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5" r:id="rId5"/>
    <p:sldId id="258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35" autoAdjust="0"/>
    <p:restoredTop sz="94660"/>
  </p:normalViewPr>
  <p:slideViewPr>
    <p:cSldViewPr snapToGrid="0">
      <p:cViewPr varScale="1">
        <p:scale>
          <a:sx n="55" d="100"/>
          <a:sy n="55" d="100"/>
        </p:scale>
        <p:origin x="56" y="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e Robinson" userId="c4377d99-0cc6-4136-9890-7149c3776f26" providerId="ADAL" clId="{4A1BEC45-7BD4-4403-884B-B4B2025C2263}"/>
    <pc:docChg chg="custSel modSld">
      <pc:chgData name="Kaye Robinson" userId="c4377d99-0cc6-4136-9890-7149c3776f26" providerId="ADAL" clId="{4A1BEC45-7BD4-4403-884B-B4B2025C2263}" dt="2024-05-09T07:57:50.982" v="0" actId="478"/>
      <pc:docMkLst>
        <pc:docMk/>
      </pc:docMkLst>
      <pc:sldChg chg="delSp mod">
        <pc:chgData name="Kaye Robinson" userId="c4377d99-0cc6-4136-9890-7149c3776f26" providerId="ADAL" clId="{4A1BEC45-7BD4-4403-884B-B4B2025C2263}" dt="2024-05-09T07:57:50.982" v="0" actId="478"/>
        <pc:sldMkLst>
          <pc:docMk/>
          <pc:sldMk cId="3046918723" sldId="265"/>
        </pc:sldMkLst>
        <pc:spChg chg="del">
          <ac:chgData name="Kaye Robinson" userId="c4377d99-0cc6-4136-9890-7149c3776f26" providerId="ADAL" clId="{4A1BEC45-7BD4-4403-884B-B4B2025C2263}" dt="2024-05-09T07:57:50.982" v="0" actId="478"/>
          <ac:spMkLst>
            <pc:docMk/>
            <pc:sldMk cId="3046918723" sldId="265"/>
            <ac:spMk id="3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www.eastmidlandsrailway.co.uk/community-rai/rail-safety" TargetMode="External"/><Relationship Id="rId7" Type="http://schemas.openxmlformats.org/officeDocument/2006/relationships/image" Target="../media/image24.svg"/><Relationship Id="rId2" Type="http://schemas.openxmlformats.org/officeDocument/2006/relationships/hyperlink" Target="mailto:RailSafety@eastmidlandsrailway.co.uk" TargetMode="External"/><Relationship Id="rId1" Type="http://schemas.openxmlformats.org/officeDocument/2006/relationships/hyperlink" Target="mailto:Kaye.Robinson@eastmidlandsrailway.co.uk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hyperlink" Target="mailto:Kaye.Robinson@eastmidlandsrailway.co.uk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hyperlink" Target="mailto:RailSafety@eastmidlandsrailway.co.uk" TargetMode="External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hyperlink" Target="http://www.eastmidlandsrailway.co.uk/community-rai/rail-safety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1FAFC2-C330-4E44-8165-7A871A8C8B0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E4518CD-DC71-4AF5-A0A5-8D1E0D22BA75}">
      <dgm:prSet/>
      <dgm:spPr/>
      <dgm:t>
        <a:bodyPr/>
        <a:lstStyle/>
        <a:p>
          <a:r>
            <a:rPr lang="en-GB"/>
            <a:t>Looked at what was available within the industry</a:t>
          </a:r>
          <a:endParaRPr lang="en-US"/>
        </a:p>
      </dgm:t>
    </dgm:pt>
    <dgm:pt modelId="{9D12E842-B450-4E5E-855D-46EB59DA66B4}" type="parTrans" cxnId="{8BF621AA-A771-4759-9340-56762A5A93E6}">
      <dgm:prSet/>
      <dgm:spPr/>
      <dgm:t>
        <a:bodyPr/>
        <a:lstStyle/>
        <a:p>
          <a:endParaRPr lang="en-US"/>
        </a:p>
      </dgm:t>
    </dgm:pt>
    <dgm:pt modelId="{C6DBF85A-588E-4C8D-9322-134E77FC1495}" type="sibTrans" cxnId="{8BF621AA-A771-4759-9340-56762A5A93E6}">
      <dgm:prSet/>
      <dgm:spPr/>
      <dgm:t>
        <a:bodyPr/>
        <a:lstStyle/>
        <a:p>
          <a:endParaRPr lang="en-US"/>
        </a:p>
      </dgm:t>
    </dgm:pt>
    <dgm:pt modelId="{6FA88343-403B-4AAA-AA02-051F1F575BFF}">
      <dgm:prSet/>
      <dgm:spPr/>
      <dgm:t>
        <a:bodyPr/>
        <a:lstStyle/>
        <a:p>
          <a:r>
            <a:rPr lang="en-GB"/>
            <a:t>Defined our aims</a:t>
          </a:r>
          <a:endParaRPr lang="en-US"/>
        </a:p>
      </dgm:t>
    </dgm:pt>
    <dgm:pt modelId="{94E9988D-890E-4F49-AABB-9D94E9558B94}" type="parTrans" cxnId="{0419F495-A0EC-445B-9CE3-3CDC4EFDE8F5}">
      <dgm:prSet/>
      <dgm:spPr/>
      <dgm:t>
        <a:bodyPr/>
        <a:lstStyle/>
        <a:p>
          <a:endParaRPr lang="en-US"/>
        </a:p>
      </dgm:t>
    </dgm:pt>
    <dgm:pt modelId="{14FE3B4C-A552-4BC2-854D-47C9D5977830}" type="sibTrans" cxnId="{0419F495-A0EC-445B-9CE3-3CDC4EFDE8F5}">
      <dgm:prSet/>
      <dgm:spPr/>
      <dgm:t>
        <a:bodyPr/>
        <a:lstStyle/>
        <a:p>
          <a:endParaRPr lang="en-US"/>
        </a:p>
      </dgm:t>
    </dgm:pt>
    <dgm:pt modelId="{D269F1B8-3416-4860-8816-98145751FE5F}">
      <dgm:prSet/>
      <dgm:spPr/>
      <dgm:t>
        <a:bodyPr/>
        <a:lstStyle/>
        <a:p>
          <a:r>
            <a:rPr lang="en-GB"/>
            <a:t>Created an EMR Rail Safety Pathway to add value to what was already available</a:t>
          </a:r>
          <a:endParaRPr lang="en-US"/>
        </a:p>
      </dgm:t>
    </dgm:pt>
    <dgm:pt modelId="{698EB946-8EB2-4828-9B9E-CD3558B4008B}" type="parTrans" cxnId="{D634C706-26DD-4F0B-95B5-1DAEC4A25BE0}">
      <dgm:prSet/>
      <dgm:spPr/>
      <dgm:t>
        <a:bodyPr/>
        <a:lstStyle/>
        <a:p>
          <a:endParaRPr lang="en-US"/>
        </a:p>
      </dgm:t>
    </dgm:pt>
    <dgm:pt modelId="{A971239D-8EF4-4E56-8E77-A89CD7B2F7DB}" type="sibTrans" cxnId="{D634C706-26DD-4F0B-95B5-1DAEC4A25BE0}">
      <dgm:prSet/>
      <dgm:spPr/>
      <dgm:t>
        <a:bodyPr/>
        <a:lstStyle/>
        <a:p>
          <a:endParaRPr lang="en-US"/>
        </a:p>
      </dgm:t>
    </dgm:pt>
    <dgm:pt modelId="{4A75033B-12E0-456A-8EC9-9CA30841E1F8}" type="pres">
      <dgm:prSet presAssocID="{C51FAFC2-C330-4E44-8165-7A871A8C8B04}" presName="root" presStyleCnt="0">
        <dgm:presLayoutVars>
          <dgm:dir/>
          <dgm:resizeHandles val="exact"/>
        </dgm:presLayoutVars>
      </dgm:prSet>
      <dgm:spPr/>
    </dgm:pt>
    <dgm:pt modelId="{00BC0B9E-5C7B-47B5-BA14-5197F021B8D1}" type="pres">
      <dgm:prSet presAssocID="{8E4518CD-DC71-4AF5-A0A5-8D1E0D22BA75}" presName="compNode" presStyleCnt="0"/>
      <dgm:spPr/>
    </dgm:pt>
    <dgm:pt modelId="{E74F6EF7-87E0-4C0C-BA54-6222B50C7B45}" type="pres">
      <dgm:prSet presAssocID="{8E4518CD-DC71-4AF5-A0A5-8D1E0D22BA75}" presName="bgRect" presStyleLbl="bgShp" presStyleIdx="0" presStyleCnt="3"/>
      <dgm:spPr/>
    </dgm:pt>
    <dgm:pt modelId="{B0B76834-16B0-419A-8CF7-D93A79680FEA}" type="pres">
      <dgm:prSet presAssocID="{8E4518CD-DC71-4AF5-A0A5-8D1E0D22BA7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0304407-7299-4D85-92AF-728ECB021E3F}" type="pres">
      <dgm:prSet presAssocID="{8E4518CD-DC71-4AF5-A0A5-8D1E0D22BA75}" presName="spaceRect" presStyleCnt="0"/>
      <dgm:spPr/>
    </dgm:pt>
    <dgm:pt modelId="{E4048916-5FC0-42A0-807F-D49641F0C06A}" type="pres">
      <dgm:prSet presAssocID="{8E4518CD-DC71-4AF5-A0A5-8D1E0D22BA75}" presName="parTx" presStyleLbl="revTx" presStyleIdx="0" presStyleCnt="3">
        <dgm:presLayoutVars>
          <dgm:chMax val="0"/>
          <dgm:chPref val="0"/>
        </dgm:presLayoutVars>
      </dgm:prSet>
      <dgm:spPr/>
    </dgm:pt>
    <dgm:pt modelId="{B2C059BC-F549-4A08-92CB-10F0539ED639}" type="pres">
      <dgm:prSet presAssocID="{C6DBF85A-588E-4C8D-9322-134E77FC1495}" presName="sibTrans" presStyleCnt="0"/>
      <dgm:spPr/>
    </dgm:pt>
    <dgm:pt modelId="{FCB7BA9B-F5D3-49C9-A919-684092FE9AA4}" type="pres">
      <dgm:prSet presAssocID="{6FA88343-403B-4AAA-AA02-051F1F575BFF}" presName="compNode" presStyleCnt="0"/>
      <dgm:spPr/>
    </dgm:pt>
    <dgm:pt modelId="{B894F478-F3A5-4E8C-99ED-DD3C04591412}" type="pres">
      <dgm:prSet presAssocID="{6FA88343-403B-4AAA-AA02-051F1F575BFF}" presName="bgRect" presStyleLbl="bgShp" presStyleIdx="1" presStyleCnt="3"/>
      <dgm:spPr/>
    </dgm:pt>
    <dgm:pt modelId="{D8AFBA29-36FC-4D2B-9DA1-8C2E9C66BECA}" type="pres">
      <dgm:prSet presAssocID="{6FA88343-403B-4AAA-AA02-051F1F575BF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19399364-7FB4-4EFE-A270-95B8F158FADB}" type="pres">
      <dgm:prSet presAssocID="{6FA88343-403B-4AAA-AA02-051F1F575BFF}" presName="spaceRect" presStyleCnt="0"/>
      <dgm:spPr/>
    </dgm:pt>
    <dgm:pt modelId="{7B72F1EE-FAD6-4C7A-B7F3-E916907650CA}" type="pres">
      <dgm:prSet presAssocID="{6FA88343-403B-4AAA-AA02-051F1F575BFF}" presName="parTx" presStyleLbl="revTx" presStyleIdx="1" presStyleCnt="3">
        <dgm:presLayoutVars>
          <dgm:chMax val="0"/>
          <dgm:chPref val="0"/>
        </dgm:presLayoutVars>
      </dgm:prSet>
      <dgm:spPr/>
    </dgm:pt>
    <dgm:pt modelId="{82DE355F-F6FB-4C9D-8A72-EBE99E17B930}" type="pres">
      <dgm:prSet presAssocID="{14FE3B4C-A552-4BC2-854D-47C9D5977830}" presName="sibTrans" presStyleCnt="0"/>
      <dgm:spPr/>
    </dgm:pt>
    <dgm:pt modelId="{BD60E7B4-284C-46AC-91AA-F4939E2916D3}" type="pres">
      <dgm:prSet presAssocID="{D269F1B8-3416-4860-8816-98145751FE5F}" presName="compNode" presStyleCnt="0"/>
      <dgm:spPr/>
    </dgm:pt>
    <dgm:pt modelId="{B3EBB55F-2A10-4EBF-A098-09548E8C04D6}" type="pres">
      <dgm:prSet presAssocID="{D269F1B8-3416-4860-8816-98145751FE5F}" presName="bgRect" presStyleLbl="bgShp" presStyleIdx="2" presStyleCnt="3"/>
      <dgm:spPr/>
    </dgm:pt>
    <dgm:pt modelId="{97956D65-13A0-4BEA-8B97-B91D42F4C7FF}" type="pres">
      <dgm:prSet presAssocID="{D269F1B8-3416-4860-8816-98145751FE5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0D075B5D-C3FA-48A1-981C-709ACB932662}" type="pres">
      <dgm:prSet presAssocID="{D269F1B8-3416-4860-8816-98145751FE5F}" presName="spaceRect" presStyleCnt="0"/>
      <dgm:spPr/>
    </dgm:pt>
    <dgm:pt modelId="{77B7EB8F-BB2B-4989-A95B-4D315CC5F87A}" type="pres">
      <dgm:prSet presAssocID="{D269F1B8-3416-4860-8816-98145751FE5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634C706-26DD-4F0B-95B5-1DAEC4A25BE0}" srcId="{C51FAFC2-C330-4E44-8165-7A871A8C8B04}" destId="{D269F1B8-3416-4860-8816-98145751FE5F}" srcOrd="2" destOrd="0" parTransId="{698EB946-8EB2-4828-9B9E-CD3558B4008B}" sibTransId="{A971239D-8EF4-4E56-8E77-A89CD7B2F7DB}"/>
    <dgm:cxn modelId="{A578A93B-47AC-4A5B-B8CA-57DC59FF271C}" type="presOf" srcId="{6FA88343-403B-4AAA-AA02-051F1F575BFF}" destId="{7B72F1EE-FAD6-4C7A-B7F3-E916907650CA}" srcOrd="0" destOrd="0" presId="urn:microsoft.com/office/officeart/2018/2/layout/IconVerticalSolidList"/>
    <dgm:cxn modelId="{9E7C634A-0EE1-4776-95D6-FF552720BC77}" type="presOf" srcId="{8E4518CD-DC71-4AF5-A0A5-8D1E0D22BA75}" destId="{E4048916-5FC0-42A0-807F-D49641F0C06A}" srcOrd="0" destOrd="0" presId="urn:microsoft.com/office/officeart/2018/2/layout/IconVerticalSolidList"/>
    <dgm:cxn modelId="{0419F495-A0EC-445B-9CE3-3CDC4EFDE8F5}" srcId="{C51FAFC2-C330-4E44-8165-7A871A8C8B04}" destId="{6FA88343-403B-4AAA-AA02-051F1F575BFF}" srcOrd="1" destOrd="0" parTransId="{94E9988D-890E-4F49-AABB-9D94E9558B94}" sibTransId="{14FE3B4C-A552-4BC2-854D-47C9D5977830}"/>
    <dgm:cxn modelId="{8BF621AA-A771-4759-9340-56762A5A93E6}" srcId="{C51FAFC2-C330-4E44-8165-7A871A8C8B04}" destId="{8E4518CD-DC71-4AF5-A0A5-8D1E0D22BA75}" srcOrd="0" destOrd="0" parTransId="{9D12E842-B450-4E5E-855D-46EB59DA66B4}" sibTransId="{C6DBF85A-588E-4C8D-9322-134E77FC1495}"/>
    <dgm:cxn modelId="{183732B2-F8D7-451D-BB15-6013169372DA}" type="presOf" srcId="{D269F1B8-3416-4860-8816-98145751FE5F}" destId="{77B7EB8F-BB2B-4989-A95B-4D315CC5F87A}" srcOrd="0" destOrd="0" presId="urn:microsoft.com/office/officeart/2018/2/layout/IconVerticalSolidList"/>
    <dgm:cxn modelId="{DAB690DC-6440-493F-84C7-F2ADFB45F317}" type="presOf" srcId="{C51FAFC2-C330-4E44-8165-7A871A8C8B04}" destId="{4A75033B-12E0-456A-8EC9-9CA30841E1F8}" srcOrd="0" destOrd="0" presId="urn:microsoft.com/office/officeart/2018/2/layout/IconVerticalSolidList"/>
    <dgm:cxn modelId="{A0BC05C3-44FA-456F-BD2D-D4223578F229}" type="presParOf" srcId="{4A75033B-12E0-456A-8EC9-9CA30841E1F8}" destId="{00BC0B9E-5C7B-47B5-BA14-5197F021B8D1}" srcOrd="0" destOrd="0" presId="urn:microsoft.com/office/officeart/2018/2/layout/IconVerticalSolidList"/>
    <dgm:cxn modelId="{36632665-794E-46D2-BC22-F29FBF305BC2}" type="presParOf" srcId="{00BC0B9E-5C7B-47B5-BA14-5197F021B8D1}" destId="{E74F6EF7-87E0-4C0C-BA54-6222B50C7B45}" srcOrd="0" destOrd="0" presId="urn:microsoft.com/office/officeart/2018/2/layout/IconVerticalSolidList"/>
    <dgm:cxn modelId="{34103FC6-E518-46D8-BC9F-24ECA341DB96}" type="presParOf" srcId="{00BC0B9E-5C7B-47B5-BA14-5197F021B8D1}" destId="{B0B76834-16B0-419A-8CF7-D93A79680FEA}" srcOrd="1" destOrd="0" presId="urn:microsoft.com/office/officeart/2018/2/layout/IconVerticalSolidList"/>
    <dgm:cxn modelId="{DFB17753-456C-4CFC-87E2-0ED4C899DE62}" type="presParOf" srcId="{00BC0B9E-5C7B-47B5-BA14-5197F021B8D1}" destId="{A0304407-7299-4D85-92AF-728ECB021E3F}" srcOrd="2" destOrd="0" presId="urn:microsoft.com/office/officeart/2018/2/layout/IconVerticalSolidList"/>
    <dgm:cxn modelId="{D52826C9-B2AB-41B7-891B-1E68562745BB}" type="presParOf" srcId="{00BC0B9E-5C7B-47B5-BA14-5197F021B8D1}" destId="{E4048916-5FC0-42A0-807F-D49641F0C06A}" srcOrd="3" destOrd="0" presId="urn:microsoft.com/office/officeart/2018/2/layout/IconVerticalSolidList"/>
    <dgm:cxn modelId="{C5A2DC5F-ED6A-4E54-B7A3-FCC959B8B2E3}" type="presParOf" srcId="{4A75033B-12E0-456A-8EC9-9CA30841E1F8}" destId="{B2C059BC-F549-4A08-92CB-10F0539ED639}" srcOrd="1" destOrd="0" presId="urn:microsoft.com/office/officeart/2018/2/layout/IconVerticalSolidList"/>
    <dgm:cxn modelId="{D83A342C-1C73-4870-A170-A78785BC4919}" type="presParOf" srcId="{4A75033B-12E0-456A-8EC9-9CA30841E1F8}" destId="{FCB7BA9B-F5D3-49C9-A919-684092FE9AA4}" srcOrd="2" destOrd="0" presId="urn:microsoft.com/office/officeart/2018/2/layout/IconVerticalSolidList"/>
    <dgm:cxn modelId="{7FB2FAF0-626C-4E8A-AA85-7A2396632172}" type="presParOf" srcId="{FCB7BA9B-F5D3-49C9-A919-684092FE9AA4}" destId="{B894F478-F3A5-4E8C-99ED-DD3C04591412}" srcOrd="0" destOrd="0" presId="urn:microsoft.com/office/officeart/2018/2/layout/IconVerticalSolidList"/>
    <dgm:cxn modelId="{56EB8857-EDE3-40C0-B491-0C1B58482CAF}" type="presParOf" srcId="{FCB7BA9B-F5D3-49C9-A919-684092FE9AA4}" destId="{D8AFBA29-36FC-4D2B-9DA1-8C2E9C66BECA}" srcOrd="1" destOrd="0" presId="urn:microsoft.com/office/officeart/2018/2/layout/IconVerticalSolidList"/>
    <dgm:cxn modelId="{B7431875-EEA1-4E17-A25C-E4D92B47D1C8}" type="presParOf" srcId="{FCB7BA9B-F5D3-49C9-A919-684092FE9AA4}" destId="{19399364-7FB4-4EFE-A270-95B8F158FADB}" srcOrd="2" destOrd="0" presId="urn:microsoft.com/office/officeart/2018/2/layout/IconVerticalSolidList"/>
    <dgm:cxn modelId="{6E42FA74-88FE-4E25-A7F3-47F35C7C8934}" type="presParOf" srcId="{FCB7BA9B-F5D3-49C9-A919-684092FE9AA4}" destId="{7B72F1EE-FAD6-4C7A-B7F3-E916907650CA}" srcOrd="3" destOrd="0" presId="urn:microsoft.com/office/officeart/2018/2/layout/IconVerticalSolidList"/>
    <dgm:cxn modelId="{6BE86B57-D8FD-453A-B315-8BC3931FEAD4}" type="presParOf" srcId="{4A75033B-12E0-456A-8EC9-9CA30841E1F8}" destId="{82DE355F-F6FB-4C9D-8A72-EBE99E17B930}" srcOrd="3" destOrd="0" presId="urn:microsoft.com/office/officeart/2018/2/layout/IconVerticalSolidList"/>
    <dgm:cxn modelId="{1CF053B1-BCC5-40D9-8E5C-D0B5B76892B7}" type="presParOf" srcId="{4A75033B-12E0-456A-8EC9-9CA30841E1F8}" destId="{BD60E7B4-284C-46AC-91AA-F4939E2916D3}" srcOrd="4" destOrd="0" presId="urn:microsoft.com/office/officeart/2018/2/layout/IconVerticalSolidList"/>
    <dgm:cxn modelId="{EF4FEEC7-952F-469F-B1DF-CB08B90C9F65}" type="presParOf" srcId="{BD60E7B4-284C-46AC-91AA-F4939E2916D3}" destId="{B3EBB55F-2A10-4EBF-A098-09548E8C04D6}" srcOrd="0" destOrd="0" presId="urn:microsoft.com/office/officeart/2018/2/layout/IconVerticalSolidList"/>
    <dgm:cxn modelId="{3EBB4F36-0B18-4765-A654-5668D302F1D7}" type="presParOf" srcId="{BD60E7B4-284C-46AC-91AA-F4939E2916D3}" destId="{97956D65-13A0-4BEA-8B97-B91D42F4C7FF}" srcOrd="1" destOrd="0" presId="urn:microsoft.com/office/officeart/2018/2/layout/IconVerticalSolidList"/>
    <dgm:cxn modelId="{3A7B3EA2-CE5C-4C8D-9861-80CA7A27BFDD}" type="presParOf" srcId="{BD60E7B4-284C-46AC-91AA-F4939E2916D3}" destId="{0D075B5D-C3FA-48A1-981C-709ACB932662}" srcOrd="2" destOrd="0" presId="urn:microsoft.com/office/officeart/2018/2/layout/IconVerticalSolidList"/>
    <dgm:cxn modelId="{F741A407-FCAE-43FB-9F7F-E9A2E0AB64AD}" type="presParOf" srcId="{BD60E7B4-284C-46AC-91AA-F4939E2916D3}" destId="{77B7EB8F-BB2B-4989-A95B-4D315CC5F87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DFA128-1B3E-45B8-B5DE-B4200FD1007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C805C1E-012D-4108-8427-9CD345EC21D6}">
      <dgm:prSet/>
      <dgm:spPr/>
      <dgm:t>
        <a:bodyPr/>
        <a:lstStyle/>
        <a:p>
          <a:r>
            <a:rPr lang="en-GB">
              <a:hlinkClick xmlns:r="http://schemas.openxmlformats.org/officeDocument/2006/relationships" r:id="rId1"/>
            </a:rPr>
            <a:t>Kaye.Robinson@eastmidlandsrailway.co.uk</a:t>
          </a:r>
          <a:endParaRPr lang="en-US"/>
        </a:p>
      </dgm:t>
    </dgm:pt>
    <dgm:pt modelId="{43EA1B07-0C4D-4204-B175-C127500CA772}" type="parTrans" cxnId="{165AAAC9-9C06-4A72-A14B-91E029490066}">
      <dgm:prSet/>
      <dgm:spPr/>
      <dgm:t>
        <a:bodyPr/>
        <a:lstStyle/>
        <a:p>
          <a:endParaRPr lang="en-US"/>
        </a:p>
      </dgm:t>
    </dgm:pt>
    <dgm:pt modelId="{F21783BA-C8B6-45F9-8F1C-33F5A844469B}" type="sibTrans" cxnId="{165AAAC9-9C06-4A72-A14B-91E029490066}">
      <dgm:prSet/>
      <dgm:spPr/>
      <dgm:t>
        <a:bodyPr/>
        <a:lstStyle/>
        <a:p>
          <a:endParaRPr lang="en-US"/>
        </a:p>
      </dgm:t>
    </dgm:pt>
    <dgm:pt modelId="{8008AEEF-F45B-47B8-A16F-B2FF9C523009}">
      <dgm:prSet/>
      <dgm:spPr/>
      <dgm:t>
        <a:bodyPr/>
        <a:lstStyle/>
        <a:p>
          <a:r>
            <a:rPr lang="en-GB">
              <a:hlinkClick xmlns:r="http://schemas.openxmlformats.org/officeDocument/2006/relationships" r:id="rId2"/>
            </a:rPr>
            <a:t>RailSafety@eastmidlandsrailway.co.uk</a:t>
          </a:r>
          <a:endParaRPr lang="en-US"/>
        </a:p>
      </dgm:t>
    </dgm:pt>
    <dgm:pt modelId="{2AB9F25A-5EE9-4A89-A9AF-9397D2B1D390}" type="parTrans" cxnId="{51CBA974-CBAF-4513-B83A-8C9BCBE07452}">
      <dgm:prSet/>
      <dgm:spPr/>
      <dgm:t>
        <a:bodyPr/>
        <a:lstStyle/>
        <a:p>
          <a:endParaRPr lang="en-US"/>
        </a:p>
      </dgm:t>
    </dgm:pt>
    <dgm:pt modelId="{3F73780E-B9A9-484F-BAF7-F6215BD04679}" type="sibTrans" cxnId="{51CBA974-CBAF-4513-B83A-8C9BCBE07452}">
      <dgm:prSet/>
      <dgm:spPr/>
      <dgm:t>
        <a:bodyPr/>
        <a:lstStyle/>
        <a:p>
          <a:endParaRPr lang="en-US"/>
        </a:p>
      </dgm:t>
    </dgm:pt>
    <dgm:pt modelId="{0CCAD19E-EC5D-42DE-A70B-3EEA4E1B2DA7}">
      <dgm:prSet/>
      <dgm:spPr/>
      <dgm:t>
        <a:bodyPr/>
        <a:lstStyle/>
        <a:p>
          <a:r>
            <a:rPr lang="en-GB">
              <a:hlinkClick xmlns:r="http://schemas.openxmlformats.org/officeDocument/2006/relationships" r:id="rId3"/>
            </a:rPr>
            <a:t>www.eastmidlandsrailway.co.uk/community-rai/rail-safety</a:t>
          </a:r>
          <a:endParaRPr lang="en-US"/>
        </a:p>
      </dgm:t>
    </dgm:pt>
    <dgm:pt modelId="{0B90FF70-3DC7-4677-8662-A2A7D107F4A5}" type="parTrans" cxnId="{FBAF4731-A7D0-446C-AA95-D3CC682AA142}">
      <dgm:prSet/>
      <dgm:spPr/>
      <dgm:t>
        <a:bodyPr/>
        <a:lstStyle/>
        <a:p>
          <a:endParaRPr lang="en-US"/>
        </a:p>
      </dgm:t>
    </dgm:pt>
    <dgm:pt modelId="{122B6B53-4AF1-4124-978A-79AA52F7E14F}" type="sibTrans" cxnId="{FBAF4731-A7D0-446C-AA95-D3CC682AA142}">
      <dgm:prSet/>
      <dgm:spPr/>
      <dgm:t>
        <a:bodyPr/>
        <a:lstStyle/>
        <a:p>
          <a:endParaRPr lang="en-US"/>
        </a:p>
      </dgm:t>
    </dgm:pt>
    <dgm:pt modelId="{AED2395B-C4CE-48CE-846B-FCA8B224C39E}" type="pres">
      <dgm:prSet presAssocID="{22DFA128-1B3E-45B8-B5DE-B4200FD10075}" presName="root" presStyleCnt="0">
        <dgm:presLayoutVars>
          <dgm:dir/>
          <dgm:resizeHandles val="exact"/>
        </dgm:presLayoutVars>
      </dgm:prSet>
      <dgm:spPr/>
    </dgm:pt>
    <dgm:pt modelId="{F33C615F-D017-40F8-9E41-F7E40669D174}" type="pres">
      <dgm:prSet presAssocID="{0C805C1E-012D-4108-8427-9CD345EC21D6}" presName="compNode" presStyleCnt="0"/>
      <dgm:spPr/>
    </dgm:pt>
    <dgm:pt modelId="{8F54C2F8-EF04-4106-A912-5FEF5F675166}" type="pres">
      <dgm:prSet presAssocID="{0C805C1E-012D-4108-8427-9CD345EC21D6}" presName="bgRect" presStyleLbl="bgShp" presStyleIdx="0" presStyleCnt="3"/>
      <dgm:spPr/>
    </dgm:pt>
    <dgm:pt modelId="{4D476556-1BBB-4DCC-9DC8-93FC76ED4A97}" type="pres">
      <dgm:prSet presAssocID="{0C805C1E-012D-4108-8427-9CD345EC21D6}" presName="iconRect" presStyleLbl="node1" presStyleIdx="0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397BCCD7-BA18-4DEF-8885-08F12E7456E0}" type="pres">
      <dgm:prSet presAssocID="{0C805C1E-012D-4108-8427-9CD345EC21D6}" presName="spaceRect" presStyleCnt="0"/>
      <dgm:spPr/>
    </dgm:pt>
    <dgm:pt modelId="{550E3A00-B205-4DB5-90BC-4E7F0A016452}" type="pres">
      <dgm:prSet presAssocID="{0C805C1E-012D-4108-8427-9CD345EC21D6}" presName="parTx" presStyleLbl="revTx" presStyleIdx="0" presStyleCnt="3">
        <dgm:presLayoutVars>
          <dgm:chMax val="0"/>
          <dgm:chPref val="0"/>
        </dgm:presLayoutVars>
      </dgm:prSet>
      <dgm:spPr/>
    </dgm:pt>
    <dgm:pt modelId="{516CC6C3-B85A-46E0-ACCD-BE473CC1EA4C}" type="pres">
      <dgm:prSet presAssocID="{F21783BA-C8B6-45F9-8F1C-33F5A844469B}" presName="sibTrans" presStyleCnt="0"/>
      <dgm:spPr/>
    </dgm:pt>
    <dgm:pt modelId="{C1A6A7D9-34A5-4098-99E0-989BC96655CE}" type="pres">
      <dgm:prSet presAssocID="{8008AEEF-F45B-47B8-A16F-B2FF9C523009}" presName="compNode" presStyleCnt="0"/>
      <dgm:spPr/>
    </dgm:pt>
    <dgm:pt modelId="{2347E9EC-0193-4BD1-B6B1-058C81A13588}" type="pres">
      <dgm:prSet presAssocID="{8008AEEF-F45B-47B8-A16F-B2FF9C523009}" presName="bgRect" presStyleLbl="bgShp" presStyleIdx="1" presStyleCnt="3"/>
      <dgm:spPr/>
    </dgm:pt>
    <dgm:pt modelId="{B3296455-F591-4E18-A473-E06D17A31424}" type="pres">
      <dgm:prSet presAssocID="{8008AEEF-F45B-47B8-A16F-B2FF9C523009}" presName="iconRect" presStyleLbl="node1" presStyleIdx="1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D9DD5F2B-78C6-4874-8B71-4F056DD24148}" type="pres">
      <dgm:prSet presAssocID="{8008AEEF-F45B-47B8-A16F-B2FF9C523009}" presName="spaceRect" presStyleCnt="0"/>
      <dgm:spPr/>
    </dgm:pt>
    <dgm:pt modelId="{ACEB3663-BD48-4CE2-8A5F-308FA9B60D3C}" type="pres">
      <dgm:prSet presAssocID="{8008AEEF-F45B-47B8-A16F-B2FF9C523009}" presName="parTx" presStyleLbl="revTx" presStyleIdx="1" presStyleCnt="3">
        <dgm:presLayoutVars>
          <dgm:chMax val="0"/>
          <dgm:chPref val="0"/>
        </dgm:presLayoutVars>
      </dgm:prSet>
      <dgm:spPr/>
    </dgm:pt>
    <dgm:pt modelId="{D8A159E1-F41A-44CF-A5EB-E81758844E0D}" type="pres">
      <dgm:prSet presAssocID="{3F73780E-B9A9-484F-BAF7-F6215BD04679}" presName="sibTrans" presStyleCnt="0"/>
      <dgm:spPr/>
    </dgm:pt>
    <dgm:pt modelId="{D2C06043-35E9-4A40-82B3-AB41A0E0CF97}" type="pres">
      <dgm:prSet presAssocID="{0CCAD19E-EC5D-42DE-A70B-3EEA4E1B2DA7}" presName="compNode" presStyleCnt="0"/>
      <dgm:spPr/>
    </dgm:pt>
    <dgm:pt modelId="{D345BDB2-BCD8-43B6-9C34-0C9E2E4ACCD0}" type="pres">
      <dgm:prSet presAssocID="{0CCAD19E-EC5D-42DE-A70B-3EEA4E1B2DA7}" presName="bgRect" presStyleLbl="bgShp" presStyleIdx="2" presStyleCnt="3"/>
      <dgm:spPr/>
    </dgm:pt>
    <dgm:pt modelId="{3B849B3B-20C1-4213-B13F-76183A8FC216}" type="pres">
      <dgm:prSet presAssocID="{0CCAD19E-EC5D-42DE-A70B-3EEA4E1B2DA7}" presName="iconRect" presStyleLbl="node1" presStyleIdx="2" presStyleCnt="3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27AE9F17-4533-4D41-BCDE-27CDA5FF3198}" type="pres">
      <dgm:prSet presAssocID="{0CCAD19E-EC5D-42DE-A70B-3EEA4E1B2DA7}" presName="spaceRect" presStyleCnt="0"/>
      <dgm:spPr/>
    </dgm:pt>
    <dgm:pt modelId="{B850EAC0-6E9F-4E75-8697-8643ACEF996D}" type="pres">
      <dgm:prSet presAssocID="{0CCAD19E-EC5D-42DE-A70B-3EEA4E1B2DA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A3B1A11-C79C-4414-9CE4-5CBB21711160}" type="presOf" srcId="{0C805C1E-012D-4108-8427-9CD345EC21D6}" destId="{550E3A00-B205-4DB5-90BC-4E7F0A016452}" srcOrd="0" destOrd="0" presId="urn:microsoft.com/office/officeart/2018/2/layout/IconVerticalSolidList"/>
    <dgm:cxn modelId="{7E328F16-823F-4784-9B2D-E6C67A71FEDC}" type="presOf" srcId="{22DFA128-1B3E-45B8-B5DE-B4200FD10075}" destId="{AED2395B-C4CE-48CE-846B-FCA8B224C39E}" srcOrd="0" destOrd="0" presId="urn:microsoft.com/office/officeart/2018/2/layout/IconVerticalSolidList"/>
    <dgm:cxn modelId="{FBAF4731-A7D0-446C-AA95-D3CC682AA142}" srcId="{22DFA128-1B3E-45B8-B5DE-B4200FD10075}" destId="{0CCAD19E-EC5D-42DE-A70B-3EEA4E1B2DA7}" srcOrd="2" destOrd="0" parTransId="{0B90FF70-3DC7-4677-8662-A2A7D107F4A5}" sibTransId="{122B6B53-4AF1-4124-978A-79AA52F7E14F}"/>
    <dgm:cxn modelId="{89C69A39-FFD8-4338-9741-28C3B5B187A0}" type="presOf" srcId="{0CCAD19E-EC5D-42DE-A70B-3EEA4E1B2DA7}" destId="{B850EAC0-6E9F-4E75-8697-8643ACEF996D}" srcOrd="0" destOrd="0" presId="urn:microsoft.com/office/officeart/2018/2/layout/IconVerticalSolidList"/>
    <dgm:cxn modelId="{51CBA974-CBAF-4513-B83A-8C9BCBE07452}" srcId="{22DFA128-1B3E-45B8-B5DE-B4200FD10075}" destId="{8008AEEF-F45B-47B8-A16F-B2FF9C523009}" srcOrd="1" destOrd="0" parTransId="{2AB9F25A-5EE9-4A89-A9AF-9397D2B1D390}" sibTransId="{3F73780E-B9A9-484F-BAF7-F6215BD04679}"/>
    <dgm:cxn modelId="{165AAAC9-9C06-4A72-A14B-91E029490066}" srcId="{22DFA128-1B3E-45B8-B5DE-B4200FD10075}" destId="{0C805C1E-012D-4108-8427-9CD345EC21D6}" srcOrd="0" destOrd="0" parTransId="{43EA1B07-0C4D-4204-B175-C127500CA772}" sibTransId="{F21783BA-C8B6-45F9-8F1C-33F5A844469B}"/>
    <dgm:cxn modelId="{BF0E17E0-DFB2-4E80-BE1F-99AE68FD3F9F}" type="presOf" srcId="{8008AEEF-F45B-47B8-A16F-B2FF9C523009}" destId="{ACEB3663-BD48-4CE2-8A5F-308FA9B60D3C}" srcOrd="0" destOrd="0" presId="urn:microsoft.com/office/officeart/2018/2/layout/IconVerticalSolidList"/>
    <dgm:cxn modelId="{AD91C828-BBB1-41CD-9C8C-B8E8B0B4A55C}" type="presParOf" srcId="{AED2395B-C4CE-48CE-846B-FCA8B224C39E}" destId="{F33C615F-D017-40F8-9E41-F7E40669D174}" srcOrd="0" destOrd="0" presId="urn:microsoft.com/office/officeart/2018/2/layout/IconVerticalSolidList"/>
    <dgm:cxn modelId="{F5FD0931-B81C-450E-BC82-F447DD0C65DA}" type="presParOf" srcId="{F33C615F-D017-40F8-9E41-F7E40669D174}" destId="{8F54C2F8-EF04-4106-A912-5FEF5F675166}" srcOrd="0" destOrd="0" presId="urn:microsoft.com/office/officeart/2018/2/layout/IconVerticalSolidList"/>
    <dgm:cxn modelId="{C9422D0D-C2D5-4654-BA36-9C1FBD129F70}" type="presParOf" srcId="{F33C615F-D017-40F8-9E41-F7E40669D174}" destId="{4D476556-1BBB-4DCC-9DC8-93FC76ED4A97}" srcOrd="1" destOrd="0" presId="urn:microsoft.com/office/officeart/2018/2/layout/IconVerticalSolidList"/>
    <dgm:cxn modelId="{88F83654-E417-40E5-B8E5-A2B28A7CD008}" type="presParOf" srcId="{F33C615F-D017-40F8-9E41-F7E40669D174}" destId="{397BCCD7-BA18-4DEF-8885-08F12E7456E0}" srcOrd="2" destOrd="0" presId="urn:microsoft.com/office/officeart/2018/2/layout/IconVerticalSolidList"/>
    <dgm:cxn modelId="{C6559C78-186B-4781-99A2-0A1B1B02D421}" type="presParOf" srcId="{F33C615F-D017-40F8-9E41-F7E40669D174}" destId="{550E3A00-B205-4DB5-90BC-4E7F0A016452}" srcOrd="3" destOrd="0" presId="urn:microsoft.com/office/officeart/2018/2/layout/IconVerticalSolidList"/>
    <dgm:cxn modelId="{75DCFF6B-50CA-48F2-AC5C-67D86122DE38}" type="presParOf" srcId="{AED2395B-C4CE-48CE-846B-FCA8B224C39E}" destId="{516CC6C3-B85A-46E0-ACCD-BE473CC1EA4C}" srcOrd="1" destOrd="0" presId="urn:microsoft.com/office/officeart/2018/2/layout/IconVerticalSolidList"/>
    <dgm:cxn modelId="{59C03A75-8C4A-4E2A-8CFE-2DC217E6E8C4}" type="presParOf" srcId="{AED2395B-C4CE-48CE-846B-FCA8B224C39E}" destId="{C1A6A7D9-34A5-4098-99E0-989BC96655CE}" srcOrd="2" destOrd="0" presId="urn:microsoft.com/office/officeart/2018/2/layout/IconVerticalSolidList"/>
    <dgm:cxn modelId="{93390BF6-7E82-4671-A10B-CC441A36CDA0}" type="presParOf" srcId="{C1A6A7D9-34A5-4098-99E0-989BC96655CE}" destId="{2347E9EC-0193-4BD1-B6B1-058C81A13588}" srcOrd="0" destOrd="0" presId="urn:microsoft.com/office/officeart/2018/2/layout/IconVerticalSolidList"/>
    <dgm:cxn modelId="{1410B35C-D9AC-431A-BB19-AC51F1A30229}" type="presParOf" srcId="{C1A6A7D9-34A5-4098-99E0-989BC96655CE}" destId="{B3296455-F591-4E18-A473-E06D17A31424}" srcOrd="1" destOrd="0" presId="urn:microsoft.com/office/officeart/2018/2/layout/IconVerticalSolidList"/>
    <dgm:cxn modelId="{3DBBB96B-F12B-4BF3-8BED-64C8B5A29BB9}" type="presParOf" srcId="{C1A6A7D9-34A5-4098-99E0-989BC96655CE}" destId="{D9DD5F2B-78C6-4874-8B71-4F056DD24148}" srcOrd="2" destOrd="0" presId="urn:microsoft.com/office/officeart/2018/2/layout/IconVerticalSolidList"/>
    <dgm:cxn modelId="{C5E61746-D394-4DBB-8A18-236F6F326B17}" type="presParOf" srcId="{C1A6A7D9-34A5-4098-99E0-989BC96655CE}" destId="{ACEB3663-BD48-4CE2-8A5F-308FA9B60D3C}" srcOrd="3" destOrd="0" presId="urn:microsoft.com/office/officeart/2018/2/layout/IconVerticalSolidList"/>
    <dgm:cxn modelId="{C9EBD5C2-D211-4E26-B4A7-B85C42AF2854}" type="presParOf" srcId="{AED2395B-C4CE-48CE-846B-FCA8B224C39E}" destId="{D8A159E1-F41A-44CF-A5EB-E81758844E0D}" srcOrd="3" destOrd="0" presId="urn:microsoft.com/office/officeart/2018/2/layout/IconVerticalSolidList"/>
    <dgm:cxn modelId="{91544611-88DA-4E8F-86A9-B715F5B86A80}" type="presParOf" srcId="{AED2395B-C4CE-48CE-846B-FCA8B224C39E}" destId="{D2C06043-35E9-4A40-82B3-AB41A0E0CF97}" srcOrd="4" destOrd="0" presId="urn:microsoft.com/office/officeart/2018/2/layout/IconVerticalSolidList"/>
    <dgm:cxn modelId="{78459207-1D1F-4485-8DB5-7E1BC4CF4917}" type="presParOf" srcId="{D2C06043-35E9-4A40-82B3-AB41A0E0CF97}" destId="{D345BDB2-BCD8-43B6-9C34-0C9E2E4ACCD0}" srcOrd="0" destOrd="0" presId="urn:microsoft.com/office/officeart/2018/2/layout/IconVerticalSolidList"/>
    <dgm:cxn modelId="{DC421475-34B1-4542-8E5A-84977C03C70E}" type="presParOf" srcId="{D2C06043-35E9-4A40-82B3-AB41A0E0CF97}" destId="{3B849B3B-20C1-4213-B13F-76183A8FC216}" srcOrd="1" destOrd="0" presId="urn:microsoft.com/office/officeart/2018/2/layout/IconVerticalSolidList"/>
    <dgm:cxn modelId="{3EFACC5F-9DFC-47AD-8DDB-80126C3CA3F9}" type="presParOf" srcId="{D2C06043-35E9-4A40-82B3-AB41A0E0CF97}" destId="{27AE9F17-4533-4D41-BCDE-27CDA5FF3198}" srcOrd="2" destOrd="0" presId="urn:microsoft.com/office/officeart/2018/2/layout/IconVerticalSolidList"/>
    <dgm:cxn modelId="{67F2DD5E-E4D1-43CD-9F69-952796CE5FB3}" type="presParOf" srcId="{D2C06043-35E9-4A40-82B3-AB41A0E0CF97}" destId="{B850EAC0-6E9F-4E75-8697-8643ACEF996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F6EF7-87E0-4C0C-BA54-6222B50C7B45}">
      <dsp:nvSpPr>
        <dsp:cNvPr id="0" name=""/>
        <dsp:cNvSpPr/>
      </dsp:nvSpPr>
      <dsp:spPr>
        <a:xfrm>
          <a:off x="0" y="531"/>
          <a:ext cx="10515600" cy="124293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76834-16B0-419A-8CF7-D93A79680FEA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48916-5FC0-42A0-807F-D49641F0C06A}">
      <dsp:nvSpPr>
        <dsp:cNvPr id="0" name=""/>
        <dsp:cNvSpPr/>
      </dsp:nvSpPr>
      <dsp:spPr>
        <a:xfrm>
          <a:off x="1435591" y="531"/>
          <a:ext cx="9080008" cy="1242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Looked at what was available within the industry</a:t>
          </a:r>
          <a:endParaRPr lang="en-US" sz="2500" kern="1200"/>
        </a:p>
      </dsp:txBody>
      <dsp:txXfrm>
        <a:off x="1435591" y="531"/>
        <a:ext cx="9080008" cy="1242936"/>
      </dsp:txXfrm>
    </dsp:sp>
    <dsp:sp modelId="{B894F478-F3A5-4E8C-99ED-DD3C04591412}">
      <dsp:nvSpPr>
        <dsp:cNvPr id="0" name=""/>
        <dsp:cNvSpPr/>
      </dsp:nvSpPr>
      <dsp:spPr>
        <a:xfrm>
          <a:off x="0" y="1554201"/>
          <a:ext cx="10515600" cy="124293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FBA29-36FC-4D2B-9DA1-8C2E9C66BECA}">
      <dsp:nvSpPr>
        <dsp:cNvPr id="0" name=""/>
        <dsp:cNvSpPr/>
      </dsp:nvSpPr>
      <dsp:spPr>
        <a:xfrm>
          <a:off x="375988" y="1833862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2F1EE-FAD6-4C7A-B7F3-E916907650CA}">
      <dsp:nvSpPr>
        <dsp:cNvPr id="0" name=""/>
        <dsp:cNvSpPr/>
      </dsp:nvSpPr>
      <dsp:spPr>
        <a:xfrm>
          <a:off x="1435591" y="1554201"/>
          <a:ext cx="9080008" cy="1242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Defined our aims</a:t>
          </a:r>
          <a:endParaRPr lang="en-US" sz="2500" kern="1200"/>
        </a:p>
      </dsp:txBody>
      <dsp:txXfrm>
        <a:off x="1435591" y="1554201"/>
        <a:ext cx="9080008" cy="1242936"/>
      </dsp:txXfrm>
    </dsp:sp>
    <dsp:sp modelId="{B3EBB55F-2A10-4EBF-A098-09548E8C04D6}">
      <dsp:nvSpPr>
        <dsp:cNvPr id="0" name=""/>
        <dsp:cNvSpPr/>
      </dsp:nvSpPr>
      <dsp:spPr>
        <a:xfrm>
          <a:off x="0" y="3107871"/>
          <a:ext cx="10515600" cy="124293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956D65-13A0-4BEA-8B97-B91D42F4C7FF}">
      <dsp:nvSpPr>
        <dsp:cNvPr id="0" name=""/>
        <dsp:cNvSpPr/>
      </dsp:nvSpPr>
      <dsp:spPr>
        <a:xfrm>
          <a:off x="375988" y="3387532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7EB8F-BB2B-4989-A95B-4D315CC5F87A}">
      <dsp:nvSpPr>
        <dsp:cNvPr id="0" name=""/>
        <dsp:cNvSpPr/>
      </dsp:nvSpPr>
      <dsp:spPr>
        <a:xfrm>
          <a:off x="1435591" y="3107871"/>
          <a:ext cx="9080008" cy="1242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Created an EMR Rail Safety Pathway to add value to what was already available</a:t>
          </a:r>
          <a:endParaRPr lang="en-US" sz="2500" kern="1200"/>
        </a:p>
      </dsp:txBody>
      <dsp:txXfrm>
        <a:off x="1435591" y="3107871"/>
        <a:ext cx="9080008" cy="1242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4C2F8-EF04-4106-A912-5FEF5F675166}">
      <dsp:nvSpPr>
        <dsp:cNvPr id="0" name=""/>
        <dsp:cNvSpPr/>
      </dsp:nvSpPr>
      <dsp:spPr>
        <a:xfrm>
          <a:off x="0" y="531"/>
          <a:ext cx="10515600" cy="124293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76556-1BBB-4DCC-9DC8-93FC76ED4A97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E3A00-B205-4DB5-90BC-4E7F0A016452}">
      <dsp:nvSpPr>
        <dsp:cNvPr id="0" name=""/>
        <dsp:cNvSpPr/>
      </dsp:nvSpPr>
      <dsp:spPr>
        <a:xfrm>
          <a:off x="1435591" y="531"/>
          <a:ext cx="9080008" cy="1242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>
              <a:hlinkClick xmlns:r="http://schemas.openxmlformats.org/officeDocument/2006/relationships" r:id="rId3"/>
            </a:rPr>
            <a:t>Kaye.Robinson@eastmidlandsrailway.co.uk</a:t>
          </a:r>
          <a:endParaRPr lang="en-US" sz="2500" kern="1200"/>
        </a:p>
      </dsp:txBody>
      <dsp:txXfrm>
        <a:off x="1435591" y="531"/>
        <a:ext cx="9080008" cy="1242936"/>
      </dsp:txXfrm>
    </dsp:sp>
    <dsp:sp modelId="{2347E9EC-0193-4BD1-B6B1-058C81A13588}">
      <dsp:nvSpPr>
        <dsp:cNvPr id="0" name=""/>
        <dsp:cNvSpPr/>
      </dsp:nvSpPr>
      <dsp:spPr>
        <a:xfrm>
          <a:off x="0" y="1554201"/>
          <a:ext cx="10515600" cy="124293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96455-F591-4E18-A473-E06D17A31424}">
      <dsp:nvSpPr>
        <dsp:cNvPr id="0" name=""/>
        <dsp:cNvSpPr/>
      </dsp:nvSpPr>
      <dsp:spPr>
        <a:xfrm>
          <a:off x="375988" y="1833862"/>
          <a:ext cx="683614" cy="68361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B3663-BD48-4CE2-8A5F-308FA9B60D3C}">
      <dsp:nvSpPr>
        <dsp:cNvPr id="0" name=""/>
        <dsp:cNvSpPr/>
      </dsp:nvSpPr>
      <dsp:spPr>
        <a:xfrm>
          <a:off x="1435591" y="1554201"/>
          <a:ext cx="9080008" cy="1242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>
              <a:hlinkClick xmlns:r="http://schemas.openxmlformats.org/officeDocument/2006/relationships" r:id="rId6"/>
            </a:rPr>
            <a:t>RailSafety@eastmidlandsrailway.co.uk</a:t>
          </a:r>
          <a:endParaRPr lang="en-US" sz="2500" kern="1200"/>
        </a:p>
      </dsp:txBody>
      <dsp:txXfrm>
        <a:off x="1435591" y="1554201"/>
        <a:ext cx="9080008" cy="1242936"/>
      </dsp:txXfrm>
    </dsp:sp>
    <dsp:sp modelId="{D345BDB2-BCD8-43B6-9C34-0C9E2E4ACCD0}">
      <dsp:nvSpPr>
        <dsp:cNvPr id="0" name=""/>
        <dsp:cNvSpPr/>
      </dsp:nvSpPr>
      <dsp:spPr>
        <a:xfrm>
          <a:off x="0" y="3107871"/>
          <a:ext cx="10515600" cy="124293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49B3B-20C1-4213-B13F-76183A8FC216}">
      <dsp:nvSpPr>
        <dsp:cNvPr id="0" name=""/>
        <dsp:cNvSpPr/>
      </dsp:nvSpPr>
      <dsp:spPr>
        <a:xfrm>
          <a:off x="375988" y="3387532"/>
          <a:ext cx="683614" cy="6836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0EAC0-6E9F-4E75-8697-8643ACEF996D}">
      <dsp:nvSpPr>
        <dsp:cNvPr id="0" name=""/>
        <dsp:cNvSpPr/>
      </dsp:nvSpPr>
      <dsp:spPr>
        <a:xfrm>
          <a:off x="1435591" y="3107871"/>
          <a:ext cx="9080008" cy="1242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>
              <a:hlinkClick xmlns:r="http://schemas.openxmlformats.org/officeDocument/2006/relationships" r:id="rId9"/>
            </a:rPr>
            <a:t>www.eastmidlandsrailway.co.uk/community-rai/rail-safety</a:t>
          </a:r>
          <a:endParaRPr lang="en-US" sz="2500" kern="1200"/>
        </a:p>
      </dsp:txBody>
      <dsp:txXfrm>
        <a:off x="1435591" y="3107871"/>
        <a:ext cx="9080008" cy="1242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A4768F-6B83-4340-B015-91F1C0B0C1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2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9BB2ED-931F-654A-9DD4-982235053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/>
        </p:blipFill>
        <p:spPr>
          <a:xfrm>
            <a:off x="4571400" y="3070886"/>
            <a:ext cx="3049200" cy="71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8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r quot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AF099E-73E4-BE41-AA1A-962C7D39BA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2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74210F-448D-9B41-A0C7-956D6D7C3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8C54B05-4B42-6444-8ACC-26677FD8DA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1600200"/>
            <a:ext cx="10515600" cy="3657600"/>
          </a:xfrm>
        </p:spPr>
        <p:txBody>
          <a:bodyPr anchor="ctr" anchorCtr="1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29BAA"/>
              </a:buClr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FFFFFF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enter statement or quote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29BA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enter statement or quote 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29BA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enter statement or quote 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29BA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enter statement or quote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862D5-A183-4E49-9F5C-A9FD071A863A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1"/>
            <a:ext cx="10515600" cy="0"/>
          </a:xfrm>
          <a:prstGeom prst="line">
            <a:avLst/>
          </a:prstGeom>
          <a:ln w="12700">
            <a:solidFill>
              <a:srgbClr val="B29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88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AF099E-73E4-BE41-AA1A-962C7D39BA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2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74210F-448D-9B41-A0C7-956D6D7C3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862D5-A183-4E49-9F5C-A9FD071A863A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1"/>
            <a:ext cx="10515600" cy="0"/>
          </a:xfrm>
          <a:prstGeom prst="line">
            <a:avLst/>
          </a:prstGeom>
          <a:ln w="12700">
            <a:solidFill>
              <a:srgbClr val="B29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212719B8-CF7B-2740-886A-AD8C1D8BBD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137501"/>
            <a:ext cx="10725151" cy="2028448"/>
          </a:xfrm>
        </p:spPr>
        <p:txBody>
          <a:bodyPr anchor="b" anchorCtr="1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29BAA"/>
              </a:buClr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FFFFFF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Thank you for watching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4F7596-CA86-8D47-8C5E-928F9EC90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1001" y="3229070"/>
            <a:ext cx="10745959" cy="1490663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400">
                <a:solidFill>
                  <a:srgbClr val="B29BAA"/>
                </a:solidFill>
              </a:defRPr>
            </a:lvl1pPr>
          </a:lstStyle>
          <a:p>
            <a:r>
              <a:rPr lang="en-US" sz="1800" b="0" dirty="0">
                <a:solidFill>
                  <a:srgbClr val="B29BAA"/>
                </a:solidFill>
              </a:rPr>
              <a:t>For more information contact</a:t>
            </a:r>
          </a:p>
        </p:txBody>
      </p:sp>
    </p:spTree>
    <p:extLst>
      <p:ext uri="{BB962C8B-B14F-4D97-AF65-F5344CB8AC3E}">
        <p14:creationId xmlns:p14="http://schemas.microsoft.com/office/powerpoint/2010/main" val="43869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3" y="1289879"/>
            <a:ext cx="5278396" cy="5210988"/>
          </a:xfrm>
        </p:spPr>
        <p:txBody>
          <a:bodyPr lIns="0" tIns="0" rIns="0" bIns="0">
            <a:normAutofit/>
          </a:bodyPr>
          <a:lstStyle>
            <a:lvl1pPr marL="188833" indent="-188833">
              <a:spcBef>
                <a:spcPts val="1252"/>
              </a:spcBef>
              <a:buClr>
                <a:srgbClr val="D70428"/>
              </a:buClr>
              <a:buFont typeface="Frutiger LT Pro 45 Light" pitchFamily="34" charset="0"/>
              <a:buChar char="•"/>
              <a:tabLst>
                <a:tab pos="278278" algn="l"/>
              </a:tabLst>
              <a:defRPr sz="1600">
                <a:solidFill>
                  <a:schemeClr val="tx2"/>
                </a:solidFill>
                <a:latin typeface="Frutiger LT Pro 45 Light" pitchFamily="34" charset="0"/>
              </a:defRPr>
            </a:lvl1pPr>
            <a:lvl2pPr marL="374351" indent="-187177">
              <a:spcBef>
                <a:spcPts val="104"/>
              </a:spcBef>
              <a:buClr>
                <a:srgbClr val="D70428"/>
              </a:buClr>
              <a:buFont typeface="Arial" panose="020B0604020202020204" pitchFamily="34" charset="0"/>
              <a:buChar char="−"/>
              <a:defRPr sz="1600">
                <a:solidFill>
                  <a:schemeClr val="tx2"/>
                </a:solidFill>
                <a:latin typeface="Frutiger LT Pro 45 Light" pitchFamily="34" charset="0"/>
              </a:defRPr>
            </a:lvl2pPr>
            <a:lvl3pPr marL="657600" indent="-190490">
              <a:spcBef>
                <a:spcPts val="0"/>
              </a:spcBef>
              <a:buClr>
                <a:srgbClr val="6B717A"/>
              </a:buClr>
              <a:buFont typeface="Arial" panose="020B0604020202020204" pitchFamily="34" charset="0"/>
              <a:buChar char="−"/>
              <a:defRPr sz="1600">
                <a:solidFill>
                  <a:schemeClr val="tx2"/>
                </a:solidFill>
                <a:latin typeface="Frutiger LT Pro 45 Light" pitchFamily="34" charset="0"/>
              </a:defRPr>
            </a:lvl3pPr>
            <a:lvl4pPr>
              <a:defRPr sz="1600">
                <a:solidFill>
                  <a:srgbClr val="6B717A"/>
                </a:solidFill>
                <a:latin typeface="Frutiger LT Pro 45 Light" pitchFamily="34" charset="0"/>
              </a:defRPr>
            </a:lvl4pPr>
            <a:lvl5pPr>
              <a:defRPr sz="1600">
                <a:solidFill>
                  <a:srgbClr val="6B717A"/>
                </a:solidFill>
                <a:latin typeface="Frutiger LT Pro 45 Light" pitchFamily="34" charset="0"/>
              </a:defRPr>
            </a:lvl5pPr>
          </a:lstStyle>
          <a:p>
            <a:pPr lvl="0"/>
            <a:r>
              <a:rPr lang="en-US" dirty="0"/>
              <a:t>Click to enter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175301"/>
            <a:ext cx="2844800" cy="2051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914377"/>
            <a:fld id="{80D02AF0-C0FF-4B09-8F83-5167100A7AB5}" type="slidenum">
              <a:rPr lang="en-GB" smtClean="0">
                <a:solidFill>
                  <a:srgbClr val="4C2F48"/>
                </a:solidFill>
              </a:rPr>
              <a:pPr defTabSz="914377"/>
              <a:t>‹#›</a:t>
            </a:fld>
            <a:endParaRPr lang="en-GB" dirty="0">
              <a:solidFill>
                <a:srgbClr val="4C2F48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3" y="464669"/>
            <a:ext cx="10972799" cy="0"/>
          </a:xfrm>
          <a:prstGeom prst="line">
            <a:avLst/>
          </a:prstGeom>
          <a:ln w="1270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107505" y="1289879"/>
            <a:ext cx="5474897" cy="5210988"/>
          </a:xfrm>
        </p:spPr>
        <p:txBody>
          <a:bodyPr lIns="0" tIns="0" rIns="0" bIns="0">
            <a:normAutofit/>
          </a:bodyPr>
          <a:lstStyle>
            <a:lvl1pPr marL="188833" indent="-188833">
              <a:spcBef>
                <a:spcPts val="1252"/>
              </a:spcBef>
              <a:buClr>
                <a:srgbClr val="D70428"/>
              </a:buClr>
              <a:buFont typeface="Frutiger LT Pro 45 Light" pitchFamily="34" charset="0"/>
              <a:buChar char="•"/>
              <a:tabLst>
                <a:tab pos="278278" algn="l"/>
              </a:tabLst>
              <a:defRPr sz="1600" baseline="0">
                <a:solidFill>
                  <a:schemeClr val="tx2"/>
                </a:solidFill>
                <a:latin typeface="Frutiger LT Pro 45 Light" pitchFamily="34" charset="0"/>
              </a:defRPr>
            </a:lvl1pPr>
            <a:lvl2pPr marL="374351" indent="-187177">
              <a:spcBef>
                <a:spcPts val="104"/>
              </a:spcBef>
              <a:buClr>
                <a:srgbClr val="D70428"/>
              </a:buClr>
              <a:buFont typeface="Arial" panose="020B0604020202020204" pitchFamily="34" charset="0"/>
              <a:buChar char="−"/>
              <a:defRPr sz="1600">
                <a:solidFill>
                  <a:schemeClr val="tx2"/>
                </a:solidFill>
                <a:latin typeface="Frutiger LT Pro 45 Light" pitchFamily="34" charset="0"/>
              </a:defRPr>
            </a:lvl2pPr>
            <a:lvl3pPr marL="657600" indent="-190490">
              <a:spcBef>
                <a:spcPts val="0"/>
              </a:spcBef>
              <a:buClr>
                <a:srgbClr val="6B717A"/>
              </a:buClr>
              <a:buFont typeface="Arial" panose="020B0604020202020204" pitchFamily="34" charset="0"/>
              <a:buChar char="−"/>
              <a:defRPr sz="1600">
                <a:solidFill>
                  <a:schemeClr val="tx2"/>
                </a:solidFill>
                <a:latin typeface="Frutiger LT Pro 45 Light" pitchFamily="34" charset="0"/>
              </a:defRPr>
            </a:lvl3pPr>
            <a:lvl4pPr>
              <a:defRPr sz="1600">
                <a:solidFill>
                  <a:srgbClr val="6B717A"/>
                </a:solidFill>
                <a:latin typeface="Frutiger LT Pro 45 Light" pitchFamily="34" charset="0"/>
              </a:defRPr>
            </a:lvl4pPr>
            <a:lvl5pPr>
              <a:defRPr sz="1600">
                <a:solidFill>
                  <a:srgbClr val="6B717A"/>
                </a:solidFill>
                <a:latin typeface="Frutiger LT Pro 45 Light" pitchFamily="34" charset="0"/>
              </a:defRPr>
            </a:lvl5pPr>
          </a:lstStyle>
          <a:p>
            <a:pPr lvl="0"/>
            <a:r>
              <a:rPr lang="en-US" dirty="0"/>
              <a:t>Click to enter content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3" y="614342"/>
            <a:ext cx="10972799" cy="6048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defRPr sz="3067">
                <a:solidFill>
                  <a:srgbClr val="D70428"/>
                </a:solidFill>
                <a:latin typeface="Frutiger LT Pro 65 Bol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24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1576294-8F0E-674A-B543-F4F4A97433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08AACD-3DA5-2945-8DF2-F0766CCB07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093533"/>
            <a:ext cx="9144000" cy="2185767"/>
          </a:xfrm>
        </p:spPr>
        <p:txBody>
          <a:bodyPr lIns="0" rIns="0" anchor="b">
            <a:normAutofit/>
          </a:bodyPr>
          <a:lstStyle>
            <a:lvl1pPr algn="l">
              <a:defRPr sz="3600">
                <a:latin typeface="Corbel" panose="020B050302020402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enter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54B05-4B42-6444-8ACC-26677FD8DA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279300"/>
            <a:ext cx="9144000" cy="1747837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2400">
                <a:solidFill>
                  <a:srgbClr val="B29BAA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enter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862D5-A183-4E49-9F5C-A9FD071A863A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1"/>
            <a:ext cx="10515600" cy="0"/>
          </a:xfrm>
          <a:prstGeom prst="line">
            <a:avLst/>
          </a:prstGeom>
          <a:ln w="12700">
            <a:solidFill>
              <a:srgbClr val="B29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424CFE8-460A-804E-8728-49DCBA944B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2" y="6104239"/>
            <a:ext cx="2746375" cy="245795"/>
          </a:xfrm>
        </p:spPr>
        <p:txBody>
          <a:bodyPr lIns="0" tIns="0" r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rgbClr val="B29BAA"/>
                </a:solidFill>
              </a:defRPr>
            </a:lvl1pPr>
          </a:lstStyle>
          <a:p>
            <a:r>
              <a:rPr lang="en-US" dirty="0"/>
              <a:t>Author Name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28EEB79-DCA2-414D-A7B8-7AE04DF074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/>
        </p:blipFill>
        <p:spPr>
          <a:xfrm>
            <a:off x="838202" y="483252"/>
            <a:ext cx="1522799" cy="3576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61CC75E-722E-E848-B8D3-7833956E10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952128" y="591169"/>
            <a:ext cx="2520000" cy="303583"/>
          </a:xfrm>
          <a:prstGeom prst="rect">
            <a:avLst/>
          </a:prstGeom>
        </p:spPr>
      </p:pic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E00E34B9-F0B4-124A-9548-626DA5D8A1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1" y="5852125"/>
            <a:ext cx="2746375" cy="245795"/>
          </a:xfrm>
        </p:spPr>
        <p:txBody>
          <a:bodyPr l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051" b="0" i="0">
                <a:solidFill>
                  <a:srgbClr val="B29B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8976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323A85-EA75-1A46-98BD-DC4E75165F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2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AE9F71-F7A6-D043-B9A7-B3ADAC86E4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862D5-A183-4E49-9F5C-A9FD071A863A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1"/>
            <a:ext cx="10515600" cy="0"/>
          </a:xfrm>
          <a:prstGeom prst="line">
            <a:avLst/>
          </a:prstGeom>
          <a:ln w="12700">
            <a:solidFill>
              <a:srgbClr val="B29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5725A4B-D6AB-6045-8D6D-48C9C65DD7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/>
        </p:blipFill>
        <p:spPr>
          <a:xfrm>
            <a:off x="838202" y="483253"/>
            <a:ext cx="1522799" cy="3576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5AF5AC7-0193-F045-9316-47453CF326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952128" y="591169"/>
            <a:ext cx="2520000" cy="30358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A6A500C5-752D-EE43-B8F3-29167028C5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093533"/>
            <a:ext cx="9144000" cy="2185767"/>
          </a:xfrm>
        </p:spPr>
        <p:txBody>
          <a:bodyPr lIns="0" rIns="0" anchor="b">
            <a:norm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enter presentation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E699FF9-19F0-1A48-BA49-4F7470F7C2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279300"/>
            <a:ext cx="9144000" cy="1747837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2400">
                <a:solidFill>
                  <a:srgbClr val="B29BAA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enter subtitle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5425A5AD-59DD-5542-8481-C715EF2CFD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2" y="6104239"/>
            <a:ext cx="2746375" cy="245795"/>
          </a:xfrm>
        </p:spPr>
        <p:txBody>
          <a:bodyPr lIns="0" tIns="0" r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rgbClr val="B29BAA"/>
                </a:solidFill>
              </a:defRPr>
            </a:lvl1pPr>
          </a:lstStyle>
          <a:p>
            <a:r>
              <a:rPr lang="en-US" dirty="0"/>
              <a:t>Author Name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92745AE2-23C7-BF47-B557-2C31C5C59F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1" y="5852127"/>
            <a:ext cx="2746375" cy="245795"/>
          </a:xfrm>
        </p:spPr>
        <p:txBody>
          <a:bodyPr l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051">
                <a:solidFill>
                  <a:srgbClr val="B29B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70007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1576294-8F0E-674A-B543-F4F4A97433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08AACD-3DA5-2945-8DF2-F0766CCB07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095632"/>
            <a:ext cx="9144000" cy="1269269"/>
          </a:xfrm>
        </p:spPr>
        <p:txBody>
          <a:bodyPr lIns="0" rIns="0" anchor="b">
            <a:normAutofit/>
          </a:bodyPr>
          <a:lstStyle>
            <a:lvl1pPr algn="l">
              <a:defRPr sz="2000" b="0">
                <a:solidFill>
                  <a:srgbClr val="B29BAA"/>
                </a:solidFill>
              </a:defRPr>
            </a:lvl1pPr>
          </a:lstStyle>
          <a:p>
            <a:r>
              <a:rPr lang="en-US" dirty="0"/>
              <a:t>Click to enter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54B05-4B42-6444-8ACC-26677FD8DA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307236"/>
            <a:ext cx="9144000" cy="1747837"/>
          </a:xfrm>
        </p:spPr>
        <p:txBody>
          <a:bodyPr lIns="0" tIns="46800" rIns="0">
            <a:normAutofit/>
          </a:bodyPr>
          <a:lstStyle>
            <a:lvl1pPr marL="0" indent="0" algn="l">
              <a:buNone/>
              <a:defRPr sz="3000" b="1">
                <a:solidFill>
                  <a:srgbClr val="4C2F48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enter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862D5-A183-4E49-9F5C-A9FD071A863A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1"/>
            <a:ext cx="10515600" cy="0"/>
          </a:xfrm>
          <a:prstGeom prst="line">
            <a:avLst/>
          </a:prstGeom>
          <a:ln w="12700">
            <a:solidFill>
              <a:srgbClr val="B29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07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AF099E-73E4-BE41-AA1A-962C7D39BA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2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74210F-448D-9B41-A0C7-956D6D7C3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862D5-A183-4E49-9F5C-A9FD071A863A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1"/>
            <a:ext cx="10515600" cy="0"/>
          </a:xfrm>
          <a:prstGeom prst="line">
            <a:avLst/>
          </a:prstGeom>
          <a:ln w="12700">
            <a:solidFill>
              <a:srgbClr val="B29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71B0E485-A563-F145-88FF-C7727DAB5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112109"/>
            <a:ext cx="9144000" cy="1252793"/>
          </a:xfrm>
        </p:spPr>
        <p:txBody>
          <a:bodyPr lIns="0" rIns="0" anchor="b">
            <a:normAutofit/>
          </a:bodyPr>
          <a:lstStyle>
            <a:lvl1pPr algn="l">
              <a:defRPr sz="2000" b="0">
                <a:solidFill>
                  <a:srgbClr val="B29BAA"/>
                </a:solidFill>
              </a:defRPr>
            </a:lvl1pPr>
          </a:lstStyle>
          <a:p>
            <a:r>
              <a:rPr lang="en-US" dirty="0"/>
              <a:t>Click to enter presentation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8843E20-6E43-704A-84FB-5FC734FB62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307236"/>
            <a:ext cx="9144000" cy="1747837"/>
          </a:xfrm>
        </p:spPr>
        <p:txBody>
          <a:bodyPr lIns="0" tIns="46800" rIns="0">
            <a:normAutofit/>
          </a:bodyPr>
          <a:lstStyle>
            <a:lvl1pPr marL="0" indent="0" algn="l">
              <a:buNone/>
              <a:defRPr sz="3000" b="1">
                <a:solidFill>
                  <a:srgbClr val="FFFFFF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enter subtitle</a:t>
            </a:r>
          </a:p>
        </p:txBody>
      </p:sp>
    </p:spTree>
    <p:extLst>
      <p:ext uri="{BB962C8B-B14F-4D97-AF65-F5344CB8AC3E}">
        <p14:creationId xmlns:p14="http://schemas.microsoft.com/office/powerpoint/2010/main" val="65557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7B5760-AED9-9748-BAAE-01B0FD2926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7EFEF-E82C-E640-B411-1E3D8B9F8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B41D6-EC71-934A-9312-B3C44F052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30FCE07-1558-7046-8579-FEB9DE6B42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enter slide title</a:t>
            </a:r>
            <a:br>
              <a:rPr lang="en-US" dirty="0"/>
            </a:br>
            <a:r>
              <a:rPr lang="en-US" dirty="0"/>
              <a:t>Click to 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23557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5BB9E8-4F39-364F-B403-9B30261BBF7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2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4F223-C7BA-594D-BF42-5177BFC4A7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7EFEF-E82C-E640-B411-1E3D8B9F8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B41D6-EC71-934A-9312-B3C44F052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30FCE07-1558-7046-8579-FEB9DE6B42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enter slide title</a:t>
            </a:r>
            <a:br>
              <a:rPr lang="en-US" dirty="0"/>
            </a:br>
            <a:r>
              <a:rPr lang="en-US" dirty="0"/>
              <a:t>Click to 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78629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CAF4820-111E-F440-B72F-56A7B8C360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B71681-7000-6D47-8381-47902490D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4E8C948-C3EE-B142-ACA5-824973F3A5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03655"/>
            <a:ext cx="10515600" cy="89118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enter slide title</a:t>
            </a:r>
            <a:br>
              <a:rPr lang="en-US" dirty="0"/>
            </a:br>
            <a:r>
              <a:rPr lang="en-US" dirty="0"/>
              <a:t>Click to 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75876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7EA060-D62B-FC41-855C-7FBCBF6556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2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2C7C2D-8FB8-7646-AE1C-0EEB7CA8B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B71681-7000-6D47-8381-47902490D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4E8C948-C3EE-B142-ACA5-824973F3A5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03655"/>
            <a:ext cx="10515600" cy="89118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enter slide title</a:t>
            </a:r>
            <a:br>
              <a:rPr lang="en-US" dirty="0"/>
            </a:br>
            <a:r>
              <a:rPr lang="en-US" dirty="0"/>
              <a:t>Click to 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09771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6218F-4057-7546-8459-099F4C05F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655"/>
            <a:ext cx="10515600" cy="891183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US" dirty="0"/>
              <a:t>Click to enter slide title</a:t>
            </a:r>
            <a:br>
              <a:rPr lang="en-US" dirty="0"/>
            </a:br>
            <a:r>
              <a:rPr lang="en-US" dirty="0"/>
              <a:t>Click to enter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3C63B-FBD7-4845-ADE1-5FF9D731B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24216"/>
            <a:ext cx="10515600" cy="425274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C06593-566A-BE46-810F-41A81D7BA869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1"/>
            <a:ext cx="10515600" cy="0"/>
          </a:xfrm>
          <a:prstGeom prst="line">
            <a:avLst/>
          </a:prstGeom>
          <a:ln w="12700">
            <a:solidFill>
              <a:srgbClr val="B29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81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B29BAA"/>
        </a:buClr>
        <a:buFont typeface="Arial" panose="020B0604020202020204" pitchFamily="34" charset="0"/>
        <a:buChar char="•"/>
        <a:defRPr sz="1800" b="0" i="0" kern="1200">
          <a:solidFill>
            <a:srgbClr val="51534A"/>
          </a:solidFill>
          <a:latin typeface="Corbel" panose="020B0503020204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B29BAA"/>
        </a:buClr>
        <a:buFont typeface="System Font"/>
        <a:buChar char="–"/>
        <a:defRPr sz="1600" b="0" i="0" kern="1200">
          <a:solidFill>
            <a:srgbClr val="51534A"/>
          </a:solidFill>
          <a:latin typeface="Corbel" panose="020B0503020204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B29BAA"/>
        </a:buClr>
        <a:buFont typeface="Arial" panose="020B0604020202020204" pitchFamily="34" charset="0"/>
        <a:buChar char="•"/>
        <a:defRPr sz="1400" b="0" i="0" kern="1200">
          <a:solidFill>
            <a:srgbClr val="51534A"/>
          </a:solidFill>
          <a:latin typeface="Corbel" panose="020B0503020204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B29BAA"/>
        </a:buClr>
        <a:buFont typeface="System Font"/>
        <a:buChar char="–"/>
        <a:defRPr sz="1200" b="0" i="0" kern="1200">
          <a:solidFill>
            <a:srgbClr val="51534A"/>
          </a:solidFill>
          <a:latin typeface="Corbel" panose="020B0503020204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B29BAA"/>
        </a:buClr>
        <a:buFont typeface="Arial" panose="020B0604020202020204" pitchFamily="34" charset="0"/>
        <a:buChar char="•"/>
        <a:defRPr sz="1200" b="0" i="0" kern="1200">
          <a:solidFill>
            <a:srgbClr val="51534A"/>
          </a:solidFill>
          <a:latin typeface="Corbel" panose="020B0503020204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rbel"/>
              </a:rPr>
              <a:t>EMR Rail Safety Pathway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41377" y="6097922"/>
            <a:ext cx="4035423" cy="245795"/>
          </a:xfrm>
        </p:spPr>
        <p:txBody>
          <a:bodyPr/>
          <a:lstStyle/>
          <a:p>
            <a:r>
              <a:rPr lang="en-GB" dirty="0">
                <a:latin typeface="Corbel"/>
              </a:rPr>
              <a:t>Kaye Robinson – Community Engagement Manager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May 2024</a:t>
            </a:r>
          </a:p>
        </p:txBody>
      </p:sp>
    </p:spTree>
    <p:extLst>
      <p:ext uri="{BB962C8B-B14F-4D97-AF65-F5344CB8AC3E}">
        <p14:creationId xmlns:p14="http://schemas.microsoft.com/office/powerpoint/2010/main" val="304691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>
            <a:normAutofit/>
          </a:bodyPr>
          <a:lstStyle/>
          <a:p>
            <a:r>
              <a:rPr lang="en-GB" sz="2800" dirty="0"/>
              <a:t>Rail Safety not defined – everyone doing different things</a:t>
            </a:r>
          </a:p>
          <a:p>
            <a:r>
              <a:rPr lang="en-GB" sz="2800" dirty="0"/>
              <a:t>Funding</a:t>
            </a:r>
          </a:p>
          <a:p>
            <a:r>
              <a:rPr lang="en-GB" sz="2800" dirty="0"/>
              <a:t>Staff requests</a:t>
            </a:r>
          </a:p>
          <a:p>
            <a:r>
              <a:rPr lang="en-GB" sz="2800" dirty="0"/>
              <a:t>Rail Safe Friendly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 descr="A train on the tracks&#10;&#10;Description automatically generated">
            <a:extLst>
              <a:ext uri="{FF2B5EF4-FFF2-40B4-BE49-F238E27FC236}">
                <a16:creationId xmlns:a16="http://schemas.microsoft.com/office/drawing/2014/main" id="{A9FA3251-732B-DBFB-5924-841C473F02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2" r="4151" b="-1"/>
          <a:stretch/>
        </p:blipFill>
        <p:spPr>
          <a:xfrm>
            <a:off x="6172200" y="1825625"/>
            <a:ext cx="5181600" cy="4351339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03655"/>
            <a:ext cx="10515600" cy="891183"/>
          </a:xfrm>
        </p:spPr>
        <p:txBody>
          <a:bodyPr anchor="ctr">
            <a:normAutofit/>
          </a:bodyPr>
          <a:lstStyle/>
          <a:p>
            <a:r>
              <a:rPr lang="en-GB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77897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679741-AD68-4E7D-85CA-DB10A5480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655"/>
            <a:ext cx="10515600" cy="891183"/>
          </a:xfrm>
        </p:spPr>
        <p:txBody>
          <a:bodyPr anchor="ctr">
            <a:normAutofit/>
          </a:bodyPr>
          <a:lstStyle/>
          <a:p>
            <a:r>
              <a:rPr lang="en-GB" dirty="0"/>
              <a:t>What did we do…</a:t>
            </a: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A1D01C5F-C181-A446-B24E-F512267A1CB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42964543"/>
              </p:ext>
            </p:extLst>
          </p:nvPr>
        </p:nvGraphicFramePr>
        <p:xfrm>
          <a:off x="838200" y="1825625"/>
          <a:ext cx="10515600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528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74FEED-9A3E-4994-8546-00C7FA492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1525" y="1652292"/>
            <a:ext cx="6153150" cy="4351339"/>
          </a:xfrm>
        </p:spPr>
        <p:txBody>
          <a:bodyPr>
            <a:normAutofit/>
          </a:bodyPr>
          <a:lstStyle/>
          <a:p>
            <a:pPr algn="l"/>
            <a:r>
              <a:rPr lang="en-GB" b="1" i="0" dirty="0">
                <a:solidFill>
                  <a:srgbClr val="565656"/>
                </a:solidFill>
                <a:effectLst/>
                <a:latin typeface="+mn-lt"/>
              </a:rPr>
              <a:t>Bronze Tier:</a:t>
            </a:r>
            <a:endParaRPr lang="en-GB" b="0" i="0" dirty="0">
              <a:solidFill>
                <a:srgbClr val="242424"/>
              </a:solidFill>
              <a:effectLst/>
              <a:latin typeface="+mn-lt"/>
            </a:endParaRPr>
          </a:p>
          <a:p>
            <a:pPr algn="l"/>
            <a:r>
              <a:rPr lang="en-GB" b="0" i="0" dirty="0">
                <a:solidFill>
                  <a:srgbClr val="565656"/>
                </a:solidFill>
                <a:effectLst/>
                <a:latin typeface="+mn-lt"/>
              </a:rPr>
              <a:t>Schools will receive Rail Safety Friendly videos</a:t>
            </a:r>
            <a:br>
              <a:rPr lang="en-GB" b="0" i="0" dirty="0">
                <a:solidFill>
                  <a:srgbClr val="565656"/>
                </a:solidFill>
                <a:effectLst/>
                <a:latin typeface="+mn-lt"/>
              </a:rPr>
            </a:br>
            <a:br>
              <a:rPr lang="en-GB" b="0" i="0" dirty="0">
                <a:solidFill>
                  <a:srgbClr val="565656"/>
                </a:solidFill>
                <a:effectLst/>
                <a:latin typeface="+mn-lt"/>
              </a:rPr>
            </a:br>
            <a:r>
              <a:rPr lang="en-GB" b="1" i="0" dirty="0">
                <a:solidFill>
                  <a:srgbClr val="565656"/>
                </a:solidFill>
                <a:effectLst/>
                <a:latin typeface="+mn-lt"/>
              </a:rPr>
              <a:t>Silver Tier:</a:t>
            </a:r>
            <a:endParaRPr lang="en-GB" b="0" i="0" dirty="0">
              <a:solidFill>
                <a:srgbClr val="242424"/>
              </a:solidFill>
              <a:effectLst/>
              <a:latin typeface="+mn-lt"/>
            </a:endParaRPr>
          </a:p>
          <a:p>
            <a:pPr algn="l"/>
            <a:r>
              <a:rPr lang="en-GB" b="0" i="0" dirty="0">
                <a:solidFill>
                  <a:srgbClr val="565656"/>
                </a:solidFill>
                <a:effectLst/>
                <a:latin typeface="+mn-lt"/>
              </a:rPr>
              <a:t>Interactive lessons featuring primary presentations, primary PE lessons, and secondary presentations.</a:t>
            </a:r>
            <a:br>
              <a:rPr lang="en-GB" b="0" i="0" dirty="0">
                <a:solidFill>
                  <a:srgbClr val="565656"/>
                </a:solidFill>
                <a:effectLst/>
                <a:latin typeface="+mn-lt"/>
              </a:rPr>
            </a:br>
            <a:r>
              <a:rPr lang="en-GB" b="0" i="0" dirty="0">
                <a:solidFill>
                  <a:srgbClr val="565656"/>
                </a:solidFill>
                <a:effectLst/>
                <a:latin typeface="+mn-lt"/>
              </a:rPr>
              <a:t>EMR activity books, railway safety pamphlets, and links to national resources will also be provided.</a:t>
            </a:r>
            <a:br>
              <a:rPr lang="en-GB" b="0" i="0" dirty="0">
                <a:solidFill>
                  <a:srgbClr val="565656"/>
                </a:solidFill>
                <a:effectLst/>
                <a:latin typeface="+mn-lt"/>
              </a:rPr>
            </a:br>
            <a:br>
              <a:rPr lang="en-GB" b="0" i="0" dirty="0">
                <a:solidFill>
                  <a:srgbClr val="565656"/>
                </a:solidFill>
                <a:effectLst/>
                <a:latin typeface="+mn-lt"/>
              </a:rPr>
            </a:br>
            <a:r>
              <a:rPr lang="en-GB" b="1" i="0" dirty="0">
                <a:solidFill>
                  <a:srgbClr val="565656"/>
                </a:solidFill>
                <a:effectLst/>
                <a:latin typeface="+mn-lt"/>
              </a:rPr>
              <a:t>Gold Tier:</a:t>
            </a:r>
            <a:endParaRPr lang="en-GB" b="0" i="0" dirty="0">
              <a:solidFill>
                <a:srgbClr val="242424"/>
              </a:solidFill>
              <a:effectLst/>
              <a:latin typeface="+mn-lt"/>
            </a:endParaRPr>
          </a:p>
          <a:p>
            <a:pPr algn="l"/>
            <a:r>
              <a:rPr lang="en-GB" b="0" i="0" dirty="0">
                <a:solidFill>
                  <a:srgbClr val="565656"/>
                </a:solidFill>
                <a:effectLst/>
                <a:latin typeface="+mn-lt"/>
              </a:rPr>
              <a:t>Schools can collaborate with Community Rail Partners and local station adopters to implement a longer-term scheme of work, including a curriculum-based program spanning six weeks, "Try the Train" familiarization sessions, and artwork creation for the station.</a:t>
            </a:r>
            <a:endParaRPr lang="en-GB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457189" lvl="1" indent="0">
              <a:buNone/>
            </a:pPr>
            <a:endParaRPr lang="en-GB" dirty="0"/>
          </a:p>
          <a:p>
            <a:pPr lvl="1">
              <a:buFont typeface="Wingdings" panose="05000000000000000000" pitchFamily="2" charset="2"/>
              <a:buChar char="v"/>
            </a:pPr>
            <a:endParaRPr lang="en-GB" dirty="0"/>
          </a:p>
          <a:p>
            <a:pPr lvl="1">
              <a:buFont typeface="Wingdings" panose="05000000000000000000" pitchFamily="2" charset="2"/>
              <a:buChar char="v"/>
            </a:pPr>
            <a:endParaRPr lang="en-GB" dirty="0"/>
          </a:p>
          <a:p>
            <a:pPr lvl="1">
              <a:buFont typeface="Wingdings" panose="05000000000000000000" pitchFamily="2" charset="2"/>
              <a:buChar char="v"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1360C4-2BBA-4202-804C-0BDDE1421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pathway</a:t>
            </a:r>
          </a:p>
        </p:txBody>
      </p:sp>
      <p:pic>
        <p:nvPicPr>
          <p:cNvPr id="6" name="Picture 5" descr="A person standing in front of a classroom with a projector screen&#10;&#10;Description automatically generated">
            <a:extLst>
              <a:ext uri="{FF2B5EF4-FFF2-40B4-BE49-F238E27FC236}">
                <a16:creationId xmlns:a16="http://schemas.microsoft.com/office/drawing/2014/main" id="{2811856C-23A7-24C6-8028-55B86DDF5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75" y="1806107"/>
            <a:ext cx="4736239" cy="339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B78ACBE4-5913-819B-9E87-3CF319BA29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55" y="1825625"/>
            <a:ext cx="7018289" cy="4351339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4901F28-B359-4433-B1B1-2DAB60A8D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655"/>
            <a:ext cx="10515600" cy="891183"/>
          </a:xfrm>
        </p:spPr>
        <p:txBody>
          <a:bodyPr anchor="ctr">
            <a:normAutofit/>
          </a:bodyPr>
          <a:lstStyle/>
          <a:p>
            <a:r>
              <a:rPr lang="en-GB" dirty="0"/>
              <a:t>Resources &amp; contact - webpage</a:t>
            </a:r>
          </a:p>
        </p:txBody>
      </p:sp>
    </p:spTree>
    <p:extLst>
      <p:ext uri="{BB962C8B-B14F-4D97-AF65-F5344CB8AC3E}">
        <p14:creationId xmlns:p14="http://schemas.microsoft.com/office/powerpoint/2010/main" val="47301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78ACBE4-5913-819B-9E87-3CF319BA29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6855" y="1825625"/>
            <a:ext cx="7018289" cy="4351339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4901F28-B359-4433-B1B1-2DAB60A8D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655"/>
            <a:ext cx="10515600" cy="891183"/>
          </a:xfrm>
        </p:spPr>
        <p:txBody>
          <a:bodyPr anchor="ctr">
            <a:normAutofit/>
          </a:bodyPr>
          <a:lstStyle/>
          <a:p>
            <a:r>
              <a:rPr lang="en-GB" dirty="0"/>
              <a:t>Resources &amp; contact – Miles Rail Safe Activity book</a:t>
            </a:r>
          </a:p>
        </p:txBody>
      </p:sp>
    </p:spTree>
    <p:extLst>
      <p:ext uri="{BB962C8B-B14F-4D97-AF65-F5344CB8AC3E}">
        <p14:creationId xmlns:p14="http://schemas.microsoft.com/office/powerpoint/2010/main" val="3794756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5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78ACBE4-5913-819B-9E87-3CF319BA29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6855" y="1825625"/>
            <a:ext cx="7018289" cy="4351339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4901F28-B359-4433-B1B1-2DAB60A8D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655"/>
            <a:ext cx="10515600" cy="891183"/>
          </a:xfrm>
        </p:spPr>
        <p:txBody>
          <a:bodyPr anchor="ctr">
            <a:normAutofit/>
          </a:bodyPr>
          <a:lstStyle/>
          <a:p>
            <a:r>
              <a:rPr lang="en-GB" dirty="0"/>
              <a:t>Resources &amp; contact – Pamphlet for Ks2 and beyond</a:t>
            </a:r>
          </a:p>
        </p:txBody>
      </p:sp>
    </p:spTree>
    <p:extLst>
      <p:ext uri="{BB962C8B-B14F-4D97-AF65-F5344CB8AC3E}">
        <p14:creationId xmlns:p14="http://schemas.microsoft.com/office/powerpoint/2010/main" val="2107225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5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105D44-7F2A-E24D-8D91-CE482000F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>
            <a:normAutofit/>
          </a:bodyPr>
          <a:lstStyle/>
          <a:p>
            <a:r>
              <a:rPr lang="en-GB" sz="2400" dirty="0"/>
              <a:t>Press</a:t>
            </a:r>
          </a:p>
          <a:p>
            <a:r>
              <a:rPr lang="en-GB" sz="2400" dirty="0"/>
              <a:t>Rail Safety champions</a:t>
            </a:r>
          </a:p>
          <a:p>
            <a:r>
              <a:rPr lang="en-GB" sz="2400" dirty="0"/>
              <a:t>Rail Safe Friendly renewal for EMR &amp; CRPs</a:t>
            </a:r>
          </a:p>
          <a:p>
            <a:r>
              <a:rPr lang="en-GB" sz="2400" dirty="0"/>
              <a:t>Training for CRPs with Network Rail in June</a:t>
            </a:r>
          </a:p>
          <a:p>
            <a:r>
              <a:rPr lang="en-GB" sz="2400" dirty="0"/>
              <a:t>Rail Safety Week</a:t>
            </a:r>
          </a:p>
          <a:p>
            <a:r>
              <a:rPr lang="en-GB" sz="2400" dirty="0"/>
              <a:t>Encourage shared resources across the industry</a:t>
            </a:r>
          </a:p>
        </p:txBody>
      </p:sp>
      <p:pic>
        <p:nvPicPr>
          <p:cNvPr id="6" name="Content Placeholder 5" descr="A purple toy animal in front of a picture of a train&#10;&#10;Description automatically generated">
            <a:extLst>
              <a:ext uri="{FF2B5EF4-FFF2-40B4-BE49-F238E27FC236}">
                <a16:creationId xmlns:a16="http://schemas.microsoft.com/office/drawing/2014/main" id="{029F77DE-884A-AD2A-578C-26F067F774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825625"/>
            <a:ext cx="5181600" cy="312033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63F7739-3D7A-ECFF-2B4F-1D27A8D24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655"/>
            <a:ext cx="10515600" cy="891183"/>
          </a:xfrm>
        </p:spPr>
        <p:txBody>
          <a:bodyPr anchor="ctr">
            <a:normAutofit/>
          </a:bodyPr>
          <a:lstStyle/>
          <a:p>
            <a:r>
              <a:rPr lang="en-GB" dirty="0"/>
              <a:t>What next?</a:t>
            </a:r>
          </a:p>
        </p:txBody>
      </p:sp>
    </p:spTree>
    <p:extLst>
      <p:ext uri="{BB962C8B-B14F-4D97-AF65-F5344CB8AC3E}">
        <p14:creationId xmlns:p14="http://schemas.microsoft.com/office/powerpoint/2010/main" val="382650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A3C3EF-7CA7-43EB-43B5-57B728329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655"/>
            <a:ext cx="10515600" cy="891183"/>
          </a:xfrm>
        </p:spPr>
        <p:txBody>
          <a:bodyPr anchor="ctr">
            <a:normAutofit/>
          </a:bodyPr>
          <a:lstStyle/>
          <a:p>
            <a:r>
              <a:rPr lang="en-GB" dirty="0"/>
              <a:t>Questions and Contact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7762B564-3F42-A447-2C82-9E18462F80B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13797750"/>
              </p:ext>
            </p:extLst>
          </p:nvPr>
        </p:nvGraphicFramePr>
        <p:xfrm>
          <a:off x="838200" y="1825625"/>
          <a:ext cx="10515600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779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1">
      <a:dk1>
        <a:srgbClr val="4C2F48"/>
      </a:dk1>
      <a:lt1>
        <a:srgbClr val="FFFFFF"/>
      </a:lt1>
      <a:dk2>
        <a:srgbClr val="4C2F48"/>
      </a:dk2>
      <a:lt2>
        <a:srgbClr val="FFFFFF"/>
      </a:lt2>
      <a:accent1>
        <a:srgbClr val="B29BAA"/>
      </a:accent1>
      <a:accent2>
        <a:srgbClr val="4C2F48"/>
      </a:accent2>
      <a:accent3>
        <a:srgbClr val="CE484E"/>
      </a:accent3>
      <a:accent4>
        <a:srgbClr val="FFD26E"/>
      </a:accent4>
      <a:accent5>
        <a:srgbClr val="67769D"/>
      </a:accent5>
      <a:accent6>
        <a:srgbClr val="46143A"/>
      </a:accent6>
      <a:hlink>
        <a:srgbClr val="00866C"/>
      </a:hlink>
      <a:folHlink>
        <a:srgbClr val="B29BAA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R Presentation Template Widescreen - manager pack" id="{864D3C6C-3103-4935-B5B8-E8E95CA953C3}" vid="{46941D46-5F37-4EF6-8986-BC3817F5407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ea xmlns="e55726ef-f2c6-4b74-b425-162516b61346">HSSE</area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2D2B1FF9C0BA459BBE26F21576C812" ma:contentTypeVersion="14" ma:contentTypeDescription="Create a new document." ma:contentTypeScope="" ma:versionID="80fdae166b162b85e2f12aca4006b781">
  <xsd:schema xmlns:xsd="http://www.w3.org/2001/XMLSchema" xmlns:xs="http://www.w3.org/2001/XMLSchema" xmlns:p="http://schemas.microsoft.com/office/2006/metadata/properties" xmlns:ns1="http://schemas.microsoft.com/sharepoint/v3" xmlns:ns2="4c108487-5fef-4638-9791-f68c7e782c5c" xmlns:ns3="e55726ef-f2c6-4b74-b425-162516b61346" targetNamespace="http://schemas.microsoft.com/office/2006/metadata/properties" ma:root="true" ma:fieldsID="b3a50343d944a0c4a69f5923f3fd01ff" ns1:_="" ns2:_="" ns3:_="">
    <xsd:import namespace="http://schemas.microsoft.com/sharepoint/v3"/>
    <xsd:import namespace="4c108487-5fef-4638-9791-f68c7e782c5c"/>
    <xsd:import namespace="e55726ef-f2c6-4b74-b425-162516b6134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area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108487-5fef-4638-9791-f68c7e782c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5726ef-f2c6-4b74-b425-162516b613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area" ma:index="12" nillable="true" ma:displayName="Fleet" ma:default="Procedure" ma:description="Procedure" ma:format="Dropdown" ma:internalName="area">
      <xsd:simpleType>
        <xsd:restriction base="dms:Text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F00A24-8F0A-4E18-8920-0F9ACC43C5BA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55726ef-f2c6-4b74-b425-162516b61346"/>
    <ds:schemaRef ds:uri="4c108487-5fef-4638-9791-f68c7e782c5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69375BB-CC68-4A8E-B3A7-80223998A4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c108487-5fef-4638-9791-f68c7e782c5c"/>
    <ds:schemaRef ds:uri="e55726ef-f2c6-4b74-b425-162516b613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B28F41-0749-437F-BACF-3E2FD9C1D3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8140</TotalTime>
  <Words>241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Corbel</vt:lpstr>
      <vt:lpstr>Frutiger LT Pro 45 Light</vt:lpstr>
      <vt:lpstr>Frutiger LT Pro 65 Bold</vt:lpstr>
      <vt:lpstr>System Font</vt:lpstr>
      <vt:lpstr>Tahoma</vt:lpstr>
      <vt:lpstr>Wingdings</vt:lpstr>
      <vt:lpstr>1_Office Theme</vt:lpstr>
      <vt:lpstr>EMR Rail Safety Pathway</vt:lpstr>
      <vt:lpstr>Background</vt:lpstr>
      <vt:lpstr>What did we do…</vt:lpstr>
      <vt:lpstr>Our pathway</vt:lpstr>
      <vt:lpstr>Resources &amp; contact - webpage</vt:lpstr>
      <vt:lpstr>Resources &amp; contact – Miles Rail Safe Activity book</vt:lpstr>
      <vt:lpstr>Resources &amp; contact – Pamphlet for Ks2 and beyond</vt:lpstr>
      <vt:lpstr>What next?</vt:lpstr>
      <vt:lpstr>Questions and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EMR: staff engagement plan</dc:title>
  <dc:creator>Hannah Aldred</dc:creator>
  <cp:lastModifiedBy>Kaye Robinson</cp:lastModifiedBy>
  <cp:revision>34</cp:revision>
  <dcterms:created xsi:type="dcterms:W3CDTF">2019-07-12T07:17:37Z</dcterms:created>
  <dcterms:modified xsi:type="dcterms:W3CDTF">2024-05-09T07:57:59Z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0x010100672D2B1FF9C0BA459BBE26F21576C812</vt:lpwstr>
  </property>
</Properties>
</file>