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301" r:id="rId3"/>
    <p:sldId id="317" r:id="rId4"/>
    <p:sldId id="318" r:id="rId5"/>
    <p:sldId id="322" r:id="rId6"/>
    <p:sldId id="319" r:id="rId7"/>
    <p:sldId id="321" r:id="rId8"/>
    <p:sldId id="320" r:id="rId9"/>
    <p:sldId id="323" r:id="rId10"/>
    <p:sldId id="3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D"/>
    <a:srgbClr val="6DD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839F2-E5FF-4125-BC37-A862830D4FB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4368-593D-42B7-AAD7-F295AA759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6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0957-EB99-4A7C-B91D-12342BC1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0131E-ED21-47F7-A5F8-F1F620A4C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7D519-15C3-4BC5-94F6-44B59E10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F93EB-B8FB-446E-84A0-9A517EE5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F3464-3C02-4AA4-A7CB-7D8F3C7F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4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D3A3-5B39-48F9-ACDB-AA6E40FA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D4CF6-337A-4903-BAEB-E007700E2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4C3CA-14C1-45ED-AD13-70216C60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8F23-10D1-4001-98FC-DD877AC3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79FDB-BEFF-40CA-A965-8BD97568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8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741DA-06CD-4A25-85A9-F775448AD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341DD-65CC-42B2-A530-5CBEE45BA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F2430-14B1-46D7-9EC5-D0677661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B8D53-21E5-4EAD-8999-C8C6860A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5919A-B214-4B99-B6F7-6F0905CE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3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32B9-63A8-4381-AEB2-D53A467A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2CE0-3111-44FA-8CA7-B771A395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A35A-8166-437D-9A8C-CC87822C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E6CF2-7E40-4E6C-9D4B-40FB6E9A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41FC-B821-4BFC-BD65-AF90AA56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1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7171-E63E-4D01-929B-E1C64B55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BDD4E-A9A8-4613-8C6C-8DDC4922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57FE4-6F5D-4994-9B6E-45B3C598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3EA01-94DC-4141-A2C8-278AD485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DE0CE-BDE0-4643-B9E0-929BFFD5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2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5A4F-3BC8-45E0-BF8A-28B62C63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A0C67-4BE1-4763-B38D-CF4BBD6CB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93702-C6D4-48F3-B919-5EA6B30A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B92C1-B1F9-41E1-9266-71D50A27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CDECC-3EA3-4D02-AC71-8B1BB7F2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E849B-2088-43FE-A450-FABF856B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2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807F-D49C-498D-9802-BC8D3D28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7FD5A-10C1-4766-BD85-D210900C9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874A1-2CEF-4418-B90C-FAA06BA4B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99A18-12DB-4162-9382-3066904F8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63204-0631-403F-92D7-108C06B8A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FBD32-7A1F-4B71-A22E-49375817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04CA9-7450-415E-B2E1-78D6D3A3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226B3-6BC4-44A9-B42F-598E7B8B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4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1CA5-C785-4DF3-B06F-5387D35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A06-2CFE-4319-874B-047B44C3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3C91E-D914-4509-8782-8E0A1BA8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FCB2F-5D9B-4E55-8C11-DC0BD553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3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D0F81-CDD3-4C12-BA6D-C1EC28C2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9CB3A-F896-464C-BE6C-B9E7B377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317B-6A39-45D4-A18E-AA9D9B30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3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FC11-6991-42E1-9DE8-8461D25D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BA2E-22BF-422A-A1CC-A6964D05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9FD0B-C926-4E20-8B70-2E16B517D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0D226-7C36-4BC9-B7ED-2FB1846A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16B8D-14F7-43BB-9089-FC40974F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3FC5-95F0-464F-9A69-79905A18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9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B338-BBFD-4040-8B73-A2C9CA46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F5AC-7FBE-4E81-ABC5-DD1603150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C1BD4-C982-4B7E-83A9-0388138B2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D4A5F-3A0E-4412-9BBD-9BA7DE95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005E-3B65-4651-BA26-57338000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4B7C5-932C-48BF-A100-E69E61A0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0A8A0-7C54-4409-965C-A06E3728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EA3A4-AAF7-4D95-AC10-E890C6F6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F1B4A-C89D-4D6D-87E5-29BFE81E5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590D-174F-4941-878B-4D0E8EED123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869A3-D0E2-42C2-9971-071267B8B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FB843-6929-4F7C-8A59-B55CBADA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8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nggreatwesterners.com/pupi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workrail.co.uk/wp-content/uploads/2024/07/Emily-the-Engineer-FINAL-copy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https://www.younggreatwesterners.com/pupi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witchedonrailsafety.co.u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outesintorail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workrail.co.uk/communities/safety-in-the-community/railway-safety-campaigns/trespass-campaign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platformrail.org/resources/" TargetMode="External"/><Relationship Id="rId7" Type="http://schemas.openxmlformats.org/officeDocument/2006/relationships/hyperlink" Target="https://www.southeastcrp.org/thingstodoonatrai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trained.website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hyperlink" Target="https://www.heartcommunityrail.org.uk/resources/resources-1/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online.fliphtml5.com/uezec/ppav/?1654633741692#p=1" TargetMode="External"/><Relationship Id="rId7" Type="http://schemas.openxmlformats.org/officeDocument/2006/relationships/hyperlink" Target="https://backtrackcompetition.co.u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trained.website/resource/travel-with-the-green-team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tmidlandsrailway.co.uk/media/3170/download?inlin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northernrailway.co.uk/tickets/kids/whistle-the-d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12B62C92-2228-8CC2-C86A-B88D40397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35" y="3624737"/>
            <a:ext cx="1942229" cy="1234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057CB-7972-C051-FA79-B9E814DB9ABB}"/>
              </a:ext>
            </a:extLst>
          </p:cNvPr>
          <p:cNvSpPr txBox="1"/>
          <p:nvPr/>
        </p:nvSpPr>
        <p:spPr>
          <a:xfrm>
            <a:off x="3015464" y="2975171"/>
            <a:ext cx="781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3DAD"/>
                </a:solidFill>
                <a:latin typeface="Myriad Pro" panose="020B0503030403020204" pitchFamily="34" charset="0"/>
              </a:rPr>
              <a:t>Resources for Rail Education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33E101-AF11-4590-34C1-74C11CD4B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15" y="329600"/>
            <a:ext cx="1820309" cy="2635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34232-B56A-8B09-59B1-D5549AF5C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140" y="4584562"/>
            <a:ext cx="3857940" cy="1723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20599D-C195-D55E-667C-196E2739C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916" y="329600"/>
            <a:ext cx="3753972" cy="203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1EE31-7B9B-81F0-5A20-E10F4F8F7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441" y="4971854"/>
            <a:ext cx="3830320" cy="1587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2666F8-BC3B-9498-E95A-561B9024B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779" y="358759"/>
            <a:ext cx="2175662" cy="1977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08E51-6F02-944D-4D8A-1728CE0EBA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915" y="3952037"/>
            <a:ext cx="2878139" cy="14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2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0511A-DB39-D6C4-7FE7-CF1C8E51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402262"/>
            <a:ext cx="8361680" cy="382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C7A4AA-AF50-CFF3-B456-EC581E87B264}"/>
              </a:ext>
            </a:extLst>
          </p:cNvPr>
          <p:cNvSpPr txBox="1"/>
          <p:nvPr/>
        </p:nvSpPr>
        <p:spPr>
          <a:xfrm>
            <a:off x="318564" y="4821078"/>
            <a:ext cx="8520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Twinkl also worth looking at – there is a cost but if you know a teacher with an account they might be able to access some resources for you</a:t>
            </a:r>
          </a:p>
        </p:txBody>
      </p:sp>
    </p:spTree>
    <p:extLst>
      <p:ext uri="{BB962C8B-B14F-4D97-AF65-F5344CB8AC3E}">
        <p14:creationId xmlns:p14="http://schemas.microsoft.com/office/powerpoint/2010/main" val="335878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684F-09B1-EED2-3690-B393E5C2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A943A0-1D08-C722-9C0B-67612AE28AE3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512020-1DD3-3A62-072C-0236A924152A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435E10-CA08-F3D0-D79F-A0D8460AA4BF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7B6CBB-FC89-C5AA-DAEE-9D322FDBEF58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8F5A80-6640-9510-EC40-D0F66FA15A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12457-42DD-78D1-A3BA-27ED8EBB8172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977573-8550-5676-E0AE-5E7598ED98D3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6628-C785-2B48-23BE-DEBE07BBD6FE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8206DE48-D0BA-DE2D-0862-B41ADFE4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30" y="5374649"/>
            <a:ext cx="2029068" cy="1289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CE296-5810-05D1-3877-5A675AB2E3E1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GWR – Run the Railway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CC5D3-1348-E8EC-0D23-1C9B6B677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80" y="1528794"/>
            <a:ext cx="8445262" cy="37739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7227DA-A85E-521A-4261-F785F5FE7FFF}"/>
              </a:ext>
            </a:extLst>
          </p:cNvPr>
          <p:cNvSpPr txBox="1"/>
          <p:nvPr/>
        </p:nvSpPr>
        <p:spPr>
          <a:xfrm>
            <a:off x="477520" y="58347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Pupils | GWR (younggreatwesterners.com)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35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684F-09B1-EED2-3690-B393E5C2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A943A0-1D08-C722-9C0B-67612AE28AE3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512020-1DD3-3A62-072C-0236A924152A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435E10-CA08-F3D0-D79F-A0D8460AA4BF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7B6CBB-FC89-C5AA-DAEE-9D322FDBEF58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8F5A80-6640-9510-EC40-D0F66FA15A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12457-42DD-78D1-A3BA-27ED8EBB8172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977573-8550-5676-E0AE-5E7598ED98D3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6628-C785-2B48-23BE-DEBE07BBD6FE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8206DE48-D0BA-DE2D-0862-B41ADFE4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30" y="5374649"/>
            <a:ext cx="2029068" cy="1289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CE296-5810-05D1-3877-5A675AB2E3E1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Emily the Engineer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227DA-A85E-521A-4261-F785F5FE7FFF}"/>
              </a:ext>
            </a:extLst>
          </p:cNvPr>
          <p:cNvSpPr txBox="1"/>
          <p:nvPr/>
        </p:nvSpPr>
        <p:spPr>
          <a:xfrm>
            <a:off x="477520" y="58347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Emily-the-Engineer-FINAL-copy.pdf (networkrail.co.uk)</a:t>
            </a:r>
            <a:r>
              <a:rPr lang="en-GB" dirty="0">
                <a:hlinkClick r:id="rId4"/>
              </a:rPr>
              <a:t>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5AB4F-CF75-B654-1269-58EA86F51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15" y="1153838"/>
            <a:ext cx="3082785" cy="4462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605B1-B581-7AAD-F36D-483427627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014" y="709298"/>
            <a:ext cx="6020071" cy="42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684F-09B1-EED2-3690-B393E5C2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A943A0-1D08-C722-9C0B-67612AE28AE3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512020-1DD3-3A62-072C-0236A924152A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435E10-CA08-F3D0-D79F-A0D8460AA4BF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7B6CBB-FC89-C5AA-DAEE-9D322FDBEF58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8F5A80-6640-9510-EC40-D0F66FA15A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12457-42DD-78D1-A3BA-27ED8EBB8172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977573-8550-5676-E0AE-5E7598ED98D3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6628-C785-2B48-23BE-DEBE07BBD6FE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8206DE48-D0BA-DE2D-0862-B41ADFE4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30" y="5374649"/>
            <a:ext cx="2029068" cy="1289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CE296-5810-05D1-3877-5A675AB2E3E1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Switched 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227DA-A85E-521A-4261-F785F5FE7FFF}"/>
              </a:ext>
            </a:extLst>
          </p:cNvPr>
          <p:cNvSpPr txBox="1"/>
          <p:nvPr/>
        </p:nvSpPr>
        <p:spPr>
          <a:xfrm>
            <a:off x="477520" y="58347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Home - Switched On! (switchedonrailsafety.co.uk)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A1DEA-D991-3D38-7BF7-A8C37846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15" y="1505447"/>
            <a:ext cx="8157911" cy="44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6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684F-09B1-EED2-3690-B393E5C2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A943A0-1D08-C722-9C0B-67612AE28AE3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512020-1DD3-3A62-072C-0236A924152A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435E10-CA08-F3D0-D79F-A0D8460AA4BF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7B6CBB-FC89-C5AA-DAEE-9D322FDBEF58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8F5A80-6640-9510-EC40-D0F66FA15A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12457-42DD-78D1-A3BA-27ED8EBB8172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977573-8550-5676-E0AE-5E7598ED98D3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6628-C785-2B48-23BE-DEBE07BBD6FE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8206DE48-D0BA-DE2D-0862-B41ADFE4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30" y="5374649"/>
            <a:ext cx="2029068" cy="1289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CE296-5810-05D1-3877-5A675AB2E3E1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Routes into Rail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BE097-F8B8-9C60-6673-3C9B460FF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44" y="1664312"/>
            <a:ext cx="8215816" cy="3823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3C6348-1E62-B002-AB32-935818C9B42E}"/>
              </a:ext>
            </a:extLst>
          </p:cNvPr>
          <p:cNvSpPr txBox="1"/>
          <p:nvPr/>
        </p:nvSpPr>
        <p:spPr>
          <a:xfrm>
            <a:off x="298244" y="56727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Routes into Rail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99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684F-09B1-EED2-3690-B393E5C2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A943A0-1D08-C722-9C0B-67612AE28AE3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512020-1DD3-3A62-072C-0236A924152A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435E10-CA08-F3D0-D79F-A0D8460AA4BF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7B6CBB-FC89-C5AA-DAEE-9D322FDBEF58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8F5A80-6640-9510-EC40-D0F66FA15A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12457-42DD-78D1-A3BA-27ED8EBB8172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977573-8550-5676-E0AE-5E7598ED98D3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6628-C785-2B48-23BE-DEBE07BBD6FE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8206DE48-D0BA-DE2D-0862-B41ADFE4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30" y="5374649"/>
            <a:ext cx="2029068" cy="1289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CE296-5810-05D1-3877-5A675AB2E3E1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You V Train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227DA-A85E-521A-4261-F785F5FE7FFF}"/>
              </a:ext>
            </a:extLst>
          </p:cNvPr>
          <p:cNvSpPr txBox="1"/>
          <p:nvPr/>
        </p:nvSpPr>
        <p:spPr>
          <a:xfrm>
            <a:off x="714147" y="59239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You Vs Train - Network Rail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85505-69BD-FDB4-16A1-CA554364F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937" y="1278111"/>
            <a:ext cx="7943515" cy="41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8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684F-09B1-EED2-3690-B393E5C2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A943A0-1D08-C722-9C0B-67612AE28AE3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512020-1DD3-3A62-072C-0236A924152A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435E10-CA08-F3D0-D79F-A0D8460AA4BF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7B6CBB-FC89-C5AA-DAEE-9D322FDBEF58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8F5A80-6640-9510-EC40-D0F66FA15A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12457-42DD-78D1-A3BA-27ED8EBB8172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977573-8550-5676-E0AE-5E7598ED98D3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6628-C785-2B48-23BE-DEBE07BBD6FE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8206DE48-D0BA-DE2D-0862-B41ADFE4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30" y="5374649"/>
            <a:ext cx="2029068" cy="1289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CE296-5810-05D1-3877-5A675AB2E3E1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CRP Websites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75FB0-9A9C-062F-32A6-2372C196D221}"/>
              </a:ext>
            </a:extLst>
          </p:cNvPr>
          <p:cNvSpPr txBox="1"/>
          <p:nvPr/>
        </p:nvSpPr>
        <p:spPr>
          <a:xfrm>
            <a:off x="7274560" y="25469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Resources Archive - Platform (platformrail.org)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17787-7E5B-E42C-0A21-62F41873F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3799"/>
            <a:ext cx="5514871" cy="22850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350DDC-EF50-3470-8457-19EB9B532965}"/>
              </a:ext>
            </a:extLst>
          </p:cNvPr>
          <p:cNvSpPr txBox="1"/>
          <p:nvPr/>
        </p:nvSpPr>
        <p:spPr>
          <a:xfrm>
            <a:off x="298244" y="3218066"/>
            <a:ext cx="661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5"/>
              </a:rPr>
              <a:t>TrainEd</a:t>
            </a:r>
            <a:r>
              <a:rPr lang="en-GB" dirty="0">
                <a:hlinkClick r:id="rId5"/>
              </a:rPr>
              <a:t> - Inclusive railway engagement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8D5FBE-31FF-54FB-C9B2-2CF77BDA1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9" y="1255376"/>
            <a:ext cx="4413078" cy="1917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EDB3CE-20AC-3AC2-C8E6-F3CC7B6FD274}"/>
              </a:ext>
            </a:extLst>
          </p:cNvPr>
          <p:cNvSpPr txBox="1"/>
          <p:nvPr/>
        </p:nvSpPr>
        <p:spPr>
          <a:xfrm>
            <a:off x="9125915" y="3689502"/>
            <a:ext cx="28222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Free activities for your train journey - Southeast Communities Rail Partnership (southeastcrp.org)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8C7901-91F6-79AF-B0C7-233B0BC9E7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111" y="3155823"/>
            <a:ext cx="4033160" cy="2826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3AE10A-90A2-1372-EC73-9A9AFE71837F}"/>
              </a:ext>
            </a:extLst>
          </p:cNvPr>
          <p:cNvSpPr txBox="1"/>
          <p:nvPr/>
        </p:nvSpPr>
        <p:spPr>
          <a:xfrm>
            <a:off x="164931" y="6078192"/>
            <a:ext cx="668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Education – Heart of England CRP (heartcommunityrail.org.uk)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10E0A-6FB2-8182-4038-2CD8C59C9D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202" y="3701510"/>
            <a:ext cx="4056828" cy="209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684F-09B1-EED2-3690-B393E5C2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A943A0-1D08-C722-9C0B-67612AE28AE3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512020-1DD3-3A62-072C-0236A924152A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435E10-CA08-F3D0-D79F-A0D8460AA4BF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7B6CBB-FC89-C5AA-DAEE-9D322FDBEF58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8F5A80-6640-9510-EC40-D0F66FA15A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12457-42DD-78D1-A3BA-27ED8EBB8172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977573-8550-5676-E0AE-5E7598ED98D3}"/>
              </a:ext>
            </a:extLst>
          </p:cNvPr>
          <p:cNvCxnSpPr>
            <a:cxnSpLocks/>
          </p:cNvCxnSpPr>
          <p:nvPr/>
        </p:nvCxnSpPr>
        <p:spPr>
          <a:xfrm flipV="1">
            <a:off x="5233672" y="86518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6628-C785-2B48-23BE-DEBE07BBD6FE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8206DE48-D0BA-DE2D-0862-B41ADFE4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30" y="5374649"/>
            <a:ext cx="2029068" cy="1289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CE296-5810-05D1-3877-5A675AB2E3E1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Education Network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E4CEB-9E9D-C74F-6AD1-3296DE98C8D2}"/>
              </a:ext>
            </a:extLst>
          </p:cNvPr>
          <p:cNvSpPr txBox="1"/>
          <p:nvPr/>
        </p:nvSpPr>
        <p:spPr>
          <a:xfrm>
            <a:off x="378780" y="56542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Arlo's Adventures - There and Back (fliphtml5.com)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A20D6-156F-DF3E-4F8E-CDE973E52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8" y="2400328"/>
            <a:ext cx="3505721" cy="31859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339AE7-28BD-CE44-B845-A55A1874370B}"/>
              </a:ext>
            </a:extLst>
          </p:cNvPr>
          <p:cNvSpPr txBox="1"/>
          <p:nvPr/>
        </p:nvSpPr>
        <p:spPr>
          <a:xfrm>
            <a:off x="8611760" y="28497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Travel with the Green Team - </a:t>
            </a:r>
            <a:r>
              <a:rPr lang="en-GB" dirty="0" err="1">
                <a:hlinkClick r:id="rId5"/>
              </a:rPr>
              <a:t>TrainEd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6EFE9F-E96C-D880-7694-0C69FA25D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766" y="150247"/>
            <a:ext cx="3636027" cy="25385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BF7043-58B0-DA69-4172-72E6E64E16EA}"/>
              </a:ext>
            </a:extLst>
          </p:cNvPr>
          <p:cNvSpPr txBox="1"/>
          <p:nvPr/>
        </p:nvSpPr>
        <p:spPr>
          <a:xfrm>
            <a:off x="6411299" y="5029029"/>
            <a:ext cx="6929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Home - Backtrack Rail Anti-trespassing Competition (backtrackcompetition.co.uk)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A160AAB-71A8-812B-BD0C-A330988C46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7538" y="2217448"/>
            <a:ext cx="3253899" cy="264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2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684F-09B1-EED2-3690-B393E5C2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A943A0-1D08-C722-9C0B-67612AE28AE3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512020-1DD3-3A62-072C-0236A924152A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435E10-CA08-F3D0-D79F-A0D8460AA4BF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7B6CBB-FC89-C5AA-DAEE-9D322FDBEF58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8F5A80-6640-9510-EC40-D0F66FA15A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12457-42DD-78D1-A3BA-27ED8EBB8172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977573-8550-5676-E0AE-5E7598ED98D3}"/>
              </a:ext>
            </a:extLst>
          </p:cNvPr>
          <p:cNvCxnSpPr>
            <a:cxnSpLocks/>
          </p:cNvCxnSpPr>
          <p:nvPr/>
        </p:nvCxnSpPr>
        <p:spPr>
          <a:xfrm flipV="1">
            <a:off x="5233672" y="86518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6628-C785-2B48-23BE-DEBE07BBD6FE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8206DE48-D0BA-DE2D-0862-B41ADFE4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30" y="5374649"/>
            <a:ext cx="2029068" cy="1289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CE296-5810-05D1-3877-5A675AB2E3E1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TOC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E4CEB-9E9D-C74F-6AD1-3296DE98C8D2}"/>
              </a:ext>
            </a:extLst>
          </p:cNvPr>
          <p:cNvSpPr txBox="1"/>
          <p:nvPr/>
        </p:nvSpPr>
        <p:spPr>
          <a:xfrm>
            <a:off x="378780" y="56542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download (eastmidlandsrailway.co.uk)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BF7043-58B0-DA69-4172-72E6E64E16EA}"/>
              </a:ext>
            </a:extLst>
          </p:cNvPr>
          <p:cNvSpPr txBox="1"/>
          <p:nvPr/>
        </p:nvSpPr>
        <p:spPr>
          <a:xfrm>
            <a:off x="6411299" y="5029029"/>
            <a:ext cx="6929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Meet Whistle | The Four-Legged Northern Mascot | Northern (northernrailway.co.uk)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EBA38-5697-2358-2E82-187AE0029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69" y="2131160"/>
            <a:ext cx="3743199" cy="326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6F5306-FA77-A0F7-C119-E93EF8337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001" y="1735247"/>
            <a:ext cx="6689954" cy="29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20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RailNet PP template 2020 (temp)" id="{1F775548-C908-4486-BEEE-617FC6CF514E}" vid="{81200457-4229-4975-BD0E-72D879214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CRN PowerPoint (blank)</Template>
  <TotalTime>9515</TotalTime>
  <Words>193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Bennett</dc:creator>
  <cp:lastModifiedBy>Karen Bennett</cp:lastModifiedBy>
  <cp:revision>22</cp:revision>
  <dcterms:created xsi:type="dcterms:W3CDTF">2023-03-16T14:46:24Z</dcterms:created>
  <dcterms:modified xsi:type="dcterms:W3CDTF">2024-09-18T10:01:45Z</dcterms:modified>
</cp:coreProperties>
</file>