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AB9F-CC1D-2968-30D8-13D199FC1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FA64E-82F1-4E1E-75DD-AA9170FBE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73A41-6553-2B58-B9B6-76E60BC2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5473-0517-7A20-986E-3220AB4A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07C3E-4053-3456-9DA8-AFECCD0E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85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ABED-56A4-B5A0-6AC0-1B916BC8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E8BDD-8670-4C98-C325-A4B0CF621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52A2-CCC9-769B-C3EE-DD1BACD0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74731-FD7F-BCD4-A7D6-F82644F6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B6E3-E052-7E5C-EB7F-4B88CF94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4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C91CC-821E-838C-ED17-D2DE88169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A80C9-9978-B9D1-BDC7-B1EE82258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B034D-8544-D02B-22B4-394F6B19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3EB47-0B6F-6CFF-DBB8-29E52B96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7211-9646-6E31-E51C-495E7064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6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F72F-BB7B-89F2-E34F-3E20B726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7DFE-967E-3B09-9547-0F969671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A13B9-ECF2-8B25-9573-5AEA91E0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FA38D-F7C8-14C4-3B04-E4CE7515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B24AE-B928-6A79-B69F-FE56A7B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2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A2FE-1060-9EE1-479B-6A7E02D7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39A77-ED80-7B08-7656-E5D4B784C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BBE88-CB21-5D5B-7291-088913A3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BAC90-7D58-1CB5-DCFC-E57E5847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3D0B8-6D1A-7C8D-1E9A-76F59146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8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092C-FF92-733F-2898-41DE5306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D5B4-CE5F-7830-F13B-0AE0FC646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42B74-5E94-A883-C2F8-D91C79FAF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CD8BE-3BE0-3B64-2684-30C6A6D7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A3A6A-57E9-2CC5-3D60-C447A5EB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2DE9E-7AFE-2B63-CEF3-94A771D7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3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5C44A-AE2F-A82A-DB3B-6E33AD6E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E8371-7DC9-4234-7C95-273F46F7C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4B39E-E072-3AC4-19E3-B5FCE17F9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28C8C-5AD5-1B8B-D366-A1A1784BF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B975E-0990-E86A-C0F3-1B4CEE2CF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CB335-296E-884A-C53E-CA9AD7F9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98DF9-8233-6E4C-533D-DC81FA24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44DB7-18F3-DF37-72A1-CD7E8CF4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8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D2C1-1B2D-77C2-00CC-C93BDB36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EC7B0-31B5-31A6-D51A-FEAEFB0E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81835-C3CD-C222-EB96-742C7981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FD69F-9128-F9B6-2504-2843D649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6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4334A-29F2-5B8C-13D3-6319FA2D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497E9-2156-CA4C-A571-4C070744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71094-015F-1DAF-7B4F-29AECB00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9A51-69C1-CF27-A570-10402CDA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C5BE2-228B-699A-628F-5AAB86FFF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1842E-A568-1522-178B-2B456771F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F9AC4-6EC9-3439-5150-0E2C2F1D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40177-123E-71DB-C7E4-85AD0E97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9C2F9-B2A3-5DB7-9046-6AEBCD4A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1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E56-4ABF-92A7-532F-AB29B316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8BF7B-599B-2EB3-8B4D-D30AB5373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5B460-C99F-494B-73FC-85620BBB5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AE1E8-3D72-032E-C9E7-36F9EBCC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0C27C-877B-1703-D68F-32E7B7AC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0B9E2-1AC1-27EB-F554-2896945F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8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B29BA-5F94-1C05-7B12-3E6AD25B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84D32-6389-5ACF-62A9-EFC53CF5D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AFBA5-2ABD-9619-0C14-8E7E6CB3B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11C54-5525-4ACC-9A89-3CEF6E4D52D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0E9E8-9714-0B37-9D62-16B84DEB8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47A4F-A9AB-D60D-3E97-540941A4F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EA7E6D-6E89-4D92-8F36-834E3466F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1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lsafetyweek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B29765-0BF5-9DDB-1019-6E3B00C6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228"/>
            <a:ext cx="12192000" cy="5626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2E097-7F67-078D-A3E6-580216EE41B7}"/>
              </a:ext>
            </a:extLst>
          </p:cNvPr>
          <p:cNvSpPr txBox="1"/>
          <p:nvPr/>
        </p:nvSpPr>
        <p:spPr>
          <a:xfrm>
            <a:off x="228600" y="62971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Rail Safety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77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321A49-B6B2-910E-426D-867FD000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507" y="401008"/>
            <a:ext cx="4077269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3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48449-1577-BE8C-6613-1AE394CC1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5DEF0-D86B-7E05-2DE2-EE8C058C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98" y="394864"/>
            <a:ext cx="9697803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0F0B6-E8D9-779F-E865-C016ABED7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8565B-85FA-7E41-84B7-B8F8535D8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78" y="288983"/>
            <a:ext cx="8728065" cy="628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3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88F52-EC7D-8D65-B45E-42EB84171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264" y="0"/>
            <a:ext cx="7057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8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Bennett</dc:creator>
  <cp:lastModifiedBy>Karen Bennett</cp:lastModifiedBy>
  <cp:revision>1</cp:revision>
  <dcterms:created xsi:type="dcterms:W3CDTF">2025-04-23T08:32:50Z</dcterms:created>
  <dcterms:modified xsi:type="dcterms:W3CDTF">2025-04-23T08:40:39Z</dcterms:modified>
</cp:coreProperties>
</file>