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9" r:id="rId2"/>
    <p:sldId id="303" r:id="rId3"/>
    <p:sldId id="304" r:id="rId4"/>
    <p:sldId id="302" r:id="rId5"/>
    <p:sldId id="305" r:id="rId6"/>
    <p:sldId id="30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D"/>
    <a:srgbClr val="6DD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839F2-E5FF-4125-BC37-A862830D4FBE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E4368-593D-42B7-AAD7-F295AA7598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96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B0957-EB99-4A7C-B91D-12342BC1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0131E-ED21-47F7-A5F8-F1F620A4C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7D519-15C3-4BC5-94F6-44B59E10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F93EB-B8FB-446E-84A0-9A517EE5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F3464-3C02-4AA4-A7CB-7D8F3C7F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4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FD3A3-5B39-48F9-ACDB-AA6E40FA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D4CF6-337A-4903-BAEB-E007700E2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4C3CA-14C1-45ED-AD13-70216C60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8F23-10D1-4001-98FC-DD877AC3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79FDB-BEFF-40CA-A965-8BD97568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98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741DA-06CD-4A25-85A9-F775448AD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341DD-65CC-42B2-A530-5CBEE45BA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F2430-14B1-46D7-9EC5-D0677661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B8D53-21E5-4EAD-8999-C8C6860A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5919A-B214-4B99-B6F7-6F0905CE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63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32B9-63A8-4381-AEB2-D53A467A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82CE0-3111-44FA-8CA7-B771A395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AA35A-8166-437D-9A8C-CC87822C3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E6CF2-7E40-4E6C-9D4B-40FB6E9A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941FC-B821-4BFC-BD65-AF90AA56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11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7171-E63E-4D01-929B-E1C64B55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BDD4E-A9A8-4613-8C6C-8DDC4922B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57FE4-6F5D-4994-9B6E-45B3C598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3EA01-94DC-4141-A2C8-278AD485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DE0CE-BDE0-4643-B9E0-929BFFD5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2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5A4F-3BC8-45E0-BF8A-28B62C63A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A0C67-4BE1-4763-B38D-CF4BBD6CB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93702-C6D4-48F3-B919-5EA6B30A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B92C1-B1F9-41E1-9266-71D50A27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CDECC-3EA3-4D02-AC71-8B1BB7F2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E849B-2088-43FE-A450-FABF856B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2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807F-D49C-498D-9802-BC8D3D28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7FD5A-10C1-4766-BD85-D210900C9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874A1-2CEF-4418-B90C-FAA06BA4B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99A18-12DB-4162-9382-3066904F8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63204-0631-403F-92D7-108C06B8A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FBD32-7A1F-4B71-A22E-49375817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04CA9-7450-415E-B2E1-78D6D3A3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226B3-6BC4-44A9-B42F-598E7B8B5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4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1CA5-C785-4DF3-B06F-5387D35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A06-2CFE-4319-874B-047B44C3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3C91E-D914-4509-8782-8E0A1BA8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FCB2F-5D9B-4E55-8C11-DC0BD553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3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D0F81-CDD3-4C12-BA6D-C1EC28C2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9CB3A-F896-464C-BE6C-B9E7B377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3317B-6A39-45D4-A18E-AA9D9B30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3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FC11-6991-42E1-9DE8-8461D25D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3BA2E-22BF-422A-A1CC-A6964D053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9FD0B-C926-4E20-8B70-2E16B517D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0D226-7C36-4BC9-B7ED-2FB1846A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16B8D-14F7-43BB-9089-FC40974F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3FC5-95F0-464F-9A69-79905A18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9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FB338-BBFD-4040-8B73-A2C9CA46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F5AC-7FBE-4E81-ABC5-DD1603150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C1BD4-C982-4B7E-83A9-0388138B2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D4A5F-3A0E-4412-9BBD-9BA7DE95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E005E-3B65-4651-BA26-57338000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4B7C5-932C-48BF-A100-E69E61A0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B0A8A0-7C54-4409-965C-A06E3728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EA3A4-AAF7-4D95-AC10-E890C6F6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F1B4A-C89D-4D6D-87E5-29BFE81E5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590D-174F-4941-878B-4D0E8EED123D}" type="datetimeFigureOut">
              <a:rPr lang="en-GB" smtClean="0"/>
              <a:t>20/08/2025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869A3-D0E2-42C2-9971-071267B8B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FB843-6929-4F7C-8A59-B55CBADA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11FC3-04DA-48DD-B86E-FEC449496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8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ov.uk/government/publications/national-curriculum-in-england-physical-education-programmes-of-study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uts.org.uk/activities/distracted-you-ve-crossed-the-line/" TargetMode="External"/><Relationship Id="rId3" Type="http://schemas.openxmlformats.org/officeDocument/2006/relationships/hyperlink" Target="https://www.scouts.org.uk/activities/try-a-railway-safety-quiz/" TargetMode="External"/><Relationship Id="rId7" Type="http://schemas.openxmlformats.org/officeDocument/2006/relationships/hyperlink" Target="https://www.scouts.org.uk/activities/tune-in-when-you-switch-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outs.org.uk/activities/train-safety-obstacle-course/" TargetMode="External"/><Relationship Id="rId5" Type="http://schemas.openxmlformats.org/officeDocument/2006/relationships/hyperlink" Target="https://www.scouts.org.uk/activities/play-trains-and-ladders/" TargetMode="External"/><Relationship Id="rId4" Type="http://schemas.openxmlformats.org/officeDocument/2006/relationships/hyperlink" Target="https://www.scouts.org.uk/activities/play-train-controller-crossing/" TargetMode="Externa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hsporttrust.org/school-support/free-resources/primary-pe-activitie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12B62C92-2228-8CC2-C86A-B88D403976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5" y="2448560"/>
            <a:ext cx="5912548" cy="3757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BF5BB-D12A-DF98-17AE-1EEAE3ACEEF9}"/>
              </a:ext>
            </a:extLst>
          </p:cNvPr>
          <p:cNvSpPr txBox="1"/>
          <p:nvPr/>
        </p:nvSpPr>
        <p:spPr>
          <a:xfrm>
            <a:off x="7528560" y="822486"/>
            <a:ext cx="3776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3DAD"/>
                </a:solidFill>
                <a:latin typeface="Myriad Pro" panose="020B0503030403020204" pitchFamily="34" charset="0"/>
              </a:rPr>
              <a:t>Rail Safety through PE lessons/sport</a:t>
            </a:r>
          </a:p>
        </p:txBody>
      </p:sp>
    </p:spTree>
    <p:extLst>
      <p:ext uri="{BB962C8B-B14F-4D97-AF65-F5344CB8AC3E}">
        <p14:creationId xmlns:p14="http://schemas.microsoft.com/office/powerpoint/2010/main" val="174072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810E0-9F54-7CB6-CC7C-9EDD0A7CB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36ABC9-D076-ABAB-F988-9762F78024FD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810357-004A-9DC3-304E-44A49DE073BB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CF3EFCC-6C8B-DEB4-CE88-D60E68CF2159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F0C322-8860-4717-803F-3322FA471627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268B9A-7CD1-5CD7-1C5C-3757BE448D8F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D778FD3-0169-D01D-0298-E0638EFE6543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EF660-B47B-73C2-8987-BABBE08A6989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A0CADE8-EB51-21A6-ED0C-27EA6B2F4987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B63F1761-11FE-5BCA-A068-D1FDE7A9AB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D4F888-4223-CCB6-1B08-479C6E03ABEB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8E66D6-3B88-F6ED-4EB7-800FE319D4B2}"/>
              </a:ext>
            </a:extLst>
          </p:cNvPr>
          <p:cNvSpPr txBox="1"/>
          <p:nvPr/>
        </p:nvSpPr>
        <p:spPr>
          <a:xfrm>
            <a:off x="415764" y="20573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en-GB" b="1" i="0" cap="all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Physical wellbeing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95A45-7773-B5AF-632A-D86FC85B87A7}"/>
              </a:ext>
            </a:extLst>
          </p:cNvPr>
          <p:cNvSpPr txBox="1"/>
          <p:nvPr/>
        </p:nvSpPr>
        <p:spPr>
          <a:xfrm>
            <a:off x="415764" y="242506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en-GB" b="1" i="0" cap="all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Mental wellbeing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DC52D9-C7F0-1806-D0B1-7A3D763E0BAF}"/>
              </a:ext>
            </a:extLst>
          </p:cNvPr>
          <p:cNvSpPr txBox="1"/>
          <p:nvPr/>
        </p:nvSpPr>
        <p:spPr>
          <a:xfrm>
            <a:off x="397244" y="27860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/>
            <a:r>
              <a:rPr lang="en-GB" b="1" i="0" cap="all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Social and personal development</a:t>
            </a:r>
          </a:p>
        </p:txBody>
      </p:sp>
      <p:pic>
        <p:nvPicPr>
          <p:cNvPr id="1026" name="Picture 2" descr="The Importance of PE in the Primary Curriculum - The Teaching Couple">
            <a:extLst>
              <a:ext uri="{FF2B5EF4-FFF2-40B4-BE49-F238E27FC236}">
                <a16:creationId xmlns:a16="http://schemas.microsoft.com/office/drawing/2014/main" id="{0B7BA97F-3E66-196F-8F25-14970D5CE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64" y="522442"/>
            <a:ext cx="4285083" cy="28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803909-8327-F99E-3910-A386FE6B1AB2}"/>
              </a:ext>
            </a:extLst>
          </p:cNvPr>
          <p:cNvSpPr txBox="1"/>
          <p:nvPr/>
        </p:nvSpPr>
        <p:spPr>
          <a:xfrm>
            <a:off x="415764" y="3623872"/>
            <a:ext cx="6360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Schools are recommended to have 2 quality hours of PE per week.</a:t>
            </a:r>
          </a:p>
        </p:txBody>
      </p:sp>
    </p:spTree>
    <p:extLst>
      <p:ext uri="{BB962C8B-B14F-4D97-AF65-F5344CB8AC3E}">
        <p14:creationId xmlns:p14="http://schemas.microsoft.com/office/powerpoint/2010/main" val="60610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34950-53B8-AE32-36E6-D5185CE2B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E53956-1A16-8BD2-76E2-C6BC803C3427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B08872-B36D-9C02-1532-0733E78BB71F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639FD98-B1BE-827C-4470-A37325221CE2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6D8EF-D559-D06B-991A-98B95D66D950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8EAE3-D74C-BDD3-70C0-CB17171BEFCB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35F956C-96BA-4301-2DB8-52A2C7ACDECC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E9C74A-5279-B6E7-EBE8-C30C13E9D95E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358A3-E3DD-64B7-FF3F-DB8E48C8BA22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62F7AC54-79AE-9AF8-F56E-F5C94202C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0A4722-E014-8D70-8705-BA8899A0922F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Curriculum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3CF37-671B-C501-3FCA-CBCA442E2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650" y="679818"/>
            <a:ext cx="6627904" cy="4886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65C41D-0233-943C-37C3-70FBBCD6C3F3}"/>
              </a:ext>
            </a:extLst>
          </p:cNvPr>
          <p:cNvSpPr txBox="1"/>
          <p:nvPr/>
        </p:nvSpPr>
        <p:spPr>
          <a:xfrm>
            <a:off x="172720" y="5587387"/>
            <a:ext cx="3809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National curriculum in England: PE programmes of study - 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90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D329-3E3A-8360-7B4C-EB3D774E6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B3F867-A005-B778-5095-450BB6CF4F52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DDCFAC-5EAF-FB35-EAC4-423B73E295DD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2A3B586D-47CD-7968-885B-669F3C39B06C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F22D96-6C8E-09D4-D579-34F8BE87C4C9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A6D084-0729-2AB5-50CE-032D3113D8B8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F8D800-BDE9-28AE-4D0D-548F1384BA68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BB4B7C6-F8E9-40D7-E619-54044D4C7D9B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190F5C2-39FA-10AD-7B37-961BE112B7A7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ECC4160B-C07B-FEBC-4642-CACDB5000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33DF20-471C-E1C1-B820-471CB8D358DD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Pre-written activities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8DED83-40D3-40D7-B7C7-8CDCC5365BA8}"/>
              </a:ext>
            </a:extLst>
          </p:cNvPr>
          <p:cNvSpPr txBox="1"/>
          <p:nvPr/>
        </p:nvSpPr>
        <p:spPr>
          <a:xfrm>
            <a:off x="378780" y="16390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Try a railway safety quiz | Activities | Scouts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4FFEF-CB9F-9CE2-B81E-905516387F54}"/>
              </a:ext>
            </a:extLst>
          </p:cNvPr>
          <p:cNvSpPr txBox="1"/>
          <p:nvPr/>
        </p:nvSpPr>
        <p:spPr>
          <a:xfrm>
            <a:off x="378780" y="20764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Play train controller crossing | Activities | Scouts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0B440-046F-5D6C-7B62-E96D5F6B0ED3}"/>
              </a:ext>
            </a:extLst>
          </p:cNvPr>
          <p:cNvSpPr txBox="1"/>
          <p:nvPr/>
        </p:nvSpPr>
        <p:spPr>
          <a:xfrm>
            <a:off x="378780" y="25138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Play Trains and Ladders | Activities | Scouts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276F29-A771-DDB0-9AE9-43F9819A5982}"/>
              </a:ext>
            </a:extLst>
          </p:cNvPr>
          <p:cNvSpPr txBox="1"/>
          <p:nvPr/>
        </p:nvSpPr>
        <p:spPr>
          <a:xfrm>
            <a:off x="378780" y="29528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6"/>
              </a:rPr>
              <a:t>Train </a:t>
            </a:r>
            <a:r>
              <a:rPr lang="fr-FR" dirty="0" err="1">
                <a:hlinkClick r:id="rId6"/>
              </a:rPr>
              <a:t>safety</a:t>
            </a:r>
            <a:r>
              <a:rPr lang="fr-FR" dirty="0">
                <a:hlinkClick r:id="rId6"/>
              </a:rPr>
              <a:t> obstacle course | </a:t>
            </a:r>
            <a:r>
              <a:rPr lang="fr-FR" dirty="0" err="1">
                <a:hlinkClick r:id="rId6"/>
              </a:rPr>
              <a:t>Activities</a:t>
            </a:r>
            <a:r>
              <a:rPr lang="fr-FR" dirty="0">
                <a:hlinkClick r:id="rId6"/>
              </a:rPr>
              <a:t> | Scouts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D758B-0D39-661E-A88D-F6C671699448}"/>
              </a:ext>
            </a:extLst>
          </p:cNvPr>
          <p:cNvSpPr txBox="1"/>
          <p:nvPr/>
        </p:nvSpPr>
        <p:spPr>
          <a:xfrm>
            <a:off x="378780" y="33931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Tune in when you switch on | Activities | Scouts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D7BBCD-41A0-DF0C-ADCD-D4C9D7D50DE6}"/>
              </a:ext>
            </a:extLst>
          </p:cNvPr>
          <p:cNvSpPr txBox="1"/>
          <p:nvPr/>
        </p:nvSpPr>
        <p:spPr>
          <a:xfrm>
            <a:off x="378780" y="38078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8"/>
              </a:rPr>
              <a:t>Distracted! You’ve crossed the line | Activities | Scouts</a:t>
            </a:r>
            <a:endParaRPr lang="en-GB" dirty="0"/>
          </a:p>
        </p:txBody>
      </p:sp>
      <p:pic>
        <p:nvPicPr>
          <p:cNvPr id="2050" name="Picture 2" descr="20+ Cub Scout Games Indoor and Outdoor - Scoutles.com">
            <a:extLst>
              <a:ext uri="{FF2B5EF4-FFF2-40B4-BE49-F238E27FC236}">
                <a16:creationId xmlns:a16="http://schemas.microsoft.com/office/drawing/2014/main" id="{7B7E35E0-5FF1-CF14-67E4-AAEF19C4C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738"/>
            <a:ext cx="5619553" cy="35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2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0ED39-6F26-C099-8F65-5BB57ABE3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6AFAC7-1378-C797-BF82-8FC5DF33CB4D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0C4520-6AE8-1556-DE57-60EFA362641A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174AF7D4-E726-58FB-C0F9-C542B8D0431C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6D2AC5E-BC9E-6BCD-44CE-5F08067D7105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C69A09-75C9-2D67-8940-1AFE5BE2FF43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850E94-3B4E-B9CA-C38D-B61BF5948FB4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78AE65-6B63-F6F2-03D3-36EC014A859D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A4196-1986-0DC2-289C-FEBB21B65C74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1DA0ACC9-E088-ACFF-DFEB-BCCE09C0E3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9918B2-4A09-6CB2-3131-6D16657439C5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Creating your own games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1F677-D713-32AD-91DF-BFB2E387C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516" y="193799"/>
            <a:ext cx="5589702" cy="543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F6D4F-1381-63DE-A2D2-5CEDFA946601}"/>
              </a:ext>
            </a:extLst>
          </p:cNvPr>
          <p:cNvSpPr txBox="1"/>
          <p:nvPr/>
        </p:nvSpPr>
        <p:spPr>
          <a:xfrm>
            <a:off x="378780" y="56747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4"/>
              </a:rPr>
              <a:t>Primary PE Activities - Youth Sport Trust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44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59964-7035-4499-C773-DFC273259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C120F4-E374-0604-64BF-C15BBA214BC3}"/>
              </a:ext>
            </a:extLst>
          </p:cNvPr>
          <p:cNvCxnSpPr>
            <a:cxnSpLocks/>
          </p:cNvCxnSpPr>
          <p:nvPr/>
        </p:nvCxnSpPr>
        <p:spPr>
          <a:xfrm>
            <a:off x="0" y="6664200"/>
            <a:ext cx="9798558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99DE2E-BB82-F01C-4F07-33FB8ED3F8FE}"/>
              </a:ext>
            </a:extLst>
          </p:cNvPr>
          <p:cNvCxnSpPr>
            <a:cxnSpLocks/>
          </p:cNvCxnSpPr>
          <p:nvPr/>
        </p:nvCxnSpPr>
        <p:spPr>
          <a:xfrm>
            <a:off x="0" y="6596130"/>
            <a:ext cx="9795731" cy="0"/>
          </a:xfrm>
          <a:prstGeom prst="line">
            <a:avLst/>
          </a:prstGeom>
          <a:ln w="19050">
            <a:solidFill>
              <a:srgbClr val="6DD6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49575D3-6C7D-1BDF-CB36-05EA47D7ACBC}"/>
              </a:ext>
            </a:extLst>
          </p:cNvPr>
          <p:cNvSpPr/>
          <p:nvPr/>
        </p:nvSpPr>
        <p:spPr>
          <a:xfrm>
            <a:off x="9715602" y="65474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54644E-AED5-B2C1-76BC-3C4E0F264E09}"/>
              </a:ext>
            </a:extLst>
          </p:cNvPr>
          <p:cNvSpPr/>
          <p:nvPr/>
        </p:nvSpPr>
        <p:spPr>
          <a:xfrm>
            <a:off x="6689954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BFEB2B-D5B9-29DC-39B1-08DF2A4A1DBC}"/>
              </a:ext>
            </a:extLst>
          </p:cNvPr>
          <p:cNvSpPr/>
          <p:nvPr/>
        </p:nvSpPr>
        <p:spPr>
          <a:xfrm>
            <a:off x="3664306" y="6547494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D3E0EC-0C7B-7352-F68D-DD66278808D6}"/>
              </a:ext>
            </a:extLst>
          </p:cNvPr>
          <p:cNvSpPr/>
          <p:nvPr/>
        </p:nvSpPr>
        <p:spPr>
          <a:xfrm>
            <a:off x="638658" y="6550796"/>
            <a:ext cx="160257" cy="160257"/>
          </a:xfrm>
          <a:prstGeom prst="ellipse">
            <a:avLst/>
          </a:prstGeom>
          <a:solidFill>
            <a:srgbClr val="003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1907B7-FA58-DFF6-9D2F-0177B20725AD}"/>
              </a:ext>
            </a:extLst>
          </p:cNvPr>
          <p:cNvCxnSpPr>
            <a:cxnSpLocks/>
          </p:cNvCxnSpPr>
          <p:nvPr/>
        </p:nvCxnSpPr>
        <p:spPr>
          <a:xfrm flipV="1">
            <a:off x="4532632" y="78474"/>
            <a:ext cx="0" cy="1131568"/>
          </a:xfrm>
          <a:prstGeom prst="line">
            <a:avLst/>
          </a:prstGeom>
          <a:ln w="50800" cap="rnd">
            <a:solidFill>
              <a:srgbClr val="203E7A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2B9E183-A63E-780E-4CCD-0F8C95A3EB11}"/>
              </a:ext>
            </a:extLst>
          </p:cNvPr>
          <p:cNvSpPr/>
          <p:nvPr/>
        </p:nvSpPr>
        <p:spPr>
          <a:xfrm rot="5400000">
            <a:off x="2241798" y="-1171206"/>
            <a:ext cx="243652" cy="3969688"/>
          </a:xfrm>
          <a:prstGeom prst="rect">
            <a:avLst/>
          </a:prstGeom>
          <a:solidFill>
            <a:srgbClr val="6DD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picture containing drawing, food, room&#10;&#10;Description automatically generated">
            <a:extLst>
              <a:ext uri="{FF2B5EF4-FFF2-40B4-BE49-F238E27FC236}">
                <a16:creationId xmlns:a16="http://schemas.microsoft.com/office/drawing/2014/main" id="{49AC95D4-6C14-D346-8203-AD748C510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602" y="5587387"/>
            <a:ext cx="1187063" cy="754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46F35-9267-728F-E770-FB9F85183565}"/>
              </a:ext>
            </a:extLst>
          </p:cNvPr>
          <p:cNvSpPr txBox="1"/>
          <p:nvPr/>
        </p:nvSpPr>
        <p:spPr>
          <a:xfrm>
            <a:off x="298244" y="86518"/>
            <a:ext cx="525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3DAD"/>
                </a:solidFill>
                <a:latin typeface="Myriad Pro" panose="020B0503030403020204" pitchFamily="34" charset="0"/>
              </a:rPr>
              <a:t>PE</a:t>
            </a:r>
          </a:p>
        </p:txBody>
      </p:sp>
    </p:spTree>
    <p:extLst>
      <p:ext uri="{BB962C8B-B14F-4D97-AF65-F5344CB8AC3E}">
        <p14:creationId xmlns:p14="http://schemas.microsoft.com/office/powerpoint/2010/main" val="1547012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RailNet PP template 2020 (temp)" id="{1F775548-C908-4486-BEEE-617FC6CF514E}" vid="{81200457-4229-4975-BD0E-72D8792140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CRN PowerPoint (blank)</Template>
  <TotalTime>8517</TotalTime>
  <Words>110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Myriad Pro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Bennett</dc:creator>
  <cp:lastModifiedBy>Karen Bennett</cp:lastModifiedBy>
  <cp:revision>22</cp:revision>
  <dcterms:created xsi:type="dcterms:W3CDTF">2023-03-16T14:46:24Z</dcterms:created>
  <dcterms:modified xsi:type="dcterms:W3CDTF">2025-08-20T07:32:57Z</dcterms:modified>
</cp:coreProperties>
</file>