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sldIdLst>
    <p:sldId id="294" r:id="rId5"/>
    <p:sldId id="280" r:id="rId6"/>
    <p:sldId id="303" r:id="rId7"/>
    <p:sldId id="328" r:id="rId8"/>
    <p:sldId id="329" r:id="rId9"/>
    <p:sldId id="330" r:id="rId10"/>
    <p:sldId id="331" r:id="rId11"/>
    <p:sldId id="332" r:id="rId12"/>
    <p:sldId id="333" r:id="rId13"/>
    <p:sldId id="32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03" userDrawn="1">
          <p15:clr>
            <a:srgbClr val="C35EA4"/>
          </p15:clr>
        </p15:guide>
        <p15:guide id="2" pos="3863" userDrawn="1">
          <p15:clr>
            <a:srgbClr val="A4A3A4"/>
          </p15:clr>
        </p15:guide>
        <p15:guide id="3" orient="horz" pos="2251" userDrawn="1">
          <p15:clr>
            <a:srgbClr val="A4A3A4"/>
          </p15:clr>
        </p15:guide>
        <p15:guide id="4" orient="horz" pos="216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AC7F207-D70C-E752-AD2E-8BDE9F00DFCA}" name="Harry Burr" initials="" userId="S::Harry.Burr@chilternrailways.co.uk::d8c51529-eb67-4efb-bdf8-65105c4f0e35" providerId="AD"/>
  <p188:author id="{1ADB5A8F-BD02-486E-ED34-9028E0D30A49}" name="Zach Bailey" initials="ZB" userId="S::zach.bailey@chilternrailways.co.uk::c75949c1-6541-42f2-9d4e-dd7a60330e31" providerId="AD"/>
  <p188:author id="{B79B5DE8-EEA2-F65F-CFA0-D98E8D83886E}" name="Harry Burr" initials="HB" userId="S::harry.burr@chilternrailways.co.uk::d8c51529-eb67-4efb-bdf8-65105c4f0e3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C02E"/>
    <a:srgbClr val="129CD5"/>
    <a:srgbClr val="8568D0"/>
    <a:srgbClr val="53C1F0"/>
    <a:srgbClr val="FF6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64BC00-197C-4525-8E8A-052A7BFE2D03}" v="13" dt="2025-08-19T10:10:11.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824" autoAdjust="0"/>
    <p:restoredTop sz="94620"/>
  </p:normalViewPr>
  <p:slideViewPr>
    <p:cSldViewPr snapToGrid="0">
      <p:cViewPr varScale="1">
        <p:scale>
          <a:sx n="214" d="100"/>
          <a:sy n="214" d="100"/>
        </p:scale>
        <p:origin x="1008" y="168"/>
      </p:cViewPr>
      <p:guideLst>
        <p:guide orient="horz" pos="3203"/>
        <p:guide pos="3863"/>
        <p:guide orient="horz" pos="2251"/>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ry Burr" userId="d8c51529-eb67-4efb-bdf8-65105c4f0e35" providerId="ADAL" clId="{22A91843-BBC0-45D7-82CF-14703A257D40}"/>
    <pc:docChg chg="undo custSel addSld delSld modSld">
      <pc:chgData name="Harry Burr" userId="d8c51529-eb67-4efb-bdf8-65105c4f0e35" providerId="ADAL" clId="{22A91843-BBC0-45D7-82CF-14703A257D40}" dt="2025-08-12T07:44:06.583" v="4621" actId="20577"/>
      <pc:docMkLst>
        <pc:docMk/>
      </pc:docMkLst>
      <pc:sldChg chg="modSp mod">
        <pc:chgData name="Harry Burr" userId="d8c51529-eb67-4efb-bdf8-65105c4f0e35" providerId="ADAL" clId="{22A91843-BBC0-45D7-82CF-14703A257D40}" dt="2025-08-12T07:00:08.020" v="42" actId="20577"/>
        <pc:sldMkLst>
          <pc:docMk/>
          <pc:sldMk cId="10429708" sldId="280"/>
        </pc:sldMkLst>
        <pc:spChg chg="mod">
          <ac:chgData name="Harry Burr" userId="d8c51529-eb67-4efb-bdf8-65105c4f0e35" providerId="ADAL" clId="{22A91843-BBC0-45D7-82CF-14703A257D40}" dt="2025-08-12T07:00:08.020" v="42" actId="20577"/>
          <ac:spMkLst>
            <pc:docMk/>
            <pc:sldMk cId="10429708" sldId="280"/>
            <ac:spMk id="2" creationId="{5B178CE1-9A12-D025-819F-0914F760033D}"/>
          </ac:spMkLst>
        </pc:spChg>
      </pc:sldChg>
      <pc:sldChg chg="modSp mod">
        <pc:chgData name="Harry Burr" userId="d8c51529-eb67-4efb-bdf8-65105c4f0e35" providerId="ADAL" clId="{22A91843-BBC0-45D7-82CF-14703A257D40}" dt="2025-08-12T06:57:58.036" v="31" actId="20577"/>
        <pc:sldMkLst>
          <pc:docMk/>
          <pc:sldMk cId="1831873969" sldId="294"/>
        </pc:sldMkLst>
        <pc:spChg chg="mod">
          <ac:chgData name="Harry Burr" userId="d8c51529-eb67-4efb-bdf8-65105c4f0e35" providerId="ADAL" clId="{22A91843-BBC0-45D7-82CF-14703A257D40}" dt="2025-08-12T06:57:58.036" v="31" actId="20577"/>
          <ac:spMkLst>
            <pc:docMk/>
            <pc:sldMk cId="1831873969" sldId="294"/>
            <ac:spMk id="2" creationId="{3630881A-C5F2-787C-F504-994DF82D3B3C}"/>
          </ac:spMkLst>
        </pc:spChg>
      </pc:sldChg>
      <pc:sldChg chg="addSp delSp modSp">
        <pc:chgData name="Harry Burr" userId="d8c51529-eb67-4efb-bdf8-65105c4f0e35" providerId="ADAL" clId="{22A91843-BBC0-45D7-82CF-14703A257D40}" dt="2025-08-12T07:03:40.670" v="344" actId="20577"/>
        <pc:sldMkLst>
          <pc:docMk/>
          <pc:sldMk cId="2041049899" sldId="302"/>
        </pc:sldMkLst>
      </pc:sldChg>
      <pc:sldChg chg="modSp mod">
        <pc:chgData name="Harry Burr" userId="d8c51529-eb67-4efb-bdf8-65105c4f0e35" providerId="ADAL" clId="{22A91843-BBC0-45D7-82CF-14703A257D40}" dt="2025-08-12T07:01:42.620" v="43" actId="6549"/>
        <pc:sldMkLst>
          <pc:docMk/>
          <pc:sldMk cId="3445091509" sldId="303"/>
        </pc:sldMkLst>
        <pc:spChg chg="mod">
          <ac:chgData name="Harry Burr" userId="d8c51529-eb67-4efb-bdf8-65105c4f0e35" providerId="ADAL" clId="{22A91843-BBC0-45D7-82CF-14703A257D40}" dt="2025-08-12T07:01:42.620" v="43" actId="6549"/>
          <ac:spMkLst>
            <pc:docMk/>
            <pc:sldMk cId="3445091509" sldId="303"/>
            <ac:spMk id="2" creationId="{E50B7F89-1B27-BDB3-8A9B-CA2DA59E9F46}"/>
          </ac:spMkLst>
        </pc:spChg>
      </pc:sldChg>
      <pc:sldChg chg="modSp mod">
        <pc:chgData name="Harry Burr" userId="d8c51529-eb67-4efb-bdf8-65105c4f0e35" providerId="ADAL" clId="{22A91843-BBC0-45D7-82CF-14703A257D40}" dt="2025-08-12T07:44:06.583" v="4621" actId="20577"/>
        <pc:sldMkLst>
          <pc:docMk/>
          <pc:sldMk cId="1128071608" sldId="304"/>
        </pc:sldMkLst>
      </pc:sldChg>
      <pc:sldChg chg="addSp delSp modSp mod">
        <pc:chgData name="Harry Burr" userId="d8c51529-eb67-4efb-bdf8-65105c4f0e35" providerId="ADAL" clId="{22A91843-BBC0-45D7-82CF-14703A257D40}" dt="2025-08-12T07:30:59.791" v="3532" actId="1076"/>
        <pc:sldMkLst>
          <pc:docMk/>
          <pc:sldMk cId="714028685" sldId="307"/>
        </pc:sldMkLst>
      </pc:sldChg>
      <pc:sldChg chg="addSp delSp modSp mod">
        <pc:chgData name="Harry Burr" userId="d8c51529-eb67-4efb-bdf8-65105c4f0e35" providerId="ADAL" clId="{22A91843-BBC0-45D7-82CF-14703A257D40}" dt="2025-08-12T07:32:30.236" v="3566" actId="20577"/>
        <pc:sldMkLst>
          <pc:docMk/>
          <pc:sldMk cId="1619189581" sldId="333"/>
        </pc:sldMkLst>
      </pc:sldChg>
      <pc:sldChg chg="addSp delSp modSp mod">
        <pc:chgData name="Harry Burr" userId="d8c51529-eb67-4efb-bdf8-65105c4f0e35" providerId="ADAL" clId="{22A91843-BBC0-45D7-82CF-14703A257D40}" dt="2025-08-12T07:42:33.849" v="4393" actId="1076"/>
        <pc:sldMkLst>
          <pc:docMk/>
          <pc:sldMk cId="2249800622" sldId="334"/>
        </pc:sldMkLst>
      </pc:sldChg>
      <pc:sldChg chg="del">
        <pc:chgData name="Harry Burr" userId="d8c51529-eb67-4efb-bdf8-65105c4f0e35" providerId="ADAL" clId="{22A91843-BBC0-45D7-82CF-14703A257D40}" dt="2025-08-12T07:07:00.659" v="940" actId="47"/>
        <pc:sldMkLst>
          <pc:docMk/>
          <pc:sldMk cId="2250122800" sldId="335"/>
        </pc:sldMkLst>
      </pc:sldChg>
      <pc:sldChg chg="del">
        <pc:chgData name="Harry Burr" userId="d8c51529-eb67-4efb-bdf8-65105c4f0e35" providerId="ADAL" clId="{22A91843-BBC0-45D7-82CF-14703A257D40}" dt="2025-08-12T07:03:54.111" v="345" actId="47"/>
        <pc:sldMkLst>
          <pc:docMk/>
          <pc:sldMk cId="2368400189" sldId="336"/>
        </pc:sldMkLst>
      </pc:sldChg>
      <pc:sldChg chg="del">
        <pc:chgData name="Harry Burr" userId="d8c51529-eb67-4efb-bdf8-65105c4f0e35" providerId="ADAL" clId="{22A91843-BBC0-45D7-82CF-14703A257D40}" dt="2025-08-12T07:07:45.020" v="953" actId="47"/>
        <pc:sldMkLst>
          <pc:docMk/>
          <pc:sldMk cId="1170672053" sldId="338"/>
        </pc:sldMkLst>
      </pc:sldChg>
      <pc:sldChg chg="del">
        <pc:chgData name="Harry Burr" userId="d8c51529-eb67-4efb-bdf8-65105c4f0e35" providerId="ADAL" clId="{22A91843-BBC0-45D7-82CF-14703A257D40}" dt="2025-08-12T07:07:00.863" v="941" actId="47"/>
        <pc:sldMkLst>
          <pc:docMk/>
          <pc:sldMk cId="1933728292" sldId="339"/>
        </pc:sldMkLst>
      </pc:sldChg>
      <pc:sldChg chg="del">
        <pc:chgData name="Harry Burr" userId="d8c51529-eb67-4efb-bdf8-65105c4f0e35" providerId="ADAL" clId="{22A91843-BBC0-45D7-82CF-14703A257D40}" dt="2025-08-12T07:07:01.531" v="943" actId="47"/>
        <pc:sldMkLst>
          <pc:docMk/>
          <pc:sldMk cId="3024481883" sldId="340"/>
        </pc:sldMkLst>
      </pc:sldChg>
      <pc:sldChg chg="del">
        <pc:chgData name="Harry Burr" userId="d8c51529-eb67-4efb-bdf8-65105c4f0e35" providerId="ADAL" clId="{22A91843-BBC0-45D7-82CF-14703A257D40}" dt="2025-08-12T07:07:01.213" v="942" actId="47"/>
        <pc:sldMkLst>
          <pc:docMk/>
          <pc:sldMk cId="311231659" sldId="341"/>
        </pc:sldMkLst>
      </pc:sldChg>
      <pc:sldChg chg="addSp delSp modSp add mod">
        <pc:chgData name="Harry Burr" userId="d8c51529-eb67-4efb-bdf8-65105c4f0e35" providerId="ADAL" clId="{22A91843-BBC0-45D7-82CF-14703A257D40}" dt="2025-08-12T07:07:42.402" v="952" actId="1076"/>
        <pc:sldMkLst>
          <pc:docMk/>
          <pc:sldMk cId="4173551967" sldId="342"/>
        </pc:sldMkLst>
      </pc:sldChg>
      <pc:sldChg chg="addSp modSp add mod">
        <pc:chgData name="Harry Burr" userId="d8c51529-eb67-4efb-bdf8-65105c4f0e35" providerId="ADAL" clId="{22A91843-BBC0-45D7-82CF-14703A257D40}" dt="2025-08-12T07:37:12.903" v="4306" actId="20577"/>
        <pc:sldMkLst>
          <pc:docMk/>
          <pc:sldMk cId="1951109551" sldId="343"/>
        </pc:sldMkLst>
      </pc:sldChg>
      <pc:sldChg chg="addSp delSp modSp add mod">
        <pc:chgData name="Harry Burr" userId="d8c51529-eb67-4efb-bdf8-65105c4f0e35" providerId="ADAL" clId="{22A91843-BBC0-45D7-82CF-14703A257D40}" dt="2025-08-12T07:40:31.478" v="4356" actId="1076"/>
        <pc:sldMkLst>
          <pc:docMk/>
          <pc:sldMk cId="2827843090" sldId="344"/>
        </pc:sldMkLst>
      </pc:sldChg>
    </pc:docChg>
  </pc:docChgLst>
  <pc:docChgLst>
    <pc:chgData name="Harry Burr" userId="d8c51529-eb67-4efb-bdf8-65105c4f0e35" providerId="ADAL" clId="{C564BC00-197C-4525-8E8A-052A7BFE2D03}"/>
    <pc:docChg chg="undo custSel addSld delSld modSld">
      <pc:chgData name="Harry Burr" userId="d8c51529-eb67-4efb-bdf8-65105c4f0e35" providerId="ADAL" clId="{C564BC00-197C-4525-8E8A-052A7BFE2D03}" dt="2025-08-20T08:57:43.431" v="5743" actId="20577"/>
      <pc:docMkLst>
        <pc:docMk/>
      </pc:docMkLst>
      <pc:sldChg chg="addSp delSp modSp add del mod">
        <pc:chgData name="Harry Burr" userId="d8c51529-eb67-4efb-bdf8-65105c4f0e35" providerId="ADAL" clId="{C564BC00-197C-4525-8E8A-052A7BFE2D03}" dt="2025-08-19T09:59:21.272" v="1733" actId="14826"/>
        <pc:sldMkLst>
          <pc:docMk/>
          <pc:sldMk cId="10429708" sldId="280"/>
        </pc:sldMkLst>
        <pc:spChg chg="mod">
          <ac:chgData name="Harry Burr" userId="d8c51529-eb67-4efb-bdf8-65105c4f0e35" providerId="ADAL" clId="{C564BC00-197C-4525-8E8A-052A7BFE2D03}" dt="2025-08-19T09:58:25.639" v="1662" actId="14100"/>
          <ac:spMkLst>
            <pc:docMk/>
            <pc:sldMk cId="10429708" sldId="280"/>
            <ac:spMk id="2" creationId="{5B178CE1-9A12-D025-819F-0914F760033D}"/>
          </ac:spMkLst>
        </pc:spChg>
        <pc:spChg chg="mod">
          <ac:chgData name="Harry Burr" userId="d8c51529-eb67-4efb-bdf8-65105c4f0e35" providerId="ADAL" clId="{C564BC00-197C-4525-8E8A-052A7BFE2D03}" dt="2025-08-19T09:58:59.691" v="1728" actId="20577"/>
          <ac:spMkLst>
            <pc:docMk/>
            <pc:sldMk cId="10429708" sldId="280"/>
            <ac:spMk id="6" creationId="{9272BA41-3AA7-ADF1-9C0A-A4248699C739}"/>
          </ac:spMkLst>
        </pc:spChg>
        <pc:picChg chg="del mod">
          <ac:chgData name="Harry Burr" userId="d8c51529-eb67-4efb-bdf8-65105c4f0e35" providerId="ADAL" clId="{C564BC00-197C-4525-8E8A-052A7BFE2D03}" dt="2025-08-19T09:58:23.560" v="1661" actId="478"/>
          <ac:picMkLst>
            <pc:docMk/>
            <pc:sldMk cId="10429708" sldId="280"/>
            <ac:picMk id="4" creationId="{B326B359-B92E-58B1-5FEE-56D0835C0AFB}"/>
          </ac:picMkLst>
        </pc:picChg>
        <pc:picChg chg="add del mod">
          <ac:chgData name="Harry Burr" userId="d8c51529-eb67-4efb-bdf8-65105c4f0e35" providerId="ADAL" clId="{C564BC00-197C-4525-8E8A-052A7BFE2D03}" dt="2025-08-19T09:59:14.473" v="1732" actId="478"/>
          <ac:picMkLst>
            <pc:docMk/>
            <pc:sldMk cId="10429708" sldId="280"/>
            <ac:picMk id="5" creationId="{477617BA-5C06-357C-2A11-F404DDEFB1B4}"/>
          </ac:picMkLst>
        </pc:picChg>
        <pc:picChg chg="add mod">
          <ac:chgData name="Harry Burr" userId="d8c51529-eb67-4efb-bdf8-65105c4f0e35" providerId="ADAL" clId="{C564BC00-197C-4525-8E8A-052A7BFE2D03}" dt="2025-08-19T09:59:21.272" v="1733" actId="14826"/>
          <ac:picMkLst>
            <pc:docMk/>
            <pc:sldMk cId="10429708" sldId="280"/>
            <ac:picMk id="8" creationId="{F654654C-0CF5-863B-69A7-090CD6FCECDB}"/>
          </ac:picMkLst>
        </pc:picChg>
      </pc:sldChg>
      <pc:sldChg chg="modSp add del mod">
        <pc:chgData name="Harry Burr" userId="d8c51529-eb67-4efb-bdf8-65105c4f0e35" providerId="ADAL" clId="{C564BC00-197C-4525-8E8A-052A7BFE2D03}" dt="2025-08-19T09:54:04.866" v="824" actId="47"/>
        <pc:sldMkLst>
          <pc:docMk/>
          <pc:sldMk cId="1831873969" sldId="294"/>
        </pc:sldMkLst>
        <pc:spChg chg="mod">
          <ac:chgData name="Harry Burr" userId="d8c51529-eb67-4efb-bdf8-65105c4f0e35" providerId="ADAL" clId="{C564BC00-197C-4525-8E8A-052A7BFE2D03}" dt="2025-08-19T09:44:14.754" v="107" actId="20577"/>
          <ac:spMkLst>
            <pc:docMk/>
            <pc:sldMk cId="1831873969" sldId="294"/>
            <ac:spMk id="2" creationId="{3630881A-C5F2-787C-F504-994DF82D3B3C}"/>
          </ac:spMkLst>
        </pc:spChg>
        <pc:spChg chg="mod">
          <ac:chgData name="Harry Burr" userId="d8c51529-eb67-4efb-bdf8-65105c4f0e35" providerId="ADAL" clId="{C564BC00-197C-4525-8E8A-052A7BFE2D03}" dt="2025-08-19T09:44:10.209" v="93" actId="1076"/>
          <ac:spMkLst>
            <pc:docMk/>
            <pc:sldMk cId="1831873969" sldId="294"/>
            <ac:spMk id="6" creationId="{9272BA41-3AA7-ADF1-9C0A-A4248699C739}"/>
          </ac:spMkLst>
        </pc:spChg>
      </pc:sldChg>
      <pc:sldChg chg="del">
        <pc:chgData name="Harry Burr" userId="d8c51529-eb67-4efb-bdf8-65105c4f0e35" providerId="ADAL" clId="{C564BC00-197C-4525-8E8A-052A7BFE2D03}" dt="2025-08-19T09:54:03.894" v="813" actId="47"/>
        <pc:sldMkLst>
          <pc:docMk/>
          <pc:sldMk cId="2041049899" sldId="302"/>
        </pc:sldMkLst>
      </pc:sldChg>
      <pc:sldChg chg="addSp delSp modSp add del mod">
        <pc:chgData name="Harry Burr" userId="d8c51529-eb67-4efb-bdf8-65105c4f0e35" providerId="ADAL" clId="{C564BC00-197C-4525-8E8A-052A7BFE2D03}" dt="2025-08-19T09:58:50.780" v="1694" actId="1076"/>
        <pc:sldMkLst>
          <pc:docMk/>
          <pc:sldMk cId="3445091509" sldId="303"/>
        </pc:sldMkLst>
        <pc:spChg chg="mod">
          <ac:chgData name="Harry Burr" userId="d8c51529-eb67-4efb-bdf8-65105c4f0e35" providerId="ADAL" clId="{C564BC00-197C-4525-8E8A-052A7BFE2D03}" dt="2025-08-19T09:53:55.458" v="808" actId="20577"/>
          <ac:spMkLst>
            <pc:docMk/>
            <pc:sldMk cId="3445091509" sldId="303"/>
            <ac:spMk id="2" creationId="{E50B7F89-1B27-BDB3-8A9B-CA2DA59E9F46}"/>
          </ac:spMkLst>
        </pc:spChg>
        <pc:spChg chg="mod">
          <ac:chgData name="Harry Burr" userId="d8c51529-eb67-4efb-bdf8-65105c4f0e35" providerId="ADAL" clId="{C564BC00-197C-4525-8E8A-052A7BFE2D03}" dt="2025-08-19T09:46:10.941" v="364" actId="20577"/>
          <ac:spMkLst>
            <pc:docMk/>
            <pc:sldMk cId="3445091509" sldId="303"/>
            <ac:spMk id="6" creationId="{50EC9E90-F9C1-BB2E-0F53-84F9C501408D}"/>
          </ac:spMkLst>
        </pc:spChg>
        <pc:picChg chg="del">
          <ac:chgData name="Harry Burr" userId="d8c51529-eb67-4efb-bdf8-65105c4f0e35" providerId="ADAL" clId="{C564BC00-197C-4525-8E8A-052A7BFE2D03}" dt="2025-08-19T09:52:10.306" v="601" actId="478"/>
          <ac:picMkLst>
            <pc:docMk/>
            <pc:sldMk cId="3445091509" sldId="303"/>
            <ac:picMk id="4" creationId="{973C0C3A-6806-50F5-4C68-D58A82F743D2}"/>
          </ac:picMkLst>
        </pc:picChg>
        <pc:picChg chg="add mod">
          <ac:chgData name="Harry Burr" userId="d8c51529-eb67-4efb-bdf8-65105c4f0e35" providerId="ADAL" clId="{C564BC00-197C-4525-8E8A-052A7BFE2D03}" dt="2025-08-19T09:58:50.780" v="1694" actId="1076"/>
          <ac:picMkLst>
            <pc:docMk/>
            <pc:sldMk cId="3445091509" sldId="303"/>
            <ac:picMk id="5" creationId="{92495BB2-98CA-1FDC-0E98-5E3B82C58847}"/>
          </ac:picMkLst>
        </pc:picChg>
      </pc:sldChg>
      <pc:sldChg chg="del">
        <pc:chgData name="Harry Burr" userId="d8c51529-eb67-4efb-bdf8-65105c4f0e35" providerId="ADAL" clId="{C564BC00-197C-4525-8E8A-052A7BFE2D03}" dt="2025-08-19T09:54:03.843" v="812" actId="47"/>
        <pc:sldMkLst>
          <pc:docMk/>
          <pc:sldMk cId="1128071608" sldId="304"/>
        </pc:sldMkLst>
      </pc:sldChg>
      <pc:sldChg chg="del">
        <pc:chgData name="Harry Burr" userId="d8c51529-eb67-4efb-bdf8-65105c4f0e35" providerId="ADAL" clId="{C564BC00-197C-4525-8E8A-052A7BFE2D03}" dt="2025-08-19T09:54:04.103" v="819" actId="47"/>
        <pc:sldMkLst>
          <pc:docMk/>
          <pc:sldMk cId="714028685" sldId="307"/>
        </pc:sldMkLst>
      </pc:sldChg>
      <pc:sldChg chg="modSp add del mod">
        <pc:chgData name="Harry Burr" userId="d8c51529-eb67-4efb-bdf8-65105c4f0e35" providerId="ADAL" clId="{C564BC00-197C-4525-8E8A-052A7BFE2D03}" dt="2025-08-20T08:57:43.431" v="5743" actId="20577"/>
        <pc:sldMkLst>
          <pc:docMk/>
          <pc:sldMk cId="3136433850" sldId="327"/>
        </pc:sldMkLst>
        <pc:spChg chg="mod">
          <ac:chgData name="Harry Burr" userId="d8c51529-eb67-4efb-bdf8-65105c4f0e35" providerId="ADAL" clId="{C564BC00-197C-4525-8E8A-052A7BFE2D03}" dt="2025-08-20T08:57:43.431" v="5743" actId="20577"/>
          <ac:spMkLst>
            <pc:docMk/>
            <pc:sldMk cId="3136433850" sldId="327"/>
            <ac:spMk id="6" creationId="{A1B3FFB8-AF6A-4822-6153-743AD83DD4E9}"/>
          </ac:spMkLst>
        </pc:spChg>
      </pc:sldChg>
      <pc:sldChg chg="modSp add mod">
        <pc:chgData name="Harry Burr" userId="d8c51529-eb67-4efb-bdf8-65105c4f0e35" providerId="ADAL" clId="{C564BC00-197C-4525-8E8A-052A7BFE2D03}" dt="2025-08-19T09:58:48.914" v="1693" actId="1076"/>
        <pc:sldMkLst>
          <pc:docMk/>
          <pc:sldMk cId="3265568927" sldId="328"/>
        </pc:sldMkLst>
        <pc:spChg chg="mod">
          <ac:chgData name="Harry Burr" userId="d8c51529-eb67-4efb-bdf8-65105c4f0e35" providerId="ADAL" clId="{C564BC00-197C-4525-8E8A-052A7BFE2D03}" dt="2025-08-19T09:56:19.331" v="1656" actId="20577"/>
          <ac:spMkLst>
            <pc:docMk/>
            <pc:sldMk cId="3265568927" sldId="328"/>
            <ac:spMk id="2" creationId="{B1BDBE3F-8222-A2EA-752F-DAC6A4BA54C4}"/>
          </ac:spMkLst>
        </pc:spChg>
        <pc:spChg chg="mod">
          <ac:chgData name="Harry Burr" userId="d8c51529-eb67-4efb-bdf8-65105c4f0e35" providerId="ADAL" clId="{C564BC00-197C-4525-8E8A-052A7BFE2D03}" dt="2025-08-19T09:54:11.212" v="840" actId="20577"/>
          <ac:spMkLst>
            <pc:docMk/>
            <pc:sldMk cId="3265568927" sldId="328"/>
            <ac:spMk id="6" creationId="{5920F6FF-B729-4DB6-D0A7-199CB1A2E669}"/>
          </ac:spMkLst>
        </pc:spChg>
        <pc:picChg chg="mod">
          <ac:chgData name="Harry Burr" userId="d8c51529-eb67-4efb-bdf8-65105c4f0e35" providerId="ADAL" clId="{C564BC00-197C-4525-8E8A-052A7BFE2D03}" dt="2025-08-19T09:58:48.914" v="1693" actId="1076"/>
          <ac:picMkLst>
            <pc:docMk/>
            <pc:sldMk cId="3265568927" sldId="328"/>
            <ac:picMk id="5" creationId="{D67B7C74-550E-D5A4-9E43-3577F4BAD4E2}"/>
          </ac:picMkLst>
        </pc:picChg>
      </pc:sldChg>
      <pc:sldChg chg="addSp delSp modSp add mod">
        <pc:chgData name="Harry Burr" userId="d8c51529-eb67-4efb-bdf8-65105c4f0e35" providerId="ADAL" clId="{C564BC00-197C-4525-8E8A-052A7BFE2D03}" dt="2025-08-19T10:05:41.659" v="4038" actId="20577"/>
        <pc:sldMkLst>
          <pc:docMk/>
          <pc:sldMk cId="357590748" sldId="329"/>
        </pc:sldMkLst>
        <pc:spChg chg="mod">
          <ac:chgData name="Harry Burr" userId="d8c51529-eb67-4efb-bdf8-65105c4f0e35" providerId="ADAL" clId="{C564BC00-197C-4525-8E8A-052A7BFE2D03}" dt="2025-08-19T10:05:41.659" v="4038" actId="20577"/>
          <ac:spMkLst>
            <pc:docMk/>
            <pc:sldMk cId="357590748" sldId="329"/>
            <ac:spMk id="2" creationId="{A2C21090-7E48-0FBD-A0ED-6C5DCBAC73E9}"/>
          </ac:spMkLst>
        </pc:spChg>
        <pc:spChg chg="mod">
          <ac:chgData name="Harry Burr" userId="d8c51529-eb67-4efb-bdf8-65105c4f0e35" providerId="ADAL" clId="{C564BC00-197C-4525-8E8A-052A7BFE2D03}" dt="2025-08-19T09:58:43.554" v="1691" actId="20577"/>
          <ac:spMkLst>
            <pc:docMk/>
            <pc:sldMk cId="357590748" sldId="329"/>
            <ac:spMk id="6" creationId="{F562E2CA-FD63-8D5F-FF5A-40C4E9499960}"/>
          </ac:spMkLst>
        </pc:spChg>
        <pc:picChg chg="add del mod">
          <ac:chgData name="Harry Burr" userId="d8c51529-eb67-4efb-bdf8-65105c4f0e35" providerId="ADAL" clId="{C564BC00-197C-4525-8E8A-052A7BFE2D03}" dt="2025-08-19T10:00:39.994" v="2090" actId="478"/>
          <ac:picMkLst>
            <pc:docMk/>
            <pc:sldMk cId="357590748" sldId="329"/>
            <ac:picMk id="4" creationId="{CAF363C8-3B9D-B14C-39C4-E4DE9105004F}"/>
          </ac:picMkLst>
        </pc:picChg>
        <pc:picChg chg="mod">
          <ac:chgData name="Harry Burr" userId="d8c51529-eb67-4efb-bdf8-65105c4f0e35" providerId="ADAL" clId="{C564BC00-197C-4525-8E8A-052A7BFE2D03}" dt="2025-08-19T10:00:52.519" v="2091" actId="14826"/>
          <ac:picMkLst>
            <pc:docMk/>
            <pc:sldMk cId="357590748" sldId="329"/>
            <ac:picMk id="5" creationId="{618390FE-4164-88F1-5B45-347A83159BF0}"/>
          </ac:picMkLst>
        </pc:picChg>
      </pc:sldChg>
      <pc:sldChg chg="modSp add mod">
        <pc:chgData name="Harry Burr" userId="d8c51529-eb67-4efb-bdf8-65105c4f0e35" providerId="ADAL" clId="{C564BC00-197C-4525-8E8A-052A7BFE2D03}" dt="2025-08-19T10:10:42.806" v="5636" actId="20577"/>
        <pc:sldMkLst>
          <pc:docMk/>
          <pc:sldMk cId="1540170495" sldId="330"/>
        </pc:sldMkLst>
        <pc:spChg chg="mod">
          <ac:chgData name="Harry Burr" userId="d8c51529-eb67-4efb-bdf8-65105c4f0e35" providerId="ADAL" clId="{C564BC00-197C-4525-8E8A-052A7BFE2D03}" dt="2025-08-19T10:10:42.806" v="5636" actId="20577"/>
          <ac:spMkLst>
            <pc:docMk/>
            <pc:sldMk cId="1540170495" sldId="330"/>
            <ac:spMk id="2" creationId="{CC81730C-611F-8CCB-FD1E-DFE7B1370C77}"/>
          </ac:spMkLst>
        </pc:spChg>
        <pc:spChg chg="mod">
          <ac:chgData name="Harry Burr" userId="d8c51529-eb67-4efb-bdf8-65105c4f0e35" providerId="ADAL" clId="{C564BC00-197C-4525-8E8A-052A7BFE2D03}" dt="2025-08-19T10:08:13.082" v="4885" actId="6549"/>
          <ac:spMkLst>
            <pc:docMk/>
            <pc:sldMk cId="1540170495" sldId="330"/>
            <ac:spMk id="6" creationId="{4D9F2E65-41C2-E7C0-8243-0626D3F4236A}"/>
          </ac:spMkLst>
        </pc:spChg>
        <pc:picChg chg="mod">
          <ac:chgData name="Harry Burr" userId="d8c51529-eb67-4efb-bdf8-65105c4f0e35" providerId="ADAL" clId="{C564BC00-197C-4525-8E8A-052A7BFE2D03}" dt="2025-08-19T10:03:05.188" v="2914" actId="14826"/>
          <ac:picMkLst>
            <pc:docMk/>
            <pc:sldMk cId="1540170495" sldId="330"/>
            <ac:picMk id="5" creationId="{22ACBA54-E178-4344-D069-66ECD6CE0331}"/>
          </ac:picMkLst>
        </pc:picChg>
      </pc:sldChg>
      <pc:sldChg chg="modSp add mod">
        <pc:chgData name="Harry Burr" userId="d8c51529-eb67-4efb-bdf8-65105c4f0e35" providerId="ADAL" clId="{C564BC00-197C-4525-8E8A-052A7BFE2D03}" dt="2025-08-19T10:04:48.190" v="3681" actId="14826"/>
        <pc:sldMkLst>
          <pc:docMk/>
          <pc:sldMk cId="836131428" sldId="331"/>
        </pc:sldMkLst>
        <pc:spChg chg="mod">
          <ac:chgData name="Harry Burr" userId="d8c51529-eb67-4efb-bdf8-65105c4f0e35" providerId="ADAL" clId="{C564BC00-197C-4525-8E8A-052A7BFE2D03}" dt="2025-08-19T10:04:36.439" v="3680" actId="20577"/>
          <ac:spMkLst>
            <pc:docMk/>
            <pc:sldMk cId="836131428" sldId="331"/>
            <ac:spMk id="2" creationId="{E554FE94-E65A-CA06-4F05-4C67A2A69DD6}"/>
          </ac:spMkLst>
        </pc:spChg>
        <pc:spChg chg="mod">
          <ac:chgData name="Harry Burr" userId="d8c51529-eb67-4efb-bdf8-65105c4f0e35" providerId="ADAL" clId="{C564BC00-197C-4525-8E8A-052A7BFE2D03}" dt="2025-08-19T10:03:12.353" v="2923" actId="20577"/>
          <ac:spMkLst>
            <pc:docMk/>
            <pc:sldMk cId="836131428" sldId="331"/>
            <ac:spMk id="6" creationId="{C1CFC5C0-CD8C-B058-9309-6B5D42B71537}"/>
          </ac:spMkLst>
        </pc:spChg>
        <pc:picChg chg="mod">
          <ac:chgData name="Harry Burr" userId="d8c51529-eb67-4efb-bdf8-65105c4f0e35" providerId="ADAL" clId="{C564BC00-197C-4525-8E8A-052A7BFE2D03}" dt="2025-08-19T10:04:48.190" v="3681" actId="14826"/>
          <ac:picMkLst>
            <pc:docMk/>
            <pc:sldMk cId="836131428" sldId="331"/>
            <ac:picMk id="5" creationId="{8B8D0FE3-6856-67E7-E69C-BCEBC4FC8FE1}"/>
          </ac:picMkLst>
        </pc:picChg>
      </pc:sldChg>
      <pc:sldChg chg="modSp add mod">
        <pc:chgData name="Harry Burr" userId="d8c51529-eb67-4efb-bdf8-65105c4f0e35" providerId="ADAL" clId="{C564BC00-197C-4525-8E8A-052A7BFE2D03}" dt="2025-08-19T10:08:07.608" v="4879" actId="20577"/>
        <pc:sldMkLst>
          <pc:docMk/>
          <pc:sldMk cId="620236348" sldId="332"/>
        </pc:sldMkLst>
        <pc:spChg chg="mod">
          <ac:chgData name="Harry Burr" userId="d8c51529-eb67-4efb-bdf8-65105c4f0e35" providerId="ADAL" clId="{C564BC00-197C-4525-8E8A-052A7BFE2D03}" dt="2025-08-19T10:08:07.608" v="4879" actId="20577"/>
          <ac:spMkLst>
            <pc:docMk/>
            <pc:sldMk cId="620236348" sldId="332"/>
            <ac:spMk id="2" creationId="{ABEEDBA3-22AA-5AC9-EE0A-63A7D84217F6}"/>
          </ac:spMkLst>
        </pc:spChg>
        <pc:spChg chg="mod">
          <ac:chgData name="Harry Burr" userId="d8c51529-eb67-4efb-bdf8-65105c4f0e35" providerId="ADAL" clId="{C564BC00-197C-4525-8E8A-052A7BFE2D03}" dt="2025-08-19T10:04:59.178" v="3725" actId="20577"/>
          <ac:spMkLst>
            <pc:docMk/>
            <pc:sldMk cId="620236348" sldId="332"/>
            <ac:spMk id="6" creationId="{45C1C3F4-D2B9-023A-5863-6AC58C6D7016}"/>
          </ac:spMkLst>
        </pc:spChg>
        <pc:picChg chg="mod">
          <ac:chgData name="Harry Burr" userId="d8c51529-eb67-4efb-bdf8-65105c4f0e35" providerId="ADAL" clId="{C564BC00-197C-4525-8E8A-052A7BFE2D03}" dt="2025-08-19T10:06:00.406" v="4039" actId="14826"/>
          <ac:picMkLst>
            <pc:docMk/>
            <pc:sldMk cId="620236348" sldId="332"/>
            <ac:picMk id="5" creationId="{ACEA9E93-0663-90DF-12A6-483F30F976A4}"/>
          </ac:picMkLst>
        </pc:picChg>
      </pc:sldChg>
      <pc:sldChg chg="del">
        <pc:chgData name="Harry Burr" userId="d8c51529-eb67-4efb-bdf8-65105c4f0e35" providerId="ADAL" clId="{C564BC00-197C-4525-8E8A-052A7BFE2D03}" dt="2025-08-19T09:54:03.353" v="811" actId="47"/>
        <pc:sldMkLst>
          <pc:docMk/>
          <pc:sldMk cId="3700396914" sldId="332"/>
        </pc:sldMkLst>
      </pc:sldChg>
      <pc:sldChg chg="del">
        <pc:chgData name="Harry Burr" userId="d8c51529-eb67-4efb-bdf8-65105c4f0e35" providerId="ADAL" clId="{C564BC00-197C-4525-8E8A-052A7BFE2D03}" dt="2025-08-19T09:54:03.922" v="815" actId="47"/>
        <pc:sldMkLst>
          <pc:docMk/>
          <pc:sldMk cId="1619189581" sldId="333"/>
        </pc:sldMkLst>
      </pc:sldChg>
      <pc:sldChg chg="modSp add mod">
        <pc:chgData name="Harry Burr" userId="d8c51529-eb67-4efb-bdf8-65105c4f0e35" providerId="ADAL" clId="{C564BC00-197C-4525-8E8A-052A7BFE2D03}" dt="2025-08-20T08:57:36.933" v="5742" actId="20577"/>
        <pc:sldMkLst>
          <pc:docMk/>
          <pc:sldMk cId="2220044620" sldId="333"/>
        </pc:sldMkLst>
        <pc:spChg chg="mod">
          <ac:chgData name="Harry Burr" userId="d8c51529-eb67-4efb-bdf8-65105c4f0e35" providerId="ADAL" clId="{C564BC00-197C-4525-8E8A-052A7BFE2D03}" dt="2025-08-20T08:57:36.933" v="5742" actId="20577"/>
          <ac:spMkLst>
            <pc:docMk/>
            <pc:sldMk cId="2220044620" sldId="333"/>
            <ac:spMk id="2" creationId="{609C084A-BDE1-B498-7666-F5BA3AAA1CE8}"/>
          </ac:spMkLst>
        </pc:spChg>
        <pc:spChg chg="mod">
          <ac:chgData name="Harry Burr" userId="d8c51529-eb67-4efb-bdf8-65105c4f0e35" providerId="ADAL" clId="{C564BC00-197C-4525-8E8A-052A7BFE2D03}" dt="2025-08-19T10:08:23.314" v="4925" actId="20577"/>
          <ac:spMkLst>
            <pc:docMk/>
            <pc:sldMk cId="2220044620" sldId="333"/>
            <ac:spMk id="6" creationId="{ACD9DB77-9143-3358-7892-8DBAAA0B0546}"/>
          </ac:spMkLst>
        </pc:spChg>
        <pc:picChg chg="mod">
          <ac:chgData name="Harry Burr" userId="d8c51529-eb67-4efb-bdf8-65105c4f0e35" providerId="ADAL" clId="{C564BC00-197C-4525-8E8A-052A7BFE2D03}" dt="2025-08-19T10:10:11.922" v="5587" actId="14826"/>
          <ac:picMkLst>
            <pc:docMk/>
            <pc:sldMk cId="2220044620" sldId="333"/>
            <ac:picMk id="5" creationId="{A0A3FB5F-CA94-79EE-5B6B-2BBA27A8E4A3}"/>
          </ac:picMkLst>
        </pc:picChg>
      </pc:sldChg>
      <pc:sldChg chg="del">
        <pc:chgData name="Harry Burr" userId="d8c51529-eb67-4efb-bdf8-65105c4f0e35" providerId="ADAL" clId="{C564BC00-197C-4525-8E8A-052A7BFE2D03}" dt="2025-08-19T09:54:04.023" v="817" actId="47"/>
        <pc:sldMkLst>
          <pc:docMk/>
          <pc:sldMk cId="2249800622" sldId="334"/>
        </pc:sldMkLst>
      </pc:sldChg>
      <pc:sldChg chg="del">
        <pc:chgData name="Harry Burr" userId="d8c51529-eb67-4efb-bdf8-65105c4f0e35" providerId="ADAL" clId="{C564BC00-197C-4525-8E8A-052A7BFE2D03}" dt="2025-08-19T09:46:07.717" v="345" actId="47"/>
        <pc:sldMkLst>
          <pc:docMk/>
          <pc:sldMk cId="157446562" sldId="337"/>
        </pc:sldMkLst>
      </pc:sldChg>
      <pc:sldChg chg="del">
        <pc:chgData name="Harry Burr" userId="d8c51529-eb67-4efb-bdf8-65105c4f0e35" providerId="ADAL" clId="{C564BC00-197C-4525-8E8A-052A7BFE2D03}" dt="2025-08-19T09:54:03.910" v="814" actId="47"/>
        <pc:sldMkLst>
          <pc:docMk/>
          <pc:sldMk cId="4173551967" sldId="342"/>
        </pc:sldMkLst>
      </pc:sldChg>
      <pc:sldChg chg="del">
        <pc:chgData name="Harry Burr" userId="d8c51529-eb67-4efb-bdf8-65105c4f0e35" providerId="ADAL" clId="{C564BC00-197C-4525-8E8A-052A7BFE2D03}" dt="2025-08-19T09:54:04.053" v="818" actId="47"/>
        <pc:sldMkLst>
          <pc:docMk/>
          <pc:sldMk cId="1951109551" sldId="343"/>
        </pc:sldMkLst>
      </pc:sldChg>
      <pc:sldChg chg="del">
        <pc:chgData name="Harry Burr" userId="d8c51529-eb67-4efb-bdf8-65105c4f0e35" providerId="ADAL" clId="{C564BC00-197C-4525-8E8A-052A7BFE2D03}" dt="2025-08-19T09:54:03.993" v="816" actId="47"/>
        <pc:sldMkLst>
          <pc:docMk/>
          <pc:sldMk cId="2827843090" sldId="344"/>
        </pc:sldMkLst>
      </pc:sldChg>
      <pc:sldChg chg="modSp add del mod">
        <pc:chgData name="Harry Burr" userId="d8c51529-eb67-4efb-bdf8-65105c4f0e35" providerId="ADAL" clId="{C564BC00-197C-4525-8E8A-052A7BFE2D03}" dt="2025-08-19T09:46:06.799" v="344" actId="47"/>
        <pc:sldMkLst>
          <pc:docMk/>
          <pc:sldMk cId="3084308045" sldId="345"/>
        </pc:sldMkLst>
        <pc:spChg chg="mod">
          <ac:chgData name="Harry Burr" userId="d8c51529-eb67-4efb-bdf8-65105c4f0e35" providerId="ADAL" clId="{C564BC00-197C-4525-8E8A-052A7BFE2D03}" dt="2025-08-19T09:46:04.890" v="343" actId="20577"/>
          <ac:spMkLst>
            <pc:docMk/>
            <pc:sldMk cId="3084308045" sldId="345"/>
            <ac:spMk id="6" creationId="{187E2389-FEC1-7DB4-2229-492148A82F4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157C7C-0BA6-466F-AA13-3BE5A7862539}" type="datetimeFigureOut">
              <a:rPr lang="en-GB" smtClean="0"/>
              <a:t>20/08/2025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13CDE1-D691-4C7A-8D26-1366A4F92664}" type="slidenum">
              <a:rPr lang="en-GB" smtClean="0"/>
              <a:t>‹#›</a:t>
            </a:fld>
            <a:endParaRPr lang="en-GB"/>
          </a:p>
        </p:txBody>
      </p:sp>
    </p:spTree>
    <p:extLst>
      <p:ext uri="{BB962C8B-B14F-4D97-AF65-F5344CB8AC3E}">
        <p14:creationId xmlns:p14="http://schemas.microsoft.com/office/powerpoint/2010/main" val="1430322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019561-975E-3ABA-6116-A39F131D612E}"/>
              </a:ext>
            </a:extLst>
          </p:cNvPr>
          <p:cNvSpPr/>
          <p:nvPr userDrawn="1"/>
        </p:nvSpPr>
        <p:spPr>
          <a:xfrm>
            <a:off x="0" y="4"/>
            <a:ext cx="12192000" cy="612695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8" name="Text Placeholder 7">
            <a:extLst>
              <a:ext uri="{FF2B5EF4-FFF2-40B4-BE49-F238E27FC236}">
                <a16:creationId xmlns:a16="http://schemas.microsoft.com/office/drawing/2014/main" id="{47E08B79-C5F2-4C21-DC53-181B8B89182E}"/>
              </a:ext>
            </a:extLst>
          </p:cNvPr>
          <p:cNvSpPr>
            <a:spLocks noGrp="1"/>
          </p:cNvSpPr>
          <p:nvPr>
            <p:ph type="body" sz="quarter" idx="10" hasCustomPrompt="1"/>
          </p:nvPr>
        </p:nvSpPr>
        <p:spPr>
          <a:xfrm>
            <a:off x="619917" y="3429000"/>
            <a:ext cx="8281771" cy="1040266"/>
          </a:xfrm>
          <a:prstGeom prst="rect">
            <a:avLst/>
          </a:prstGeom>
        </p:spPr>
        <p:txBody>
          <a:bodyPr anchor="ctr">
            <a:noAutofit/>
          </a:bodyPr>
          <a:lstStyle>
            <a:lvl1pPr marL="0" indent="0">
              <a:lnSpc>
                <a:spcPct val="80000"/>
              </a:lnSpc>
              <a:buNone/>
              <a:defRPr sz="5000" spc="-151">
                <a:solidFill>
                  <a:srgbClr val="53C1F0"/>
                </a:solidFill>
                <a:latin typeface="+mj-lt"/>
              </a:defRPr>
            </a:lvl1pPr>
            <a:lvl5pPr>
              <a:defRPr/>
            </a:lvl5pPr>
          </a:lstStyle>
          <a:p>
            <a:pPr lvl="0"/>
            <a:r>
              <a:rPr lang="en-US"/>
              <a:t>Chiltern</a:t>
            </a:r>
          </a:p>
          <a:p>
            <a:pPr lvl="0"/>
            <a:r>
              <a:rPr lang="en-US"/>
              <a:t>Railways</a:t>
            </a:r>
          </a:p>
        </p:txBody>
      </p:sp>
      <p:sp>
        <p:nvSpPr>
          <p:cNvPr id="5" name="Text Placeholder 7">
            <a:extLst>
              <a:ext uri="{FF2B5EF4-FFF2-40B4-BE49-F238E27FC236}">
                <a16:creationId xmlns:a16="http://schemas.microsoft.com/office/drawing/2014/main" id="{8D4482B3-AFC3-59F5-1F56-E2EE480DAFF9}"/>
              </a:ext>
            </a:extLst>
          </p:cNvPr>
          <p:cNvSpPr>
            <a:spLocks noGrp="1"/>
          </p:cNvSpPr>
          <p:nvPr>
            <p:ph type="body" sz="quarter" idx="12" hasCustomPrompt="1"/>
          </p:nvPr>
        </p:nvSpPr>
        <p:spPr>
          <a:xfrm>
            <a:off x="619917" y="4766431"/>
            <a:ext cx="8311876" cy="403135"/>
          </a:xfrm>
          <a:prstGeom prst="rect">
            <a:avLst/>
          </a:prstGeom>
        </p:spPr>
        <p:txBody>
          <a:bodyPr anchor="b">
            <a:noAutofit/>
          </a:bodyPr>
          <a:lstStyle>
            <a:lvl1pPr marL="0" indent="0">
              <a:buNone/>
              <a:defRPr sz="3000" spc="-151">
                <a:solidFill>
                  <a:schemeClr val="bg1"/>
                </a:solidFill>
                <a:latin typeface="+mn-lt"/>
              </a:defRPr>
            </a:lvl1pPr>
            <a:lvl5pPr>
              <a:defRPr/>
            </a:lvl5pPr>
          </a:lstStyle>
          <a:p>
            <a:pPr lvl="0"/>
            <a:r>
              <a:rPr lang="en-US"/>
              <a:t>Subheading Goes Here</a:t>
            </a:r>
          </a:p>
        </p:txBody>
      </p:sp>
      <p:pic>
        <p:nvPicPr>
          <p:cNvPr id="3" name="Picture 2">
            <a:extLst>
              <a:ext uri="{FF2B5EF4-FFF2-40B4-BE49-F238E27FC236}">
                <a16:creationId xmlns:a16="http://schemas.microsoft.com/office/drawing/2014/main" id="{E7004BFB-F19D-42E2-5E56-55D172F3DBCF}"/>
              </a:ext>
            </a:extLst>
          </p:cNvPr>
          <p:cNvPicPr>
            <a:picLocks noChangeAspect="1"/>
          </p:cNvPicPr>
          <p:nvPr userDrawn="1"/>
        </p:nvPicPr>
        <p:blipFill rotWithShape="1">
          <a:blip r:embed="rId2"/>
          <a:srcRect t="21838"/>
          <a:stretch/>
        </p:blipFill>
        <p:spPr>
          <a:xfrm>
            <a:off x="4281915" y="-1"/>
            <a:ext cx="7910086" cy="6126955"/>
          </a:xfrm>
          <a:prstGeom prst="rect">
            <a:avLst/>
          </a:prstGeom>
        </p:spPr>
      </p:pic>
    </p:spTree>
    <p:extLst>
      <p:ext uri="{BB962C8B-B14F-4D97-AF65-F5344CB8AC3E}">
        <p14:creationId xmlns:p14="http://schemas.microsoft.com/office/powerpoint/2010/main" val="29506090"/>
      </p:ext>
    </p:extLst>
  </p:cSld>
  <p:clrMapOvr>
    <a:masterClrMapping/>
  </p:clrMapOvr>
  <p:extLst>
    <p:ext uri="{DCECCB84-F9BA-43D5-87BE-67443E8EF086}">
      <p15:sldGuideLst xmlns:p15="http://schemas.microsoft.com/office/powerpoint/2012/main">
        <p15:guide id="1" orient="horz" pos="2160">
          <p15:clr>
            <a:srgbClr val="FBAE40"/>
          </p15:clr>
        </p15:guide>
        <p15:guide id="2" pos="619">
          <p15:clr>
            <a:srgbClr val="000000"/>
          </p15:clr>
        </p15:guide>
        <p15:guide id="3" pos="3940">
          <p15:clr>
            <a:srgbClr val="00000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2BD354DD-E2A9-CFFD-2CC7-996B1E657865}"/>
              </a:ext>
            </a:extLst>
          </p:cNvPr>
          <p:cNvSpPr/>
          <p:nvPr userDrawn="1"/>
        </p:nvSpPr>
        <p:spPr>
          <a:xfrm>
            <a:off x="0" y="8"/>
            <a:ext cx="12192000" cy="612695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801"/>
          </a:p>
        </p:txBody>
      </p:sp>
      <p:sp>
        <p:nvSpPr>
          <p:cNvPr id="4" name="Date Placeholder 3">
            <a:extLst>
              <a:ext uri="{FF2B5EF4-FFF2-40B4-BE49-F238E27FC236}">
                <a16:creationId xmlns:a16="http://schemas.microsoft.com/office/drawing/2014/main" id="{5189DE23-34E2-F320-2228-94F70EA9929C}"/>
              </a:ext>
            </a:extLst>
          </p:cNvPr>
          <p:cNvSpPr>
            <a:spLocks noGrp="1"/>
          </p:cNvSpPr>
          <p:nvPr>
            <p:ph type="dt" sz="half" idx="10"/>
          </p:nvPr>
        </p:nvSpPr>
        <p:spPr>
          <a:xfrm>
            <a:off x="838201" y="6356356"/>
            <a:ext cx="2743200" cy="365125"/>
          </a:xfrm>
          <a:prstGeom prst="rect">
            <a:avLst/>
          </a:prstGeom>
        </p:spPr>
        <p:txBody>
          <a:bodyPr/>
          <a:lstStyle/>
          <a:p>
            <a:fld id="{15BB0922-F0A3-416F-A1FD-CEE6122F75FA}" type="datetimeFigureOut">
              <a:rPr lang="en-GB" smtClean="0"/>
              <a:t>20/08/2025</a:t>
            </a:fld>
            <a:endParaRPr lang="en-GB"/>
          </a:p>
        </p:txBody>
      </p:sp>
      <p:sp>
        <p:nvSpPr>
          <p:cNvPr id="5" name="Footer Placeholder 4">
            <a:extLst>
              <a:ext uri="{FF2B5EF4-FFF2-40B4-BE49-F238E27FC236}">
                <a16:creationId xmlns:a16="http://schemas.microsoft.com/office/drawing/2014/main" id="{0559DA05-6E20-16D6-F235-A2AA29F593ED}"/>
              </a:ext>
            </a:extLst>
          </p:cNvPr>
          <p:cNvSpPr>
            <a:spLocks noGrp="1"/>
          </p:cNvSpPr>
          <p:nvPr>
            <p:ph type="ftr" sz="quarter" idx="11"/>
          </p:nvPr>
        </p:nvSpPr>
        <p:spPr>
          <a:xfrm>
            <a:off x="4038601" y="6356356"/>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0520375D-CE36-DA2E-B972-68CD45C05F5C}"/>
              </a:ext>
            </a:extLst>
          </p:cNvPr>
          <p:cNvSpPr>
            <a:spLocks noGrp="1"/>
          </p:cNvSpPr>
          <p:nvPr>
            <p:ph type="sldNum" sz="quarter" idx="12"/>
          </p:nvPr>
        </p:nvSpPr>
        <p:spPr>
          <a:xfrm>
            <a:off x="8610601" y="6356356"/>
            <a:ext cx="2743200" cy="365125"/>
          </a:xfrm>
          <a:prstGeom prst="rect">
            <a:avLst/>
          </a:prstGeom>
        </p:spPr>
        <p:txBody>
          <a:bodyPr/>
          <a:lstStyle/>
          <a:p>
            <a:fld id="{48AA7C90-5AB7-4215-9F8E-BABE21391D26}" type="slidenum">
              <a:rPr lang="en-GB" smtClean="0"/>
              <a:t>‹#›</a:t>
            </a:fld>
            <a:endParaRPr lang="en-GB"/>
          </a:p>
        </p:txBody>
      </p:sp>
      <p:grpSp>
        <p:nvGrpSpPr>
          <p:cNvPr id="39" name="Group 38">
            <a:extLst>
              <a:ext uri="{FF2B5EF4-FFF2-40B4-BE49-F238E27FC236}">
                <a16:creationId xmlns:a16="http://schemas.microsoft.com/office/drawing/2014/main" id="{C5EF278D-13DF-EAF7-B715-15FBDCEFDE58}"/>
              </a:ext>
            </a:extLst>
          </p:cNvPr>
          <p:cNvGrpSpPr/>
          <p:nvPr userDrawn="1"/>
        </p:nvGrpSpPr>
        <p:grpSpPr>
          <a:xfrm rot="688695">
            <a:off x="-6897758" y="-10068092"/>
            <a:ext cx="25620239" cy="26571986"/>
            <a:chOff x="1699859" y="-718130"/>
            <a:chExt cx="5562921" cy="5769574"/>
          </a:xfrm>
        </p:grpSpPr>
        <p:grpSp>
          <p:nvGrpSpPr>
            <p:cNvPr id="3" name="Group 2">
              <a:extLst>
                <a:ext uri="{FF2B5EF4-FFF2-40B4-BE49-F238E27FC236}">
                  <a16:creationId xmlns:a16="http://schemas.microsoft.com/office/drawing/2014/main" id="{256D01DA-2CFA-01CA-F7CB-198532B36883}"/>
                </a:ext>
                <a:ext uri="{C183D7F6-B498-43B3-948B-1728B52AA6E4}">
                  <adec:decorative xmlns:adec="http://schemas.microsoft.com/office/drawing/2017/decorative" val="1"/>
                </a:ext>
              </a:extLst>
            </p:cNvPr>
            <p:cNvGrpSpPr/>
            <p:nvPr userDrawn="1"/>
          </p:nvGrpSpPr>
          <p:grpSpPr>
            <a:xfrm>
              <a:off x="2153742" y="-246483"/>
              <a:ext cx="4655155" cy="4826284"/>
              <a:chOff x="-24291" y="-430737"/>
              <a:chExt cx="4097879" cy="4248522"/>
            </a:xfrm>
          </p:grpSpPr>
          <p:sp>
            <p:nvSpPr>
              <p:cNvPr id="7" name="Freeform: Shape 6">
                <a:extLst>
                  <a:ext uri="{FF2B5EF4-FFF2-40B4-BE49-F238E27FC236}">
                    <a16:creationId xmlns:a16="http://schemas.microsoft.com/office/drawing/2014/main" id="{335A686C-1D2C-293D-3EF9-FDF70B70D249}"/>
                  </a:ext>
                </a:extLst>
              </p:cNvPr>
              <p:cNvSpPr/>
              <p:nvPr/>
            </p:nvSpPr>
            <p:spPr>
              <a:xfrm>
                <a:off x="-24291" y="-430737"/>
                <a:ext cx="2328290" cy="3339911"/>
              </a:xfrm>
              <a:custGeom>
                <a:avLst/>
                <a:gdLst>
                  <a:gd name="connsiteX0" fmla="*/ 694086 w 757579"/>
                  <a:gd name="connsiteY0" fmla="*/ 70610 h 1086741"/>
                  <a:gd name="connsiteX1" fmla="*/ 700379 w 757579"/>
                  <a:gd name="connsiteY1" fmla="*/ 70876 h 1086741"/>
                  <a:gd name="connsiteX2" fmla="*/ 701856 w 757579"/>
                  <a:gd name="connsiteY2" fmla="*/ 70876 h 1086741"/>
                  <a:gd name="connsiteX3" fmla="*/ 703126 w 757579"/>
                  <a:gd name="connsiteY3" fmla="*/ 70876 h 1086741"/>
                  <a:gd name="connsiteX4" fmla="*/ 705637 w 757579"/>
                  <a:gd name="connsiteY4" fmla="*/ 70758 h 1086741"/>
                  <a:gd name="connsiteX5" fmla="*/ 708474 w 757579"/>
                  <a:gd name="connsiteY5" fmla="*/ 70610 h 1086741"/>
                  <a:gd name="connsiteX6" fmla="*/ 711458 w 757579"/>
                  <a:gd name="connsiteY6" fmla="*/ 70403 h 1086741"/>
                  <a:gd name="connsiteX7" fmla="*/ 717248 w 757579"/>
                  <a:gd name="connsiteY7" fmla="*/ 69724 h 1086741"/>
                  <a:gd name="connsiteX8" fmla="*/ 718666 w 757579"/>
                  <a:gd name="connsiteY8" fmla="*/ 69517 h 1086741"/>
                  <a:gd name="connsiteX9" fmla="*/ 718962 w 757579"/>
                  <a:gd name="connsiteY9" fmla="*/ 69458 h 1086741"/>
                  <a:gd name="connsiteX10" fmla="*/ 719228 w 757579"/>
                  <a:gd name="connsiteY10" fmla="*/ 69399 h 1086741"/>
                  <a:gd name="connsiteX11" fmla="*/ 719759 w 757579"/>
                  <a:gd name="connsiteY11" fmla="*/ 69251 h 1086741"/>
                  <a:gd name="connsiteX12" fmla="*/ 722064 w 757579"/>
                  <a:gd name="connsiteY12" fmla="*/ 68689 h 1086741"/>
                  <a:gd name="connsiteX13" fmla="*/ 727352 w 757579"/>
                  <a:gd name="connsiteY13" fmla="*/ 67508 h 1086741"/>
                  <a:gd name="connsiteX14" fmla="*/ 737013 w 757579"/>
                  <a:gd name="connsiteY14" fmla="*/ 64199 h 1086741"/>
                  <a:gd name="connsiteX15" fmla="*/ 738667 w 757579"/>
                  <a:gd name="connsiteY15" fmla="*/ 63165 h 1086741"/>
                  <a:gd name="connsiteX16" fmla="*/ 739495 w 757579"/>
                  <a:gd name="connsiteY16" fmla="*/ 62633 h 1086741"/>
                  <a:gd name="connsiteX17" fmla="*/ 740529 w 757579"/>
                  <a:gd name="connsiteY17" fmla="*/ 62101 h 1086741"/>
                  <a:gd name="connsiteX18" fmla="*/ 744399 w 757579"/>
                  <a:gd name="connsiteY18" fmla="*/ 59826 h 1086741"/>
                  <a:gd name="connsiteX19" fmla="*/ 750810 w 757579"/>
                  <a:gd name="connsiteY19" fmla="*/ 54479 h 1086741"/>
                  <a:gd name="connsiteX20" fmla="*/ 757398 w 757579"/>
                  <a:gd name="connsiteY20" fmla="*/ 41007 h 1086741"/>
                  <a:gd name="connsiteX21" fmla="*/ 754355 w 757579"/>
                  <a:gd name="connsiteY21" fmla="*/ 26324 h 1086741"/>
                  <a:gd name="connsiteX22" fmla="*/ 749481 w 757579"/>
                  <a:gd name="connsiteY22" fmla="*/ 19558 h 1086741"/>
                  <a:gd name="connsiteX23" fmla="*/ 746290 w 757579"/>
                  <a:gd name="connsiteY23" fmla="*/ 16397 h 1086741"/>
                  <a:gd name="connsiteX24" fmla="*/ 745433 w 757579"/>
                  <a:gd name="connsiteY24" fmla="*/ 15629 h 1086741"/>
                  <a:gd name="connsiteX25" fmla="*/ 744310 w 757579"/>
                  <a:gd name="connsiteY25" fmla="*/ 14861 h 1086741"/>
                  <a:gd name="connsiteX26" fmla="*/ 741888 w 757579"/>
                  <a:gd name="connsiteY26" fmla="*/ 13354 h 1086741"/>
                  <a:gd name="connsiteX27" fmla="*/ 733350 w 757579"/>
                  <a:gd name="connsiteY27" fmla="*/ 8213 h 1086741"/>
                  <a:gd name="connsiteX28" fmla="*/ 728475 w 757579"/>
                  <a:gd name="connsiteY28" fmla="*/ 5997 h 1086741"/>
                  <a:gd name="connsiteX29" fmla="*/ 725461 w 757579"/>
                  <a:gd name="connsiteY29" fmla="*/ 4993 h 1086741"/>
                  <a:gd name="connsiteX30" fmla="*/ 723836 w 757579"/>
                  <a:gd name="connsiteY30" fmla="*/ 4520 h 1086741"/>
                  <a:gd name="connsiteX31" fmla="*/ 722507 w 757579"/>
                  <a:gd name="connsiteY31" fmla="*/ 4107 h 1086741"/>
                  <a:gd name="connsiteX32" fmla="*/ 716953 w 757579"/>
                  <a:gd name="connsiteY32" fmla="*/ 2600 h 1086741"/>
                  <a:gd name="connsiteX33" fmla="*/ 714087 w 757579"/>
                  <a:gd name="connsiteY33" fmla="*/ 1950 h 1086741"/>
                  <a:gd name="connsiteX34" fmla="*/ 710955 w 757579"/>
                  <a:gd name="connsiteY34" fmla="*/ 1389 h 1086741"/>
                  <a:gd name="connsiteX35" fmla="*/ 707410 w 757579"/>
                  <a:gd name="connsiteY35" fmla="*/ 916 h 1086741"/>
                  <a:gd name="connsiteX36" fmla="*/ 705608 w 757579"/>
                  <a:gd name="connsiteY36" fmla="*/ 709 h 1086741"/>
                  <a:gd name="connsiteX37" fmla="*/ 703983 w 757579"/>
                  <a:gd name="connsiteY37" fmla="*/ 561 h 1086741"/>
                  <a:gd name="connsiteX38" fmla="*/ 697631 w 757579"/>
                  <a:gd name="connsiteY38" fmla="*/ 207 h 1086741"/>
                  <a:gd name="connsiteX39" fmla="*/ 694677 w 757579"/>
                  <a:gd name="connsiteY39" fmla="*/ 118 h 1086741"/>
                  <a:gd name="connsiteX40" fmla="*/ 693199 w 757579"/>
                  <a:gd name="connsiteY40" fmla="*/ 118 h 1086741"/>
                  <a:gd name="connsiteX41" fmla="*/ 692402 w 757579"/>
                  <a:gd name="connsiteY41" fmla="*/ 59 h 1086741"/>
                  <a:gd name="connsiteX42" fmla="*/ 691575 w 757579"/>
                  <a:gd name="connsiteY42" fmla="*/ 59 h 1086741"/>
                  <a:gd name="connsiteX43" fmla="*/ 685134 w 757579"/>
                  <a:gd name="connsiteY43" fmla="*/ 0 h 1086741"/>
                  <a:gd name="connsiteX44" fmla="*/ 672932 w 757579"/>
                  <a:gd name="connsiteY44" fmla="*/ 0 h 1086741"/>
                  <a:gd name="connsiteX45" fmla="*/ 661263 w 757579"/>
                  <a:gd name="connsiteY45" fmla="*/ 295 h 1086741"/>
                  <a:gd name="connsiteX46" fmla="*/ 659608 w 757579"/>
                  <a:gd name="connsiteY46" fmla="*/ 295 h 1086741"/>
                  <a:gd name="connsiteX47" fmla="*/ 657806 w 757579"/>
                  <a:gd name="connsiteY47" fmla="*/ 355 h 1086741"/>
                  <a:gd name="connsiteX48" fmla="*/ 654467 w 757579"/>
                  <a:gd name="connsiteY48" fmla="*/ 473 h 1086741"/>
                  <a:gd name="connsiteX49" fmla="*/ 648677 w 757579"/>
                  <a:gd name="connsiteY49" fmla="*/ 768 h 1086741"/>
                  <a:gd name="connsiteX50" fmla="*/ 642798 w 757579"/>
                  <a:gd name="connsiteY50" fmla="*/ 1064 h 1086741"/>
                  <a:gd name="connsiteX51" fmla="*/ 636091 w 757579"/>
                  <a:gd name="connsiteY51" fmla="*/ 1448 h 1086741"/>
                  <a:gd name="connsiteX52" fmla="*/ 624244 w 757579"/>
                  <a:gd name="connsiteY52" fmla="*/ 2334 h 1086741"/>
                  <a:gd name="connsiteX53" fmla="*/ 622767 w 757579"/>
                  <a:gd name="connsiteY53" fmla="*/ 2452 h 1086741"/>
                  <a:gd name="connsiteX54" fmla="*/ 621260 w 757579"/>
                  <a:gd name="connsiteY54" fmla="*/ 2600 h 1086741"/>
                  <a:gd name="connsiteX55" fmla="*/ 618276 w 757579"/>
                  <a:gd name="connsiteY55" fmla="*/ 2895 h 1086741"/>
                  <a:gd name="connsiteX56" fmla="*/ 612308 w 757579"/>
                  <a:gd name="connsiteY56" fmla="*/ 3486 h 1086741"/>
                  <a:gd name="connsiteX57" fmla="*/ 606222 w 757579"/>
                  <a:gd name="connsiteY57" fmla="*/ 4077 h 1086741"/>
                  <a:gd name="connsiteX58" fmla="*/ 604391 w 757579"/>
                  <a:gd name="connsiteY58" fmla="*/ 4284 h 1086741"/>
                  <a:gd name="connsiteX59" fmla="*/ 602736 w 757579"/>
                  <a:gd name="connsiteY59" fmla="*/ 4491 h 1086741"/>
                  <a:gd name="connsiteX60" fmla="*/ 599870 w 757579"/>
                  <a:gd name="connsiteY60" fmla="*/ 4845 h 1086741"/>
                  <a:gd name="connsiteX61" fmla="*/ 587639 w 757579"/>
                  <a:gd name="connsiteY61" fmla="*/ 6381 h 1086741"/>
                  <a:gd name="connsiteX62" fmla="*/ 575881 w 757579"/>
                  <a:gd name="connsiteY62" fmla="*/ 8154 h 1086741"/>
                  <a:gd name="connsiteX63" fmla="*/ 572956 w 757579"/>
                  <a:gd name="connsiteY63" fmla="*/ 8597 h 1086741"/>
                  <a:gd name="connsiteX64" fmla="*/ 569972 w 757579"/>
                  <a:gd name="connsiteY64" fmla="*/ 9100 h 1086741"/>
                  <a:gd name="connsiteX65" fmla="*/ 563975 w 757579"/>
                  <a:gd name="connsiteY65" fmla="*/ 10134 h 1086741"/>
                  <a:gd name="connsiteX66" fmla="*/ 551921 w 757579"/>
                  <a:gd name="connsiteY66" fmla="*/ 12349 h 1086741"/>
                  <a:gd name="connsiteX67" fmla="*/ 548907 w 757579"/>
                  <a:gd name="connsiteY67" fmla="*/ 12911 h 1086741"/>
                  <a:gd name="connsiteX68" fmla="*/ 545923 w 757579"/>
                  <a:gd name="connsiteY68" fmla="*/ 13502 h 1086741"/>
                  <a:gd name="connsiteX69" fmla="*/ 539955 w 757579"/>
                  <a:gd name="connsiteY69" fmla="*/ 14742 h 1086741"/>
                  <a:gd name="connsiteX70" fmla="*/ 534017 w 757579"/>
                  <a:gd name="connsiteY70" fmla="*/ 16013 h 1086741"/>
                  <a:gd name="connsiteX71" fmla="*/ 528079 w 757579"/>
                  <a:gd name="connsiteY71" fmla="*/ 17372 h 1086741"/>
                  <a:gd name="connsiteX72" fmla="*/ 522141 w 757579"/>
                  <a:gd name="connsiteY72" fmla="*/ 18731 h 1086741"/>
                  <a:gd name="connsiteX73" fmla="*/ 516232 w 757579"/>
                  <a:gd name="connsiteY73" fmla="*/ 20208 h 1086741"/>
                  <a:gd name="connsiteX74" fmla="*/ 510323 w 757579"/>
                  <a:gd name="connsiteY74" fmla="*/ 21685 h 1086741"/>
                  <a:gd name="connsiteX75" fmla="*/ 504444 w 757579"/>
                  <a:gd name="connsiteY75" fmla="*/ 23251 h 1086741"/>
                  <a:gd name="connsiteX76" fmla="*/ 326767 w 757579"/>
                  <a:gd name="connsiteY76" fmla="*/ 98972 h 1086741"/>
                  <a:gd name="connsiteX77" fmla="*/ 248092 w 757579"/>
                  <a:gd name="connsiteY77" fmla="*/ 154544 h 1086741"/>
                  <a:gd name="connsiteX78" fmla="*/ 211960 w 757579"/>
                  <a:gd name="connsiteY78" fmla="*/ 186274 h 1086741"/>
                  <a:gd name="connsiteX79" fmla="*/ 178220 w 757579"/>
                  <a:gd name="connsiteY79" fmla="*/ 220397 h 1086741"/>
                  <a:gd name="connsiteX80" fmla="*/ 118483 w 757579"/>
                  <a:gd name="connsiteY80" fmla="*/ 295173 h 1086741"/>
                  <a:gd name="connsiteX81" fmla="*/ 92809 w 757579"/>
                  <a:gd name="connsiteY81" fmla="*/ 335471 h 1086741"/>
                  <a:gd name="connsiteX82" fmla="*/ 86812 w 757579"/>
                  <a:gd name="connsiteY82" fmla="*/ 345840 h 1086741"/>
                  <a:gd name="connsiteX83" fmla="*/ 81021 w 757579"/>
                  <a:gd name="connsiteY83" fmla="*/ 356269 h 1086741"/>
                  <a:gd name="connsiteX84" fmla="*/ 79603 w 757579"/>
                  <a:gd name="connsiteY84" fmla="*/ 358869 h 1086741"/>
                  <a:gd name="connsiteX85" fmla="*/ 78894 w 757579"/>
                  <a:gd name="connsiteY85" fmla="*/ 360169 h 1086741"/>
                  <a:gd name="connsiteX86" fmla="*/ 78214 w 757579"/>
                  <a:gd name="connsiteY86" fmla="*/ 361469 h 1086741"/>
                  <a:gd name="connsiteX87" fmla="*/ 75496 w 757579"/>
                  <a:gd name="connsiteY87" fmla="*/ 366669 h 1086741"/>
                  <a:gd name="connsiteX88" fmla="*/ 72778 w 757579"/>
                  <a:gd name="connsiteY88" fmla="*/ 371928 h 1086741"/>
                  <a:gd name="connsiteX89" fmla="*/ 71360 w 757579"/>
                  <a:gd name="connsiteY89" fmla="*/ 374675 h 1086741"/>
                  <a:gd name="connsiteX90" fmla="*/ 70001 w 757579"/>
                  <a:gd name="connsiteY90" fmla="*/ 377423 h 1086741"/>
                  <a:gd name="connsiteX91" fmla="*/ 64920 w 757579"/>
                  <a:gd name="connsiteY91" fmla="*/ 387822 h 1086741"/>
                  <a:gd name="connsiteX92" fmla="*/ 63472 w 757579"/>
                  <a:gd name="connsiteY92" fmla="*/ 390895 h 1086741"/>
                  <a:gd name="connsiteX93" fmla="*/ 62261 w 757579"/>
                  <a:gd name="connsiteY93" fmla="*/ 393524 h 1086741"/>
                  <a:gd name="connsiteX94" fmla="*/ 59809 w 757579"/>
                  <a:gd name="connsiteY94" fmla="*/ 398931 h 1086741"/>
                  <a:gd name="connsiteX95" fmla="*/ 57357 w 757579"/>
                  <a:gd name="connsiteY95" fmla="*/ 404337 h 1086741"/>
                  <a:gd name="connsiteX96" fmla="*/ 55023 w 757579"/>
                  <a:gd name="connsiteY96" fmla="*/ 409744 h 1086741"/>
                  <a:gd name="connsiteX97" fmla="*/ 52718 w 757579"/>
                  <a:gd name="connsiteY97" fmla="*/ 415121 h 1086741"/>
                  <a:gd name="connsiteX98" fmla="*/ 51536 w 757579"/>
                  <a:gd name="connsiteY98" fmla="*/ 417839 h 1086741"/>
                  <a:gd name="connsiteX99" fmla="*/ 50945 w 757579"/>
                  <a:gd name="connsiteY99" fmla="*/ 419227 h 1086741"/>
                  <a:gd name="connsiteX100" fmla="*/ 50355 w 757579"/>
                  <a:gd name="connsiteY100" fmla="*/ 420705 h 1086741"/>
                  <a:gd name="connsiteX101" fmla="*/ 45982 w 757579"/>
                  <a:gd name="connsiteY101" fmla="*/ 431636 h 1086741"/>
                  <a:gd name="connsiteX102" fmla="*/ 44859 w 757579"/>
                  <a:gd name="connsiteY102" fmla="*/ 434472 h 1086741"/>
                  <a:gd name="connsiteX103" fmla="*/ 44269 w 757579"/>
                  <a:gd name="connsiteY103" fmla="*/ 436008 h 1086741"/>
                  <a:gd name="connsiteX104" fmla="*/ 43766 w 757579"/>
                  <a:gd name="connsiteY104" fmla="*/ 437397 h 1086741"/>
                  <a:gd name="connsiteX105" fmla="*/ 41728 w 757579"/>
                  <a:gd name="connsiteY105" fmla="*/ 442863 h 1086741"/>
                  <a:gd name="connsiteX106" fmla="*/ 33869 w 757579"/>
                  <a:gd name="connsiteY106" fmla="*/ 465286 h 1086741"/>
                  <a:gd name="connsiteX107" fmla="*/ 20604 w 757579"/>
                  <a:gd name="connsiteY107" fmla="*/ 510872 h 1086741"/>
                  <a:gd name="connsiteX108" fmla="*/ 10589 w 757579"/>
                  <a:gd name="connsiteY108" fmla="*/ 557168 h 1086741"/>
                  <a:gd name="connsiteX109" fmla="*/ 3557 w 757579"/>
                  <a:gd name="connsiteY109" fmla="*/ 745185 h 1086741"/>
                  <a:gd name="connsiteX110" fmla="*/ 19895 w 757579"/>
                  <a:gd name="connsiteY110" fmla="*/ 837598 h 1086741"/>
                  <a:gd name="connsiteX111" fmla="*/ 49114 w 757579"/>
                  <a:gd name="connsiteY111" fmla="*/ 926466 h 1086741"/>
                  <a:gd name="connsiteX112" fmla="*/ 142856 w 757579"/>
                  <a:gd name="connsiteY112" fmla="*/ 1086742 h 1086741"/>
                  <a:gd name="connsiteX113" fmla="*/ 57327 w 757579"/>
                  <a:gd name="connsiteY113" fmla="*/ 923305 h 1086741"/>
                  <a:gd name="connsiteX114" fmla="*/ 32776 w 757579"/>
                  <a:gd name="connsiteY114" fmla="*/ 834673 h 1086741"/>
                  <a:gd name="connsiteX115" fmla="*/ 21136 w 757579"/>
                  <a:gd name="connsiteY115" fmla="*/ 743767 h 1086741"/>
                  <a:gd name="connsiteX116" fmla="*/ 36499 w 757579"/>
                  <a:gd name="connsiteY116" fmla="*/ 562427 h 1086741"/>
                  <a:gd name="connsiteX117" fmla="*/ 48198 w 757579"/>
                  <a:gd name="connsiteY117" fmla="*/ 518524 h 1086741"/>
                  <a:gd name="connsiteX118" fmla="*/ 62911 w 757579"/>
                  <a:gd name="connsiteY118" fmla="*/ 475627 h 1086741"/>
                  <a:gd name="connsiteX119" fmla="*/ 71390 w 757579"/>
                  <a:gd name="connsiteY119" fmla="*/ 454621 h 1086741"/>
                  <a:gd name="connsiteX120" fmla="*/ 73665 w 757579"/>
                  <a:gd name="connsiteY120" fmla="*/ 449303 h 1086741"/>
                  <a:gd name="connsiteX121" fmla="*/ 74226 w 757579"/>
                  <a:gd name="connsiteY121" fmla="*/ 448003 h 1086741"/>
                  <a:gd name="connsiteX122" fmla="*/ 74728 w 757579"/>
                  <a:gd name="connsiteY122" fmla="*/ 446851 h 1086741"/>
                  <a:gd name="connsiteX123" fmla="*/ 75851 w 757579"/>
                  <a:gd name="connsiteY123" fmla="*/ 444369 h 1086741"/>
                  <a:gd name="connsiteX124" fmla="*/ 80608 w 757579"/>
                  <a:gd name="connsiteY124" fmla="*/ 433940 h 1086741"/>
                  <a:gd name="connsiteX125" fmla="*/ 81139 w 757579"/>
                  <a:gd name="connsiteY125" fmla="*/ 432759 h 1086741"/>
                  <a:gd name="connsiteX126" fmla="*/ 81730 w 757579"/>
                  <a:gd name="connsiteY126" fmla="*/ 431518 h 1086741"/>
                  <a:gd name="connsiteX127" fmla="*/ 82971 w 757579"/>
                  <a:gd name="connsiteY127" fmla="*/ 428977 h 1086741"/>
                  <a:gd name="connsiteX128" fmla="*/ 85482 w 757579"/>
                  <a:gd name="connsiteY128" fmla="*/ 423807 h 1086741"/>
                  <a:gd name="connsiteX129" fmla="*/ 87993 w 757579"/>
                  <a:gd name="connsiteY129" fmla="*/ 418666 h 1086741"/>
                  <a:gd name="connsiteX130" fmla="*/ 90593 w 757579"/>
                  <a:gd name="connsiteY130" fmla="*/ 413614 h 1086741"/>
                  <a:gd name="connsiteX131" fmla="*/ 93193 w 757579"/>
                  <a:gd name="connsiteY131" fmla="*/ 408562 h 1086741"/>
                  <a:gd name="connsiteX132" fmla="*/ 94523 w 757579"/>
                  <a:gd name="connsiteY132" fmla="*/ 405992 h 1086741"/>
                  <a:gd name="connsiteX133" fmla="*/ 95645 w 757579"/>
                  <a:gd name="connsiteY133" fmla="*/ 403865 h 1086741"/>
                  <a:gd name="connsiteX134" fmla="*/ 101229 w 757579"/>
                  <a:gd name="connsiteY134" fmla="*/ 393642 h 1086741"/>
                  <a:gd name="connsiteX135" fmla="*/ 102559 w 757579"/>
                  <a:gd name="connsiteY135" fmla="*/ 391249 h 1086741"/>
                  <a:gd name="connsiteX136" fmla="*/ 103918 w 757579"/>
                  <a:gd name="connsiteY136" fmla="*/ 388915 h 1086741"/>
                  <a:gd name="connsiteX137" fmla="*/ 106783 w 757579"/>
                  <a:gd name="connsiteY137" fmla="*/ 384011 h 1086741"/>
                  <a:gd name="connsiteX138" fmla="*/ 109649 w 757579"/>
                  <a:gd name="connsiteY138" fmla="*/ 379048 h 1086741"/>
                  <a:gd name="connsiteX139" fmla="*/ 110358 w 757579"/>
                  <a:gd name="connsiteY139" fmla="*/ 377807 h 1086741"/>
                  <a:gd name="connsiteX140" fmla="*/ 111097 w 757579"/>
                  <a:gd name="connsiteY140" fmla="*/ 376596 h 1086741"/>
                  <a:gd name="connsiteX141" fmla="*/ 112574 w 757579"/>
                  <a:gd name="connsiteY141" fmla="*/ 374203 h 1086741"/>
                  <a:gd name="connsiteX142" fmla="*/ 118512 w 757579"/>
                  <a:gd name="connsiteY142" fmla="*/ 364630 h 1086741"/>
                  <a:gd name="connsiteX143" fmla="*/ 124569 w 757579"/>
                  <a:gd name="connsiteY143" fmla="*/ 355176 h 1086741"/>
                  <a:gd name="connsiteX144" fmla="*/ 150567 w 757579"/>
                  <a:gd name="connsiteY144" fmla="*/ 318394 h 1086741"/>
                  <a:gd name="connsiteX145" fmla="*/ 209891 w 757579"/>
                  <a:gd name="connsiteY145" fmla="*/ 250975 h 1086741"/>
                  <a:gd name="connsiteX146" fmla="*/ 242892 w 757579"/>
                  <a:gd name="connsiteY146" fmla="*/ 220634 h 1086741"/>
                  <a:gd name="connsiteX147" fmla="*/ 277872 w 757579"/>
                  <a:gd name="connsiteY147" fmla="*/ 192744 h 1086741"/>
                  <a:gd name="connsiteX148" fmla="*/ 353091 w 757579"/>
                  <a:gd name="connsiteY148" fmla="*/ 144794 h 1086741"/>
                  <a:gd name="connsiteX149" fmla="*/ 519009 w 757579"/>
                  <a:gd name="connsiteY149" fmla="*/ 83166 h 1086741"/>
                  <a:gd name="connsiteX150" fmla="*/ 524415 w 757579"/>
                  <a:gd name="connsiteY150" fmla="*/ 81984 h 1086741"/>
                  <a:gd name="connsiteX151" fmla="*/ 529851 w 757579"/>
                  <a:gd name="connsiteY151" fmla="*/ 80921 h 1086741"/>
                  <a:gd name="connsiteX152" fmla="*/ 535258 w 757579"/>
                  <a:gd name="connsiteY152" fmla="*/ 79857 h 1086741"/>
                  <a:gd name="connsiteX153" fmla="*/ 540694 w 757579"/>
                  <a:gd name="connsiteY153" fmla="*/ 78882 h 1086741"/>
                  <a:gd name="connsiteX154" fmla="*/ 546130 w 757579"/>
                  <a:gd name="connsiteY154" fmla="*/ 77907 h 1086741"/>
                  <a:gd name="connsiteX155" fmla="*/ 551566 w 757579"/>
                  <a:gd name="connsiteY155" fmla="*/ 77021 h 1086741"/>
                  <a:gd name="connsiteX156" fmla="*/ 557002 w 757579"/>
                  <a:gd name="connsiteY156" fmla="*/ 76164 h 1086741"/>
                  <a:gd name="connsiteX157" fmla="*/ 559720 w 757579"/>
                  <a:gd name="connsiteY157" fmla="*/ 75750 h 1086741"/>
                  <a:gd name="connsiteX158" fmla="*/ 562438 w 757579"/>
                  <a:gd name="connsiteY158" fmla="*/ 75366 h 1086741"/>
                  <a:gd name="connsiteX159" fmla="*/ 573311 w 757579"/>
                  <a:gd name="connsiteY159" fmla="*/ 73889 h 1086741"/>
                  <a:gd name="connsiteX160" fmla="*/ 578776 w 757579"/>
                  <a:gd name="connsiteY160" fmla="*/ 73210 h 1086741"/>
                  <a:gd name="connsiteX161" fmla="*/ 581524 w 757579"/>
                  <a:gd name="connsiteY161" fmla="*/ 72885 h 1086741"/>
                  <a:gd name="connsiteX162" fmla="*/ 584360 w 757579"/>
                  <a:gd name="connsiteY162" fmla="*/ 72589 h 1086741"/>
                  <a:gd name="connsiteX163" fmla="*/ 595616 w 757579"/>
                  <a:gd name="connsiteY163" fmla="*/ 71437 h 1086741"/>
                  <a:gd name="connsiteX164" fmla="*/ 606459 w 757579"/>
                  <a:gd name="connsiteY164" fmla="*/ 70610 h 1086741"/>
                  <a:gd name="connsiteX165" fmla="*/ 609354 w 757579"/>
                  <a:gd name="connsiteY165" fmla="*/ 70373 h 1086741"/>
                  <a:gd name="connsiteX166" fmla="*/ 610595 w 757579"/>
                  <a:gd name="connsiteY166" fmla="*/ 70285 h 1086741"/>
                  <a:gd name="connsiteX167" fmla="*/ 611658 w 757579"/>
                  <a:gd name="connsiteY167" fmla="*/ 70226 h 1086741"/>
                  <a:gd name="connsiteX168" fmla="*/ 617154 w 757579"/>
                  <a:gd name="connsiteY168" fmla="*/ 69960 h 1086741"/>
                  <a:gd name="connsiteX169" fmla="*/ 622737 w 757579"/>
                  <a:gd name="connsiteY169" fmla="*/ 69664 h 1086741"/>
                  <a:gd name="connsiteX170" fmla="*/ 625544 w 757579"/>
                  <a:gd name="connsiteY170" fmla="*/ 69517 h 1086741"/>
                  <a:gd name="connsiteX171" fmla="*/ 626933 w 757579"/>
                  <a:gd name="connsiteY171" fmla="*/ 69458 h 1086741"/>
                  <a:gd name="connsiteX172" fmla="*/ 628351 w 757579"/>
                  <a:gd name="connsiteY172" fmla="*/ 69458 h 1086741"/>
                  <a:gd name="connsiteX173" fmla="*/ 639666 w 757579"/>
                  <a:gd name="connsiteY173" fmla="*/ 69103 h 1086741"/>
                  <a:gd name="connsiteX174" fmla="*/ 644541 w 757579"/>
                  <a:gd name="connsiteY174" fmla="*/ 69074 h 1086741"/>
                  <a:gd name="connsiteX175" fmla="*/ 650243 w 757579"/>
                  <a:gd name="connsiteY175" fmla="*/ 69074 h 1086741"/>
                  <a:gd name="connsiteX176" fmla="*/ 656033 w 757579"/>
                  <a:gd name="connsiteY176" fmla="*/ 69074 h 1086741"/>
                  <a:gd name="connsiteX177" fmla="*/ 658485 w 757579"/>
                  <a:gd name="connsiteY177" fmla="*/ 69074 h 1086741"/>
                  <a:gd name="connsiteX178" fmla="*/ 660849 w 757579"/>
                  <a:gd name="connsiteY178" fmla="*/ 69162 h 1086741"/>
                  <a:gd name="connsiteX179" fmla="*/ 672371 w 757579"/>
                  <a:gd name="connsiteY179" fmla="*/ 69428 h 1086741"/>
                  <a:gd name="connsiteX180" fmla="*/ 683361 w 757579"/>
                  <a:gd name="connsiteY180" fmla="*/ 69960 h 1086741"/>
                  <a:gd name="connsiteX181" fmla="*/ 688502 w 757579"/>
                  <a:gd name="connsiteY181" fmla="*/ 70226 h 1086741"/>
                  <a:gd name="connsiteX182" fmla="*/ 689122 w 757579"/>
                  <a:gd name="connsiteY182" fmla="*/ 70226 h 1086741"/>
                  <a:gd name="connsiteX183" fmla="*/ 689802 w 757579"/>
                  <a:gd name="connsiteY183" fmla="*/ 70314 h 1086741"/>
                  <a:gd name="connsiteX184" fmla="*/ 691220 w 757579"/>
                  <a:gd name="connsiteY184" fmla="*/ 70433 h 1086741"/>
                  <a:gd name="connsiteX185" fmla="*/ 694056 w 757579"/>
                  <a:gd name="connsiteY185" fmla="*/ 70639 h 1086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757579" h="1086741">
                    <a:moveTo>
                      <a:pt x="694086" y="70610"/>
                    </a:moveTo>
                    <a:cubicBezTo>
                      <a:pt x="696154" y="70758"/>
                      <a:pt x="698311" y="70846"/>
                      <a:pt x="700379" y="70876"/>
                    </a:cubicBezTo>
                    <a:cubicBezTo>
                      <a:pt x="700881" y="70876"/>
                      <a:pt x="701354" y="70876"/>
                      <a:pt x="701856" y="70876"/>
                    </a:cubicBezTo>
                    <a:cubicBezTo>
                      <a:pt x="702269" y="70876"/>
                      <a:pt x="702713" y="70876"/>
                      <a:pt x="703126" y="70876"/>
                    </a:cubicBezTo>
                    <a:cubicBezTo>
                      <a:pt x="703983" y="70876"/>
                      <a:pt x="704810" y="70817"/>
                      <a:pt x="705637" y="70758"/>
                    </a:cubicBezTo>
                    <a:cubicBezTo>
                      <a:pt x="706406" y="70698"/>
                      <a:pt x="707499" y="70669"/>
                      <a:pt x="708474" y="70610"/>
                    </a:cubicBezTo>
                    <a:cubicBezTo>
                      <a:pt x="709478" y="70551"/>
                      <a:pt x="710453" y="70492"/>
                      <a:pt x="711458" y="70403"/>
                    </a:cubicBezTo>
                    <a:cubicBezTo>
                      <a:pt x="713437" y="70226"/>
                      <a:pt x="715357" y="70019"/>
                      <a:pt x="717248" y="69724"/>
                    </a:cubicBezTo>
                    <a:cubicBezTo>
                      <a:pt x="717721" y="69664"/>
                      <a:pt x="718194" y="69576"/>
                      <a:pt x="718666" y="69517"/>
                    </a:cubicBezTo>
                    <a:cubicBezTo>
                      <a:pt x="718784" y="69517"/>
                      <a:pt x="718873" y="69487"/>
                      <a:pt x="718962" y="69458"/>
                    </a:cubicBezTo>
                    <a:lnTo>
                      <a:pt x="719228" y="69399"/>
                    </a:lnTo>
                    <a:lnTo>
                      <a:pt x="719759" y="69251"/>
                    </a:lnTo>
                    <a:cubicBezTo>
                      <a:pt x="720468" y="69074"/>
                      <a:pt x="721030" y="68837"/>
                      <a:pt x="722064" y="68689"/>
                    </a:cubicBezTo>
                    <a:cubicBezTo>
                      <a:pt x="723896" y="68335"/>
                      <a:pt x="725639" y="67951"/>
                      <a:pt x="727352" y="67508"/>
                    </a:cubicBezTo>
                    <a:cubicBezTo>
                      <a:pt x="730720" y="66592"/>
                      <a:pt x="734029" y="65499"/>
                      <a:pt x="737013" y="64199"/>
                    </a:cubicBezTo>
                    <a:cubicBezTo>
                      <a:pt x="737574" y="63874"/>
                      <a:pt x="738106" y="63519"/>
                      <a:pt x="738667" y="63165"/>
                    </a:cubicBezTo>
                    <a:cubicBezTo>
                      <a:pt x="738933" y="62988"/>
                      <a:pt x="739229" y="62810"/>
                      <a:pt x="739495" y="62633"/>
                    </a:cubicBezTo>
                    <a:cubicBezTo>
                      <a:pt x="739849" y="62456"/>
                      <a:pt x="740174" y="62278"/>
                      <a:pt x="740529" y="62101"/>
                    </a:cubicBezTo>
                    <a:cubicBezTo>
                      <a:pt x="741888" y="61392"/>
                      <a:pt x="743188" y="60624"/>
                      <a:pt x="744399" y="59826"/>
                    </a:cubicBezTo>
                    <a:cubicBezTo>
                      <a:pt x="746851" y="58231"/>
                      <a:pt x="749008" y="56429"/>
                      <a:pt x="750810" y="54479"/>
                    </a:cubicBezTo>
                    <a:cubicBezTo>
                      <a:pt x="754444" y="50579"/>
                      <a:pt x="756778" y="46059"/>
                      <a:pt x="757398" y="41007"/>
                    </a:cubicBezTo>
                    <a:cubicBezTo>
                      <a:pt x="758048" y="35984"/>
                      <a:pt x="756926" y="31021"/>
                      <a:pt x="754355" y="26324"/>
                    </a:cubicBezTo>
                    <a:cubicBezTo>
                      <a:pt x="753085" y="23990"/>
                      <a:pt x="751430" y="21715"/>
                      <a:pt x="749481" y="19558"/>
                    </a:cubicBezTo>
                    <a:cubicBezTo>
                      <a:pt x="748506" y="18465"/>
                      <a:pt x="747442" y="17431"/>
                      <a:pt x="746290" y="16397"/>
                    </a:cubicBezTo>
                    <a:cubicBezTo>
                      <a:pt x="745994" y="16131"/>
                      <a:pt x="745728" y="15895"/>
                      <a:pt x="745433" y="15629"/>
                    </a:cubicBezTo>
                    <a:cubicBezTo>
                      <a:pt x="745078" y="15363"/>
                      <a:pt x="744694" y="15097"/>
                      <a:pt x="744310" y="14861"/>
                    </a:cubicBezTo>
                    <a:cubicBezTo>
                      <a:pt x="743542" y="14358"/>
                      <a:pt x="742715" y="13856"/>
                      <a:pt x="741888" y="13354"/>
                    </a:cubicBezTo>
                    <a:cubicBezTo>
                      <a:pt x="739288" y="11493"/>
                      <a:pt x="736511" y="9779"/>
                      <a:pt x="733350" y="8213"/>
                    </a:cubicBezTo>
                    <a:cubicBezTo>
                      <a:pt x="731784" y="7416"/>
                      <a:pt x="730129" y="6677"/>
                      <a:pt x="728475" y="5997"/>
                    </a:cubicBezTo>
                    <a:cubicBezTo>
                      <a:pt x="727736" y="5643"/>
                      <a:pt x="726525" y="5318"/>
                      <a:pt x="725461" y="4993"/>
                    </a:cubicBezTo>
                    <a:cubicBezTo>
                      <a:pt x="724930" y="4845"/>
                      <a:pt x="724368" y="4668"/>
                      <a:pt x="723836" y="4520"/>
                    </a:cubicBezTo>
                    <a:cubicBezTo>
                      <a:pt x="723393" y="4372"/>
                      <a:pt x="722950" y="4225"/>
                      <a:pt x="722507" y="4107"/>
                    </a:cubicBezTo>
                    <a:cubicBezTo>
                      <a:pt x="720705" y="3545"/>
                      <a:pt x="718843" y="3043"/>
                      <a:pt x="716953" y="2600"/>
                    </a:cubicBezTo>
                    <a:cubicBezTo>
                      <a:pt x="716007" y="2364"/>
                      <a:pt x="715062" y="2157"/>
                      <a:pt x="714087" y="1950"/>
                    </a:cubicBezTo>
                    <a:cubicBezTo>
                      <a:pt x="713112" y="1743"/>
                      <a:pt x="712226" y="1566"/>
                      <a:pt x="710955" y="1389"/>
                    </a:cubicBezTo>
                    <a:cubicBezTo>
                      <a:pt x="709774" y="1211"/>
                      <a:pt x="708592" y="1064"/>
                      <a:pt x="707410" y="916"/>
                    </a:cubicBezTo>
                    <a:cubicBezTo>
                      <a:pt x="706819" y="857"/>
                      <a:pt x="706199" y="798"/>
                      <a:pt x="705608" y="709"/>
                    </a:cubicBezTo>
                    <a:cubicBezTo>
                      <a:pt x="705076" y="650"/>
                      <a:pt x="704515" y="620"/>
                      <a:pt x="703983" y="561"/>
                    </a:cubicBezTo>
                    <a:cubicBezTo>
                      <a:pt x="701885" y="384"/>
                      <a:pt x="699817" y="266"/>
                      <a:pt x="697631" y="207"/>
                    </a:cubicBezTo>
                    <a:lnTo>
                      <a:pt x="694677" y="118"/>
                    </a:lnTo>
                    <a:lnTo>
                      <a:pt x="693199" y="118"/>
                    </a:lnTo>
                    <a:cubicBezTo>
                      <a:pt x="693199" y="118"/>
                      <a:pt x="692402" y="59"/>
                      <a:pt x="692402" y="59"/>
                    </a:cubicBezTo>
                    <a:lnTo>
                      <a:pt x="691575" y="59"/>
                    </a:lnTo>
                    <a:cubicBezTo>
                      <a:pt x="691575" y="59"/>
                      <a:pt x="685134" y="0"/>
                      <a:pt x="685134" y="0"/>
                    </a:cubicBezTo>
                    <a:lnTo>
                      <a:pt x="672932" y="0"/>
                    </a:lnTo>
                    <a:cubicBezTo>
                      <a:pt x="672932" y="0"/>
                      <a:pt x="661263" y="295"/>
                      <a:pt x="661263" y="295"/>
                    </a:cubicBezTo>
                    <a:lnTo>
                      <a:pt x="659608" y="295"/>
                    </a:lnTo>
                    <a:cubicBezTo>
                      <a:pt x="659608" y="295"/>
                      <a:pt x="657806" y="355"/>
                      <a:pt x="657806" y="355"/>
                    </a:cubicBezTo>
                    <a:cubicBezTo>
                      <a:pt x="656624" y="384"/>
                      <a:pt x="655531" y="443"/>
                      <a:pt x="654467" y="473"/>
                    </a:cubicBezTo>
                    <a:lnTo>
                      <a:pt x="648677" y="768"/>
                    </a:lnTo>
                    <a:lnTo>
                      <a:pt x="642798" y="1064"/>
                    </a:lnTo>
                    <a:cubicBezTo>
                      <a:pt x="640730" y="1152"/>
                      <a:pt x="638484" y="1270"/>
                      <a:pt x="636091" y="1448"/>
                    </a:cubicBezTo>
                    <a:lnTo>
                      <a:pt x="624244" y="2334"/>
                    </a:lnTo>
                    <a:lnTo>
                      <a:pt x="622767" y="2452"/>
                    </a:lnTo>
                    <a:lnTo>
                      <a:pt x="621260" y="2600"/>
                    </a:lnTo>
                    <a:lnTo>
                      <a:pt x="618276" y="2895"/>
                    </a:lnTo>
                    <a:lnTo>
                      <a:pt x="612308" y="3486"/>
                    </a:lnTo>
                    <a:lnTo>
                      <a:pt x="606222" y="4077"/>
                    </a:lnTo>
                    <a:cubicBezTo>
                      <a:pt x="605602" y="4136"/>
                      <a:pt x="605011" y="4195"/>
                      <a:pt x="604391" y="4284"/>
                    </a:cubicBezTo>
                    <a:lnTo>
                      <a:pt x="602736" y="4491"/>
                    </a:lnTo>
                    <a:lnTo>
                      <a:pt x="599870" y="4845"/>
                    </a:lnTo>
                    <a:lnTo>
                      <a:pt x="587639" y="6381"/>
                    </a:lnTo>
                    <a:lnTo>
                      <a:pt x="575881" y="8154"/>
                    </a:lnTo>
                    <a:lnTo>
                      <a:pt x="572956" y="8597"/>
                    </a:lnTo>
                    <a:cubicBezTo>
                      <a:pt x="571981" y="8745"/>
                      <a:pt x="570977" y="8922"/>
                      <a:pt x="569972" y="9100"/>
                    </a:cubicBezTo>
                    <a:lnTo>
                      <a:pt x="563975" y="10134"/>
                    </a:lnTo>
                    <a:cubicBezTo>
                      <a:pt x="559986" y="10784"/>
                      <a:pt x="555939" y="11581"/>
                      <a:pt x="551921" y="12349"/>
                    </a:cubicBezTo>
                    <a:lnTo>
                      <a:pt x="548907" y="12911"/>
                    </a:lnTo>
                    <a:cubicBezTo>
                      <a:pt x="547903" y="13088"/>
                      <a:pt x="546898" y="13295"/>
                      <a:pt x="545923" y="13502"/>
                    </a:cubicBezTo>
                    <a:lnTo>
                      <a:pt x="539955" y="14742"/>
                    </a:lnTo>
                    <a:cubicBezTo>
                      <a:pt x="537976" y="15156"/>
                      <a:pt x="535967" y="15570"/>
                      <a:pt x="534017" y="16013"/>
                    </a:cubicBezTo>
                    <a:lnTo>
                      <a:pt x="528079" y="17372"/>
                    </a:lnTo>
                    <a:lnTo>
                      <a:pt x="522141" y="18731"/>
                    </a:lnTo>
                    <a:lnTo>
                      <a:pt x="516232" y="20208"/>
                    </a:lnTo>
                    <a:lnTo>
                      <a:pt x="510323" y="21685"/>
                    </a:lnTo>
                    <a:lnTo>
                      <a:pt x="504444" y="23251"/>
                    </a:lnTo>
                    <a:cubicBezTo>
                      <a:pt x="441840" y="40002"/>
                      <a:pt x="381807" y="65587"/>
                      <a:pt x="326767" y="98972"/>
                    </a:cubicBezTo>
                    <a:cubicBezTo>
                      <a:pt x="299232" y="115664"/>
                      <a:pt x="272938" y="134247"/>
                      <a:pt x="248092" y="154544"/>
                    </a:cubicBezTo>
                    <a:cubicBezTo>
                      <a:pt x="235683" y="164707"/>
                      <a:pt x="223600" y="175284"/>
                      <a:pt x="211960" y="186274"/>
                    </a:cubicBezTo>
                    <a:cubicBezTo>
                      <a:pt x="200319" y="197264"/>
                      <a:pt x="189033" y="208639"/>
                      <a:pt x="178220" y="220397"/>
                    </a:cubicBezTo>
                    <a:cubicBezTo>
                      <a:pt x="156535" y="243914"/>
                      <a:pt x="136564" y="268908"/>
                      <a:pt x="118483" y="295173"/>
                    </a:cubicBezTo>
                    <a:cubicBezTo>
                      <a:pt x="109442" y="308290"/>
                      <a:pt x="100875" y="321733"/>
                      <a:pt x="92809" y="335471"/>
                    </a:cubicBezTo>
                    <a:cubicBezTo>
                      <a:pt x="90741" y="338868"/>
                      <a:pt x="88821" y="342384"/>
                      <a:pt x="86812" y="345840"/>
                    </a:cubicBezTo>
                    <a:cubicBezTo>
                      <a:pt x="84803" y="349297"/>
                      <a:pt x="82941" y="352813"/>
                      <a:pt x="81021" y="356269"/>
                    </a:cubicBezTo>
                    <a:lnTo>
                      <a:pt x="79603" y="358869"/>
                    </a:lnTo>
                    <a:lnTo>
                      <a:pt x="78894" y="360169"/>
                    </a:lnTo>
                    <a:lnTo>
                      <a:pt x="78214" y="361469"/>
                    </a:lnTo>
                    <a:lnTo>
                      <a:pt x="75496" y="366669"/>
                    </a:lnTo>
                    <a:lnTo>
                      <a:pt x="72778" y="371928"/>
                    </a:lnTo>
                    <a:cubicBezTo>
                      <a:pt x="72306" y="372844"/>
                      <a:pt x="71803" y="373759"/>
                      <a:pt x="71360" y="374675"/>
                    </a:cubicBezTo>
                    <a:lnTo>
                      <a:pt x="70001" y="377423"/>
                    </a:lnTo>
                    <a:lnTo>
                      <a:pt x="64920" y="387822"/>
                    </a:lnTo>
                    <a:lnTo>
                      <a:pt x="63472" y="390895"/>
                    </a:lnTo>
                    <a:lnTo>
                      <a:pt x="62261" y="393524"/>
                    </a:lnTo>
                    <a:lnTo>
                      <a:pt x="59809" y="398931"/>
                    </a:lnTo>
                    <a:lnTo>
                      <a:pt x="57357" y="404337"/>
                    </a:lnTo>
                    <a:cubicBezTo>
                      <a:pt x="56559" y="406140"/>
                      <a:pt x="55820" y="407942"/>
                      <a:pt x="55023" y="409744"/>
                    </a:cubicBezTo>
                    <a:lnTo>
                      <a:pt x="52718" y="415121"/>
                    </a:lnTo>
                    <a:lnTo>
                      <a:pt x="51536" y="417839"/>
                    </a:lnTo>
                    <a:cubicBezTo>
                      <a:pt x="51330" y="418312"/>
                      <a:pt x="51152" y="418725"/>
                      <a:pt x="50945" y="419227"/>
                    </a:cubicBezTo>
                    <a:lnTo>
                      <a:pt x="50355" y="420705"/>
                    </a:lnTo>
                    <a:lnTo>
                      <a:pt x="45982" y="431636"/>
                    </a:lnTo>
                    <a:lnTo>
                      <a:pt x="44859" y="434472"/>
                    </a:lnTo>
                    <a:cubicBezTo>
                      <a:pt x="44653" y="434974"/>
                      <a:pt x="44475" y="435477"/>
                      <a:pt x="44269" y="436008"/>
                    </a:cubicBezTo>
                    <a:lnTo>
                      <a:pt x="43766" y="437397"/>
                    </a:lnTo>
                    <a:lnTo>
                      <a:pt x="41728" y="442863"/>
                    </a:lnTo>
                    <a:cubicBezTo>
                      <a:pt x="38980" y="450278"/>
                      <a:pt x="36351" y="457782"/>
                      <a:pt x="33869" y="465286"/>
                    </a:cubicBezTo>
                    <a:cubicBezTo>
                      <a:pt x="28906" y="480324"/>
                      <a:pt x="24504" y="495539"/>
                      <a:pt x="20604" y="510872"/>
                    </a:cubicBezTo>
                    <a:cubicBezTo>
                      <a:pt x="16734" y="526176"/>
                      <a:pt x="13366" y="541657"/>
                      <a:pt x="10589" y="557168"/>
                    </a:cubicBezTo>
                    <a:cubicBezTo>
                      <a:pt x="-549" y="619299"/>
                      <a:pt x="-2913" y="682788"/>
                      <a:pt x="3557" y="745185"/>
                    </a:cubicBezTo>
                    <a:cubicBezTo>
                      <a:pt x="6807" y="776383"/>
                      <a:pt x="12273" y="807286"/>
                      <a:pt x="19895" y="837598"/>
                    </a:cubicBezTo>
                    <a:cubicBezTo>
                      <a:pt x="27517" y="867910"/>
                      <a:pt x="37296" y="897631"/>
                      <a:pt x="49114" y="926466"/>
                    </a:cubicBezTo>
                    <a:cubicBezTo>
                      <a:pt x="72719" y="984136"/>
                      <a:pt x="104420" y="1038230"/>
                      <a:pt x="142856" y="1086742"/>
                    </a:cubicBezTo>
                    <a:cubicBezTo>
                      <a:pt x="106754" y="1036458"/>
                      <a:pt x="77889" y="981270"/>
                      <a:pt x="57327" y="923305"/>
                    </a:cubicBezTo>
                    <a:cubicBezTo>
                      <a:pt x="47046" y="894352"/>
                      <a:pt x="38833" y="864690"/>
                      <a:pt x="32776" y="834673"/>
                    </a:cubicBezTo>
                    <a:cubicBezTo>
                      <a:pt x="26720" y="804657"/>
                      <a:pt x="22849" y="774227"/>
                      <a:pt x="21136" y="743767"/>
                    </a:cubicBezTo>
                    <a:cubicBezTo>
                      <a:pt x="17709" y="682818"/>
                      <a:pt x="22967" y="621573"/>
                      <a:pt x="36499" y="562427"/>
                    </a:cubicBezTo>
                    <a:cubicBezTo>
                      <a:pt x="39867" y="547655"/>
                      <a:pt x="43766" y="533001"/>
                      <a:pt x="48198" y="518524"/>
                    </a:cubicBezTo>
                    <a:cubicBezTo>
                      <a:pt x="52600" y="504048"/>
                      <a:pt x="57504" y="489719"/>
                      <a:pt x="62911" y="475627"/>
                    </a:cubicBezTo>
                    <a:cubicBezTo>
                      <a:pt x="65629" y="468566"/>
                      <a:pt x="68435" y="461593"/>
                      <a:pt x="71390" y="454621"/>
                    </a:cubicBezTo>
                    <a:lnTo>
                      <a:pt x="73665" y="449303"/>
                    </a:lnTo>
                    <a:lnTo>
                      <a:pt x="74226" y="448003"/>
                    </a:lnTo>
                    <a:cubicBezTo>
                      <a:pt x="74403" y="447619"/>
                      <a:pt x="74551" y="447206"/>
                      <a:pt x="74728" y="446851"/>
                    </a:cubicBezTo>
                    <a:lnTo>
                      <a:pt x="75851" y="444369"/>
                    </a:lnTo>
                    <a:lnTo>
                      <a:pt x="80608" y="433940"/>
                    </a:lnTo>
                    <a:lnTo>
                      <a:pt x="81139" y="432759"/>
                    </a:lnTo>
                    <a:cubicBezTo>
                      <a:pt x="81317" y="432374"/>
                      <a:pt x="81553" y="431931"/>
                      <a:pt x="81730" y="431518"/>
                    </a:cubicBezTo>
                    <a:lnTo>
                      <a:pt x="82971" y="428977"/>
                    </a:lnTo>
                    <a:lnTo>
                      <a:pt x="85482" y="423807"/>
                    </a:lnTo>
                    <a:cubicBezTo>
                      <a:pt x="86309" y="422093"/>
                      <a:pt x="87137" y="420350"/>
                      <a:pt x="87993" y="418666"/>
                    </a:cubicBezTo>
                    <a:lnTo>
                      <a:pt x="90593" y="413614"/>
                    </a:lnTo>
                    <a:lnTo>
                      <a:pt x="93193" y="408562"/>
                    </a:lnTo>
                    <a:lnTo>
                      <a:pt x="94523" y="405992"/>
                    </a:lnTo>
                    <a:lnTo>
                      <a:pt x="95645" y="403865"/>
                    </a:lnTo>
                    <a:lnTo>
                      <a:pt x="101229" y="393642"/>
                    </a:lnTo>
                    <a:lnTo>
                      <a:pt x="102559" y="391249"/>
                    </a:lnTo>
                    <a:cubicBezTo>
                      <a:pt x="102972" y="390452"/>
                      <a:pt x="103445" y="389684"/>
                      <a:pt x="103918" y="388915"/>
                    </a:cubicBezTo>
                    <a:lnTo>
                      <a:pt x="106783" y="384011"/>
                    </a:lnTo>
                    <a:lnTo>
                      <a:pt x="109649" y="379048"/>
                    </a:lnTo>
                    <a:lnTo>
                      <a:pt x="110358" y="377807"/>
                    </a:lnTo>
                    <a:lnTo>
                      <a:pt x="111097" y="376596"/>
                    </a:lnTo>
                    <a:lnTo>
                      <a:pt x="112574" y="374203"/>
                    </a:lnTo>
                    <a:cubicBezTo>
                      <a:pt x="114553" y="371012"/>
                      <a:pt x="116474" y="367762"/>
                      <a:pt x="118512" y="364630"/>
                    </a:cubicBezTo>
                    <a:cubicBezTo>
                      <a:pt x="120521" y="361469"/>
                      <a:pt x="122471" y="358308"/>
                      <a:pt x="124569" y="355176"/>
                    </a:cubicBezTo>
                    <a:cubicBezTo>
                      <a:pt x="132812" y="342591"/>
                      <a:pt x="141468" y="330330"/>
                      <a:pt x="150567" y="318394"/>
                    </a:cubicBezTo>
                    <a:cubicBezTo>
                      <a:pt x="168737" y="294493"/>
                      <a:pt x="188590" y="271981"/>
                      <a:pt x="209891" y="250975"/>
                    </a:cubicBezTo>
                    <a:cubicBezTo>
                      <a:pt x="220527" y="240487"/>
                      <a:pt x="231547" y="230354"/>
                      <a:pt x="242892" y="220634"/>
                    </a:cubicBezTo>
                    <a:cubicBezTo>
                      <a:pt x="254237" y="210914"/>
                      <a:pt x="265907" y="201607"/>
                      <a:pt x="277872" y="192744"/>
                    </a:cubicBezTo>
                    <a:cubicBezTo>
                      <a:pt x="301832" y="174988"/>
                      <a:pt x="326974" y="158976"/>
                      <a:pt x="353091" y="144794"/>
                    </a:cubicBezTo>
                    <a:cubicBezTo>
                      <a:pt x="405295" y="116432"/>
                      <a:pt x="461369" y="95693"/>
                      <a:pt x="519009" y="83166"/>
                    </a:cubicBezTo>
                    <a:lnTo>
                      <a:pt x="524415" y="81984"/>
                    </a:lnTo>
                    <a:lnTo>
                      <a:pt x="529851" y="80921"/>
                    </a:lnTo>
                    <a:lnTo>
                      <a:pt x="535258" y="79857"/>
                    </a:lnTo>
                    <a:lnTo>
                      <a:pt x="540694" y="78882"/>
                    </a:lnTo>
                    <a:lnTo>
                      <a:pt x="546130" y="77907"/>
                    </a:lnTo>
                    <a:cubicBezTo>
                      <a:pt x="547932" y="77582"/>
                      <a:pt x="549764" y="77316"/>
                      <a:pt x="551566" y="77021"/>
                    </a:cubicBezTo>
                    <a:lnTo>
                      <a:pt x="557002" y="76164"/>
                    </a:lnTo>
                    <a:cubicBezTo>
                      <a:pt x="557918" y="76016"/>
                      <a:pt x="558804" y="75869"/>
                      <a:pt x="559720" y="75750"/>
                    </a:cubicBezTo>
                    <a:lnTo>
                      <a:pt x="562438" y="75366"/>
                    </a:lnTo>
                    <a:cubicBezTo>
                      <a:pt x="566043" y="74864"/>
                      <a:pt x="569618" y="74332"/>
                      <a:pt x="573311" y="73889"/>
                    </a:cubicBezTo>
                    <a:lnTo>
                      <a:pt x="578776" y="73210"/>
                    </a:lnTo>
                    <a:cubicBezTo>
                      <a:pt x="579692" y="73092"/>
                      <a:pt x="580578" y="72973"/>
                      <a:pt x="581524" y="72885"/>
                    </a:cubicBezTo>
                    <a:lnTo>
                      <a:pt x="584360" y="72589"/>
                    </a:lnTo>
                    <a:lnTo>
                      <a:pt x="595616" y="71437"/>
                    </a:lnTo>
                    <a:lnTo>
                      <a:pt x="606459" y="70610"/>
                    </a:lnTo>
                    <a:lnTo>
                      <a:pt x="609354" y="70373"/>
                    </a:lnTo>
                    <a:lnTo>
                      <a:pt x="610595" y="70285"/>
                    </a:lnTo>
                    <a:cubicBezTo>
                      <a:pt x="610949" y="70285"/>
                      <a:pt x="611304" y="70226"/>
                      <a:pt x="611658" y="70226"/>
                    </a:cubicBezTo>
                    <a:lnTo>
                      <a:pt x="617154" y="69960"/>
                    </a:lnTo>
                    <a:lnTo>
                      <a:pt x="622737" y="69664"/>
                    </a:lnTo>
                    <a:lnTo>
                      <a:pt x="625544" y="69517"/>
                    </a:lnTo>
                    <a:lnTo>
                      <a:pt x="626933" y="69458"/>
                    </a:lnTo>
                    <a:lnTo>
                      <a:pt x="628351" y="69458"/>
                    </a:lnTo>
                    <a:cubicBezTo>
                      <a:pt x="628351" y="69458"/>
                      <a:pt x="639666" y="69103"/>
                      <a:pt x="639666" y="69103"/>
                    </a:cubicBezTo>
                    <a:cubicBezTo>
                      <a:pt x="641114" y="69074"/>
                      <a:pt x="642739" y="69074"/>
                      <a:pt x="644541" y="69074"/>
                    </a:cubicBezTo>
                    <a:lnTo>
                      <a:pt x="650243" y="69074"/>
                    </a:lnTo>
                    <a:cubicBezTo>
                      <a:pt x="650243" y="69074"/>
                      <a:pt x="656033" y="69074"/>
                      <a:pt x="656033" y="69074"/>
                    </a:cubicBezTo>
                    <a:lnTo>
                      <a:pt x="658485" y="69074"/>
                    </a:lnTo>
                    <a:cubicBezTo>
                      <a:pt x="658485" y="69074"/>
                      <a:pt x="660849" y="69162"/>
                      <a:pt x="660849" y="69162"/>
                    </a:cubicBezTo>
                    <a:lnTo>
                      <a:pt x="672371" y="69428"/>
                    </a:lnTo>
                    <a:lnTo>
                      <a:pt x="683361" y="69960"/>
                    </a:lnTo>
                    <a:lnTo>
                      <a:pt x="688502" y="70226"/>
                    </a:lnTo>
                    <a:lnTo>
                      <a:pt x="689122" y="70226"/>
                    </a:lnTo>
                    <a:cubicBezTo>
                      <a:pt x="689329" y="70255"/>
                      <a:pt x="689536" y="70285"/>
                      <a:pt x="689802" y="70314"/>
                    </a:cubicBezTo>
                    <a:lnTo>
                      <a:pt x="691220" y="70433"/>
                    </a:lnTo>
                    <a:lnTo>
                      <a:pt x="694056" y="70639"/>
                    </a:lnTo>
                    <a:close/>
                  </a:path>
                </a:pathLst>
              </a:custGeom>
              <a:solidFill>
                <a:schemeClr val="accent4"/>
              </a:solidFill>
              <a:ln w="2951"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 name="Freeform: Shape 11">
                <a:extLst>
                  <a:ext uri="{FF2B5EF4-FFF2-40B4-BE49-F238E27FC236}">
                    <a16:creationId xmlns:a16="http://schemas.microsoft.com/office/drawing/2014/main" id="{3F69C4E6-CBC1-38D6-D48E-479F30CF5C64}"/>
                  </a:ext>
                </a:extLst>
              </p:cNvPr>
              <p:cNvSpPr/>
              <p:nvPr/>
            </p:nvSpPr>
            <p:spPr>
              <a:xfrm>
                <a:off x="1745298" y="477874"/>
                <a:ext cx="2328290" cy="3339911"/>
              </a:xfrm>
              <a:custGeom>
                <a:avLst/>
                <a:gdLst>
                  <a:gd name="connsiteX0" fmla="*/ 63493 w 757579"/>
                  <a:gd name="connsiteY0" fmla="*/ 1016132 h 1086741"/>
                  <a:gd name="connsiteX1" fmla="*/ 57200 w 757579"/>
                  <a:gd name="connsiteY1" fmla="*/ 1015866 h 1086741"/>
                  <a:gd name="connsiteX2" fmla="*/ 55723 w 757579"/>
                  <a:gd name="connsiteY2" fmla="*/ 1015866 h 1086741"/>
                  <a:gd name="connsiteX3" fmla="*/ 54453 w 757579"/>
                  <a:gd name="connsiteY3" fmla="*/ 1015866 h 1086741"/>
                  <a:gd name="connsiteX4" fmla="*/ 51942 w 757579"/>
                  <a:gd name="connsiteY4" fmla="*/ 1015984 h 1086741"/>
                  <a:gd name="connsiteX5" fmla="*/ 49105 w 757579"/>
                  <a:gd name="connsiteY5" fmla="*/ 1016132 h 1086741"/>
                  <a:gd name="connsiteX6" fmla="*/ 46122 w 757579"/>
                  <a:gd name="connsiteY6" fmla="*/ 1016338 h 1086741"/>
                  <a:gd name="connsiteX7" fmla="*/ 40331 w 757579"/>
                  <a:gd name="connsiteY7" fmla="*/ 1017018 h 1086741"/>
                  <a:gd name="connsiteX8" fmla="*/ 38913 w 757579"/>
                  <a:gd name="connsiteY8" fmla="*/ 1017225 h 1086741"/>
                  <a:gd name="connsiteX9" fmla="*/ 38617 w 757579"/>
                  <a:gd name="connsiteY9" fmla="*/ 1017284 h 1086741"/>
                  <a:gd name="connsiteX10" fmla="*/ 38351 w 757579"/>
                  <a:gd name="connsiteY10" fmla="*/ 1017343 h 1086741"/>
                  <a:gd name="connsiteX11" fmla="*/ 37820 w 757579"/>
                  <a:gd name="connsiteY11" fmla="*/ 1017491 h 1086741"/>
                  <a:gd name="connsiteX12" fmla="*/ 35515 w 757579"/>
                  <a:gd name="connsiteY12" fmla="*/ 1018052 h 1086741"/>
                  <a:gd name="connsiteX13" fmla="*/ 30227 w 757579"/>
                  <a:gd name="connsiteY13" fmla="*/ 1019234 h 1086741"/>
                  <a:gd name="connsiteX14" fmla="*/ 20566 w 757579"/>
                  <a:gd name="connsiteY14" fmla="*/ 1022543 h 1086741"/>
                  <a:gd name="connsiteX15" fmla="*/ 18912 w 757579"/>
                  <a:gd name="connsiteY15" fmla="*/ 1023577 h 1086741"/>
                  <a:gd name="connsiteX16" fmla="*/ 18084 w 757579"/>
                  <a:gd name="connsiteY16" fmla="*/ 1024109 h 1086741"/>
                  <a:gd name="connsiteX17" fmla="*/ 17050 w 757579"/>
                  <a:gd name="connsiteY17" fmla="*/ 1024640 h 1086741"/>
                  <a:gd name="connsiteX18" fmla="*/ 13180 w 757579"/>
                  <a:gd name="connsiteY18" fmla="*/ 1026915 h 1086741"/>
                  <a:gd name="connsiteX19" fmla="*/ 6769 w 757579"/>
                  <a:gd name="connsiteY19" fmla="*/ 1032263 h 1086741"/>
                  <a:gd name="connsiteX20" fmla="*/ 181 w 757579"/>
                  <a:gd name="connsiteY20" fmla="*/ 1045735 h 1086741"/>
                  <a:gd name="connsiteX21" fmla="*/ 3224 w 757579"/>
                  <a:gd name="connsiteY21" fmla="*/ 1060418 h 1086741"/>
                  <a:gd name="connsiteX22" fmla="*/ 8099 w 757579"/>
                  <a:gd name="connsiteY22" fmla="*/ 1067183 h 1086741"/>
                  <a:gd name="connsiteX23" fmla="*/ 11289 w 757579"/>
                  <a:gd name="connsiteY23" fmla="*/ 1070345 h 1086741"/>
                  <a:gd name="connsiteX24" fmla="*/ 12146 w 757579"/>
                  <a:gd name="connsiteY24" fmla="*/ 1071113 h 1086741"/>
                  <a:gd name="connsiteX25" fmla="*/ 13269 w 757579"/>
                  <a:gd name="connsiteY25" fmla="*/ 1071881 h 1086741"/>
                  <a:gd name="connsiteX26" fmla="*/ 15691 w 757579"/>
                  <a:gd name="connsiteY26" fmla="*/ 1073388 h 1086741"/>
                  <a:gd name="connsiteX27" fmla="*/ 24229 w 757579"/>
                  <a:gd name="connsiteY27" fmla="*/ 1078528 h 1086741"/>
                  <a:gd name="connsiteX28" fmla="*/ 29104 w 757579"/>
                  <a:gd name="connsiteY28" fmla="*/ 1080744 h 1086741"/>
                  <a:gd name="connsiteX29" fmla="*/ 32118 w 757579"/>
                  <a:gd name="connsiteY29" fmla="*/ 1081749 h 1086741"/>
                  <a:gd name="connsiteX30" fmla="*/ 33743 w 757579"/>
                  <a:gd name="connsiteY30" fmla="*/ 1082221 h 1086741"/>
                  <a:gd name="connsiteX31" fmla="*/ 35072 w 757579"/>
                  <a:gd name="connsiteY31" fmla="*/ 1082635 h 1086741"/>
                  <a:gd name="connsiteX32" fmla="*/ 40626 w 757579"/>
                  <a:gd name="connsiteY32" fmla="*/ 1084142 h 1086741"/>
                  <a:gd name="connsiteX33" fmla="*/ 43492 w 757579"/>
                  <a:gd name="connsiteY33" fmla="*/ 1084792 h 1086741"/>
                  <a:gd name="connsiteX34" fmla="*/ 46624 w 757579"/>
                  <a:gd name="connsiteY34" fmla="*/ 1085353 h 1086741"/>
                  <a:gd name="connsiteX35" fmla="*/ 50169 w 757579"/>
                  <a:gd name="connsiteY35" fmla="*/ 1085826 h 1086741"/>
                  <a:gd name="connsiteX36" fmla="*/ 51971 w 757579"/>
                  <a:gd name="connsiteY36" fmla="*/ 1086033 h 1086741"/>
                  <a:gd name="connsiteX37" fmla="*/ 53596 w 757579"/>
                  <a:gd name="connsiteY37" fmla="*/ 1086180 h 1086741"/>
                  <a:gd name="connsiteX38" fmla="*/ 59948 w 757579"/>
                  <a:gd name="connsiteY38" fmla="*/ 1086535 h 1086741"/>
                  <a:gd name="connsiteX39" fmla="*/ 62902 w 757579"/>
                  <a:gd name="connsiteY39" fmla="*/ 1086623 h 1086741"/>
                  <a:gd name="connsiteX40" fmla="*/ 64380 w 757579"/>
                  <a:gd name="connsiteY40" fmla="*/ 1086623 h 1086741"/>
                  <a:gd name="connsiteX41" fmla="*/ 65177 w 757579"/>
                  <a:gd name="connsiteY41" fmla="*/ 1086682 h 1086741"/>
                  <a:gd name="connsiteX42" fmla="*/ 66005 w 757579"/>
                  <a:gd name="connsiteY42" fmla="*/ 1086682 h 1086741"/>
                  <a:gd name="connsiteX43" fmla="*/ 72445 w 757579"/>
                  <a:gd name="connsiteY43" fmla="*/ 1086742 h 1086741"/>
                  <a:gd name="connsiteX44" fmla="*/ 84647 w 757579"/>
                  <a:gd name="connsiteY44" fmla="*/ 1086742 h 1086741"/>
                  <a:gd name="connsiteX45" fmla="*/ 96317 w 757579"/>
                  <a:gd name="connsiteY45" fmla="*/ 1086446 h 1086741"/>
                  <a:gd name="connsiteX46" fmla="*/ 97971 w 757579"/>
                  <a:gd name="connsiteY46" fmla="*/ 1086446 h 1086741"/>
                  <a:gd name="connsiteX47" fmla="*/ 99773 w 757579"/>
                  <a:gd name="connsiteY47" fmla="*/ 1086387 h 1086741"/>
                  <a:gd name="connsiteX48" fmla="*/ 103112 w 757579"/>
                  <a:gd name="connsiteY48" fmla="*/ 1086269 h 1086741"/>
                  <a:gd name="connsiteX49" fmla="*/ 108902 w 757579"/>
                  <a:gd name="connsiteY49" fmla="*/ 1085973 h 1086741"/>
                  <a:gd name="connsiteX50" fmla="*/ 114781 w 757579"/>
                  <a:gd name="connsiteY50" fmla="*/ 1085678 h 1086741"/>
                  <a:gd name="connsiteX51" fmla="*/ 121488 w 757579"/>
                  <a:gd name="connsiteY51" fmla="*/ 1085294 h 1086741"/>
                  <a:gd name="connsiteX52" fmla="*/ 133335 w 757579"/>
                  <a:gd name="connsiteY52" fmla="*/ 1084408 h 1086741"/>
                  <a:gd name="connsiteX53" fmla="*/ 134812 w 757579"/>
                  <a:gd name="connsiteY53" fmla="*/ 1084289 h 1086741"/>
                  <a:gd name="connsiteX54" fmla="*/ 136319 w 757579"/>
                  <a:gd name="connsiteY54" fmla="*/ 1084142 h 1086741"/>
                  <a:gd name="connsiteX55" fmla="*/ 139303 w 757579"/>
                  <a:gd name="connsiteY55" fmla="*/ 1083846 h 1086741"/>
                  <a:gd name="connsiteX56" fmla="*/ 145271 w 757579"/>
                  <a:gd name="connsiteY56" fmla="*/ 1083255 h 1086741"/>
                  <a:gd name="connsiteX57" fmla="*/ 151357 w 757579"/>
                  <a:gd name="connsiteY57" fmla="*/ 1082665 h 1086741"/>
                  <a:gd name="connsiteX58" fmla="*/ 153188 w 757579"/>
                  <a:gd name="connsiteY58" fmla="*/ 1082458 h 1086741"/>
                  <a:gd name="connsiteX59" fmla="*/ 154843 w 757579"/>
                  <a:gd name="connsiteY59" fmla="*/ 1082251 h 1086741"/>
                  <a:gd name="connsiteX60" fmla="*/ 157709 w 757579"/>
                  <a:gd name="connsiteY60" fmla="*/ 1081896 h 1086741"/>
                  <a:gd name="connsiteX61" fmla="*/ 169940 w 757579"/>
                  <a:gd name="connsiteY61" fmla="*/ 1080360 h 1086741"/>
                  <a:gd name="connsiteX62" fmla="*/ 181698 w 757579"/>
                  <a:gd name="connsiteY62" fmla="*/ 1078587 h 1086741"/>
                  <a:gd name="connsiteX63" fmla="*/ 184623 w 757579"/>
                  <a:gd name="connsiteY63" fmla="*/ 1078144 h 1086741"/>
                  <a:gd name="connsiteX64" fmla="*/ 187607 w 757579"/>
                  <a:gd name="connsiteY64" fmla="*/ 1077642 h 1086741"/>
                  <a:gd name="connsiteX65" fmla="*/ 193604 w 757579"/>
                  <a:gd name="connsiteY65" fmla="*/ 1076608 h 1086741"/>
                  <a:gd name="connsiteX66" fmla="*/ 205658 w 757579"/>
                  <a:gd name="connsiteY66" fmla="*/ 1074392 h 1086741"/>
                  <a:gd name="connsiteX67" fmla="*/ 208672 w 757579"/>
                  <a:gd name="connsiteY67" fmla="*/ 1073831 h 1086741"/>
                  <a:gd name="connsiteX68" fmla="*/ 211656 w 757579"/>
                  <a:gd name="connsiteY68" fmla="*/ 1073240 h 1086741"/>
                  <a:gd name="connsiteX69" fmla="*/ 217624 w 757579"/>
                  <a:gd name="connsiteY69" fmla="*/ 1071999 h 1086741"/>
                  <a:gd name="connsiteX70" fmla="*/ 223562 w 757579"/>
                  <a:gd name="connsiteY70" fmla="*/ 1070729 h 1086741"/>
                  <a:gd name="connsiteX71" fmla="*/ 229500 w 757579"/>
                  <a:gd name="connsiteY71" fmla="*/ 1069370 h 1086741"/>
                  <a:gd name="connsiteX72" fmla="*/ 235439 w 757579"/>
                  <a:gd name="connsiteY72" fmla="*/ 1068011 h 1086741"/>
                  <a:gd name="connsiteX73" fmla="*/ 241347 w 757579"/>
                  <a:gd name="connsiteY73" fmla="*/ 1066534 h 1086741"/>
                  <a:gd name="connsiteX74" fmla="*/ 247256 w 757579"/>
                  <a:gd name="connsiteY74" fmla="*/ 1065056 h 1086741"/>
                  <a:gd name="connsiteX75" fmla="*/ 253135 w 757579"/>
                  <a:gd name="connsiteY75" fmla="*/ 1063490 h 1086741"/>
                  <a:gd name="connsiteX76" fmla="*/ 430812 w 757579"/>
                  <a:gd name="connsiteY76" fmla="*/ 987770 h 1086741"/>
                  <a:gd name="connsiteX77" fmla="*/ 509487 w 757579"/>
                  <a:gd name="connsiteY77" fmla="*/ 932198 h 1086741"/>
                  <a:gd name="connsiteX78" fmla="*/ 545620 w 757579"/>
                  <a:gd name="connsiteY78" fmla="*/ 900467 h 1086741"/>
                  <a:gd name="connsiteX79" fmla="*/ 579359 w 757579"/>
                  <a:gd name="connsiteY79" fmla="*/ 866344 h 1086741"/>
                  <a:gd name="connsiteX80" fmla="*/ 639096 w 757579"/>
                  <a:gd name="connsiteY80" fmla="*/ 791569 h 1086741"/>
                  <a:gd name="connsiteX81" fmla="*/ 664770 w 757579"/>
                  <a:gd name="connsiteY81" fmla="*/ 751271 h 1086741"/>
                  <a:gd name="connsiteX82" fmla="*/ 670767 w 757579"/>
                  <a:gd name="connsiteY82" fmla="*/ 740901 h 1086741"/>
                  <a:gd name="connsiteX83" fmla="*/ 676558 w 757579"/>
                  <a:gd name="connsiteY83" fmla="*/ 730472 h 1086741"/>
                  <a:gd name="connsiteX84" fmla="*/ 677976 w 757579"/>
                  <a:gd name="connsiteY84" fmla="*/ 727872 h 1086741"/>
                  <a:gd name="connsiteX85" fmla="*/ 678685 w 757579"/>
                  <a:gd name="connsiteY85" fmla="*/ 726572 h 1086741"/>
                  <a:gd name="connsiteX86" fmla="*/ 679365 w 757579"/>
                  <a:gd name="connsiteY86" fmla="*/ 725272 h 1086741"/>
                  <a:gd name="connsiteX87" fmla="*/ 682083 w 757579"/>
                  <a:gd name="connsiteY87" fmla="*/ 720073 h 1086741"/>
                  <a:gd name="connsiteX88" fmla="*/ 684801 w 757579"/>
                  <a:gd name="connsiteY88" fmla="*/ 714814 h 1086741"/>
                  <a:gd name="connsiteX89" fmla="*/ 686219 w 757579"/>
                  <a:gd name="connsiteY89" fmla="*/ 712066 h 1086741"/>
                  <a:gd name="connsiteX90" fmla="*/ 687578 w 757579"/>
                  <a:gd name="connsiteY90" fmla="*/ 709319 h 1086741"/>
                  <a:gd name="connsiteX91" fmla="*/ 692659 w 757579"/>
                  <a:gd name="connsiteY91" fmla="*/ 698919 h 1086741"/>
                  <a:gd name="connsiteX92" fmla="*/ 694107 w 757579"/>
                  <a:gd name="connsiteY92" fmla="*/ 695847 h 1086741"/>
                  <a:gd name="connsiteX93" fmla="*/ 695318 w 757579"/>
                  <a:gd name="connsiteY93" fmla="*/ 693217 h 1086741"/>
                  <a:gd name="connsiteX94" fmla="*/ 697770 w 757579"/>
                  <a:gd name="connsiteY94" fmla="*/ 687811 h 1086741"/>
                  <a:gd name="connsiteX95" fmla="*/ 700223 w 757579"/>
                  <a:gd name="connsiteY95" fmla="*/ 682404 h 1086741"/>
                  <a:gd name="connsiteX96" fmla="*/ 702557 w 757579"/>
                  <a:gd name="connsiteY96" fmla="*/ 676998 h 1086741"/>
                  <a:gd name="connsiteX97" fmla="*/ 704861 w 757579"/>
                  <a:gd name="connsiteY97" fmla="*/ 671621 h 1086741"/>
                  <a:gd name="connsiteX98" fmla="*/ 706043 w 757579"/>
                  <a:gd name="connsiteY98" fmla="*/ 668903 h 1086741"/>
                  <a:gd name="connsiteX99" fmla="*/ 706634 w 757579"/>
                  <a:gd name="connsiteY99" fmla="*/ 667514 h 1086741"/>
                  <a:gd name="connsiteX100" fmla="*/ 707224 w 757579"/>
                  <a:gd name="connsiteY100" fmla="*/ 666037 h 1086741"/>
                  <a:gd name="connsiteX101" fmla="*/ 711597 w 757579"/>
                  <a:gd name="connsiteY101" fmla="*/ 655106 h 1086741"/>
                  <a:gd name="connsiteX102" fmla="*/ 712720 w 757579"/>
                  <a:gd name="connsiteY102" fmla="*/ 652269 h 1086741"/>
                  <a:gd name="connsiteX103" fmla="*/ 713311 w 757579"/>
                  <a:gd name="connsiteY103" fmla="*/ 650733 h 1086741"/>
                  <a:gd name="connsiteX104" fmla="*/ 713813 w 757579"/>
                  <a:gd name="connsiteY104" fmla="*/ 649345 h 1086741"/>
                  <a:gd name="connsiteX105" fmla="*/ 715851 w 757579"/>
                  <a:gd name="connsiteY105" fmla="*/ 643879 h 1086741"/>
                  <a:gd name="connsiteX106" fmla="*/ 723710 w 757579"/>
                  <a:gd name="connsiteY106" fmla="*/ 621455 h 1086741"/>
                  <a:gd name="connsiteX107" fmla="*/ 736975 w 757579"/>
                  <a:gd name="connsiteY107" fmla="*/ 575869 h 1086741"/>
                  <a:gd name="connsiteX108" fmla="*/ 746990 w 757579"/>
                  <a:gd name="connsiteY108" fmla="*/ 529574 h 1086741"/>
                  <a:gd name="connsiteX109" fmla="*/ 754022 w 757579"/>
                  <a:gd name="connsiteY109" fmla="*/ 341557 h 1086741"/>
                  <a:gd name="connsiteX110" fmla="*/ 737684 w 757579"/>
                  <a:gd name="connsiteY110" fmla="*/ 249143 h 1086741"/>
                  <a:gd name="connsiteX111" fmla="*/ 708465 w 757579"/>
                  <a:gd name="connsiteY111" fmla="*/ 160275 h 1086741"/>
                  <a:gd name="connsiteX112" fmla="*/ 614723 w 757579"/>
                  <a:gd name="connsiteY112" fmla="*/ 0 h 1086741"/>
                  <a:gd name="connsiteX113" fmla="*/ 700252 w 757579"/>
                  <a:gd name="connsiteY113" fmla="*/ 163437 h 1086741"/>
                  <a:gd name="connsiteX114" fmla="*/ 724803 w 757579"/>
                  <a:gd name="connsiteY114" fmla="*/ 252068 h 1086741"/>
                  <a:gd name="connsiteX115" fmla="*/ 736443 w 757579"/>
                  <a:gd name="connsiteY115" fmla="*/ 342975 h 1086741"/>
                  <a:gd name="connsiteX116" fmla="*/ 721081 w 757579"/>
                  <a:gd name="connsiteY116" fmla="*/ 524315 h 1086741"/>
                  <a:gd name="connsiteX117" fmla="*/ 709381 w 757579"/>
                  <a:gd name="connsiteY117" fmla="*/ 568217 h 1086741"/>
                  <a:gd name="connsiteX118" fmla="*/ 694668 w 757579"/>
                  <a:gd name="connsiteY118" fmla="*/ 611115 h 1086741"/>
                  <a:gd name="connsiteX119" fmla="*/ 686189 w 757579"/>
                  <a:gd name="connsiteY119" fmla="*/ 632121 h 1086741"/>
                  <a:gd name="connsiteX120" fmla="*/ 683944 w 757579"/>
                  <a:gd name="connsiteY120" fmla="*/ 637438 h 1086741"/>
                  <a:gd name="connsiteX121" fmla="*/ 683383 w 757579"/>
                  <a:gd name="connsiteY121" fmla="*/ 638738 h 1086741"/>
                  <a:gd name="connsiteX122" fmla="*/ 682880 w 757579"/>
                  <a:gd name="connsiteY122" fmla="*/ 639891 h 1086741"/>
                  <a:gd name="connsiteX123" fmla="*/ 681758 w 757579"/>
                  <a:gd name="connsiteY123" fmla="*/ 642372 h 1086741"/>
                  <a:gd name="connsiteX124" fmla="*/ 677001 w 757579"/>
                  <a:gd name="connsiteY124" fmla="*/ 652801 h 1086741"/>
                  <a:gd name="connsiteX125" fmla="*/ 676469 w 757579"/>
                  <a:gd name="connsiteY125" fmla="*/ 653983 h 1086741"/>
                  <a:gd name="connsiteX126" fmla="*/ 675878 w 757579"/>
                  <a:gd name="connsiteY126" fmla="*/ 655224 h 1086741"/>
                  <a:gd name="connsiteX127" fmla="*/ 674638 w 757579"/>
                  <a:gd name="connsiteY127" fmla="*/ 657765 h 1086741"/>
                  <a:gd name="connsiteX128" fmla="*/ 672126 w 757579"/>
                  <a:gd name="connsiteY128" fmla="*/ 662935 h 1086741"/>
                  <a:gd name="connsiteX129" fmla="*/ 669615 w 757579"/>
                  <a:gd name="connsiteY129" fmla="*/ 668075 h 1086741"/>
                  <a:gd name="connsiteX130" fmla="*/ 667015 w 757579"/>
                  <a:gd name="connsiteY130" fmla="*/ 673127 h 1086741"/>
                  <a:gd name="connsiteX131" fmla="*/ 664415 w 757579"/>
                  <a:gd name="connsiteY131" fmla="*/ 678179 h 1086741"/>
                  <a:gd name="connsiteX132" fmla="*/ 663086 w 757579"/>
                  <a:gd name="connsiteY132" fmla="*/ 680750 h 1086741"/>
                  <a:gd name="connsiteX133" fmla="*/ 661963 w 757579"/>
                  <a:gd name="connsiteY133" fmla="*/ 682877 h 1086741"/>
                  <a:gd name="connsiteX134" fmla="*/ 656379 w 757579"/>
                  <a:gd name="connsiteY134" fmla="*/ 693099 h 1086741"/>
                  <a:gd name="connsiteX135" fmla="*/ 655050 w 757579"/>
                  <a:gd name="connsiteY135" fmla="*/ 695492 h 1086741"/>
                  <a:gd name="connsiteX136" fmla="*/ 653691 w 757579"/>
                  <a:gd name="connsiteY136" fmla="*/ 697826 h 1086741"/>
                  <a:gd name="connsiteX137" fmla="*/ 650825 w 757579"/>
                  <a:gd name="connsiteY137" fmla="*/ 702730 h 1086741"/>
                  <a:gd name="connsiteX138" fmla="*/ 647960 w 757579"/>
                  <a:gd name="connsiteY138" fmla="*/ 707694 h 1086741"/>
                  <a:gd name="connsiteX139" fmla="*/ 647250 w 757579"/>
                  <a:gd name="connsiteY139" fmla="*/ 708935 h 1086741"/>
                  <a:gd name="connsiteX140" fmla="*/ 646512 w 757579"/>
                  <a:gd name="connsiteY140" fmla="*/ 710146 h 1086741"/>
                  <a:gd name="connsiteX141" fmla="*/ 645035 w 757579"/>
                  <a:gd name="connsiteY141" fmla="*/ 712539 h 1086741"/>
                  <a:gd name="connsiteX142" fmla="*/ 639096 w 757579"/>
                  <a:gd name="connsiteY142" fmla="*/ 722111 h 1086741"/>
                  <a:gd name="connsiteX143" fmla="*/ 633040 w 757579"/>
                  <a:gd name="connsiteY143" fmla="*/ 731565 h 1086741"/>
                  <a:gd name="connsiteX144" fmla="*/ 607041 w 757579"/>
                  <a:gd name="connsiteY144" fmla="*/ 768347 h 1086741"/>
                  <a:gd name="connsiteX145" fmla="*/ 547717 w 757579"/>
                  <a:gd name="connsiteY145" fmla="*/ 835766 h 1086741"/>
                  <a:gd name="connsiteX146" fmla="*/ 514717 w 757579"/>
                  <a:gd name="connsiteY146" fmla="*/ 866108 h 1086741"/>
                  <a:gd name="connsiteX147" fmla="*/ 479737 w 757579"/>
                  <a:gd name="connsiteY147" fmla="*/ 893997 h 1086741"/>
                  <a:gd name="connsiteX148" fmla="*/ 404518 w 757579"/>
                  <a:gd name="connsiteY148" fmla="*/ 941947 h 1086741"/>
                  <a:gd name="connsiteX149" fmla="*/ 238600 w 757579"/>
                  <a:gd name="connsiteY149" fmla="*/ 1003576 h 1086741"/>
                  <a:gd name="connsiteX150" fmla="*/ 233193 w 757579"/>
                  <a:gd name="connsiteY150" fmla="*/ 1004757 h 1086741"/>
                  <a:gd name="connsiteX151" fmla="*/ 227757 w 757579"/>
                  <a:gd name="connsiteY151" fmla="*/ 1005821 h 1086741"/>
                  <a:gd name="connsiteX152" fmla="*/ 222351 w 757579"/>
                  <a:gd name="connsiteY152" fmla="*/ 1006884 h 1086741"/>
                  <a:gd name="connsiteX153" fmla="*/ 216915 w 757579"/>
                  <a:gd name="connsiteY153" fmla="*/ 1007859 h 1086741"/>
                  <a:gd name="connsiteX154" fmla="*/ 211478 w 757579"/>
                  <a:gd name="connsiteY154" fmla="*/ 1008834 h 1086741"/>
                  <a:gd name="connsiteX155" fmla="*/ 206042 w 757579"/>
                  <a:gd name="connsiteY155" fmla="*/ 1009721 h 1086741"/>
                  <a:gd name="connsiteX156" fmla="*/ 200606 w 757579"/>
                  <a:gd name="connsiteY156" fmla="*/ 1010577 h 1086741"/>
                  <a:gd name="connsiteX157" fmla="*/ 197888 w 757579"/>
                  <a:gd name="connsiteY157" fmla="*/ 1010991 h 1086741"/>
                  <a:gd name="connsiteX158" fmla="*/ 195170 w 757579"/>
                  <a:gd name="connsiteY158" fmla="*/ 1011375 h 1086741"/>
                  <a:gd name="connsiteX159" fmla="*/ 184298 w 757579"/>
                  <a:gd name="connsiteY159" fmla="*/ 1012852 h 1086741"/>
                  <a:gd name="connsiteX160" fmla="*/ 178833 w 757579"/>
                  <a:gd name="connsiteY160" fmla="*/ 1013532 h 1086741"/>
                  <a:gd name="connsiteX161" fmla="*/ 176085 w 757579"/>
                  <a:gd name="connsiteY161" fmla="*/ 1013857 h 1086741"/>
                  <a:gd name="connsiteX162" fmla="*/ 173249 w 757579"/>
                  <a:gd name="connsiteY162" fmla="*/ 1014152 h 1086741"/>
                  <a:gd name="connsiteX163" fmla="*/ 161992 w 757579"/>
                  <a:gd name="connsiteY163" fmla="*/ 1015304 h 1086741"/>
                  <a:gd name="connsiteX164" fmla="*/ 151150 w 757579"/>
                  <a:gd name="connsiteY164" fmla="*/ 1016132 h 1086741"/>
                  <a:gd name="connsiteX165" fmla="*/ 148255 w 757579"/>
                  <a:gd name="connsiteY165" fmla="*/ 1016368 h 1086741"/>
                  <a:gd name="connsiteX166" fmla="*/ 147014 w 757579"/>
                  <a:gd name="connsiteY166" fmla="*/ 1016457 h 1086741"/>
                  <a:gd name="connsiteX167" fmla="*/ 145950 w 757579"/>
                  <a:gd name="connsiteY167" fmla="*/ 1016516 h 1086741"/>
                  <a:gd name="connsiteX168" fmla="*/ 140455 w 757579"/>
                  <a:gd name="connsiteY168" fmla="*/ 1016782 h 1086741"/>
                  <a:gd name="connsiteX169" fmla="*/ 134871 w 757579"/>
                  <a:gd name="connsiteY169" fmla="*/ 1017077 h 1086741"/>
                  <a:gd name="connsiteX170" fmla="*/ 132065 w 757579"/>
                  <a:gd name="connsiteY170" fmla="*/ 1017225 h 1086741"/>
                  <a:gd name="connsiteX171" fmla="*/ 130676 w 757579"/>
                  <a:gd name="connsiteY171" fmla="*/ 1017284 h 1086741"/>
                  <a:gd name="connsiteX172" fmla="*/ 129258 w 757579"/>
                  <a:gd name="connsiteY172" fmla="*/ 1017284 h 1086741"/>
                  <a:gd name="connsiteX173" fmla="*/ 117943 w 757579"/>
                  <a:gd name="connsiteY173" fmla="*/ 1017638 h 1086741"/>
                  <a:gd name="connsiteX174" fmla="*/ 113068 w 757579"/>
                  <a:gd name="connsiteY174" fmla="*/ 1017668 h 1086741"/>
                  <a:gd name="connsiteX175" fmla="*/ 107366 w 757579"/>
                  <a:gd name="connsiteY175" fmla="*/ 1017668 h 1086741"/>
                  <a:gd name="connsiteX176" fmla="*/ 101575 w 757579"/>
                  <a:gd name="connsiteY176" fmla="*/ 1017668 h 1086741"/>
                  <a:gd name="connsiteX177" fmla="*/ 99123 w 757579"/>
                  <a:gd name="connsiteY177" fmla="*/ 1017668 h 1086741"/>
                  <a:gd name="connsiteX178" fmla="*/ 96760 w 757579"/>
                  <a:gd name="connsiteY178" fmla="*/ 1017579 h 1086741"/>
                  <a:gd name="connsiteX179" fmla="*/ 85238 w 757579"/>
                  <a:gd name="connsiteY179" fmla="*/ 1017313 h 1086741"/>
                  <a:gd name="connsiteX180" fmla="*/ 74247 w 757579"/>
                  <a:gd name="connsiteY180" fmla="*/ 1016782 h 1086741"/>
                  <a:gd name="connsiteX181" fmla="*/ 69107 w 757579"/>
                  <a:gd name="connsiteY181" fmla="*/ 1016516 h 1086741"/>
                  <a:gd name="connsiteX182" fmla="*/ 68486 w 757579"/>
                  <a:gd name="connsiteY182" fmla="*/ 1016516 h 1086741"/>
                  <a:gd name="connsiteX183" fmla="*/ 67807 w 757579"/>
                  <a:gd name="connsiteY183" fmla="*/ 1016427 h 1086741"/>
                  <a:gd name="connsiteX184" fmla="*/ 66389 w 757579"/>
                  <a:gd name="connsiteY184" fmla="*/ 1016309 h 1086741"/>
                  <a:gd name="connsiteX185" fmla="*/ 63552 w 757579"/>
                  <a:gd name="connsiteY185" fmla="*/ 1016102 h 1086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757579" h="1086741">
                    <a:moveTo>
                      <a:pt x="63493" y="1016132"/>
                    </a:moveTo>
                    <a:cubicBezTo>
                      <a:pt x="61425" y="1015984"/>
                      <a:pt x="59269" y="1015895"/>
                      <a:pt x="57200" y="1015866"/>
                    </a:cubicBezTo>
                    <a:cubicBezTo>
                      <a:pt x="56698" y="1015866"/>
                      <a:pt x="56226" y="1015866"/>
                      <a:pt x="55723" y="1015866"/>
                    </a:cubicBezTo>
                    <a:cubicBezTo>
                      <a:pt x="55310" y="1015866"/>
                      <a:pt x="54867" y="1015866"/>
                      <a:pt x="54453" y="1015866"/>
                    </a:cubicBezTo>
                    <a:cubicBezTo>
                      <a:pt x="53596" y="1015866"/>
                      <a:pt x="52769" y="1015925"/>
                      <a:pt x="51942" y="1015984"/>
                    </a:cubicBezTo>
                    <a:cubicBezTo>
                      <a:pt x="51174" y="1016043"/>
                      <a:pt x="50080" y="1016073"/>
                      <a:pt x="49105" y="1016132"/>
                    </a:cubicBezTo>
                    <a:cubicBezTo>
                      <a:pt x="48101" y="1016191"/>
                      <a:pt x="47126" y="1016250"/>
                      <a:pt x="46122" y="1016338"/>
                    </a:cubicBezTo>
                    <a:cubicBezTo>
                      <a:pt x="44142" y="1016516"/>
                      <a:pt x="42222" y="1016723"/>
                      <a:pt x="40331" y="1017018"/>
                    </a:cubicBezTo>
                    <a:cubicBezTo>
                      <a:pt x="39858" y="1017077"/>
                      <a:pt x="39386" y="1017166"/>
                      <a:pt x="38913" y="1017225"/>
                    </a:cubicBezTo>
                    <a:cubicBezTo>
                      <a:pt x="38795" y="1017225"/>
                      <a:pt x="38706" y="1017254"/>
                      <a:pt x="38617" y="1017284"/>
                    </a:cubicBezTo>
                    <a:lnTo>
                      <a:pt x="38351" y="1017343"/>
                    </a:lnTo>
                    <a:lnTo>
                      <a:pt x="37820" y="1017491"/>
                    </a:lnTo>
                    <a:cubicBezTo>
                      <a:pt x="37111" y="1017668"/>
                      <a:pt x="36549" y="1017904"/>
                      <a:pt x="35515" y="1018052"/>
                    </a:cubicBezTo>
                    <a:cubicBezTo>
                      <a:pt x="33684" y="1018407"/>
                      <a:pt x="31940" y="1018791"/>
                      <a:pt x="30227" y="1019234"/>
                    </a:cubicBezTo>
                    <a:cubicBezTo>
                      <a:pt x="26859" y="1020150"/>
                      <a:pt x="23550" y="1021243"/>
                      <a:pt x="20566" y="1022543"/>
                    </a:cubicBezTo>
                    <a:cubicBezTo>
                      <a:pt x="20005" y="1022868"/>
                      <a:pt x="19473" y="1023222"/>
                      <a:pt x="18912" y="1023577"/>
                    </a:cubicBezTo>
                    <a:cubicBezTo>
                      <a:pt x="18646" y="1023754"/>
                      <a:pt x="18350" y="1023931"/>
                      <a:pt x="18084" y="1024109"/>
                    </a:cubicBezTo>
                    <a:cubicBezTo>
                      <a:pt x="17730" y="1024286"/>
                      <a:pt x="17405" y="1024463"/>
                      <a:pt x="17050" y="1024640"/>
                    </a:cubicBezTo>
                    <a:cubicBezTo>
                      <a:pt x="15691" y="1025349"/>
                      <a:pt x="14391" y="1026117"/>
                      <a:pt x="13180" y="1026915"/>
                    </a:cubicBezTo>
                    <a:cubicBezTo>
                      <a:pt x="10728" y="1028511"/>
                      <a:pt x="8571" y="1030313"/>
                      <a:pt x="6769" y="1032263"/>
                    </a:cubicBezTo>
                    <a:cubicBezTo>
                      <a:pt x="3135" y="1036162"/>
                      <a:pt x="801" y="1040683"/>
                      <a:pt x="181" y="1045735"/>
                    </a:cubicBezTo>
                    <a:cubicBezTo>
                      <a:pt x="-469" y="1050757"/>
                      <a:pt x="654" y="1055721"/>
                      <a:pt x="3224" y="1060418"/>
                    </a:cubicBezTo>
                    <a:cubicBezTo>
                      <a:pt x="4494" y="1062752"/>
                      <a:pt x="6149" y="1065027"/>
                      <a:pt x="8099" y="1067183"/>
                    </a:cubicBezTo>
                    <a:cubicBezTo>
                      <a:pt x="9073" y="1068277"/>
                      <a:pt x="10137" y="1069311"/>
                      <a:pt x="11289" y="1070345"/>
                    </a:cubicBezTo>
                    <a:cubicBezTo>
                      <a:pt x="11585" y="1070611"/>
                      <a:pt x="11851" y="1070847"/>
                      <a:pt x="12146" y="1071113"/>
                    </a:cubicBezTo>
                    <a:cubicBezTo>
                      <a:pt x="12501" y="1071379"/>
                      <a:pt x="12885" y="1071645"/>
                      <a:pt x="13269" y="1071881"/>
                    </a:cubicBezTo>
                    <a:cubicBezTo>
                      <a:pt x="14037" y="1072383"/>
                      <a:pt x="14864" y="1072886"/>
                      <a:pt x="15691" y="1073388"/>
                    </a:cubicBezTo>
                    <a:cubicBezTo>
                      <a:pt x="18291" y="1075249"/>
                      <a:pt x="21068" y="1076962"/>
                      <a:pt x="24229" y="1078528"/>
                    </a:cubicBezTo>
                    <a:cubicBezTo>
                      <a:pt x="25795" y="1079326"/>
                      <a:pt x="27450" y="1080065"/>
                      <a:pt x="29104" y="1080744"/>
                    </a:cubicBezTo>
                    <a:cubicBezTo>
                      <a:pt x="29843" y="1081099"/>
                      <a:pt x="31054" y="1081424"/>
                      <a:pt x="32118" y="1081749"/>
                    </a:cubicBezTo>
                    <a:cubicBezTo>
                      <a:pt x="32650" y="1081896"/>
                      <a:pt x="33211" y="1082074"/>
                      <a:pt x="33743" y="1082221"/>
                    </a:cubicBezTo>
                    <a:cubicBezTo>
                      <a:pt x="34186" y="1082369"/>
                      <a:pt x="34629" y="1082517"/>
                      <a:pt x="35072" y="1082635"/>
                    </a:cubicBezTo>
                    <a:cubicBezTo>
                      <a:pt x="36874" y="1083196"/>
                      <a:pt x="38736" y="1083698"/>
                      <a:pt x="40626" y="1084142"/>
                    </a:cubicBezTo>
                    <a:cubicBezTo>
                      <a:pt x="41572" y="1084378"/>
                      <a:pt x="42517" y="1084585"/>
                      <a:pt x="43492" y="1084792"/>
                    </a:cubicBezTo>
                    <a:cubicBezTo>
                      <a:pt x="44467" y="1084998"/>
                      <a:pt x="45353" y="1085176"/>
                      <a:pt x="46624" y="1085353"/>
                    </a:cubicBezTo>
                    <a:cubicBezTo>
                      <a:pt x="47805" y="1085530"/>
                      <a:pt x="48987" y="1085678"/>
                      <a:pt x="50169" y="1085826"/>
                    </a:cubicBezTo>
                    <a:cubicBezTo>
                      <a:pt x="50760" y="1085885"/>
                      <a:pt x="51380" y="1085944"/>
                      <a:pt x="51971" y="1086033"/>
                    </a:cubicBezTo>
                    <a:cubicBezTo>
                      <a:pt x="52503" y="1086092"/>
                      <a:pt x="53064" y="1086121"/>
                      <a:pt x="53596" y="1086180"/>
                    </a:cubicBezTo>
                    <a:cubicBezTo>
                      <a:pt x="55694" y="1086358"/>
                      <a:pt x="57762" y="1086476"/>
                      <a:pt x="59948" y="1086535"/>
                    </a:cubicBezTo>
                    <a:lnTo>
                      <a:pt x="62902" y="1086623"/>
                    </a:lnTo>
                    <a:lnTo>
                      <a:pt x="64380" y="1086623"/>
                    </a:lnTo>
                    <a:cubicBezTo>
                      <a:pt x="64380" y="1086623"/>
                      <a:pt x="65177" y="1086682"/>
                      <a:pt x="65177" y="1086682"/>
                    </a:cubicBezTo>
                    <a:lnTo>
                      <a:pt x="66005" y="1086682"/>
                    </a:lnTo>
                    <a:cubicBezTo>
                      <a:pt x="66005" y="1086682"/>
                      <a:pt x="72445" y="1086742"/>
                      <a:pt x="72445" y="1086742"/>
                    </a:cubicBezTo>
                    <a:lnTo>
                      <a:pt x="84647" y="1086742"/>
                    </a:lnTo>
                    <a:cubicBezTo>
                      <a:pt x="84647" y="1086742"/>
                      <a:pt x="96317" y="1086446"/>
                      <a:pt x="96317" y="1086446"/>
                    </a:cubicBezTo>
                    <a:lnTo>
                      <a:pt x="97971" y="1086446"/>
                    </a:lnTo>
                    <a:cubicBezTo>
                      <a:pt x="97971" y="1086446"/>
                      <a:pt x="99773" y="1086387"/>
                      <a:pt x="99773" y="1086387"/>
                    </a:cubicBezTo>
                    <a:cubicBezTo>
                      <a:pt x="100955" y="1086358"/>
                      <a:pt x="102048" y="1086298"/>
                      <a:pt x="103112" y="1086269"/>
                    </a:cubicBezTo>
                    <a:lnTo>
                      <a:pt x="108902" y="1085973"/>
                    </a:lnTo>
                    <a:lnTo>
                      <a:pt x="114781" y="1085678"/>
                    </a:lnTo>
                    <a:cubicBezTo>
                      <a:pt x="116849" y="1085589"/>
                      <a:pt x="119095" y="1085471"/>
                      <a:pt x="121488" y="1085294"/>
                    </a:cubicBezTo>
                    <a:lnTo>
                      <a:pt x="133335" y="1084408"/>
                    </a:lnTo>
                    <a:lnTo>
                      <a:pt x="134812" y="1084289"/>
                    </a:lnTo>
                    <a:lnTo>
                      <a:pt x="136319" y="1084142"/>
                    </a:lnTo>
                    <a:lnTo>
                      <a:pt x="139303" y="1083846"/>
                    </a:lnTo>
                    <a:lnTo>
                      <a:pt x="145271" y="1083255"/>
                    </a:lnTo>
                    <a:lnTo>
                      <a:pt x="151357" y="1082665"/>
                    </a:lnTo>
                    <a:cubicBezTo>
                      <a:pt x="151977" y="1082605"/>
                      <a:pt x="152568" y="1082546"/>
                      <a:pt x="153188" y="1082458"/>
                    </a:cubicBezTo>
                    <a:lnTo>
                      <a:pt x="154843" y="1082251"/>
                    </a:lnTo>
                    <a:lnTo>
                      <a:pt x="157709" y="1081896"/>
                    </a:lnTo>
                    <a:lnTo>
                      <a:pt x="169940" y="1080360"/>
                    </a:lnTo>
                    <a:lnTo>
                      <a:pt x="181698" y="1078587"/>
                    </a:lnTo>
                    <a:lnTo>
                      <a:pt x="184623" y="1078144"/>
                    </a:lnTo>
                    <a:cubicBezTo>
                      <a:pt x="185598" y="1077997"/>
                      <a:pt x="186603" y="1077819"/>
                      <a:pt x="187607" y="1077642"/>
                    </a:cubicBezTo>
                    <a:lnTo>
                      <a:pt x="193604" y="1076608"/>
                    </a:lnTo>
                    <a:cubicBezTo>
                      <a:pt x="197593" y="1075958"/>
                      <a:pt x="201640" y="1075160"/>
                      <a:pt x="205658" y="1074392"/>
                    </a:cubicBezTo>
                    <a:lnTo>
                      <a:pt x="208672" y="1073831"/>
                    </a:lnTo>
                    <a:cubicBezTo>
                      <a:pt x="209676" y="1073654"/>
                      <a:pt x="210681" y="1073447"/>
                      <a:pt x="211656" y="1073240"/>
                    </a:cubicBezTo>
                    <a:lnTo>
                      <a:pt x="217624" y="1071999"/>
                    </a:lnTo>
                    <a:cubicBezTo>
                      <a:pt x="219603" y="1071586"/>
                      <a:pt x="221612" y="1071172"/>
                      <a:pt x="223562" y="1070729"/>
                    </a:cubicBezTo>
                    <a:lnTo>
                      <a:pt x="229500" y="1069370"/>
                    </a:lnTo>
                    <a:lnTo>
                      <a:pt x="235439" y="1068011"/>
                    </a:lnTo>
                    <a:lnTo>
                      <a:pt x="241347" y="1066534"/>
                    </a:lnTo>
                    <a:lnTo>
                      <a:pt x="247256" y="1065056"/>
                    </a:lnTo>
                    <a:lnTo>
                      <a:pt x="253135" y="1063490"/>
                    </a:lnTo>
                    <a:cubicBezTo>
                      <a:pt x="315739" y="1046739"/>
                      <a:pt x="375772" y="1021154"/>
                      <a:pt x="430812" y="987770"/>
                    </a:cubicBezTo>
                    <a:cubicBezTo>
                      <a:pt x="458347" y="971077"/>
                      <a:pt x="484641" y="952494"/>
                      <a:pt x="509487" y="932198"/>
                    </a:cubicBezTo>
                    <a:cubicBezTo>
                      <a:pt x="521896" y="922035"/>
                      <a:pt x="533979" y="911458"/>
                      <a:pt x="545620" y="900467"/>
                    </a:cubicBezTo>
                    <a:cubicBezTo>
                      <a:pt x="557260" y="889477"/>
                      <a:pt x="568546" y="878103"/>
                      <a:pt x="579359" y="866344"/>
                    </a:cubicBezTo>
                    <a:cubicBezTo>
                      <a:pt x="601044" y="842827"/>
                      <a:pt x="621016" y="817833"/>
                      <a:pt x="639096" y="791569"/>
                    </a:cubicBezTo>
                    <a:cubicBezTo>
                      <a:pt x="648137" y="778451"/>
                      <a:pt x="656704" y="765009"/>
                      <a:pt x="664770" y="751271"/>
                    </a:cubicBezTo>
                    <a:cubicBezTo>
                      <a:pt x="666838" y="747873"/>
                      <a:pt x="668758" y="744358"/>
                      <a:pt x="670767" y="740901"/>
                    </a:cubicBezTo>
                    <a:cubicBezTo>
                      <a:pt x="672776" y="737444"/>
                      <a:pt x="674638" y="733929"/>
                      <a:pt x="676558" y="730472"/>
                    </a:cubicBezTo>
                    <a:lnTo>
                      <a:pt x="677976" y="727872"/>
                    </a:lnTo>
                    <a:lnTo>
                      <a:pt x="678685" y="726572"/>
                    </a:lnTo>
                    <a:lnTo>
                      <a:pt x="679365" y="725272"/>
                    </a:lnTo>
                    <a:lnTo>
                      <a:pt x="682083" y="720073"/>
                    </a:lnTo>
                    <a:lnTo>
                      <a:pt x="684801" y="714814"/>
                    </a:lnTo>
                    <a:cubicBezTo>
                      <a:pt x="685273" y="713898"/>
                      <a:pt x="685776" y="712982"/>
                      <a:pt x="686219" y="712066"/>
                    </a:cubicBezTo>
                    <a:lnTo>
                      <a:pt x="687578" y="709319"/>
                    </a:lnTo>
                    <a:lnTo>
                      <a:pt x="692659" y="698919"/>
                    </a:lnTo>
                    <a:lnTo>
                      <a:pt x="694107" y="695847"/>
                    </a:lnTo>
                    <a:lnTo>
                      <a:pt x="695318" y="693217"/>
                    </a:lnTo>
                    <a:lnTo>
                      <a:pt x="697770" y="687811"/>
                    </a:lnTo>
                    <a:lnTo>
                      <a:pt x="700223" y="682404"/>
                    </a:lnTo>
                    <a:cubicBezTo>
                      <a:pt x="701020" y="680602"/>
                      <a:pt x="701759" y="678800"/>
                      <a:pt x="702557" y="676998"/>
                    </a:cubicBezTo>
                    <a:lnTo>
                      <a:pt x="704861" y="671621"/>
                    </a:lnTo>
                    <a:lnTo>
                      <a:pt x="706043" y="668903"/>
                    </a:lnTo>
                    <a:cubicBezTo>
                      <a:pt x="706249" y="668430"/>
                      <a:pt x="706427" y="668016"/>
                      <a:pt x="706634" y="667514"/>
                    </a:cubicBezTo>
                    <a:lnTo>
                      <a:pt x="707224" y="666037"/>
                    </a:lnTo>
                    <a:lnTo>
                      <a:pt x="711597" y="655106"/>
                    </a:lnTo>
                    <a:lnTo>
                      <a:pt x="712720" y="652269"/>
                    </a:lnTo>
                    <a:cubicBezTo>
                      <a:pt x="712926" y="651767"/>
                      <a:pt x="713104" y="651265"/>
                      <a:pt x="713311" y="650733"/>
                    </a:cubicBezTo>
                    <a:lnTo>
                      <a:pt x="713813" y="649345"/>
                    </a:lnTo>
                    <a:lnTo>
                      <a:pt x="715851" y="643879"/>
                    </a:lnTo>
                    <a:cubicBezTo>
                      <a:pt x="718599" y="636464"/>
                      <a:pt x="721228" y="628959"/>
                      <a:pt x="723710" y="621455"/>
                    </a:cubicBezTo>
                    <a:cubicBezTo>
                      <a:pt x="728673" y="606417"/>
                      <a:pt x="733075" y="591202"/>
                      <a:pt x="736975" y="575869"/>
                    </a:cubicBezTo>
                    <a:cubicBezTo>
                      <a:pt x="740845" y="560565"/>
                      <a:pt x="744213" y="545084"/>
                      <a:pt x="746990" y="529574"/>
                    </a:cubicBezTo>
                    <a:cubicBezTo>
                      <a:pt x="758128" y="467443"/>
                      <a:pt x="760492" y="403953"/>
                      <a:pt x="754022" y="341557"/>
                    </a:cubicBezTo>
                    <a:cubicBezTo>
                      <a:pt x="750772" y="310358"/>
                      <a:pt x="745306" y="279455"/>
                      <a:pt x="737684" y="249143"/>
                    </a:cubicBezTo>
                    <a:cubicBezTo>
                      <a:pt x="730062" y="218831"/>
                      <a:pt x="720283" y="189110"/>
                      <a:pt x="708465" y="160275"/>
                    </a:cubicBezTo>
                    <a:cubicBezTo>
                      <a:pt x="684860" y="102606"/>
                      <a:pt x="653159" y="48511"/>
                      <a:pt x="614723" y="0"/>
                    </a:cubicBezTo>
                    <a:cubicBezTo>
                      <a:pt x="650825" y="50284"/>
                      <a:pt x="679690" y="105472"/>
                      <a:pt x="700252" y="163437"/>
                    </a:cubicBezTo>
                    <a:cubicBezTo>
                      <a:pt x="710533" y="192390"/>
                      <a:pt x="718747" y="222052"/>
                      <a:pt x="724803" y="252068"/>
                    </a:cubicBezTo>
                    <a:cubicBezTo>
                      <a:pt x="730860" y="282085"/>
                      <a:pt x="734730" y="312515"/>
                      <a:pt x="736443" y="342975"/>
                    </a:cubicBezTo>
                    <a:cubicBezTo>
                      <a:pt x="739870" y="403924"/>
                      <a:pt x="734612" y="465168"/>
                      <a:pt x="721081" y="524315"/>
                    </a:cubicBezTo>
                    <a:cubicBezTo>
                      <a:pt x="717713" y="539087"/>
                      <a:pt x="713813" y="553741"/>
                      <a:pt x="709381" y="568217"/>
                    </a:cubicBezTo>
                    <a:cubicBezTo>
                      <a:pt x="704979" y="582694"/>
                      <a:pt x="700075" y="597022"/>
                      <a:pt x="694668" y="611115"/>
                    </a:cubicBezTo>
                    <a:cubicBezTo>
                      <a:pt x="691950" y="618176"/>
                      <a:pt x="689144" y="625148"/>
                      <a:pt x="686189" y="632121"/>
                    </a:cubicBezTo>
                    <a:lnTo>
                      <a:pt x="683944" y="637438"/>
                    </a:lnTo>
                    <a:lnTo>
                      <a:pt x="683383" y="638738"/>
                    </a:lnTo>
                    <a:cubicBezTo>
                      <a:pt x="683205" y="639122"/>
                      <a:pt x="683058" y="639536"/>
                      <a:pt x="682880" y="639891"/>
                    </a:cubicBezTo>
                    <a:lnTo>
                      <a:pt x="681758" y="642372"/>
                    </a:lnTo>
                    <a:lnTo>
                      <a:pt x="677001" y="652801"/>
                    </a:lnTo>
                    <a:lnTo>
                      <a:pt x="676469" y="653983"/>
                    </a:lnTo>
                    <a:cubicBezTo>
                      <a:pt x="676292" y="654367"/>
                      <a:pt x="676056" y="654810"/>
                      <a:pt x="675878" y="655224"/>
                    </a:cubicBezTo>
                    <a:lnTo>
                      <a:pt x="674638" y="657765"/>
                    </a:lnTo>
                    <a:lnTo>
                      <a:pt x="672126" y="662935"/>
                    </a:lnTo>
                    <a:cubicBezTo>
                      <a:pt x="671299" y="664648"/>
                      <a:pt x="670472" y="666391"/>
                      <a:pt x="669615" y="668075"/>
                    </a:cubicBezTo>
                    <a:lnTo>
                      <a:pt x="667015" y="673127"/>
                    </a:lnTo>
                    <a:lnTo>
                      <a:pt x="664415" y="678179"/>
                    </a:lnTo>
                    <a:lnTo>
                      <a:pt x="663086" y="680750"/>
                    </a:lnTo>
                    <a:lnTo>
                      <a:pt x="661963" y="682877"/>
                    </a:lnTo>
                    <a:lnTo>
                      <a:pt x="656379" y="693099"/>
                    </a:lnTo>
                    <a:lnTo>
                      <a:pt x="655050" y="695492"/>
                    </a:lnTo>
                    <a:cubicBezTo>
                      <a:pt x="654636" y="696290"/>
                      <a:pt x="654164" y="697058"/>
                      <a:pt x="653691" y="697826"/>
                    </a:cubicBezTo>
                    <a:lnTo>
                      <a:pt x="650825" y="702730"/>
                    </a:lnTo>
                    <a:lnTo>
                      <a:pt x="647960" y="707694"/>
                    </a:lnTo>
                    <a:lnTo>
                      <a:pt x="647250" y="708935"/>
                    </a:lnTo>
                    <a:lnTo>
                      <a:pt x="646512" y="710146"/>
                    </a:lnTo>
                    <a:lnTo>
                      <a:pt x="645035" y="712539"/>
                    </a:lnTo>
                    <a:cubicBezTo>
                      <a:pt x="643055" y="715730"/>
                      <a:pt x="641135" y="718980"/>
                      <a:pt x="639096" y="722111"/>
                    </a:cubicBezTo>
                    <a:cubicBezTo>
                      <a:pt x="637087" y="725272"/>
                      <a:pt x="635137" y="728433"/>
                      <a:pt x="633040" y="731565"/>
                    </a:cubicBezTo>
                    <a:cubicBezTo>
                      <a:pt x="624797" y="744151"/>
                      <a:pt x="616141" y="756412"/>
                      <a:pt x="607041" y="768347"/>
                    </a:cubicBezTo>
                    <a:cubicBezTo>
                      <a:pt x="588872" y="792248"/>
                      <a:pt x="569018" y="814761"/>
                      <a:pt x="547717" y="835766"/>
                    </a:cubicBezTo>
                    <a:cubicBezTo>
                      <a:pt x="537081" y="846254"/>
                      <a:pt x="526062" y="856388"/>
                      <a:pt x="514717" y="866108"/>
                    </a:cubicBezTo>
                    <a:cubicBezTo>
                      <a:pt x="503372" y="875828"/>
                      <a:pt x="491702" y="885134"/>
                      <a:pt x="479737" y="893997"/>
                    </a:cubicBezTo>
                    <a:cubicBezTo>
                      <a:pt x="455777" y="911753"/>
                      <a:pt x="430635" y="927766"/>
                      <a:pt x="404518" y="941947"/>
                    </a:cubicBezTo>
                    <a:cubicBezTo>
                      <a:pt x="352314" y="970309"/>
                      <a:pt x="296240" y="991049"/>
                      <a:pt x="238600" y="1003576"/>
                    </a:cubicBezTo>
                    <a:lnTo>
                      <a:pt x="233193" y="1004757"/>
                    </a:lnTo>
                    <a:lnTo>
                      <a:pt x="227757" y="1005821"/>
                    </a:lnTo>
                    <a:lnTo>
                      <a:pt x="222351" y="1006884"/>
                    </a:lnTo>
                    <a:lnTo>
                      <a:pt x="216915" y="1007859"/>
                    </a:lnTo>
                    <a:lnTo>
                      <a:pt x="211478" y="1008834"/>
                    </a:lnTo>
                    <a:cubicBezTo>
                      <a:pt x="209676" y="1009159"/>
                      <a:pt x="207845" y="1009425"/>
                      <a:pt x="206042" y="1009721"/>
                    </a:cubicBezTo>
                    <a:lnTo>
                      <a:pt x="200606" y="1010577"/>
                    </a:lnTo>
                    <a:cubicBezTo>
                      <a:pt x="199690" y="1010725"/>
                      <a:pt x="198804" y="1010873"/>
                      <a:pt x="197888" y="1010991"/>
                    </a:cubicBezTo>
                    <a:lnTo>
                      <a:pt x="195170" y="1011375"/>
                    </a:lnTo>
                    <a:cubicBezTo>
                      <a:pt x="191566" y="1011877"/>
                      <a:pt x="187991" y="1012409"/>
                      <a:pt x="184298" y="1012852"/>
                    </a:cubicBezTo>
                    <a:lnTo>
                      <a:pt x="178833" y="1013532"/>
                    </a:lnTo>
                    <a:cubicBezTo>
                      <a:pt x="177917" y="1013650"/>
                      <a:pt x="177030" y="1013768"/>
                      <a:pt x="176085" y="1013857"/>
                    </a:cubicBezTo>
                    <a:lnTo>
                      <a:pt x="173249" y="1014152"/>
                    </a:lnTo>
                    <a:lnTo>
                      <a:pt x="161992" y="1015304"/>
                    </a:lnTo>
                    <a:lnTo>
                      <a:pt x="151150" y="1016132"/>
                    </a:lnTo>
                    <a:lnTo>
                      <a:pt x="148255" y="1016368"/>
                    </a:lnTo>
                    <a:lnTo>
                      <a:pt x="147014" y="1016457"/>
                    </a:lnTo>
                    <a:cubicBezTo>
                      <a:pt x="146659" y="1016457"/>
                      <a:pt x="146305" y="1016516"/>
                      <a:pt x="145950" y="1016516"/>
                    </a:cubicBezTo>
                    <a:lnTo>
                      <a:pt x="140455" y="1016782"/>
                    </a:lnTo>
                    <a:lnTo>
                      <a:pt x="134871" y="1017077"/>
                    </a:lnTo>
                    <a:lnTo>
                      <a:pt x="132065" y="1017225"/>
                    </a:lnTo>
                    <a:lnTo>
                      <a:pt x="130676" y="1017284"/>
                    </a:lnTo>
                    <a:lnTo>
                      <a:pt x="129258" y="1017284"/>
                    </a:lnTo>
                    <a:cubicBezTo>
                      <a:pt x="129258" y="1017284"/>
                      <a:pt x="117943" y="1017638"/>
                      <a:pt x="117943" y="1017638"/>
                    </a:cubicBezTo>
                    <a:cubicBezTo>
                      <a:pt x="116495" y="1017668"/>
                      <a:pt x="114870" y="1017668"/>
                      <a:pt x="113068" y="1017668"/>
                    </a:cubicBezTo>
                    <a:lnTo>
                      <a:pt x="107366" y="1017668"/>
                    </a:lnTo>
                    <a:cubicBezTo>
                      <a:pt x="107366" y="1017668"/>
                      <a:pt x="101575" y="1017668"/>
                      <a:pt x="101575" y="1017668"/>
                    </a:cubicBezTo>
                    <a:lnTo>
                      <a:pt x="99123" y="1017668"/>
                    </a:lnTo>
                    <a:cubicBezTo>
                      <a:pt x="99123" y="1017668"/>
                      <a:pt x="96760" y="1017579"/>
                      <a:pt x="96760" y="1017579"/>
                    </a:cubicBezTo>
                    <a:lnTo>
                      <a:pt x="85238" y="1017313"/>
                    </a:lnTo>
                    <a:lnTo>
                      <a:pt x="74247" y="1016782"/>
                    </a:lnTo>
                    <a:lnTo>
                      <a:pt x="69107" y="1016516"/>
                    </a:lnTo>
                    <a:lnTo>
                      <a:pt x="68486" y="1016516"/>
                    </a:lnTo>
                    <a:cubicBezTo>
                      <a:pt x="68279" y="1016486"/>
                      <a:pt x="68073" y="1016457"/>
                      <a:pt x="67807" y="1016427"/>
                    </a:cubicBezTo>
                    <a:lnTo>
                      <a:pt x="66389" y="1016309"/>
                    </a:lnTo>
                    <a:lnTo>
                      <a:pt x="63552" y="1016102"/>
                    </a:lnTo>
                    <a:close/>
                  </a:path>
                </a:pathLst>
              </a:custGeom>
              <a:solidFill>
                <a:srgbClr val="F7A800"/>
              </a:solidFill>
              <a:ln w="2951"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grpSp>
        <p:grpSp>
          <p:nvGrpSpPr>
            <p:cNvPr id="17" name="Group 16">
              <a:extLst>
                <a:ext uri="{FF2B5EF4-FFF2-40B4-BE49-F238E27FC236}">
                  <a16:creationId xmlns:a16="http://schemas.microsoft.com/office/drawing/2014/main" id="{5A8D1195-CA99-1F40-DE5E-784D981F7C62}"/>
                </a:ext>
                <a:ext uri="{C183D7F6-B498-43B3-948B-1728B52AA6E4}">
                  <adec:decorative xmlns:adec="http://schemas.microsoft.com/office/drawing/2017/decorative" val="1"/>
                </a:ext>
              </a:extLst>
            </p:cNvPr>
            <p:cNvGrpSpPr/>
            <p:nvPr userDrawn="1"/>
          </p:nvGrpSpPr>
          <p:grpSpPr>
            <a:xfrm>
              <a:off x="1699859" y="-718130"/>
              <a:ext cx="5562921" cy="5769574"/>
              <a:chOff x="-423839" y="-845922"/>
              <a:chExt cx="4896975" cy="5078889"/>
            </a:xfrm>
          </p:grpSpPr>
          <p:sp>
            <p:nvSpPr>
              <p:cNvPr id="19" name="Freeform: Shape 18">
                <a:extLst>
                  <a:ext uri="{FF2B5EF4-FFF2-40B4-BE49-F238E27FC236}">
                    <a16:creationId xmlns:a16="http://schemas.microsoft.com/office/drawing/2014/main" id="{8B68969E-4068-5D83-3312-B5C008CB670C}"/>
                  </a:ext>
                </a:extLst>
              </p:cNvPr>
              <p:cNvSpPr/>
              <p:nvPr/>
            </p:nvSpPr>
            <p:spPr>
              <a:xfrm>
                <a:off x="876496" y="980532"/>
                <a:ext cx="3596640" cy="3252435"/>
              </a:xfrm>
              <a:custGeom>
                <a:avLst/>
                <a:gdLst>
                  <a:gd name="connsiteX0" fmla="*/ 86848 w 1170275"/>
                  <a:gd name="connsiteY0" fmla="*/ 923305 h 1058278"/>
                  <a:gd name="connsiteX1" fmla="*/ 79846 w 1170275"/>
                  <a:gd name="connsiteY1" fmla="*/ 920410 h 1058278"/>
                  <a:gd name="connsiteX2" fmla="*/ 78192 w 1170275"/>
                  <a:gd name="connsiteY2" fmla="*/ 919789 h 1058278"/>
                  <a:gd name="connsiteX3" fmla="*/ 76744 w 1170275"/>
                  <a:gd name="connsiteY3" fmla="*/ 919287 h 1058278"/>
                  <a:gd name="connsiteX4" fmla="*/ 73849 w 1170275"/>
                  <a:gd name="connsiteY4" fmla="*/ 918371 h 1058278"/>
                  <a:gd name="connsiteX5" fmla="*/ 70569 w 1170275"/>
                  <a:gd name="connsiteY5" fmla="*/ 917367 h 1058278"/>
                  <a:gd name="connsiteX6" fmla="*/ 67113 w 1170275"/>
                  <a:gd name="connsiteY6" fmla="*/ 916362 h 1058278"/>
                  <a:gd name="connsiteX7" fmla="*/ 60288 w 1170275"/>
                  <a:gd name="connsiteY7" fmla="*/ 914737 h 1058278"/>
                  <a:gd name="connsiteX8" fmla="*/ 58604 w 1170275"/>
                  <a:gd name="connsiteY8" fmla="*/ 914412 h 1058278"/>
                  <a:gd name="connsiteX9" fmla="*/ 58250 w 1170275"/>
                  <a:gd name="connsiteY9" fmla="*/ 914353 h 1058278"/>
                  <a:gd name="connsiteX10" fmla="*/ 57925 w 1170275"/>
                  <a:gd name="connsiteY10" fmla="*/ 914353 h 1058278"/>
                  <a:gd name="connsiteX11" fmla="*/ 57275 w 1170275"/>
                  <a:gd name="connsiteY11" fmla="*/ 914264 h 1058278"/>
                  <a:gd name="connsiteX12" fmla="*/ 54438 w 1170275"/>
                  <a:gd name="connsiteY12" fmla="*/ 913939 h 1058278"/>
                  <a:gd name="connsiteX13" fmla="*/ 47968 w 1170275"/>
                  <a:gd name="connsiteY13" fmla="*/ 913112 h 1058278"/>
                  <a:gd name="connsiteX14" fmla="*/ 35678 w 1170275"/>
                  <a:gd name="connsiteY14" fmla="*/ 912876 h 1058278"/>
                  <a:gd name="connsiteX15" fmla="*/ 33403 w 1170275"/>
                  <a:gd name="connsiteY15" fmla="*/ 913378 h 1058278"/>
                  <a:gd name="connsiteX16" fmla="*/ 32251 w 1170275"/>
                  <a:gd name="connsiteY16" fmla="*/ 913644 h 1058278"/>
                  <a:gd name="connsiteX17" fmla="*/ 30862 w 1170275"/>
                  <a:gd name="connsiteY17" fmla="*/ 913821 h 1058278"/>
                  <a:gd name="connsiteX18" fmla="*/ 25515 w 1170275"/>
                  <a:gd name="connsiteY18" fmla="*/ 914796 h 1058278"/>
                  <a:gd name="connsiteX19" fmla="*/ 16031 w 1170275"/>
                  <a:gd name="connsiteY19" fmla="*/ 918194 h 1058278"/>
                  <a:gd name="connsiteX20" fmla="*/ 3003 w 1170275"/>
                  <a:gd name="connsiteY20" fmla="*/ 930720 h 1058278"/>
                  <a:gd name="connsiteX21" fmla="*/ 403 w 1170275"/>
                  <a:gd name="connsiteY21" fmla="*/ 948594 h 1058278"/>
                  <a:gd name="connsiteX22" fmla="*/ 3150 w 1170275"/>
                  <a:gd name="connsiteY22" fmla="*/ 958285 h 1058278"/>
                  <a:gd name="connsiteX23" fmla="*/ 5455 w 1170275"/>
                  <a:gd name="connsiteY23" fmla="*/ 963189 h 1058278"/>
                  <a:gd name="connsiteX24" fmla="*/ 6105 w 1170275"/>
                  <a:gd name="connsiteY24" fmla="*/ 964400 h 1058278"/>
                  <a:gd name="connsiteX25" fmla="*/ 7080 w 1170275"/>
                  <a:gd name="connsiteY25" fmla="*/ 965730 h 1058278"/>
                  <a:gd name="connsiteX26" fmla="*/ 9207 w 1170275"/>
                  <a:gd name="connsiteY26" fmla="*/ 968448 h 1058278"/>
                  <a:gd name="connsiteX27" fmla="*/ 16770 w 1170275"/>
                  <a:gd name="connsiteY27" fmla="*/ 977813 h 1058278"/>
                  <a:gd name="connsiteX28" fmla="*/ 21379 w 1170275"/>
                  <a:gd name="connsiteY28" fmla="*/ 982333 h 1058278"/>
                  <a:gd name="connsiteX29" fmla="*/ 24363 w 1170275"/>
                  <a:gd name="connsiteY29" fmla="*/ 984726 h 1058278"/>
                  <a:gd name="connsiteX30" fmla="*/ 26017 w 1170275"/>
                  <a:gd name="connsiteY30" fmla="*/ 985938 h 1058278"/>
                  <a:gd name="connsiteX31" fmla="*/ 27347 w 1170275"/>
                  <a:gd name="connsiteY31" fmla="*/ 986972 h 1058278"/>
                  <a:gd name="connsiteX32" fmla="*/ 32990 w 1170275"/>
                  <a:gd name="connsiteY32" fmla="*/ 990990 h 1058278"/>
                  <a:gd name="connsiteX33" fmla="*/ 35974 w 1170275"/>
                  <a:gd name="connsiteY33" fmla="*/ 992910 h 1058278"/>
                  <a:gd name="connsiteX34" fmla="*/ 39282 w 1170275"/>
                  <a:gd name="connsiteY34" fmla="*/ 994831 h 1058278"/>
                  <a:gd name="connsiteX35" fmla="*/ 43123 w 1170275"/>
                  <a:gd name="connsiteY35" fmla="*/ 996810 h 1058278"/>
                  <a:gd name="connsiteX36" fmla="*/ 45073 w 1170275"/>
                  <a:gd name="connsiteY36" fmla="*/ 997785 h 1058278"/>
                  <a:gd name="connsiteX37" fmla="*/ 46846 w 1170275"/>
                  <a:gd name="connsiteY37" fmla="*/ 998642 h 1058278"/>
                  <a:gd name="connsiteX38" fmla="*/ 53877 w 1170275"/>
                  <a:gd name="connsiteY38" fmla="*/ 1001655 h 1058278"/>
                  <a:gd name="connsiteX39" fmla="*/ 57186 w 1170275"/>
                  <a:gd name="connsiteY39" fmla="*/ 1002955 h 1058278"/>
                  <a:gd name="connsiteX40" fmla="*/ 58840 w 1170275"/>
                  <a:gd name="connsiteY40" fmla="*/ 1003605 h 1058278"/>
                  <a:gd name="connsiteX41" fmla="*/ 59727 w 1170275"/>
                  <a:gd name="connsiteY41" fmla="*/ 1003930 h 1058278"/>
                  <a:gd name="connsiteX42" fmla="*/ 60643 w 1170275"/>
                  <a:gd name="connsiteY42" fmla="*/ 1004285 h 1058278"/>
                  <a:gd name="connsiteX43" fmla="*/ 67940 w 1170275"/>
                  <a:gd name="connsiteY43" fmla="*/ 1007003 h 1058278"/>
                  <a:gd name="connsiteX44" fmla="*/ 81767 w 1170275"/>
                  <a:gd name="connsiteY44" fmla="*/ 1012025 h 1058278"/>
                  <a:gd name="connsiteX45" fmla="*/ 95091 w 1170275"/>
                  <a:gd name="connsiteY45" fmla="*/ 1016516 h 1058278"/>
                  <a:gd name="connsiteX46" fmla="*/ 96982 w 1170275"/>
                  <a:gd name="connsiteY46" fmla="*/ 1017166 h 1058278"/>
                  <a:gd name="connsiteX47" fmla="*/ 99020 w 1170275"/>
                  <a:gd name="connsiteY47" fmla="*/ 1017845 h 1058278"/>
                  <a:gd name="connsiteX48" fmla="*/ 102861 w 1170275"/>
                  <a:gd name="connsiteY48" fmla="*/ 1019086 h 1058278"/>
                  <a:gd name="connsiteX49" fmla="*/ 109538 w 1170275"/>
                  <a:gd name="connsiteY49" fmla="*/ 1021154 h 1058278"/>
                  <a:gd name="connsiteX50" fmla="*/ 116333 w 1170275"/>
                  <a:gd name="connsiteY50" fmla="*/ 1023252 h 1058278"/>
                  <a:gd name="connsiteX51" fmla="*/ 124103 w 1170275"/>
                  <a:gd name="connsiteY51" fmla="*/ 1025586 h 1058278"/>
                  <a:gd name="connsiteX52" fmla="*/ 137870 w 1170275"/>
                  <a:gd name="connsiteY52" fmla="*/ 1029456 h 1058278"/>
                  <a:gd name="connsiteX53" fmla="*/ 139584 w 1170275"/>
                  <a:gd name="connsiteY53" fmla="*/ 1029929 h 1058278"/>
                  <a:gd name="connsiteX54" fmla="*/ 141327 w 1170275"/>
                  <a:gd name="connsiteY54" fmla="*/ 1030372 h 1058278"/>
                  <a:gd name="connsiteX55" fmla="*/ 144843 w 1170275"/>
                  <a:gd name="connsiteY55" fmla="*/ 1031258 h 1058278"/>
                  <a:gd name="connsiteX56" fmla="*/ 151845 w 1170275"/>
                  <a:gd name="connsiteY56" fmla="*/ 1033060 h 1058278"/>
                  <a:gd name="connsiteX57" fmla="*/ 158965 w 1170275"/>
                  <a:gd name="connsiteY57" fmla="*/ 1034892 h 1058278"/>
                  <a:gd name="connsiteX58" fmla="*/ 161121 w 1170275"/>
                  <a:gd name="connsiteY58" fmla="*/ 1035424 h 1058278"/>
                  <a:gd name="connsiteX59" fmla="*/ 163071 w 1170275"/>
                  <a:gd name="connsiteY59" fmla="*/ 1035867 h 1058278"/>
                  <a:gd name="connsiteX60" fmla="*/ 166469 w 1170275"/>
                  <a:gd name="connsiteY60" fmla="*/ 1036635 h 1058278"/>
                  <a:gd name="connsiteX61" fmla="*/ 180945 w 1170275"/>
                  <a:gd name="connsiteY61" fmla="*/ 1039944 h 1058278"/>
                  <a:gd name="connsiteX62" fmla="*/ 194979 w 1170275"/>
                  <a:gd name="connsiteY62" fmla="*/ 1042780 h 1058278"/>
                  <a:gd name="connsiteX63" fmla="*/ 198465 w 1170275"/>
                  <a:gd name="connsiteY63" fmla="*/ 1043489 h 1058278"/>
                  <a:gd name="connsiteX64" fmla="*/ 202040 w 1170275"/>
                  <a:gd name="connsiteY64" fmla="*/ 1044139 h 1058278"/>
                  <a:gd name="connsiteX65" fmla="*/ 209248 w 1170275"/>
                  <a:gd name="connsiteY65" fmla="*/ 1045439 h 1058278"/>
                  <a:gd name="connsiteX66" fmla="*/ 223784 w 1170275"/>
                  <a:gd name="connsiteY66" fmla="*/ 1047891 h 1058278"/>
                  <a:gd name="connsiteX67" fmla="*/ 227447 w 1170275"/>
                  <a:gd name="connsiteY67" fmla="*/ 1048482 h 1058278"/>
                  <a:gd name="connsiteX68" fmla="*/ 231081 w 1170275"/>
                  <a:gd name="connsiteY68" fmla="*/ 1049044 h 1058278"/>
                  <a:gd name="connsiteX69" fmla="*/ 238349 w 1170275"/>
                  <a:gd name="connsiteY69" fmla="*/ 1050078 h 1058278"/>
                  <a:gd name="connsiteX70" fmla="*/ 245617 w 1170275"/>
                  <a:gd name="connsiteY70" fmla="*/ 1051112 h 1058278"/>
                  <a:gd name="connsiteX71" fmla="*/ 252885 w 1170275"/>
                  <a:gd name="connsiteY71" fmla="*/ 1052028 h 1058278"/>
                  <a:gd name="connsiteX72" fmla="*/ 260152 w 1170275"/>
                  <a:gd name="connsiteY72" fmla="*/ 1052914 h 1058278"/>
                  <a:gd name="connsiteX73" fmla="*/ 267450 w 1170275"/>
                  <a:gd name="connsiteY73" fmla="*/ 1053682 h 1058278"/>
                  <a:gd name="connsiteX74" fmla="*/ 274747 w 1170275"/>
                  <a:gd name="connsiteY74" fmla="*/ 1054450 h 1058278"/>
                  <a:gd name="connsiteX75" fmla="*/ 282044 w 1170275"/>
                  <a:gd name="connsiteY75" fmla="*/ 1055100 h 1058278"/>
                  <a:gd name="connsiteX76" fmla="*/ 514407 w 1170275"/>
                  <a:gd name="connsiteY76" fmla="*/ 1042573 h 1058278"/>
                  <a:gd name="connsiteX77" fmla="*/ 626378 w 1170275"/>
                  <a:gd name="connsiteY77" fmla="*/ 1012084 h 1058278"/>
                  <a:gd name="connsiteX78" fmla="*/ 680355 w 1170275"/>
                  <a:gd name="connsiteY78" fmla="*/ 991049 h 1058278"/>
                  <a:gd name="connsiteX79" fmla="*/ 732618 w 1170275"/>
                  <a:gd name="connsiteY79" fmla="*/ 966321 h 1058278"/>
                  <a:gd name="connsiteX80" fmla="*/ 831058 w 1170275"/>
                  <a:gd name="connsiteY80" fmla="*/ 906288 h 1058278"/>
                  <a:gd name="connsiteX81" fmla="*/ 876733 w 1170275"/>
                  <a:gd name="connsiteY81" fmla="*/ 871249 h 1058278"/>
                  <a:gd name="connsiteX82" fmla="*/ 887782 w 1170275"/>
                  <a:gd name="connsiteY82" fmla="*/ 861972 h 1058278"/>
                  <a:gd name="connsiteX83" fmla="*/ 898654 w 1170275"/>
                  <a:gd name="connsiteY83" fmla="*/ 852547 h 1058278"/>
                  <a:gd name="connsiteX84" fmla="*/ 901343 w 1170275"/>
                  <a:gd name="connsiteY84" fmla="*/ 850184 h 1058278"/>
                  <a:gd name="connsiteX85" fmla="*/ 902702 w 1170275"/>
                  <a:gd name="connsiteY85" fmla="*/ 849002 h 1058278"/>
                  <a:gd name="connsiteX86" fmla="*/ 904002 w 1170275"/>
                  <a:gd name="connsiteY86" fmla="*/ 847791 h 1058278"/>
                  <a:gd name="connsiteX87" fmla="*/ 909201 w 1170275"/>
                  <a:gd name="connsiteY87" fmla="*/ 843005 h 1058278"/>
                  <a:gd name="connsiteX88" fmla="*/ 914460 w 1170275"/>
                  <a:gd name="connsiteY88" fmla="*/ 838189 h 1058278"/>
                  <a:gd name="connsiteX89" fmla="*/ 917208 w 1170275"/>
                  <a:gd name="connsiteY89" fmla="*/ 835648 h 1058278"/>
                  <a:gd name="connsiteX90" fmla="*/ 919867 w 1170275"/>
                  <a:gd name="connsiteY90" fmla="*/ 833107 h 1058278"/>
                  <a:gd name="connsiteX91" fmla="*/ 929882 w 1170275"/>
                  <a:gd name="connsiteY91" fmla="*/ 823417 h 1058278"/>
                  <a:gd name="connsiteX92" fmla="*/ 932777 w 1170275"/>
                  <a:gd name="connsiteY92" fmla="*/ 820551 h 1058278"/>
                  <a:gd name="connsiteX93" fmla="*/ 935230 w 1170275"/>
                  <a:gd name="connsiteY93" fmla="*/ 818070 h 1058278"/>
                  <a:gd name="connsiteX94" fmla="*/ 940252 w 1170275"/>
                  <a:gd name="connsiteY94" fmla="*/ 812958 h 1058278"/>
                  <a:gd name="connsiteX95" fmla="*/ 945274 w 1170275"/>
                  <a:gd name="connsiteY95" fmla="*/ 807847 h 1058278"/>
                  <a:gd name="connsiteX96" fmla="*/ 950120 w 1170275"/>
                  <a:gd name="connsiteY96" fmla="*/ 802707 h 1058278"/>
                  <a:gd name="connsiteX97" fmla="*/ 954965 w 1170275"/>
                  <a:gd name="connsiteY97" fmla="*/ 797566 h 1058278"/>
                  <a:gd name="connsiteX98" fmla="*/ 957417 w 1170275"/>
                  <a:gd name="connsiteY98" fmla="*/ 794966 h 1058278"/>
                  <a:gd name="connsiteX99" fmla="*/ 958658 w 1170275"/>
                  <a:gd name="connsiteY99" fmla="*/ 793637 h 1058278"/>
                  <a:gd name="connsiteX100" fmla="*/ 959928 w 1170275"/>
                  <a:gd name="connsiteY100" fmla="*/ 792219 h 1058278"/>
                  <a:gd name="connsiteX101" fmla="*/ 969353 w 1170275"/>
                  <a:gd name="connsiteY101" fmla="*/ 781642 h 1058278"/>
                  <a:gd name="connsiteX102" fmla="*/ 971805 w 1170275"/>
                  <a:gd name="connsiteY102" fmla="*/ 778894 h 1058278"/>
                  <a:gd name="connsiteX103" fmla="*/ 973075 w 1170275"/>
                  <a:gd name="connsiteY103" fmla="*/ 777417 h 1058278"/>
                  <a:gd name="connsiteX104" fmla="*/ 974227 w 1170275"/>
                  <a:gd name="connsiteY104" fmla="*/ 776058 h 1058278"/>
                  <a:gd name="connsiteX105" fmla="*/ 978777 w 1170275"/>
                  <a:gd name="connsiteY105" fmla="*/ 770711 h 1058278"/>
                  <a:gd name="connsiteX106" fmla="*/ 996888 w 1170275"/>
                  <a:gd name="connsiteY106" fmla="*/ 748553 h 1058278"/>
                  <a:gd name="connsiteX107" fmla="*/ 1030686 w 1170275"/>
                  <a:gd name="connsiteY107" fmla="*/ 702405 h 1058278"/>
                  <a:gd name="connsiteX108" fmla="*/ 1061086 w 1170275"/>
                  <a:gd name="connsiteY108" fmla="*/ 654101 h 1058278"/>
                  <a:gd name="connsiteX109" fmla="*/ 1146527 w 1170275"/>
                  <a:gd name="connsiteY109" fmla="*/ 444133 h 1058278"/>
                  <a:gd name="connsiteX110" fmla="*/ 1166115 w 1170275"/>
                  <a:gd name="connsiteY110" fmla="*/ 332753 h 1058278"/>
                  <a:gd name="connsiteX111" fmla="*/ 1169660 w 1170275"/>
                  <a:gd name="connsiteY111" fmla="*/ 220102 h 1058278"/>
                  <a:gd name="connsiteX112" fmla="*/ 1129569 w 1170275"/>
                  <a:gd name="connsiteY112" fmla="*/ 0 h 1058278"/>
                  <a:gd name="connsiteX113" fmla="*/ 1159054 w 1170275"/>
                  <a:gd name="connsiteY113" fmla="*/ 220249 h 1058278"/>
                  <a:gd name="connsiteX114" fmla="*/ 1150309 w 1170275"/>
                  <a:gd name="connsiteY114" fmla="*/ 330714 h 1058278"/>
                  <a:gd name="connsiteX115" fmla="*/ 1126024 w 1170275"/>
                  <a:gd name="connsiteY115" fmla="*/ 438461 h 1058278"/>
                  <a:gd name="connsiteX116" fmla="*/ 1033906 w 1170275"/>
                  <a:gd name="connsiteY116" fmla="*/ 637438 h 1058278"/>
                  <a:gd name="connsiteX117" fmla="*/ 1002560 w 1170275"/>
                  <a:gd name="connsiteY117" fmla="*/ 682345 h 1058278"/>
                  <a:gd name="connsiteX118" fmla="*/ 968201 w 1170275"/>
                  <a:gd name="connsiteY118" fmla="*/ 724859 h 1058278"/>
                  <a:gd name="connsiteX119" fmla="*/ 949942 w 1170275"/>
                  <a:gd name="connsiteY119" fmla="*/ 745155 h 1058278"/>
                  <a:gd name="connsiteX120" fmla="*/ 945186 w 1170275"/>
                  <a:gd name="connsiteY120" fmla="*/ 750237 h 1058278"/>
                  <a:gd name="connsiteX121" fmla="*/ 944004 w 1170275"/>
                  <a:gd name="connsiteY121" fmla="*/ 751478 h 1058278"/>
                  <a:gd name="connsiteX122" fmla="*/ 942941 w 1170275"/>
                  <a:gd name="connsiteY122" fmla="*/ 752600 h 1058278"/>
                  <a:gd name="connsiteX123" fmla="*/ 940636 w 1170275"/>
                  <a:gd name="connsiteY123" fmla="*/ 754964 h 1058278"/>
                  <a:gd name="connsiteX124" fmla="*/ 930975 w 1170275"/>
                  <a:gd name="connsiteY124" fmla="*/ 764802 h 1058278"/>
                  <a:gd name="connsiteX125" fmla="*/ 929853 w 1170275"/>
                  <a:gd name="connsiteY125" fmla="*/ 765925 h 1058278"/>
                  <a:gd name="connsiteX126" fmla="*/ 928671 w 1170275"/>
                  <a:gd name="connsiteY126" fmla="*/ 767077 h 1058278"/>
                  <a:gd name="connsiteX127" fmla="*/ 926219 w 1170275"/>
                  <a:gd name="connsiteY127" fmla="*/ 769440 h 1058278"/>
                  <a:gd name="connsiteX128" fmla="*/ 921255 w 1170275"/>
                  <a:gd name="connsiteY128" fmla="*/ 774256 h 1058278"/>
                  <a:gd name="connsiteX129" fmla="*/ 916292 w 1170275"/>
                  <a:gd name="connsiteY129" fmla="*/ 779042 h 1058278"/>
                  <a:gd name="connsiteX130" fmla="*/ 911270 w 1170275"/>
                  <a:gd name="connsiteY130" fmla="*/ 783681 h 1058278"/>
                  <a:gd name="connsiteX131" fmla="*/ 906247 w 1170275"/>
                  <a:gd name="connsiteY131" fmla="*/ 788319 h 1058278"/>
                  <a:gd name="connsiteX132" fmla="*/ 903677 w 1170275"/>
                  <a:gd name="connsiteY132" fmla="*/ 790682 h 1058278"/>
                  <a:gd name="connsiteX133" fmla="*/ 901520 w 1170275"/>
                  <a:gd name="connsiteY133" fmla="*/ 792632 h 1058278"/>
                  <a:gd name="connsiteX134" fmla="*/ 891002 w 1170275"/>
                  <a:gd name="connsiteY134" fmla="*/ 801880 h 1058278"/>
                  <a:gd name="connsiteX135" fmla="*/ 888521 w 1170275"/>
                  <a:gd name="connsiteY135" fmla="*/ 804066 h 1058278"/>
                  <a:gd name="connsiteX136" fmla="*/ 886039 w 1170275"/>
                  <a:gd name="connsiteY136" fmla="*/ 806163 h 1058278"/>
                  <a:gd name="connsiteX137" fmla="*/ 880780 w 1170275"/>
                  <a:gd name="connsiteY137" fmla="*/ 810536 h 1058278"/>
                  <a:gd name="connsiteX138" fmla="*/ 875492 w 1170275"/>
                  <a:gd name="connsiteY138" fmla="*/ 814968 h 1058278"/>
                  <a:gd name="connsiteX139" fmla="*/ 874162 w 1170275"/>
                  <a:gd name="connsiteY139" fmla="*/ 816061 h 1058278"/>
                  <a:gd name="connsiteX140" fmla="*/ 872833 w 1170275"/>
                  <a:gd name="connsiteY140" fmla="*/ 817124 h 1058278"/>
                  <a:gd name="connsiteX141" fmla="*/ 870174 w 1170275"/>
                  <a:gd name="connsiteY141" fmla="*/ 819251 h 1058278"/>
                  <a:gd name="connsiteX142" fmla="*/ 859509 w 1170275"/>
                  <a:gd name="connsiteY142" fmla="*/ 827642 h 1058278"/>
                  <a:gd name="connsiteX143" fmla="*/ 848755 w 1170275"/>
                  <a:gd name="connsiteY143" fmla="*/ 835825 h 1058278"/>
                  <a:gd name="connsiteX144" fmla="*/ 804173 w 1170275"/>
                  <a:gd name="connsiteY144" fmla="*/ 866758 h 1058278"/>
                  <a:gd name="connsiteX145" fmla="*/ 709219 w 1170275"/>
                  <a:gd name="connsiteY145" fmla="*/ 918666 h 1058278"/>
                  <a:gd name="connsiteX146" fmla="*/ 659349 w 1170275"/>
                  <a:gd name="connsiteY146" fmla="*/ 939406 h 1058278"/>
                  <a:gd name="connsiteX147" fmla="*/ 608268 w 1170275"/>
                  <a:gd name="connsiteY147" fmla="*/ 956571 h 1058278"/>
                  <a:gd name="connsiteX148" fmla="*/ 503357 w 1170275"/>
                  <a:gd name="connsiteY148" fmla="*/ 979852 h 1058278"/>
                  <a:gd name="connsiteX149" fmla="*/ 290139 w 1170275"/>
                  <a:gd name="connsiteY149" fmla="*/ 981270 h 1058278"/>
                  <a:gd name="connsiteX150" fmla="*/ 283551 w 1170275"/>
                  <a:gd name="connsiteY150" fmla="*/ 980384 h 1058278"/>
                  <a:gd name="connsiteX151" fmla="*/ 276963 w 1170275"/>
                  <a:gd name="connsiteY151" fmla="*/ 979379 h 1058278"/>
                  <a:gd name="connsiteX152" fmla="*/ 270375 w 1170275"/>
                  <a:gd name="connsiteY152" fmla="*/ 978375 h 1058278"/>
                  <a:gd name="connsiteX153" fmla="*/ 263816 w 1170275"/>
                  <a:gd name="connsiteY153" fmla="*/ 977252 h 1058278"/>
                  <a:gd name="connsiteX154" fmla="*/ 257257 w 1170275"/>
                  <a:gd name="connsiteY154" fmla="*/ 976129 h 1058278"/>
                  <a:gd name="connsiteX155" fmla="*/ 250728 w 1170275"/>
                  <a:gd name="connsiteY155" fmla="*/ 974888 h 1058278"/>
                  <a:gd name="connsiteX156" fmla="*/ 244199 w 1170275"/>
                  <a:gd name="connsiteY156" fmla="*/ 973618 h 1058278"/>
                  <a:gd name="connsiteX157" fmla="*/ 240949 w 1170275"/>
                  <a:gd name="connsiteY157" fmla="*/ 972968 h 1058278"/>
                  <a:gd name="connsiteX158" fmla="*/ 237729 w 1170275"/>
                  <a:gd name="connsiteY158" fmla="*/ 972289 h 1058278"/>
                  <a:gd name="connsiteX159" fmla="*/ 224818 w 1170275"/>
                  <a:gd name="connsiteY159" fmla="*/ 969482 h 1058278"/>
                  <a:gd name="connsiteX160" fmla="*/ 218348 w 1170275"/>
                  <a:gd name="connsiteY160" fmla="*/ 968005 h 1058278"/>
                  <a:gd name="connsiteX161" fmla="*/ 215098 w 1170275"/>
                  <a:gd name="connsiteY161" fmla="*/ 967237 h 1058278"/>
                  <a:gd name="connsiteX162" fmla="*/ 211789 w 1170275"/>
                  <a:gd name="connsiteY162" fmla="*/ 966409 h 1058278"/>
                  <a:gd name="connsiteX163" fmla="*/ 198553 w 1170275"/>
                  <a:gd name="connsiteY163" fmla="*/ 963071 h 1058278"/>
                  <a:gd name="connsiteX164" fmla="*/ 185938 w 1170275"/>
                  <a:gd name="connsiteY164" fmla="*/ 959526 h 1058278"/>
                  <a:gd name="connsiteX165" fmla="*/ 182570 w 1170275"/>
                  <a:gd name="connsiteY165" fmla="*/ 958580 h 1058278"/>
                  <a:gd name="connsiteX166" fmla="*/ 181123 w 1170275"/>
                  <a:gd name="connsiteY166" fmla="*/ 958167 h 1058278"/>
                  <a:gd name="connsiteX167" fmla="*/ 179911 w 1170275"/>
                  <a:gd name="connsiteY167" fmla="*/ 957812 h 1058278"/>
                  <a:gd name="connsiteX168" fmla="*/ 173589 w 1170275"/>
                  <a:gd name="connsiteY168" fmla="*/ 955862 h 1058278"/>
                  <a:gd name="connsiteX169" fmla="*/ 167148 w 1170275"/>
                  <a:gd name="connsiteY169" fmla="*/ 953883 h 1058278"/>
                  <a:gd name="connsiteX170" fmla="*/ 163928 w 1170275"/>
                  <a:gd name="connsiteY170" fmla="*/ 952878 h 1058278"/>
                  <a:gd name="connsiteX171" fmla="*/ 162303 w 1170275"/>
                  <a:gd name="connsiteY171" fmla="*/ 952376 h 1058278"/>
                  <a:gd name="connsiteX172" fmla="*/ 160678 w 1170275"/>
                  <a:gd name="connsiteY172" fmla="*/ 951844 h 1058278"/>
                  <a:gd name="connsiteX173" fmla="*/ 147738 w 1170275"/>
                  <a:gd name="connsiteY173" fmla="*/ 947531 h 1058278"/>
                  <a:gd name="connsiteX174" fmla="*/ 142213 w 1170275"/>
                  <a:gd name="connsiteY174" fmla="*/ 945581 h 1058278"/>
                  <a:gd name="connsiteX175" fmla="*/ 135743 w 1170275"/>
                  <a:gd name="connsiteY175" fmla="*/ 943247 h 1058278"/>
                  <a:gd name="connsiteX176" fmla="*/ 129184 w 1170275"/>
                  <a:gd name="connsiteY176" fmla="*/ 940883 h 1058278"/>
                  <a:gd name="connsiteX177" fmla="*/ 126407 w 1170275"/>
                  <a:gd name="connsiteY177" fmla="*/ 939850 h 1058278"/>
                  <a:gd name="connsiteX178" fmla="*/ 123778 w 1170275"/>
                  <a:gd name="connsiteY178" fmla="*/ 938815 h 1058278"/>
                  <a:gd name="connsiteX179" fmla="*/ 110838 w 1170275"/>
                  <a:gd name="connsiteY179" fmla="*/ 933763 h 1058278"/>
                  <a:gd name="connsiteX180" fmla="*/ 98607 w 1170275"/>
                  <a:gd name="connsiteY180" fmla="*/ 928652 h 1058278"/>
                  <a:gd name="connsiteX181" fmla="*/ 92905 w 1170275"/>
                  <a:gd name="connsiteY181" fmla="*/ 926230 h 1058278"/>
                  <a:gd name="connsiteX182" fmla="*/ 92196 w 1170275"/>
                  <a:gd name="connsiteY182" fmla="*/ 925934 h 1058278"/>
                  <a:gd name="connsiteX183" fmla="*/ 91457 w 1170275"/>
                  <a:gd name="connsiteY183" fmla="*/ 925609 h 1058278"/>
                  <a:gd name="connsiteX184" fmla="*/ 89891 w 1170275"/>
                  <a:gd name="connsiteY184" fmla="*/ 924900 h 1058278"/>
                  <a:gd name="connsiteX185" fmla="*/ 86759 w 1170275"/>
                  <a:gd name="connsiteY185" fmla="*/ 923482 h 1058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1170275" h="1058278">
                    <a:moveTo>
                      <a:pt x="86848" y="923305"/>
                    </a:moveTo>
                    <a:cubicBezTo>
                      <a:pt x="84544" y="922271"/>
                      <a:pt x="82180" y="921296"/>
                      <a:pt x="79846" y="920410"/>
                    </a:cubicBezTo>
                    <a:cubicBezTo>
                      <a:pt x="79285" y="920203"/>
                      <a:pt x="78723" y="919996"/>
                      <a:pt x="78192" y="919789"/>
                    </a:cubicBezTo>
                    <a:cubicBezTo>
                      <a:pt x="77719" y="919612"/>
                      <a:pt x="77217" y="919464"/>
                      <a:pt x="76744" y="919287"/>
                    </a:cubicBezTo>
                    <a:cubicBezTo>
                      <a:pt x="75769" y="918962"/>
                      <a:pt x="74824" y="918666"/>
                      <a:pt x="73849" y="918371"/>
                    </a:cubicBezTo>
                    <a:cubicBezTo>
                      <a:pt x="72962" y="918135"/>
                      <a:pt x="71692" y="917692"/>
                      <a:pt x="70569" y="917367"/>
                    </a:cubicBezTo>
                    <a:cubicBezTo>
                      <a:pt x="69417" y="917012"/>
                      <a:pt x="68265" y="916687"/>
                      <a:pt x="67113" y="916362"/>
                    </a:cubicBezTo>
                    <a:cubicBezTo>
                      <a:pt x="64808" y="915742"/>
                      <a:pt x="62533" y="915180"/>
                      <a:pt x="60288" y="914737"/>
                    </a:cubicBezTo>
                    <a:cubicBezTo>
                      <a:pt x="59727" y="914619"/>
                      <a:pt x="59165" y="914530"/>
                      <a:pt x="58604" y="914412"/>
                    </a:cubicBezTo>
                    <a:cubicBezTo>
                      <a:pt x="58456" y="914383"/>
                      <a:pt x="58368" y="914383"/>
                      <a:pt x="58250" y="914353"/>
                    </a:cubicBezTo>
                    <a:lnTo>
                      <a:pt x="57925" y="914353"/>
                    </a:lnTo>
                    <a:cubicBezTo>
                      <a:pt x="57925" y="914353"/>
                      <a:pt x="57275" y="914264"/>
                      <a:pt x="57275" y="914264"/>
                    </a:cubicBezTo>
                    <a:cubicBezTo>
                      <a:pt x="56388" y="914176"/>
                      <a:pt x="55650" y="914205"/>
                      <a:pt x="54438" y="913939"/>
                    </a:cubicBezTo>
                    <a:cubicBezTo>
                      <a:pt x="52223" y="913585"/>
                      <a:pt x="50066" y="913319"/>
                      <a:pt x="47968" y="913112"/>
                    </a:cubicBezTo>
                    <a:cubicBezTo>
                      <a:pt x="43803" y="912758"/>
                      <a:pt x="39578" y="912640"/>
                      <a:pt x="35678" y="912876"/>
                    </a:cubicBezTo>
                    <a:cubicBezTo>
                      <a:pt x="34910" y="913024"/>
                      <a:pt x="34142" y="913201"/>
                      <a:pt x="33403" y="913378"/>
                    </a:cubicBezTo>
                    <a:cubicBezTo>
                      <a:pt x="33019" y="913467"/>
                      <a:pt x="32635" y="913555"/>
                      <a:pt x="32251" y="913644"/>
                    </a:cubicBezTo>
                    <a:cubicBezTo>
                      <a:pt x="31778" y="913703"/>
                      <a:pt x="31335" y="913762"/>
                      <a:pt x="30862" y="913821"/>
                    </a:cubicBezTo>
                    <a:cubicBezTo>
                      <a:pt x="29031" y="914058"/>
                      <a:pt x="27229" y="914383"/>
                      <a:pt x="25515" y="914796"/>
                    </a:cubicBezTo>
                    <a:cubicBezTo>
                      <a:pt x="22088" y="915623"/>
                      <a:pt x="18897" y="916746"/>
                      <a:pt x="16031" y="918194"/>
                    </a:cubicBezTo>
                    <a:cubicBezTo>
                      <a:pt x="10300" y="921089"/>
                      <a:pt x="5809" y="925284"/>
                      <a:pt x="3003" y="930720"/>
                    </a:cubicBezTo>
                    <a:cubicBezTo>
                      <a:pt x="196" y="936157"/>
                      <a:pt x="-572" y="942243"/>
                      <a:pt x="403" y="948594"/>
                    </a:cubicBezTo>
                    <a:cubicBezTo>
                      <a:pt x="875" y="951756"/>
                      <a:pt x="1821" y="955005"/>
                      <a:pt x="3150" y="958285"/>
                    </a:cubicBezTo>
                    <a:cubicBezTo>
                      <a:pt x="3830" y="959910"/>
                      <a:pt x="4598" y="961564"/>
                      <a:pt x="5455" y="963189"/>
                    </a:cubicBezTo>
                    <a:cubicBezTo>
                      <a:pt x="5662" y="963603"/>
                      <a:pt x="5898" y="964016"/>
                      <a:pt x="6105" y="964400"/>
                    </a:cubicBezTo>
                    <a:cubicBezTo>
                      <a:pt x="6400" y="964844"/>
                      <a:pt x="6725" y="965287"/>
                      <a:pt x="7080" y="965730"/>
                    </a:cubicBezTo>
                    <a:cubicBezTo>
                      <a:pt x="7759" y="966616"/>
                      <a:pt x="8468" y="967532"/>
                      <a:pt x="9207" y="968448"/>
                    </a:cubicBezTo>
                    <a:cubicBezTo>
                      <a:pt x="11364" y="971639"/>
                      <a:pt x="13816" y="974711"/>
                      <a:pt x="16770" y="977813"/>
                    </a:cubicBezTo>
                    <a:cubicBezTo>
                      <a:pt x="18218" y="979350"/>
                      <a:pt x="19784" y="980856"/>
                      <a:pt x="21379" y="982333"/>
                    </a:cubicBezTo>
                    <a:cubicBezTo>
                      <a:pt x="22058" y="983013"/>
                      <a:pt x="23299" y="983899"/>
                      <a:pt x="24363" y="984726"/>
                    </a:cubicBezTo>
                    <a:cubicBezTo>
                      <a:pt x="24924" y="985140"/>
                      <a:pt x="25456" y="985524"/>
                      <a:pt x="26017" y="985938"/>
                    </a:cubicBezTo>
                    <a:cubicBezTo>
                      <a:pt x="26460" y="986292"/>
                      <a:pt x="26904" y="986617"/>
                      <a:pt x="27347" y="986972"/>
                    </a:cubicBezTo>
                    <a:cubicBezTo>
                      <a:pt x="29149" y="988331"/>
                      <a:pt x="31040" y="989690"/>
                      <a:pt x="32990" y="990990"/>
                    </a:cubicBezTo>
                    <a:cubicBezTo>
                      <a:pt x="33965" y="991640"/>
                      <a:pt x="34969" y="992290"/>
                      <a:pt x="35974" y="992910"/>
                    </a:cubicBezTo>
                    <a:cubicBezTo>
                      <a:pt x="37008" y="993531"/>
                      <a:pt x="37923" y="994122"/>
                      <a:pt x="39282" y="994831"/>
                    </a:cubicBezTo>
                    <a:cubicBezTo>
                      <a:pt x="40553" y="995510"/>
                      <a:pt x="41823" y="996160"/>
                      <a:pt x="43123" y="996810"/>
                    </a:cubicBezTo>
                    <a:cubicBezTo>
                      <a:pt x="43773" y="997135"/>
                      <a:pt x="44423" y="997460"/>
                      <a:pt x="45073" y="997785"/>
                    </a:cubicBezTo>
                    <a:cubicBezTo>
                      <a:pt x="45664" y="998051"/>
                      <a:pt x="46255" y="998346"/>
                      <a:pt x="46846" y="998642"/>
                    </a:cubicBezTo>
                    <a:cubicBezTo>
                      <a:pt x="49121" y="999705"/>
                      <a:pt x="51425" y="1000680"/>
                      <a:pt x="53877" y="1001655"/>
                    </a:cubicBezTo>
                    <a:lnTo>
                      <a:pt x="57186" y="1002955"/>
                    </a:lnTo>
                    <a:lnTo>
                      <a:pt x="58840" y="1003605"/>
                    </a:lnTo>
                    <a:lnTo>
                      <a:pt x="59727" y="1003930"/>
                    </a:lnTo>
                    <a:lnTo>
                      <a:pt x="60643" y="1004285"/>
                    </a:lnTo>
                    <a:lnTo>
                      <a:pt x="67940" y="1007003"/>
                    </a:lnTo>
                    <a:lnTo>
                      <a:pt x="81767" y="1012025"/>
                    </a:lnTo>
                    <a:lnTo>
                      <a:pt x="95091" y="1016516"/>
                    </a:lnTo>
                    <a:lnTo>
                      <a:pt x="96982" y="1017166"/>
                    </a:lnTo>
                    <a:lnTo>
                      <a:pt x="99020" y="1017845"/>
                    </a:lnTo>
                    <a:cubicBezTo>
                      <a:pt x="100350" y="1018288"/>
                      <a:pt x="101650" y="1018702"/>
                      <a:pt x="102861" y="1019086"/>
                    </a:cubicBezTo>
                    <a:lnTo>
                      <a:pt x="109538" y="1021154"/>
                    </a:lnTo>
                    <a:lnTo>
                      <a:pt x="116333" y="1023252"/>
                    </a:lnTo>
                    <a:cubicBezTo>
                      <a:pt x="118726" y="1023990"/>
                      <a:pt x="121296" y="1024788"/>
                      <a:pt x="124103" y="1025586"/>
                    </a:cubicBezTo>
                    <a:lnTo>
                      <a:pt x="137870" y="1029456"/>
                    </a:lnTo>
                    <a:lnTo>
                      <a:pt x="139584" y="1029929"/>
                    </a:lnTo>
                    <a:lnTo>
                      <a:pt x="141327" y="1030372"/>
                    </a:lnTo>
                    <a:lnTo>
                      <a:pt x="144843" y="1031258"/>
                    </a:lnTo>
                    <a:lnTo>
                      <a:pt x="151845" y="1033060"/>
                    </a:lnTo>
                    <a:lnTo>
                      <a:pt x="158965" y="1034892"/>
                    </a:lnTo>
                    <a:cubicBezTo>
                      <a:pt x="159674" y="1035069"/>
                      <a:pt x="160412" y="1035247"/>
                      <a:pt x="161121" y="1035424"/>
                    </a:cubicBezTo>
                    <a:lnTo>
                      <a:pt x="163071" y="1035867"/>
                    </a:lnTo>
                    <a:lnTo>
                      <a:pt x="166469" y="1036635"/>
                    </a:lnTo>
                    <a:lnTo>
                      <a:pt x="180945" y="1039944"/>
                    </a:lnTo>
                    <a:lnTo>
                      <a:pt x="194979" y="1042780"/>
                    </a:lnTo>
                    <a:lnTo>
                      <a:pt x="198465" y="1043489"/>
                    </a:lnTo>
                    <a:cubicBezTo>
                      <a:pt x="199617" y="1043726"/>
                      <a:pt x="200858" y="1043932"/>
                      <a:pt x="202040" y="1044139"/>
                    </a:cubicBezTo>
                    <a:lnTo>
                      <a:pt x="209248" y="1045439"/>
                    </a:lnTo>
                    <a:cubicBezTo>
                      <a:pt x="214034" y="1046326"/>
                      <a:pt x="218939" y="1047094"/>
                      <a:pt x="223784" y="1047891"/>
                    </a:cubicBezTo>
                    <a:lnTo>
                      <a:pt x="227447" y="1048482"/>
                    </a:lnTo>
                    <a:cubicBezTo>
                      <a:pt x="228659" y="1048689"/>
                      <a:pt x="229870" y="1048866"/>
                      <a:pt x="231081" y="1049044"/>
                    </a:cubicBezTo>
                    <a:lnTo>
                      <a:pt x="238349" y="1050078"/>
                    </a:lnTo>
                    <a:cubicBezTo>
                      <a:pt x="240772" y="1050403"/>
                      <a:pt x="243194" y="1050787"/>
                      <a:pt x="245617" y="1051112"/>
                    </a:cubicBezTo>
                    <a:lnTo>
                      <a:pt x="252885" y="1052028"/>
                    </a:lnTo>
                    <a:lnTo>
                      <a:pt x="260152" y="1052914"/>
                    </a:lnTo>
                    <a:lnTo>
                      <a:pt x="267450" y="1053682"/>
                    </a:lnTo>
                    <a:lnTo>
                      <a:pt x="274747" y="1054450"/>
                    </a:lnTo>
                    <a:lnTo>
                      <a:pt x="282044" y="1055100"/>
                    </a:lnTo>
                    <a:cubicBezTo>
                      <a:pt x="359833" y="1061954"/>
                      <a:pt x="438331" y="1057700"/>
                      <a:pt x="514407" y="1042573"/>
                    </a:cubicBezTo>
                    <a:cubicBezTo>
                      <a:pt x="552459" y="1035040"/>
                      <a:pt x="589891" y="1024847"/>
                      <a:pt x="626378" y="1012084"/>
                    </a:cubicBezTo>
                    <a:cubicBezTo>
                      <a:pt x="644636" y="1005703"/>
                      <a:pt x="662628" y="998701"/>
                      <a:pt x="680355" y="991049"/>
                    </a:cubicBezTo>
                    <a:cubicBezTo>
                      <a:pt x="698081" y="983427"/>
                      <a:pt x="715512" y="975184"/>
                      <a:pt x="732618" y="966321"/>
                    </a:cubicBezTo>
                    <a:cubicBezTo>
                      <a:pt x="766859" y="948624"/>
                      <a:pt x="799771" y="928564"/>
                      <a:pt x="831058" y="906288"/>
                    </a:cubicBezTo>
                    <a:cubicBezTo>
                      <a:pt x="846716" y="895150"/>
                      <a:pt x="861961" y="883480"/>
                      <a:pt x="876733" y="871249"/>
                    </a:cubicBezTo>
                    <a:cubicBezTo>
                      <a:pt x="880455" y="868265"/>
                      <a:pt x="884119" y="865074"/>
                      <a:pt x="887782" y="861972"/>
                    </a:cubicBezTo>
                    <a:cubicBezTo>
                      <a:pt x="891475" y="858870"/>
                      <a:pt x="895050" y="855679"/>
                      <a:pt x="898654" y="852547"/>
                    </a:cubicBezTo>
                    <a:lnTo>
                      <a:pt x="901343" y="850184"/>
                    </a:lnTo>
                    <a:lnTo>
                      <a:pt x="902702" y="849002"/>
                    </a:lnTo>
                    <a:lnTo>
                      <a:pt x="904002" y="847791"/>
                    </a:lnTo>
                    <a:lnTo>
                      <a:pt x="909201" y="843005"/>
                    </a:lnTo>
                    <a:lnTo>
                      <a:pt x="914460" y="838189"/>
                    </a:lnTo>
                    <a:cubicBezTo>
                      <a:pt x="915376" y="837332"/>
                      <a:pt x="916292" y="836535"/>
                      <a:pt x="917208" y="835648"/>
                    </a:cubicBezTo>
                    <a:lnTo>
                      <a:pt x="919867" y="833107"/>
                    </a:lnTo>
                    <a:lnTo>
                      <a:pt x="929882" y="823417"/>
                    </a:lnTo>
                    <a:lnTo>
                      <a:pt x="932777" y="820551"/>
                    </a:lnTo>
                    <a:lnTo>
                      <a:pt x="935230" y="818070"/>
                    </a:lnTo>
                    <a:lnTo>
                      <a:pt x="940252" y="812958"/>
                    </a:lnTo>
                    <a:lnTo>
                      <a:pt x="945274" y="807847"/>
                    </a:lnTo>
                    <a:cubicBezTo>
                      <a:pt x="946929" y="806134"/>
                      <a:pt x="948495" y="804420"/>
                      <a:pt x="950120" y="802707"/>
                    </a:cubicBezTo>
                    <a:lnTo>
                      <a:pt x="954965" y="797566"/>
                    </a:lnTo>
                    <a:lnTo>
                      <a:pt x="957417" y="794966"/>
                    </a:lnTo>
                    <a:cubicBezTo>
                      <a:pt x="957831" y="794523"/>
                      <a:pt x="958215" y="794110"/>
                      <a:pt x="958658" y="793637"/>
                    </a:cubicBezTo>
                    <a:lnTo>
                      <a:pt x="959928" y="792219"/>
                    </a:lnTo>
                    <a:lnTo>
                      <a:pt x="969353" y="781642"/>
                    </a:lnTo>
                    <a:lnTo>
                      <a:pt x="971805" y="778894"/>
                    </a:lnTo>
                    <a:cubicBezTo>
                      <a:pt x="972248" y="778392"/>
                      <a:pt x="972662" y="777890"/>
                      <a:pt x="973075" y="777417"/>
                    </a:cubicBezTo>
                    <a:lnTo>
                      <a:pt x="974227" y="776058"/>
                    </a:lnTo>
                    <a:lnTo>
                      <a:pt x="978777" y="770711"/>
                    </a:lnTo>
                    <a:cubicBezTo>
                      <a:pt x="984922" y="763443"/>
                      <a:pt x="991008" y="756027"/>
                      <a:pt x="996888" y="748553"/>
                    </a:cubicBezTo>
                    <a:cubicBezTo>
                      <a:pt x="1008705" y="733574"/>
                      <a:pt x="1019961" y="718182"/>
                      <a:pt x="1030686" y="702405"/>
                    </a:cubicBezTo>
                    <a:cubicBezTo>
                      <a:pt x="1041381" y="686658"/>
                      <a:pt x="1051544" y="670557"/>
                      <a:pt x="1061086" y="654101"/>
                    </a:cubicBezTo>
                    <a:cubicBezTo>
                      <a:pt x="1099316" y="588336"/>
                      <a:pt x="1128151" y="517431"/>
                      <a:pt x="1146527" y="444133"/>
                    </a:cubicBezTo>
                    <a:cubicBezTo>
                      <a:pt x="1155715" y="407469"/>
                      <a:pt x="1162274" y="370214"/>
                      <a:pt x="1166115" y="332753"/>
                    </a:cubicBezTo>
                    <a:cubicBezTo>
                      <a:pt x="1169956" y="295291"/>
                      <a:pt x="1171137" y="257622"/>
                      <a:pt x="1169660" y="220102"/>
                    </a:cubicBezTo>
                    <a:cubicBezTo>
                      <a:pt x="1166706" y="145090"/>
                      <a:pt x="1153086" y="70758"/>
                      <a:pt x="1129569" y="0"/>
                    </a:cubicBezTo>
                    <a:cubicBezTo>
                      <a:pt x="1149718" y="71792"/>
                      <a:pt x="1159645" y="146183"/>
                      <a:pt x="1159054" y="220249"/>
                    </a:cubicBezTo>
                    <a:cubicBezTo>
                      <a:pt x="1158758" y="257298"/>
                      <a:pt x="1155834" y="294227"/>
                      <a:pt x="1150309" y="330714"/>
                    </a:cubicBezTo>
                    <a:cubicBezTo>
                      <a:pt x="1144784" y="367201"/>
                      <a:pt x="1136660" y="403244"/>
                      <a:pt x="1126024" y="438461"/>
                    </a:cubicBezTo>
                    <a:cubicBezTo>
                      <a:pt x="1104782" y="508893"/>
                      <a:pt x="1073584" y="576046"/>
                      <a:pt x="1033906" y="637438"/>
                    </a:cubicBezTo>
                    <a:cubicBezTo>
                      <a:pt x="1023979" y="652772"/>
                      <a:pt x="1013550" y="667750"/>
                      <a:pt x="1002560" y="682345"/>
                    </a:cubicBezTo>
                    <a:cubicBezTo>
                      <a:pt x="991599" y="696940"/>
                      <a:pt x="980136" y="711121"/>
                      <a:pt x="968201" y="724859"/>
                    </a:cubicBezTo>
                    <a:cubicBezTo>
                      <a:pt x="962233" y="731742"/>
                      <a:pt x="956176" y="738478"/>
                      <a:pt x="949942" y="745155"/>
                    </a:cubicBezTo>
                    <a:lnTo>
                      <a:pt x="945186" y="750237"/>
                    </a:lnTo>
                    <a:lnTo>
                      <a:pt x="944004" y="751478"/>
                    </a:lnTo>
                    <a:cubicBezTo>
                      <a:pt x="943650" y="751832"/>
                      <a:pt x="943295" y="752246"/>
                      <a:pt x="942941" y="752600"/>
                    </a:cubicBezTo>
                    <a:lnTo>
                      <a:pt x="940636" y="754964"/>
                    </a:lnTo>
                    <a:lnTo>
                      <a:pt x="930975" y="764802"/>
                    </a:lnTo>
                    <a:lnTo>
                      <a:pt x="929853" y="765925"/>
                    </a:lnTo>
                    <a:cubicBezTo>
                      <a:pt x="929498" y="766279"/>
                      <a:pt x="929055" y="766693"/>
                      <a:pt x="928671" y="767077"/>
                    </a:cubicBezTo>
                    <a:lnTo>
                      <a:pt x="926219" y="769440"/>
                    </a:lnTo>
                    <a:lnTo>
                      <a:pt x="921255" y="774256"/>
                    </a:lnTo>
                    <a:cubicBezTo>
                      <a:pt x="919601" y="775851"/>
                      <a:pt x="917946" y="777476"/>
                      <a:pt x="916292" y="779042"/>
                    </a:cubicBezTo>
                    <a:lnTo>
                      <a:pt x="911270" y="783681"/>
                    </a:lnTo>
                    <a:lnTo>
                      <a:pt x="906247" y="788319"/>
                    </a:lnTo>
                    <a:lnTo>
                      <a:pt x="903677" y="790682"/>
                    </a:lnTo>
                    <a:lnTo>
                      <a:pt x="901520" y="792632"/>
                    </a:lnTo>
                    <a:lnTo>
                      <a:pt x="891002" y="801880"/>
                    </a:lnTo>
                    <a:lnTo>
                      <a:pt x="888521" y="804066"/>
                    </a:lnTo>
                    <a:cubicBezTo>
                      <a:pt x="887723" y="804775"/>
                      <a:pt x="886866" y="805454"/>
                      <a:pt x="886039" y="806163"/>
                    </a:cubicBezTo>
                    <a:lnTo>
                      <a:pt x="880780" y="810536"/>
                    </a:lnTo>
                    <a:lnTo>
                      <a:pt x="875492" y="814968"/>
                    </a:lnTo>
                    <a:lnTo>
                      <a:pt x="874162" y="816061"/>
                    </a:lnTo>
                    <a:lnTo>
                      <a:pt x="872833" y="817124"/>
                    </a:lnTo>
                    <a:lnTo>
                      <a:pt x="870174" y="819251"/>
                    </a:lnTo>
                    <a:cubicBezTo>
                      <a:pt x="866629" y="822058"/>
                      <a:pt x="863083" y="824924"/>
                      <a:pt x="859509" y="827642"/>
                    </a:cubicBezTo>
                    <a:cubicBezTo>
                      <a:pt x="855934" y="830389"/>
                      <a:pt x="852418" y="833167"/>
                      <a:pt x="848755" y="835825"/>
                    </a:cubicBezTo>
                    <a:cubicBezTo>
                      <a:pt x="834249" y="846668"/>
                      <a:pt x="819388" y="856979"/>
                      <a:pt x="804173" y="866758"/>
                    </a:cubicBezTo>
                    <a:cubicBezTo>
                      <a:pt x="773772" y="886316"/>
                      <a:pt x="741983" y="903658"/>
                      <a:pt x="709219" y="918666"/>
                    </a:cubicBezTo>
                    <a:cubicBezTo>
                      <a:pt x="692852" y="926171"/>
                      <a:pt x="676189" y="933084"/>
                      <a:pt x="659349" y="939406"/>
                    </a:cubicBezTo>
                    <a:cubicBezTo>
                      <a:pt x="642509" y="945729"/>
                      <a:pt x="625462" y="951460"/>
                      <a:pt x="608268" y="956571"/>
                    </a:cubicBezTo>
                    <a:cubicBezTo>
                      <a:pt x="573849" y="966793"/>
                      <a:pt x="538751" y="974564"/>
                      <a:pt x="503357" y="979852"/>
                    </a:cubicBezTo>
                    <a:cubicBezTo>
                      <a:pt x="432570" y="990458"/>
                      <a:pt x="360542" y="990842"/>
                      <a:pt x="290139" y="981270"/>
                    </a:cubicBezTo>
                    <a:lnTo>
                      <a:pt x="283551" y="980384"/>
                    </a:lnTo>
                    <a:lnTo>
                      <a:pt x="276963" y="979379"/>
                    </a:lnTo>
                    <a:lnTo>
                      <a:pt x="270375" y="978375"/>
                    </a:lnTo>
                    <a:lnTo>
                      <a:pt x="263816" y="977252"/>
                    </a:lnTo>
                    <a:lnTo>
                      <a:pt x="257257" y="976129"/>
                    </a:lnTo>
                    <a:cubicBezTo>
                      <a:pt x="255071" y="975745"/>
                      <a:pt x="252914" y="975302"/>
                      <a:pt x="250728" y="974888"/>
                    </a:cubicBezTo>
                    <a:lnTo>
                      <a:pt x="244199" y="973618"/>
                    </a:lnTo>
                    <a:cubicBezTo>
                      <a:pt x="243106" y="973411"/>
                      <a:pt x="242012" y="973204"/>
                      <a:pt x="240949" y="972968"/>
                    </a:cubicBezTo>
                    <a:lnTo>
                      <a:pt x="237729" y="972289"/>
                    </a:lnTo>
                    <a:cubicBezTo>
                      <a:pt x="233445" y="971373"/>
                      <a:pt x="229161" y="970486"/>
                      <a:pt x="224818" y="969482"/>
                    </a:cubicBezTo>
                    <a:lnTo>
                      <a:pt x="218348" y="968005"/>
                    </a:lnTo>
                    <a:cubicBezTo>
                      <a:pt x="217255" y="967739"/>
                      <a:pt x="216191" y="967532"/>
                      <a:pt x="215098" y="967237"/>
                    </a:cubicBezTo>
                    <a:lnTo>
                      <a:pt x="211789" y="966409"/>
                    </a:lnTo>
                    <a:lnTo>
                      <a:pt x="198553" y="963071"/>
                    </a:lnTo>
                    <a:lnTo>
                      <a:pt x="185938" y="959526"/>
                    </a:lnTo>
                    <a:lnTo>
                      <a:pt x="182570" y="958580"/>
                    </a:lnTo>
                    <a:lnTo>
                      <a:pt x="181123" y="958167"/>
                    </a:lnTo>
                    <a:cubicBezTo>
                      <a:pt x="180709" y="958048"/>
                      <a:pt x="180295" y="957930"/>
                      <a:pt x="179911" y="957812"/>
                    </a:cubicBezTo>
                    <a:lnTo>
                      <a:pt x="173589" y="955862"/>
                    </a:lnTo>
                    <a:lnTo>
                      <a:pt x="167148" y="953883"/>
                    </a:lnTo>
                    <a:lnTo>
                      <a:pt x="163928" y="952878"/>
                    </a:lnTo>
                    <a:lnTo>
                      <a:pt x="162303" y="952376"/>
                    </a:lnTo>
                    <a:lnTo>
                      <a:pt x="160678" y="951844"/>
                    </a:lnTo>
                    <a:lnTo>
                      <a:pt x="147738" y="947531"/>
                    </a:lnTo>
                    <a:cubicBezTo>
                      <a:pt x="146084" y="946970"/>
                      <a:pt x="144222" y="946319"/>
                      <a:pt x="142213" y="945581"/>
                    </a:cubicBezTo>
                    <a:lnTo>
                      <a:pt x="135743" y="943247"/>
                    </a:lnTo>
                    <a:lnTo>
                      <a:pt x="129184" y="940883"/>
                    </a:lnTo>
                    <a:lnTo>
                      <a:pt x="126407" y="939850"/>
                    </a:lnTo>
                    <a:lnTo>
                      <a:pt x="123778" y="938815"/>
                    </a:lnTo>
                    <a:lnTo>
                      <a:pt x="110838" y="933763"/>
                    </a:lnTo>
                    <a:lnTo>
                      <a:pt x="98607" y="928652"/>
                    </a:lnTo>
                    <a:lnTo>
                      <a:pt x="92905" y="926230"/>
                    </a:lnTo>
                    <a:lnTo>
                      <a:pt x="92196" y="925934"/>
                    </a:lnTo>
                    <a:cubicBezTo>
                      <a:pt x="91959" y="925846"/>
                      <a:pt x="91723" y="925727"/>
                      <a:pt x="91457" y="925609"/>
                    </a:cubicBezTo>
                    <a:lnTo>
                      <a:pt x="89891" y="924900"/>
                    </a:lnTo>
                    <a:lnTo>
                      <a:pt x="86759" y="923482"/>
                    </a:lnTo>
                    <a:close/>
                  </a:path>
                </a:pathLst>
              </a:custGeom>
              <a:solidFill>
                <a:srgbClr val="53C1F0"/>
              </a:solidFill>
              <a:ln w="2951"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 name="Freeform: Shape 20">
                <a:extLst>
                  <a:ext uri="{FF2B5EF4-FFF2-40B4-BE49-F238E27FC236}">
                    <a16:creationId xmlns:a16="http://schemas.microsoft.com/office/drawing/2014/main" id="{802DF902-AD6F-3F57-A4DD-886A21FBD267}"/>
                  </a:ext>
                </a:extLst>
              </p:cNvPr>
              <p:cNvSpPr/>
              <p:nvPr/>
            </p:nvSpPr>
            <p:spPr>
              <a:xfrm>
                <a:off x="-423839" y="-845922"/>
                <a:ext cx="3596640" cy="3252527"/>
              </a:xfrm>
              <a:custGeom>
                <a:avLst/>
                <a:gdLst>
                  <a:gd name="connsiteX0" fmla="*/ 1083428 w 1170275"/>
                  <a:gd name="connsiteY0" fmla="*/ 134974 h 1058308"/>
                  <a:gd name="connsiteX1" fmla="*/ 1090429 w 1170275"/>
                  <a:gd name="connsiteY1" fmla="*/ 137869 h 1058308"/>
                  <a:gd name="connsiteX2" fmla="*/ 1092084 w 1170275"/>
                  <a:gd name="connsiteY2" fmla="*/ 138490 h 1058308"/>
                  <a:gd name="connsiteX3" fmla="*/ 1093532 w 1170275"/>
                  <a:gd name="connsiteY3" fmla="*/ 138992 h 1058308"/>
                  <a:gd name="connsiteX4" fmla="*/ 1096427 w 1170275"/>
                  <a:gd name="connsiteY4" fmla="*/ 139908 h 1058308"/>
                  <a:gd name="connsiteX5" fmla="*/ 1099706 w 1170275"/>
                  <a:gd name="connsiteY5" fmla="*/ 140912 h 1058308"/>
                  <a:gd name="connsiteX6" fmla="*/ 1103163 w 1170275"/>
                  <a:gd name="connsiteY6" fmla="*/ 141917 h 1058308"/>
                  <a:gd name="connsiteX7" fmla="*/ 1109987 w 1170275"/>
                  <a:gd name="connsiteY7" fmla="*/ 143542 h 1058308"/>
                  <a:gd name="connsiteX8" fmla="*/ 1111671 w 1170275"/>
                  <a:gd name="connsiteY8" fmla="*/ 143867 h 1058308"/>
                  <a:gd name="connsiteX9" fmla="*/ 1112026 w 1170275"/>
                  <a:gd name="connsiteY9" fmla="*/ 143926 h 1058308"/>
                  <a:gd name="connsiteX10" fmla="*/ 1112351 w 1170275"/>
                  <a:gd name="connsiteY10" fmla="*/ 143926 h 1058308"/>
                  <a:gd name="connsiteX11" fmla="*/ 1113001 w 1170275"/>
                  <a:gd name="connsiteY11" fmla="*/ 144014 h 1058308"/>
                  <a:gd name="connsiteX12" fmla="*/ 1115837 w 1170275"/>
                  <a:gd name="connsiteY12" fmla="*/ 144339 h 1058308"/>
                  <a:gd name="connsiteX13" fmla="*/ 1122307 w 1170275"/>
                  <a:gd name="connsiteY13" fmla="*/ 145167 h 1058308"/>
                  <a:gd name="connsiteX14" fmla="*/ 1134597 w 1170275"/>
                  <a:gd name="connsiteY14" fmla="*/ 145403 h 1058308"/>
                  <a:gd name="connsiteX15" fmla="*/ 1136872 w 1170275"/>
                  <a:gd name="connsiteY15" fmla="*/ 144901 h 1058308"/>
                  <a:gd name="connsiteX16" fmla="*/ 1138025 w 1170275"/>
                  <a:gd name="connsiteY16" fmla="*/ 144635 h 1058308"/>
                  <a:gd name="connsiteX17" fmla="*/ 1139413 w 1170275"/>
                  <a:gd name="connsiteY17" fmla="*/ 144458 h 1058308"/>
                  <a:gd name="connsiteX18" fmla="*/ 1144761 w 1170275"/>
                  <a:gd name="connsiteY18" fmla="*/ 143483 h 1058308"/>
                  <a:gd name="connsiteX19" fmla="*/ 1154244 w 1170275"/>
                  <a:gd name="connsiteY19" fmla="*/ 140085 h 1058308"/>
                  <a:gd name="connsiteX20" fmla="*/ 1167273 w 1170275"/>
                  <a:gd name="connsiteY20" fmla="*/ 127559 h 1058308"/>
                  <a:gd name="connsiteX21" fmla="*/ 1169873 w 1170275"/>
                  <a:gd name="connsiteY21" fmla="*/ 109684 h 1058308"/>
                  <a:gd name="connsiteX22" fmla="*/ 1167125 w 1170275"/>
                  <a:gd name="connsiteY22" fmla="*/ 99994 h 1058308"/>
                  <a:gd name="connsiteX23" fmla="*/ 1164821 w 1170275"/>
                  <a:gd name="connsiteY23" fmla="*/ 95090 h 1058308"/>
                  <a:gd name="connsiteX24" fmla="*/ 1164171 w 1170275"/>
                  <a:gd name="connsiteY24" fmla="*/ 93879 h 1058308"/>
                  <a:gd name="connsiteX25" fmla="*/ 1163196 w 1170275"/>
                  <a:gd name="connsiteY25" fmla="*/ 92549 h 1058308"/>
                  <a:gd name="connsiteX26" fmla="*/ 1161069 w 1170275"/>
                  <a:gd name="connsiteY26" fmla="*/ 89831 h 1058308"/>
                  <a:gd name="connsiteX27" fmla="*/ 1153506 w 1170275"/>
                  <a:gd name="connsiteY27" fmla="*/ 80466 h 1058308"/>
                  <a:gd name="connsiteX28" fmla="*/ 1148897 w 1170275"/>
                  <a:gd name="connsiteY28" fmla="*/ 75945 h 1058308"/>
                  <a:gd name="connsiteX29" fmla="*/ 1145913 w 1170275"/>
                  <a:gd name="connsiteY29" fmla="*/ 73552 h 1058308"/>
                  <a:gd name="connsiteX30" fmla="*/ 1144258 w 1170275"/>
                  <a:gd name="connsiteY30" fmla="*/ 72341 h 1058308"/>
                  <a:gd name="connsiteX31" fmla="*/ 1142929 w 1170275"/>
                  <a:gd name="connsiteY31" fmla="*/ 71307 h 1058308"/>
                  <a:gd name="connsiteX32" fmla="*/ 1137286 w 1170275"/>
                  <a:gd name="connsiteY32" fmla="*/ 67289 h 1058308"/>
                  <a:gd name="connsiteX33" fmla="*/ 1134302 w 1170275"/>
                  <a:gd name="connsiteY33" fmla="*/ 65369 h 1058308"/>
                  <a:gd name="connsiteX34" fmla="*/ 1130993 w 1170275"/>
                  <a:gd name="connsiteY34" fmla="*/ 63448 h 1058308"/>
                  <a:gd name="connsiteX35" fmla="*/ 1127152 w 1170275"/>
                  <a:gd name="connsiteY35" fmla="*/ 61469 h 1058308"/>
                  <a:gd name="connsiteX36" fmla="*/ 1125203 w 1170275"/>
                  <a:gd name="connsiteY36" fmla="*/ 60494 h 1058308"/>
                  <a:gd name="connsiteX37" fmla="*/ 1123430 w 1170275"/>
                  <a:gd name="connsiteY37" fmla="*/ 59637 h 1058308"/>
                  <a:gd name="connsiteX38" fmla="*/ 1116399 w 1170275"/>
                  <a:gd name="connsiteY38" fmla="*/ 56624 h 1058308"/>
                  <a:gd name="connsiteX39" fmla="*/ 1113090 w 1170275"/>
                  <a:gd name="connsiteY39" fmla="*/ 55324 h 1058308"/>
                  <a:gd name="connsiteX40" fmla="*/ 1111435 w 1170275"/>
                  <a:gd name="connsiteY40" fmla="*/ 54674 h 1058308"/>
                  <a:gd name="connsiteX41" fmla="*/ 1110549 w 1170275"/>
                  <a:gd name="connsiteY41" fmla="*/ 54349 h 1058308"/>
                  <a:gd name="connsiteX42" fmla="*/ 1109633 w 1170275"/>
                  <a:gd name="connsiteY42" fmla="*/ 53994 h 1058308"/>
                  <a:gd name="connsiteX43" fmla="*/ 1102336 w 1170275"/>
                  <a:gd name="connsiteY43" fmla="*/ 51276 h 1058308"/>
                  <a:gd name="connsiteX44" fmla="*/ 1088509 w 1170275"/>
                  <a:gd name="connsiteY44" fmla="*/ 46254 h 1058308"/>
                  <a:gd name="connsiteX45" fmla="*/ 1075185 w 1170275"/>
                  <a:gd name="connsiteY45" fmla="*/ 41763 h 1058308"/>
                  <a:gd name="connsiteX46" fmla="*/ 1073294 w 1170275"/>
                  <a:gd name="connsiteY46" fmla="*/ 41113 h 1058308"/>
                  <a:gd name="connsiteX47" fmla="*/ 1071256 w 1170275"/>
                  <a:gd name="connsiteY47" fmla="*/ 40434 h 1058308"/>
                  <a:gd name="connsiteX48" fmla="*/ 1067415 w 1170275"/>
                  <a:gd name="connsiteY48" fmla="*/ 39193 h 1058308"/>
                  <a:gd name="connsiteX49" fmla="*/ 1060738 w 1170275"/>
                  <a:gd name="connsiteY49" fmla="*/ 37125 h 1058308"/>
                  <a:gd name="connsiteX50" fmla="*/ 1053943 w 1170275"/>
                  <a:gd name="connsiteY50" fmla="*/ 35027 h 1058308"/>
                  <a:gd name="connsiteX51" fmla="*/ 1046173 w 1170275"/>
                  <a:gd name="connsiteY51" fmla="*/ 32693 h 1058308"/>
                  <a:gd name="connsiteX52" fmla="*/ 1032405 w 1170275"/>
                  <a:gd name="connsiteY52" fmla="*/ 28823 h 1058308"/>
                  <a:gd name="connsiteX53" fmla="*/ 1030692 w 1170275"/>
                  <a:gd name="connsiteY53" fmla="*/ 28350 h 1058308"/>
                  <a:gd name="connsiteX54" fmla="*/ 1028949 w 1170275"/>
                  <a:gd name="connsiteY54" fmla="*/ 27907 h 1058308"/>
                  <a:gd name="connsiteX55" fmla="*/ 1025433 w 1170275"/>
                  <a:gd name="connsiteY55" fmla="*/ 27021 h 1058308"/>
                  <a:gd name="connsiteX56" fmla="*/ 1018431 w 1170275"/>
                  <a:gd name="connsiteY56" fmla="*/ 25219 h 1058308"/>
                  <a:gd name="connsiteX57" fmla="*/ 1011311 w 1170275"/>
                  <a:gd name="connsiteY57" fmla="*/ 23387 h 1058308"/>
                  <a:gd name="connsiteX58" fmla="*/ 1009154 w 1170275"/>
                  <a:gd name="connsiteY58" fmla="*/ 22855 h 1058308"/>
                  <a:gd name="connsiteX59" fmla="*/ 1007204 w 1170275"/>
                  <a:gd name="connsiteY59" fmla="*/ 22412 h 1058308"/>
                  <a:gd name="connsiteX60" fmla="*/ 1003807 w 1170275"/>
                  <a:gd name="connsiteY60" fmla="*/ 21644 h 1058308"/>
                  <a:gd name="connsiteX61" fmla="*/ 989330 w 1170275"/>
                  <a:gd name="connsiteY61" fmla="*/ 18335 h 1058308"/>
                  <a:gd name="connsiteX62" fmla="*/ 975297 w 1170275"/>
                  <a:gd name="connsiteY62" fmla="*/ 15499 h 1058308"/>
                  <a:gd name="connsiteX63" fmla="*/ 971811 w 1170275"/>
                  <a:gd name="connsiteY63" fmla="*/ 14790 h 1058308"/>
                  <a:gd name="connsiteX64" fmla="*/ 968236 w 1170275"/>
                  <a:gd name="connsiteY64" fmla="*/ 14140 h 1058308"/>
                  <a:gd name="connsiteX65" fmla="*/ 961027 w 1170275"/>
                  <a:gd name="connsiteY65" fmla="*/ 12840 h 1058308"/>
                  <a:gd name="connsiteX66" fmla="*/ 946492 w 1170275"/>
                  <a:gd name="connsiteY66" fmla="*/ 10388 h 1058308"/>
                  <a:gd name="connsiteX67" fmla="*/ 942828 w 1170275"/>
                  <a:gd name="connsiteY67" fmla="*/ 9797 h 1058308"/>
                  <a:gd name="connsiteX68" fmla="*/ 939194 w 1170275"/>
                  <a:gd name="connsiteY68" fmla="*/ 9235 h 1058308"/>
                  <a:gd name="connsiteX69" fmla="*/ 931927 w 1170275"/>
                  <a:gd name="connsiteY69" fmla="*/ 8201 h 1058308"/>
                  <a:gd name="connsiteX70" fmla="*/ 924659 w 1170275"/>
                  <a:gd name="connsiteY70" fmla="*/ 7167 h 1058308"/>
                  <a:gd name="connsiteX71" fmla="*/ 917391 w 1170275"/>
                  <a:gd name="connsiteY71" fmla="*/ 6251 h 1058308"/>
                  <a:gd name="connsiteX72" fmla="*/ 910123 w 1170275"/>
                  <a:gd name="connsiteY72" fmla="*/ 5365 h 1058308"/>
                  <a:gd name="connsiteX73" fmla="*/ 902826 w 1170275"/>
                  <a:gd name="connsiteY73" fmla="*/ 4597 h 1058308"/>
                  <a:gd name="connsiteX74" fmla="*/ 895529 w 1170275"/>
                  <a:gd name="connsiteY74" fmla="*/ 3829 h 1058308"/>
                  <a:gd name="connsiteX75" fmla="*/ 888231 w 1170275"/>
                  <a:gd name="connsiteY75" fmla="*/ 3179 h 1058308"/>
                  <a:gd name="connsiteX76" fmla="*/ 655869 w 1170275"/>
                  <a:gd name="connsiteY76" fmla="*/ 15705 h 1058308"/>
                  <a:gd name="connsiteX77" fmla="*/ 543898 w 1170275"/>
                  <a:gd name="connsiteY77" fmla="*/ 46195 h 1058308"/>
                  <a:gd name="connsiteX78" fmla="*/ 489921 w 1170275"/>
                  <a:gd name="connsiteY78" fmla="*/ 67230 h 1058308"/>
                  <a:gd name="connsiteX79" fmla="*/ 437658 w 1170275"/>
                  <a:gd name="connsiteY79" fmla="*/ 91958 h 1058308"/>
                  <a:gd name="connsiteX80" fmla="*/ 339218 w 1170275"/>
                  <a:gd name="connsiteY80" fmla="*/ 151991 h 1058308"/>
                  <a:gd name="connsiteX81" fmla="*/ 293543 w 1170275"/>
                  <a:gd name="connsiteY81" fmla="*/ 187030 h 1058308"/>
                  <a:gd name="connsiteX82" fmla="*/ 282493 w 1170275"/>
                  <a:gd name="connsiteY82" fmla="*/ 196307 h 1058308"/>
                  <a:gd name="connsiteX83" fmla="*/ 271621 w 1170275"/>
                  <a:gd name="connsiteY83" fmla="*/ 205732 h 1058308"/>
                  <a:gd name="connsiteX84" fmla="*/ 268933 w 1170275"/>
                  <a:gd name="connsiteY84" fmla="*/ 208095 h 1058308"/>
                  <a:gd name="connsiteX85" fmla="*/ 267574 w 1170275"/>
                  <a:gd name="connsiteY85" fmla="*/ 209277 h 1058308"/>
                  <a:gd name="connsiteX86" fmla="*/ 266274 w 1170275"/>
                  <a:gd name="connsiteY86" fmla="*/ 210488 h 1058308"/>
                  <a:gd name="connsiteX87" fmla="*/ 261074 w 1170275"/>
                  <a:gd name="connsiteY87" fmla="*/ 215274 h 1058308"/>
                  <a:gd name="connsiteX88" fmla="*/ 255815 w 1170275"/>
                  <a:gd name="connsiteY88" fmla="*/ 220090 h 1058308"/>
                  <a:gd name="connsiteX89" fmla="*/ 253068 w 1170275"/>
                  <a:gd name="connsiteY89" fmla="*/ 222631 h 1058308"/>
                  <a:gd name="connsiteX90" fmla="*/ 250409 w 1170275"/>
                  <a:gd name="connsiteY90" fmla="*/ 225201 h 1058308"/>
                  <a:gd name="connsiteX91" fmla="*/ 240393 w 1170275"/>
                  <a:gd name="connsiteY91" fmla="*/ 234891 h 1058308"/>
                  <a:gd name="connsiteX92" fmla="*/ 237498 w 1170275"/>
                  <a:gd name="connsiteY92" fmla="*/ 237757 h 1058308"/>
                  <a:gd name="connsiteX93" fmla="*/ 235046 w 1170275"/>
                  <a:gd name="connsiteY93" fmla="*/ 240239 h 1058308"/>
                  <a:gd name="connsiteX94" fmla="*/ 230024 w 1170275"/>
                  <a:gd name="connsiteY94" fmla="*/ 245350 h 1058308"/>
                  <a:gd name="connsiteX95" fmla="*/ 225001 w 1170275"/>
                  <a:gd name="connsiteY95" fmla="*/ 250461 h 1058308"/>
                  <a:gd name="connsiteX96" fmla="*/ 220156 w 1170275"/>
                  <a:gd name="connsiteY96" fmla="*/ 255602 h 1058308"/>
                  <a:gd name="connsiteX97" fmla="*/ 215311 w 1170275"/>
                  <a:gd name="connsiteY97" fmla="*/ 260742 h 1058308"/>
                  <a:gd name="connsiteX98" fmla="*/ 212859 w 1170275"/>
                  <a:gd name="connsiteY98" fmla="*/ 263342 h 1058308"/>
                  <a:gd name="connsiteX99" fmla="*/ 211618 w 1170275"/>
                  <a:gd name="connsiteY99" fmla="*/ 264672 h 1058308"/>
                  <a:gd name="connsiteX100" fmla="*/ 210347 w 1170275"/>
                  <a:gd name="connsiteY100" fmla="*/ 266090 h 1058308"/>
                  <a:gd name="connsiteX101" fmla="*/ 200923 w 1170275"/>
                  <a:gd name="connsiteY101" fmla="*/ 276666 h 1058308"/>
                  <a:gd name="connsiteX102" fmla="*/ 198471 w 1170275"/>
                  <a:gd name="connsiteY102" fmla="*/ 279414 h 1058308"/>
                  <a:gd name="connsiteX103" fmla="*/ 197200 w 1170275"/>
                  <a:gd name="connsiteY103" fmla="*/ 280891 h 1058308"/>
                  <a:gd name="connsiteX104" fmla="*/ 196048 w 1170275"/>
                  <a:gd name="connsiteY104" fmla="*/ 282250 h 1058308"/>
                  <a:gd name="connsiteX105" fmla="*/ 191498 w 1170275"/>
                  <a:gd name="connsiteY105" fmla="*/ 287598 h 1058308"/>
                  <a:gd name="connsiteX106" fmla="*/ 173388 w 1170275"/>
                  <a:gd name="connsiteY106" fmla="*/ 309756 h 1058308"/>
                  <a:gd name="connsiteX107" fmla="*/ 139590 w 1170275"/>
                  <a:gd name="connsiteY107" fmla="*/ 355903 h 1058308"/>
                  <a:gd name="connsiteX108" fmla="*/ 109189 w 1170275"/>
                  <a:gd name="connsiteY108" fmla="*/ 404207 h 1058308"/>
                  <a:gd name="connsiteX109" fmla="*/ 23748 w 1170275"/>
                  <a:gd name="connsiteY109" fmla="*/ 614176 h 1058308"/>
                  <a:gd name="connsiteX110" fmla="*/ 4161 w 1170275"/>
                  <a:gd name="connsiteY110" fmla="*/ 725556 h 1058308"/>
                  <a:gd name="connsiteX111" fmla="*/ 615 w 1170275"/>
                  <a:gd name="connsiteY111" fmla="*/ 838207 h 1058308"/>
                  <a:gd name="connsiteX112" fmla="*/ 40707 w 1170275"/>
                  <a:gd name="connsiteY112" fmla="*/ 1058308 h 1058308"/>
                  <a:gd name="connsiteX113" fmla="*/ 11222 w 1170275"/>
                  <a:gd name="connsiteY113" fmla="*/ 838059 h 1058308"/>
                  <a:gd name="connsiteX114" fmla="*/ 19967 w 1170275"/>
                  <a:gd name="connsiteY114" fmla="*/ 727594 h 1058308"/>
                  <a:gd name="connsiteX115" fmla="*/ 44252 w 1170275"/>
                  <a:gd name="connsiteY115" fmla="*/ 619848 h 1058308"/>
                  <a:gd name="connsiteX116" fmla="*/ 136370 w 1170275"/>
                  <a:gd name="connsiteY116" fmla="*/ 420870 h 1058308"/>
                  <a:gd name="connsiteX117" fmla="*/ 167716 w 1170275"/>
                  <a:gd name="connsiteY117" fmla="*/ 375963 h 1058308"/>
                  <a:gd name="connsiteX118" fmla="*/ 202075 w 1170275"/>
                  <a:gd name="connsiteY118" fmla="*/ 333450 h 1058308"/>
                  <a:gd name="connsiteX119" fmla="*/ 220333 w 1170275"/>
                  <a:gd name="connsiteY119" fmla="*/ 313153 h 1058308"/>
                  <a:gd name="connsiteX120" fmla="*/ 225090 w 1170275"/>
                  <a:gd name="connsiteY120" fmla="*/ 308072 h 1058308"/>
                  <a:gd name="connsiteX121" fmla="*/ 226271 w 1170275"/>
                  <a:gd name="connsiteY121" fmla="*/ 306831 h 1058308"/>
                  <a:gd name="connsiteX122" fmla="*/ 227335 w 1170275"/>
                  <a:gd name="connsiteY122" fmla="*/ 305708 h 1058308"/>
                  <a:gd name="connsiteX123" fmla="*/ 229639 w 1170275"/>
                  <a:gd name="connsiteY123" fmla="*/ 303345 h 1058308"/>
                  <a:gd name="connsiteX124" fmla="*/ 239300 w 1170275"/>
                  <a:gd name="connsiteY124" fmla="*/ 293506 h 1058308"/>
                  <a:gd name="connsiteX125" fmla="*/ 240423 w 1170275"/>
                  <a:gd name="connsiteY125" fmla="*/ 292384 h 1058308"/>
                  <a:gd name="connsiteX126" fmla="*/ 241605 w 1170275"/>
                  <a:gd name="connsiteY126" fmla="*/ 291232 h 1058308"/>
                  <a:gd name="connsiteX127" fmla="*/ 244057 w 1170275"/>
                  <a:gd name="connsiteY127" fmla="*/ 288868 h 1058308"/>
                  <a:gd name="connsiteX128" fmla="*/ 249020 w 1170275"/>
                  <a:gd name="connsiteY128" fmla="*/ 284052 h 1058308"/>
                  <a:gd name="connsiteX129" fmla="*/ 253984 w 1170275"/>
                  <a:gd name="connsiteY129" fmla="*/ 279266 h 1058308"/>
                  <a:gd name="connsiteX130" fmla="*/ 259006 w 1170275"/>
                  <a:gd name="connsiteY130" fmla="*/ 274628 h 1058308"/>
                  <a:gd name="connsiteX131" fmla="*/ 264029 w 1170275"/>
                  <a:gd name="connsiteY131" fmla="*/ 269990 h 1058308"/>
                  <a:gd name="connsiteX132" fmla="*/ 266599 w 1170275"/>
                  <a:gd name="connsiteY132" fmla="*/ 267626 h 1058308"/>
                  <a:gd name="connsiteX133" fmla="*/ 268756 w 1170275"/>
                  <a:gd name="connsiteY133" fmla="*/ 265676 h 1058308"/>
                  <a:gd name="connsiteX134" fmla="*/ 279273 w 1170275"/>
                  <a:gd name="connsiteY134" fmla="*/ 256429 h 1058308"/>
                  <a:gd name="connsiteX135" fmla="*/ 281755 w 1170275"/>
                  <a:gd name="connsiteY135" fmla="*/ 254243 h 1058308"/>
                  <a:gd name="connsiteX136" fmla="*/ 284237 w 1170275"/>
                  <a:gd name="connsiteY136" fmla="*/ 252145 h 1058308"/>
                  <a:gd name="connsiteX137" fmla="*/ 289495 w 1170275"/>
                  <a:gd name="connsiteY137" fmla="*/ 247773 h 1058308"/>
                  <a:gd name="connsiteX138" fmla="*/ 294784 w 1170275"/>
                  <a:gd name="connsiteY138" fmla="*/ 243341 h 1058308"/>
                  <a:gd name="connsiteX139" fmla="*/ 296113 w 1170275"/>
                  <a:gd name="connsiteY139" fmla="*/ 242248 h 1058308"/>
                  <a:gd name="connsiteX140" fmla="*/ 297443 w 1170275"/>
                  <a:gd name="connsiteY140" fmla="*/ 241184 h 1058308"/>
                  <a:gd name="connsiteX141" fmla="*/ 300102 w 1170275"/>
                  <a:gd name="connsiteY141" fmla="*/ 239057 h 1058308"/>
                  <a:gd name="connsiteX142" fmla="*/ 310767 w 1170275"/>
                  <a:gd name="connsiteY142" fmla="*/ 230667 h 1058308"/>
                  <a:gd name="connsiteX143" fmla="*/ 321521 w 1170275"/>
                  <a:gd name="connsiteY143" fmla="*/ 222453 h 1058308"/>
                  <a:gd name="connsiteX144" fmla="*/ 366103 w 1170275"/>
                  <a:gd name="connsiteY144" fmla="*/ 191521 h 1058308"/>
                  <a:gd name="connsiteX145" fmla="*/ 461057 w 1170275"/>
                  <a:gd name="connsiteY145" fmla="*/ 139612 h 1058308"/>
                  <a:gd name="connsiteX146" fmla="*/ 510927 w 1170275"/>
                  <a:gd name="connsiteY146" fmla="*/ 118873 h 1058308"/>
                  <a:gd name="connsiteX147" fmla="*/ 562008 w 1170275"/>
                  <a:gd name="connsiteY147" fmla="*/ 101708 h 1058308"/>
                  <a:gd name="connsiteX148" fmla="*/ 666918 w 1170275"/>
                  <a:gd name="connsiteY148" fmla="*/ 78427 h 1058308"/>
                  <a:gd name="connsiteX149" fmla="*/ 880136 w 1170275"/>
                  <a:gd name="connsiteY149" fmla="*/ 77009 h 1058308"/>
                  <a:gd name="connsiteX150" fmla="*/ 886724 w 1170275"/>
                  <a:gd name="connsiteY150" fmla="*/ 77895 h 1058308"/>
                  <a:gd name="connsiteX151" fmla="*/ 893313 w 1170275"/>
                  <a:gd name="connsiteY151" fmla="*/ 78900 h 1058308"/>
                  <a:gd name="connsiteX152" fmla="*/ 899901 w 1170275"/>
                  <a:gd name="connsiteY152" fmla="*/ 79904 h 1058308"/>
                  <a:gd name="connsiteX153" fmla="*/ 906460 w 1170275"/>
                  <a:gd name="connsiteY153" fmla="*/ 81027 h 1058308"/>
                  <a:gd name="connsiteX154" fmla="*/ 913018 w 1170275"/>
                  <a:gd name="connsiteY154" fmla="*/ 82179 h 1058308"/>
                  <a:gd name="connsiteX155" fmla="*/ 919548 w 1170275"/>
                  <a:gd name="connsiteY155" fmla="*/ 83420 h 1058308"/>
                  <a:gd name="connsiteX156" fmla="*/ 926077 w 1170275"/>
                  <a:gd name="connsiteY156" fmla="*/ 84690 h 1058308"/>
                  <a:gd name="connsiteX157" fmla="*/ 929327 w 1170275"/>
                  <a:gd name="connsiteY157" fmla="*/ 85340 h 1058308"/>
                  <a:gd name="connsiteX158" fmla="*/ 932547 w 1170275"/>
                  <a:gd name="connsiteY158" fmla="*/ 86020 h 1058308"/>
                  <a:gd name="connsiteX159" fmla="*/ 945458 w 1170275"/>
                  <a:gd name="connsiteY159" fmla="*/ 88827 h 1058308"/>
                  <a:gd name="connsiteX160" fmla="*/ 951928 w 1170275"/>
                  <a:gd name="connsiteY160" fmla="*/ 90304 h 1058308"/>
                  <a:gd name="connsiteX161" fmla="*/ 955178 w 1170275"/>
                  <a:gd name="connsiteY161" fmla="*/ 91072 h 1058308"/>
                  <a:gd name="connsiteX162" fmla="*/ 958487 w 1170275"/>
                  <a:gd name="connsiteY162" fmla="*/ 91899 h 1058308"/>
                  <a:gd name="connsiteX163" fmla="*/ 971722 w 1170275"/>
                  <a:gd name="connsiteY163" fmla="*/ 95238 h 1058308"/>
                  <a:gd name="connsiteX164" fmla="*/ 984337 w 1170275"/>
                  <a:gd name="connsiteY164" fmla="*/ 98783 h 1058308"/>
                  <a:gd name="connsiteX165" fmla="*/ 987705 w 1170275"/>
                  <a:gd name="connsiteY165" fmla="*/ 99728 h 1058308"/>
                  <a:gd name="connsiteX166" fmla="*/ 989153 w 1170275"/>
                  <a:gd name="connsiteY166" fmla="*/ 100142 h 1058308"/>
                  <a:gd name="connsiteX167" fmla="*/ 990364 w 1170275"/>
                  <a:gd name="connsiteY167" fmla="*/ 100496 h 1058308"/>
                  <a:gd name="connsiteX168" fmla="*/ 996687 w 1170275"/>
                  <a:gd name="connsiteY168" fmla="*/ 102446 h 1058308"/>
                  <a:gd name="connsiteX169" fmla="*/ 1003127 w 1170275"/>
                  <a:gd name="connsiteY169" fmla="*/ 104426 h 1058308"/>
                  <a:gd name="connsiteX170" fmla="*/ 1006348 w 1170275"/>
                  <a:gd name="connsiteY170" fmla="*/ 105430 h 1058308"/>
                  <a:gd name="connsiteX171" fmla="*/ 1007972 w 1170275"/>
                  <a:gd name="connsiteY171" fmla="*/ 105932 h 1058308"/>
                  <a:gd name="connsiteX172" fmla="*/ 1009597 w 1170275"/>
                  <a:gd name="connsiteY172" fmla="*/ 106464 h 1058308"/>
                  <a:gd name="connsiteX173" fmla="*/ 1022538 w 1170275"/>
                  <a:gd name="connsiteY173" fmla="*/ 110778 h 1058308"/>
                  <a:gd name="connsiteX174" fmla="*/ 1028062 w 1170275"/>
                  <a:gd name="connsiteY174" fmla="*/ 112728 h 1058308"/>
                  <a:gd name="connsiteX175" fmla="*/ 1034532 w 1170275"/>
                  <a:gd name="connsiteY175" fmla="*/ 115061 h 1058308"/>
                  <a:gd name="connsiteX176" fmla="*/ 1041091 w 1170275"/>
                  <a:gd name="connsiteY176" fmla="*/ 117425 h 1058308"/>
                  <a:gd name="connsiteX177" fmla="*/ 1043868 w 1170275"/>
                  <a:gd name="connsiteY177" fmla="*/ 118459 h 1058308"/>
                  <a:gd name="connsiteX178" fmla="*/ 1046498 w 1170275"/>
                  <a:gd name="connsiteY178" fmla="*/ 119493 h 1058308"/>
                  <a:gd name="connsiteX179" fmla="*/ 1059438 w 1170275"/>
                  <a:gd name="connsiteY179" fmla="*/ 124545 h 1058308"/>
                  <a:gd name="connsiteX180" fmla="*/ 1071669 w 1170275"/>
                  <a:gd name="connsiteY180" fmla="*/ 129656 h 1058308"/>
                  <a:gd name="connsiteX181" fmla="*/ 1077371 w 1170275"/>
                  <a:gd name="connsiteY181" fmla="*/ 132079 h 1058308"/>
                  <a:gd name="connsiteX182" fmla="*/ 1078080 w 1170275"/>
                  <a:gd name="connsiteY182" fmla="*/ 132374 h 1058308"/>
                  <a:gd name="connsiteX183" fmla="*/ 1078819 w 1170275"/>
                  <a:gd name="connsiteY183" fmla="*/ 132699 h 1058308"/>
                  <a:gd name="connsiteX184" fmla="*/ 1080385 w 1170275"/>
                  <a:gd name="connsiteY184" fmla="*/ 133408 h 1058308"/>
                  <a:gd name="connsiteX185" fmla="*/ 1083516 w 1170275"/>
                  <a:gd name="connsiteY185" fmla="*/ 134826 h 105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1170275" h="1058308">
                    <a:moveTo>
                      <a:pt x="1083428" y="134974"/>
                    </a:moveTo>
                    <a:cubicBezTo>
                      <a:pt x="1085732" y="136008"/>
                      <a:pt x="1088095" y="136983"/>
                      <a:pt x="1090429" y="137869"/>
                    </a:cubicBezTo>
                    <a:cubicBezTo>
                      <a:pt x="1090991" y="138076"/>
                      <a:pt x="1091552" y="138283"/>
                      <a:pt x="1092084" y="138490"/>
                    </a:cubicBezTo>
                    <a:cubicBezTo>
                      <a:pt x="1092557" y="138667"/>
                      <a:pt x="1093059" y="138815"/>
                      <a:pt x="1093532" y="138992"/>
                    </a:cubicBezTo>
                    <a:cubicBezTo>
                      <a:pt x="1094507" y="139317"/>
                      <a:pt x="1095452" y="139612"/>
                      <a:pt x="1096427" y="139908"/>
                    </a:cubicBezTo>
                    <a:cubicBezTo>
                      <a:pt x="1097313" y="140144"/>
                      <a:pt x="1098584" y="140587"/>
                      <a:pt x="1099706" y="140912"/>
                    </a:cubicBezTo>
                    <a:cubicBezTo>
                      <a:pt x="1100858" y="141267"/>
                      <a:pt x="1102011" y="141592"/>
                      <a:pt x="1103163" y="141917"/>
                    </a:cubicBezTo>
                    <a:cubicBezTo>
                      <a:pt x="1105467" y="142537"/>
                      <a:pt x="1107742" y="143099"/>
                      <a:pt x="1109987" y="143542"/>
                    </a:cubicBezTo>
                    <a:cubicBezTo>
                      <a:pt x="1110549" y="143660"/>
                      <a:pt x="1111110" y="143749"/>
                      <a:pt x="1111671" y="143867"/>
                    </a:cubicBezTo>
                    <a:cubicBezTo>
                      <a:pt x="1111819" y="143896"/>
                      <a:pt x="1111908" y="143896"/>
                      <a:pt x="1112026" y="143926"/>
                    </a:cubicBezTo>
                    <a:lnTo>
                      <a:pt x="1112351" y="143926"/>
                    </a:lnTo>
                    <a:cubicBezTo>
                      <a:pt x="1112351" y="143926"/>
                      <a:pt x="1113001" y="144014"/>
                      <a:pt x="1113001" y="144014"/>
                    </a:cubicBezTo>
                    <a:cubicBezTo>
                      <a:pt x="1113887" y="144103"/>
                      <a:pt x="1114626" y="144103"/>
                      <a:pt x="1115837" y="144339"/>
                    </a:cubicBezTo>
                    <a:cubicBezTo>
                      <a:pt x="1118053" y="144694"/>
                      <a:pt x="1120210" y="144960"/>
                      <a:pt x="1122307" y="145167"/>
                    </a:cubicBezTo>
                    <a:cubicBezTo>
                      <a:pt x="1126473" y="145521"/>
                      <a:pt x="1130698" y="145639"/>
                      <a:pt x="1134597" y="145403"/>
                    </a:cubicBezTo>
                    <a:cubicBezTo>
                      <a:pt x="1135366" y="145255"/>
                      <a:pt x="1136134" y="145078"/>
                      <a:pt x="1136872" y="144901"/>
                    </a:cubicBezTo>
                    <a:cubicBezTo>
                      <a:pt x="1137256" y="144812"/>
                      <a:pt x="1137640" y="144724"/>
                      <a:pt x="1138025" y="144635"/>
                    </a:cubicBezTo>
                    <a:cubicBezTo>
                      <a:pt x="1138497" y="144576"/>
                      <a:pt x="1138940" y="144517"/>
                      <a:pt x="1139413" y="144458"/>
                    </a:cubicBezTo>
                    <a:cubicBezTo>
                      <a:pt x="1141245" y="144221"/>
                      <a:pt x="1143047" y="143896"/>
                      <a:pt x="1144761" y="143483"/>
                    </a:cubicBezTo>
                    <a:cubicBezTo>
                      <a:pt x="1148188" y="142655"/>
                      <a:pt x="1151378" y="141533"/>
                      <a:pt x="1154244" y="140085"/>
                    </a:cubicBezTo>
                    <a:cubicBezTo>
                      <a:pt x="1159976" y="137190"/>
                      <a:pt x="1164466" y="132995"/>
                      <a:pt x="1167273" y="127559"/>
                    </a:cubicBezTo>
                    <a:cubicBezTo>
                      <a:pt x="1170080" y="122122"/>
                      <a:pt x="1170848" y="116036"/>
                      <a:pt x="1169873" y="109684"/>
                    </a:cubicBezTo>
                    <a:cubicBezTo>
                      <a:pt x="1169400" y="106523"/>
                      <a:pt x="1168455" y="103273"/>
                      <a:pt x="1167125" y="99994"/>
                    </a:cubicBezTo>
                    <a:cubicBezTo>
                      <a:pt x="1166446" y="98369"/>
                      <a:pt x="1165678" y="96715"/>
                      <a:pt x="1164821" y="95090"/>
                    </a:cubicBezTo>
                    <a:cubicBezTo>
                      <a:pt x="1164614" y="94676"/>
                      <a:pt x="1164378" y="94263"/>
                      <a:pt x="1164171" y="93879"/>
                    </a:cubicBezTo>
                    <a:cubicBezTo>
                      <a:pt x="1163875" y="93435"/>
                      <a:pt x="1163550" y="92992"/>
                      <a:pt x="1163196" y="92549"/>
                    </a:cubicBezTo>
                    <a:cubicBezTo>
                      <a:pt x="1162516" y="91663"/>
                      <a:pt x="1161807" y="90747"/>
                      <a:pt x="1161069" y="89831"/>
                    </a:cubicBezTo>
                    <a:cubicBezTo>
                      <a:pt x="1158912" y="86640"/>
                      <a:pt x="1156460" y="83568"/>
                      <a:pt x="1153506" y="80466"/>
                    </a:cubicBezTo>
                    <a:cubicBezTo>
                      <a:pt x="1152058" y="78929"/>
                      <a:pt x="1150492" y="77423"/>
                      <a:pt x="1148897" y="75945"/>
                    </a:cubicBezTo>
                    <a:cubicBezTo>
                      <a:pt x="1148217" y="75266"/>
                      <a:pt x="1146976" y="74380"/>
                      <a:pt x="1145913" y="73552"/>
                    </a:cubicBezTo>
                    <a:cubicBezTo>
                      <a:pt x="1145351" y="73139"/>
                      <a:pt x="1144820" y="72755"/>
                      <a:pt x="1144258" y="72341"/>
                    </a:cubicBezTo>
                    <a:cubicBezTo>
                      <a:pt x="1143815" y="71987"/>
                      <a:pt x="1143372" y="71662"/>
                      <a:pt x="1142929" y="71307"/>
                    </a:cubicBezTo>
                    <a:cubicBezTo>
                      <a:pt x="1141127" y="69948"/>
                      <a:pt x="1139236" y="68589"/>
                      <a:pt x="1137286" y="67289"/>
                    </a:cubicBezTo>
                    <a:cubicBezTo>
                      <a:pt x="1136311" y="66639"/>
                      <a:pt x="1135307" y="65989"/>
                      <a:pt x="1134302" y="65369"/>
                    </a:cubicBezTo>
                    <a:cubicBezTo>
                      <a:pt x="1133268" y="64748"/>
                      <a:pt x="1132352" y="64157"/>
                      <a:pt x="1130993" y="63448"/>
                    </a:cubicBezTo>
                    <a:cubicBezTo>
                      <a:pt x="1129723" y="62769"/>
                      <a:pt x="1128452" y="62119"/>
                      <a:pt x="1127152" y="61469"/>
                    </a:cubicBezTo>
                    <a:cubicBezTo>
                      <a:pt x="1126502" y="61144"/>
                      <a:pt x="1125853" y="60819"/>
                      <a:pt x="1125203" y="60494"/>
                    </a:cubicBezTo>
                    <a:cubicBezTo>
                      <a:pt x="1124612" y="60228"/>
                      <a:pt x="1124021" y="59933"/>
                      <a:pt x="1123430" y="59637"/>
                    </a:cubicBezTo>
                    <a:cubicBezTo>
                      <a:pt x="1121155" y="58574"/>
                      <a:pt x="1118851" y="57599"/>
                      <a:pt x="1116399" y="56624"/>
                    </a:cubicBezTo>
                    <a:lnTo>
                      <a:pt x="1113090" y="55324"/>
                    </a:lnTo>
                    <a:lnTo>
                      <a:pt x="1111435" y="54674"/>
                    </a:lnTo>
                    <a:lnTo>
                      <a:pt x="1110549" y="54349"/>
                    </a:lnTo>
                    <a:lnTo>
                      <a:pt x="1109633" y="53994"/>
                    </a:lnTo>
                    <a:lnTo>
                      <a:pt x="1102336" y="51276"/>
                    </a:lnTo>
                    <a:lnTo>
                      <a:pt x="1088509" y="46254"/>
                    </a:lnTo>
                    <a:lnTo>
                      <a:pt x="1075185" y="41763"/>
                    </a:lnTo>
                    <a:lnTo>
                      <a:pt x="1073294" y="41113"/>
                    </a:lnTo>
                    <a:lnTo>
                      <a:pt x="1071256" y="40434"/>
                    </a:lnTo>
                    <a:cubicBezTo>
                      <a:pt x="1069926" y="39991"/>
                      <a:pt x="1068626" y="39577"/>
                      <a:pt x="1067415" y="39193"/>
                    </a:cubicBezTo>
                    <a:lnTo>
                      <a:pt x="1060738" y="37125"/>
                    </a:lnTo>
                    <a:lnTo>
                      <a:pt x="1053943" y="35027"/>
                    </a:lnTo>
                    <a:cubicBezTo>
                      <a:pt x="1051550" y="34289"/>
                      <a:pt x="1048979" y="33491"/>
                      <a:pt x="1046173" y="32693"/>
                    </a:cubicBezTo>
                    <a:lnTo>
                      <a:pt x="1032405" y="28823"/>
                    </a:lnTo>
                    <a:lnTo>
                      <a:pt x="1030692" y="28350"/>
                    </a:lnTo>
                    <a:lnTo>
                      <a:pt x="1028949" y="27907"/>
                    </a:lnTo>
                    <a:lnTo>
                      <a:pt x="1025433" y="27021"/>
                    </a:lnTo>
                    <a:lnTo>
                      <a:pt x="1018431" y="25219"/>
                    </a:lnTo>
                    <a:lnTo>
                      <a:pt x="1011311" y="23387"/>
                    </a:lnTo>
                    <a:cubicBezTo>
                      <a:pt x="1010602" y="23210"/>
                      <a:pt x="1009863" y="23032"/>
                      <a:pt x="1009154" y="22855"/>
                    </a:cubicBezTo>
                    <a:lnTo>
                      <a:pt x="1007204" y="22412"/>
                    </a:lnTo>
                    <a:lnTo>
                      <a:pt x="1003807" y="21644"/>
                    </a:lnTo>
                    <a:lnTo>
                      <a:pt x="989330" y="18335"/>
                    </a:lnTo>
                    <a:lnTo>
                      <a:pt x="975297" y="15499"/>
                    </a:lnTo>
                    <a:lnTo>
                      <a:pt x="971811" y="14790"/>
                    </a:lnTo>
                    <a:cubicBezTo>
                      <a:pt x="970659" y="14553"/>
                      <a:pt x="969418" y="14346"/>
                      <a:pt x="968236" y="14140"/>
                    </a:cubicBezTo>
                    <a:lnTo>
                      <a:pt x="961027" y="12840"/>
                    </a:lnTo>
                    <a:cubicBezTo>
                      <a:pt x="956241" y="11953"/>
                      <a:pt x="951337" y="11185"/>
                      <a:pt x="946492" y="10388"/>
                    </a:cubicBezTo>
                    <a:lnTo>
                      <a:pt x="942828" y="9797"/>
                    </a:lnTo>
                    <a:cubicBezTo>
                      <a:pt x="941617" y="9590"/>
                      <a:pt x="940406" y="9413"/>
                      <a:pt x="939194" y="9235"/>
                    </a:cubicBezTo>
                    <a:lnTo>
                      <a:pt x="931927" y="8201"/>
                    </a:lnTo>
                    <a:cubicBezTo>
                      <a:pt x="929504" y="7876"/>
                      <a:pt x="927081" y="7492"/>
                      <a:pt x="924659" y="7167"/>
                    </a:cubicBezTo>
                    <a:lnTo>
                      <a:pt x="917391" y="6251"/>
                    </a:lnTo>
                    <a:lnTo>
                      <a:pt x="910123" y="5365"/>
                    </a:lnTo>
                    <a:lnTo>
                      <a:pt x="902826" y="4597"/>
                    </a:lnTo>
                    <a:lnTo>
                      <a:pt x="895529" y="3829"/>
                    </a:lnTo>
                    <a:lnTo>
                      <a:pt x="888231" y="3179"/>
                    </a:lnTo>
                    <a:cubicBezTo>
                      <a:pt x="810442" y="-3675"/>
                      <a:pt x="731944" y="579"/>
                      <a:pt x="655869" y="15705"/>
                    </a:cubicBezTo>
                    <a:cubicBezTo>
                      <a:pt x="617816" y="23239"/>
                      <a:pt x="580384" y="33432"/>
                      <a:pt x="543898" y="46195"/>
                    </a:cubicBezTo>
                    <a:cubicBezTo>
                      <a:pt x="525639" y="52576"/>
                      <a:pt x="507647" y="59578"/>
                      <a:pt x="489921" y="67230"/>
                    </a:cubicBezTo>
                    <a:cubicBezTo>
                      <a:pt x="472195" y="74852"/>
                      <a:pt x="454764" y="83095"/>
                      <a:pt x="437658" y="91958"/>
                    </a:cubicBezTo>
                    <a:cubicBezTo>
                      <a:pt x="403416" y="109655"/>
                      <a:pt x="370505" y="129715"/>
                      <a:pt x="339218" y="151991"/>
                    </a:cubicBezTo>
                    <a:cubicBezTo>
                      <a:pt x="323559" y="163129"/>
                      <a:pt x="308315" y="174799"/>
                      <a:pt x="293543" y="187030"/>
                    </a:cubicBezTo>
                    <a:cubicBezTo>
                      <a:pt x="289820" y="190014"/>
                      <a:pt x="286157" y="193205"/>
                      <a:pt x="282493" y="196307"/>
                    </a:cubicBezTo>
                    <a:cubicBezTo>
                      <a:pt x="278800" y="199409"/>
                      <a:pt x="275226" y="202600"/>
                      <a:pt x="271621" y="205732"/>
                    </a:cubicBezTo>
                    <a:lnTo>
                      <a:pt x="268933" y="208095"/>
                    </a:lnTo>
                    <a:lnTo>
                      <a:pt x="267574" y="209277"/>
                    </a:lnTo>
                    <a:lnTo>
                      <a:pt x="266274" y="210488"/>
                    </a:lnTo>
                    <a:lnTo>
                      <a:pt x="261074" y="215274"/>
                    </a:lnTo>
                    <a:lnTo>
                      <a:pt x="255815" y="220090"/>
                    </a:lnTo>
                    <a:cubicBezTo>
                      <a:pt x="254899" y="220947"/>
                      <a:pt x="253984" y="221744"/>
                      <a:pt x="253068" y="222631"/>
                    </a:cubicBezTo>
                    <a:lnTo>
                      <a:pt x="250409" y="225201"/>
                    </a:lnTo>
                    <a:lnTo>
                      <a:pt x="240393" y="234891"/>
                    </a:lnTo>
                    <a:lnTo>
                      <a:pt x="237498" y="237757"/>
                    </a:lnTo>
                    <a:lnTo>
                      <a:pt x="235046" y="240239"/>
                    </a:lnTo>
                    <a:lnTo>
                      <a:pt x="230024" y="245350"/>
                    </a:lnTo>
                    <a:lnTo>
                      <a:pt x="225001" y="250461"/>
                    </a:lnTo>
                    <a:cubicBezTo>
                      <a:pt x="223347" y="252175"/>
                      <a:pt x="221781" y="253888"/>
                      <a:pt x="220156" y="255602"/>
                    </a:cubicBezTo>
                    <a:lnTo>
                      <a:pt x="215311" y="260742"/>
                    </a:lnTo>
                    <a:lnTo>
                      <a:pt x="212859" y="263342"/>
                    </a:lnTo>
                    <a:cubicBezTo>
                      <a:pt x="212445" y="263785"/>
                      <a:pt x="212061" y="264199"/>
                      <a:pt x="211618" y="264672"/>
                    </a:cubicBezTo>
                    <a:lnTo>
                      <a:pt x="210347" y="266090"/>
                    </a:lnTo>
                    <a:lnTo>
                      <a:pt x="200923" y="276666"/>
                    </a:lnTo>
                    <a:lnTo>
                      <a:pt x="198471" y="279414"/>
                    </a:lnTo>
                    <a:cubicBezTo>
                      <a:pt x="198028" y="279916"/>
                      <a:pt x="197614" y="280418"/>
                      <a:pt x="197200" y="280891"/>
                    </a:cubicBezTo>
                    <a:lnTo>
                      <a:pt x="196048" y="282250"/>
                    </a:lnTo>
                    <a:lnTo>
                      <a:pt x="191498" y="287598"/>
                    </a:lnTo>
                    <a:cubicBezTo>
                      <a:pt x="185353" y="294865"/>
                      <a:pt x="179267" y="302281"/>
                      <a:pt x="173388" y="309756"/>
                    </a:cubicBezTo>
                    <a:cubicBezTo>
                      <a:pt x="161570" y="324734"/>
                      <a:pt x="150314" y="340127"/>
                      <a:pt x="139590" y="355903"/>
                    </a:cubicBezTo>
                    <a:cubicBezTo>
                      <a:pt x="128895" y="371650"/>
                      <a:pt x="118732" y="387751"/>
                      <a:pt x="109189" y="404207"/>
                    </a:cubicBezTo>
                    <a:cubicBezTo>
                      <a:pt x="70959" y="469972"/>
                      <a:pt x="42125" y="540877"/>
                      <a:pt x="23748" y="614176"/>
                    </a:cubicBezTo>
                    <a:cubicBezTo>
                      <a:pt x="14560" y="650839"/>
                      <a:pt x="8001" y="688094"/>
                      <a:pt x="4161" y="725556"/>
                    </a:cubicBezTo>
                    <a:cubicBezTo>
                      <a:pt x="320" y="763017"/>
                      <a:pt x="-862" y="800686"/>
                      <a:pt x="615" y="838207"/>
                    </a:cubicBezTo>
                    <a:cubicBezTo>
                      <a:pt x="3570" y="913218"/>
                      <a:pt x="17190" y="987551"/>
                      <a:pt x="40707" y="1058308"/>
                    </a:cubicBezTo>
                    <a:cubicBezTo>
                      <a:pt x="20558" y="986517"/>
                      <a:pt x="10631" y="912125"/>
                      <a:pt x="11222" y="838059"/>
                    </a:cubicBezTo>
                    <a:cubicBezTo>
                      <a:pt x="11517" y="801011"/>
                      <a:pt x="14442" y="764081"/>
                      <a:pt x="19967" y="727594"/>
                    </a:cubicBezTo>
                    <a:cubicBezTo>
                      <a:pt x="25491" y="691108"/>
                      <a:pt x="33616" y="655064"/>
                      <a:pt x="44252" y="619848"/>
                    </a:cubicBezTo>
                    <a:cubicBezTo>
                      <a:pt x="65494" y="549415"/>
                      <a:pt x="96692" y="482262"/>
                      <a:pt x="136370" y="420870"/>
                    </a:cubicBezTo>
                    <a:cubicBezTo>
                      <a:pt x="146296" y="405537"/>
                      <a:pt x="156725" y="390558"/>
                      <a:pt x="167716" y="375963"/>
                    </a:cubicBezTo>
                    <a:cubicBezTo>
                      <a:pt x="178676" y="361369"/>
                      <a:pt x="190139" y="347188"/>
                      <a:pt x="202075" y="333450"/>
                    </a:cubicBezTo>
                    <a:cubicBezTo>
                      <a:pt x="208043" y="326566"/>
                      <a:pt x="214099" y="319830"/>
                      <a:pt x="220333" y="313153"/>
                    </a:cubicBezTo>
                    <a:lnTo>
                      <a:pt x="225090" y="308072"/>
                    </a:lnTo>
                    <a:lnTo>
                      <a:pt x="226271" y="306831"/>
                    </a:lnTo>
                    <a:cubicBezTo>
                      <a:pt x="226626" y="306476"/>
                      <a:pt x="226981" y="306063"/>
                      <a:pt x="227335" y="305708"/>
                    </a:cubicBezTo>
                    <a:lnTo>
                      <a:pt x="229639" y="303345"/>
                    </a:lnTo>
                    <a:lnTo>
                      <a:pt x="239300" y="293506"/>
                    </a:lnTo>
                    <a:lnTo>
                      <a:pt x="240423" y="292384"/>
                    </a:lnTo>
                    <a:cubicBezTo>
                      <a:pt x="240778" y="292029"/>
                      <a:pt x="241221" y="291616"/>
                      <a:pt x="241605" y="291232"/>
                    </a:cubicBezTo>
                    <a:lnTo>
                      <a:pt x="244057" y="288868"/>
                    </a:lnTo>
                    <a:lnTo>
                      <a:pt x="249020" y="284052"/>
                    </a:lnTo>
                    <a:cubicBezTo>
                      <a:pt x="250675" y="282457"/>
                      <a:pt x="252329" y="280832"/>
                      <a:pt x="253984" y="279266"/>
                    </a:cubicBezTo>
                    <a:lnTo>
                      <a:pt x="259006" y="274628"/>
                    </a:lnTo>
                    <a:lnTo>
                      <a:pt x="264029" y="269990"/>
                    </a:lnTo>
                    <a:lnTo>
                      <a:pt x="266599" y="267626"/>
                    </a:lnTo>
                    <a:lnTo>
                      <a:pt x="268756" y="265676"/>
                    </a:lnTo>
                    <a:lnTo>
                      <a:pt x="279273" y="256429"/>
                    </a:lnTo>
                    <a:lnTo>
                      <a:pt x="281755" y="254243"/>
                    </a:lnTo>
                    <a:cubicBezTo>
                      <a:pt x="282553" y="253534"/>
                      <a:pt x="283409" y="252854"/>
                      <a:pt x="284237" y="252145"/>
                    </a:cubicBezTo>
                    <a:lnTo>
                      <a:pt x="289495" y="247773"/>
                    </a:lnTo>
                    <a:lnTo>
                      <a:pt x="294784" y="243341"/>
                    </a:lnTo>
                    <a:lnTo>
                      <a:pt x="296113" y="242248"/>
                    </a:lnTo>
                    <a:lnTo>
                      <a:pt x="297443" y="241184"/>
                    </a:lnTo>
                    <a:lnTo>
                      <a:pt x="300102" y="239057"/>
                    </a:lnTo>
                    <a:cubicBezTo>
                      <a:pt x="303647" y="236250"/>
                      <a:pt x="307192" y="233385"/>
                      <a:pt x="310767" y="230667"/>
                    </a:cubicBezTo>
                    <a:cubicBezTo>
                      <a:pt x="314342" y="227919"/>
                      <a:pt x="317857" y="225142"/>
                      <a:pt x="321521" y="222453"/>
                    </a:cubicBezTo>
                    <a:cubicBezTo>
                      <a:pt x="336027" y="211611"/>
                      <a:pt x="350887" y="201300"/>
                      <a:pt x="366103" y="191521"/>
                    </a:cubicBezTo>
                    <a:cubicBezTo>
                      <a:pt x="396503" y="171963"/>
                      <a:pt x="428292" y="154621"/>
                      <a:pt x="461057" y="139612"/>
                    </a:cubicBezTo>
                    <a:cubicBezTo>
                      <a:pt x="477424" y="132108"/>
                      <a:pt x="494087" y="125195"/>
                      <a:pt x="510927" y="118873"/>
                    </a:cubicBezTo>
                    <a:cubicBezTo>
                      <a:pt x="527767" y="112550"/>
                      <a:pt x="544813" y="106819"/>
                      <a:pt x="562008" y="101708"/>
                    </a:cubicBezTo>
                    <a:cubicBezTo>
                      <a:pt x="596427" y="91485"/>
                      <a:pt x="631525" y="83715"/>
                      <a:pt x="666918" y="78427"/>
                    </a:cubicBezTo>
                    <a:cubicBezTo>
                      <a:pt x="737735" y="67821"/>
                      <a:pt x="809733" y="67437"/>
                      <a:pt x="880136" y="77009"/>
                    </a:cubicBezTo>
                    <a:lnTo>
                      <a:pt x="886724" y="77895"/>
                    </a:lnTo>
                    <a:lnTo>
                      <a:pt x="893313" y="78900"/>
                    </a:lnTo>
                    <a:lnTo>
                      <a:pt x="899901" y="79904"/>
                    </a:lnTo>
                    <a:lnTo>
                      <a:pt x="906460" y="81027"/>
                    </a:lnTo>
                    <a:lnTo>
                      <a:pt x="913018" y="82179"/>
                    </a:lnTo>
                    <a:cubicBezTo>
                      <a:pt x="915205" y="82563"/>
                      <a:pt x="917361" y="83006"/>
                      <a:pt x="919548" y="83420"/>
                    </a:cubicBezTo>
                    <a:lnTo>
                      <a:pt x="926077" y="84690"/>
                    </a:lnTo>
                    <a:cubicBezTo>
                      <a:pt x="927170" y="84897"/>
                      <a:pt x="928263" y="85104"/>
                      <a:pt x="929327" y="85340"/>
                    </a:cubicBezTo>
                    <a:lnTo>
                      <a:pt x="932547" y="86020"/>
                    </a:lnTo>
                    <a:cubicBezTo>
                      <a:pt x="936831" y="86936"/>
                      <a:pt x="941115" y="87822"/>
                      <a:pt x="945458" y="88827"/>
                    </a:cubicBezTo>
                    <a:lnTo>
                      <a:pt x="951928" y="90304"/>
                    </a:lnTo>
                    <a:cubicBezTo>
                      <a:pt x="953021" y="90570"/>
                      <a:pt x="954085" y="90776"/>
                      <a:pt x="955178" y="91072"/>
                    </a:cubicBezTo>
                    <a:lnTo>
                      <a:pt x="958487" y="91899"/>
                    </a:lnTo>
                    <a:lnTo>
                      <a:pt x="971722" y="95238"/>
                    </a:lnTo>
                    <a:lnTo>
                      <a:pt x="984337" y="98783"/>
                    </a:lnTo>
                    <a:lnTo>
                      <a:pt x="987705" y="99728"/>
                    </a:lnTo>
                    <a:lnTo>
                      <a:pt x="989153" y="100142"/>
                    </a:lnTo>
                    <a:cubicBezTo>
                      <a:pt x="989567" y="100260"/>
                      <a:pt x="989980" y="100378"/>
                      <a:pt x="990364" y="100496"/>
                    </a:cubicBezTo>
                    <a:lnTo>
                      <a:pt x="996687" y="102446"/>
                    </a:lnTo>
                    <a:lnTo>
                      <a:pt x="1003127" y="104426"/>
                    </a:lnTo>
                    <a:lnTo>
                      <a:pt x="1006348" y="105430"/>
                    </a:lnTo>
                    <a:lnTo>
                      <a:pt x="1007972" y="105932"/>
                    </a:lnTo>
                    <a:lnTo>
                      <a:pt x="1009597" y="106464"/>
                    </a:lnTo>
                    <a:lnTo>
                      <a:pt x="1022538" y="110778"/>
                    </a:lnTo>
                    <a:cubicBezTo>
                      <a:pt x="1024192" y="111339"/>
                      <a:pt x="1026024" y="111989"/>
                      <a:pt x="1028062" y="112728"/>
                    </a:cubicBezTo>
                    <a:lnTo>
                      <a:pt x="1034532" y="115061"/>
                    </a:lnTo>
                    <a:lnTo>
                      <a:pt x="1041091" y="117425"/>
                    </a:lnTo>
                    <a:lnTo>
                      <a:pt x="1043868" y="118459"/>
                    </a:lnTo>
                    <a:lnTo>
                      <a:pt x="1046498" y="119493"/>
                    </a:lnTo>
                    <a:lnTo>
                      <a:pt x="1059438" y="124545"/>
                    </a:lnTo>
                    <a:lnTo>
                      <a:pt x="1071669" y="129656"/>
                    </a:lnTo>
                    <a:lnTo>
                      <a:pt x="1077371" y="132079"/>
                    </a:lnTo>
                    <a:lnTo>
                      <a:pt x="1078080" y="132374"/>
                    </a:lnTo>
                    <a:cubicBezTo>
                      <a:pt x="1078316" y="132463"/>
                      <a:pt x="1078553" y="132581"/>
                      <a:pt x="1078819" y="132699"/>
                    </a:cubicBezTo>
                    <a:lnTo>
                      <a:pt x="1080385" y="133408"/>
                    </a:lnTo>
                    <a:lnTo>
                      <a:pt x="1083516" y="134826"/>
                    </a:lnTo>
                    <a:close/>
                  </a:path>
                </a:pathLst>
              </a:custGeom>
              <a:solidFill>
                <a:srgbClr val="FF6B00"/>
              </a:solidFill>
              <a:ln w="2951"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6B00"/>
                  </a:solidFill>
                  <a:effectLst/>
                  <a:uLnTx/>
                  <a:uFillTx/>
                  <a:latin typeface="Gotham-Book"/>
                  <a:ea typeface="+mn-ea"/>
                  <a:cs typeface="+mn-cs"/>
                </a:endParaRPr>
              </a:p>
            </p:txBody>
          </p:sp>
        </p:grpSp>
        <p:grpSp>
          <p:nvGrpSpPr>
            <p:cNvPr id="22" name="Group 21">
              <a:extLst>
                <a:ext uri="{FF2B5EF4-FFF2-40B4-BE49-F238E27FC236}">
                  <a16:creationId xmlns:a16="http://schemas.microsoft.com/office/drawing/2014/main" id="{764D74FE-3198-3966-E4F9-7DF4373BC600}"/>
                </a:ext>
                <a:ext uri="{C183D7F6-B498-43B3-948B-1728B52AA6E4}">
                  <adec:decorative xmlns:adec="http://schemas.microsoft.com/office/drawing/2017/decorative" val="1"/>
                </a:ext>
              </a:extLst>
            </p:cNvPr>
            <p:cNvGrpSpPr/>
            <p:nvPr userDrawn="1"/>
          </p:nvGrpSpPr>
          <p:grpSpPr>
            <a:xfrm>
              <a:off x="2533341" y="239554"/>
              <a:ext cx="3895851" cy="3854210"/>
              <a:chOff x="309866" y="-2884"/>
              <a:chExt cx="3429473" cy="3392816"/>
            </a:xfrm>
          </p:grpSpPr>
          <p:sp>
            <p:nvSpPr>
              <p:cNvPr id="26" name="Freeform: Shape 25">
                <a:extLst>
                  <a:ext uri="{FF2B5EF4-FFF2-40B4-BE49-F238E27FC236}">
                    <a16:creationId xmlns:a16="http://schemas.microsoft.com/office/drawing/2014/main" id="{6075710F-92BE-7327-53C8-ED87850B5028}"/>
                  </a:ext>
                </a:extLst>
              </p:cNvPr>
              <p:cNvSpPr/>
              <p:nvPr/>
            </p:nvSpPr>
            <p:spPr>
              <a:xfrm>
                <a:off x="2373339" y="288563"/>
                <a:ext cx="1366000" cy="3101369"/>
              </a:xfrm>
              <a:custGeom>
                <a:avLst/>
                <a:gdLst>
                  <a:gd name="connsiteX0" fmla="*/ 41338 w 444469"/>
                  <a:gd name="connsiteY0" fmla="*/ 948949 h 1009124"/>
                  <a:gd name="connsiteX1" fmla="*/ 36375 w 444469"/>
                  <a:gd name="connsiteY1" fmla="*/ 950515 h 1009124"/>
                  <a:gd name="connsiteX2" fmla="*/ 35223 w 444469"/>
                  <a:gd name="connsiteY2" fmla="*/ 950928 h 1009124"/>
                  <a:gd name="connsiteX3" fmla="*/ 34248 w 444469"/>
                  <a:gd name="connsiteY3" fmla="*/ 951312 h 1009124"/>
                  <a:gd name="connsiteX4" fmla="*/ 32298 w 444469"/>
                  <a:gd name="connsiteY4" fmla="*/ 952110 h 1009124"/>
                  <a:gd name="connsiteX5" fmla="*/ 30112 w 444469"/>
                  <a:gd name="connsiteY5" fmla="*/ 953026 h 1009124"/>
                  <a:gd name="connsiteX6" fmla="*/ 27837 w 444469"/>
                  <a:gd name="connsiteY6" fmla="*/ 954030 h 1009124"/>
                  <a:gd name="connsiteX7" fmla="*/ 23524 w 444469"/>
                  <a:gd name="connsiteY7" fmla="*/ 956187 h 1009124"/>
                  <a:gd name="connsiteX8" fmla="*/ 22489 w 444469"/>
                  <a:gd name="connsiteY8" fmla="*/ 956749 h 1009124"/>
                  <a:gd name="connsiteX9" fmla="*/ 22283 w 444469"/>
                  <a:gd name="connsiteY9" fmla="*/ 956867 h 1009124"/>
                  <a:gd name="connsiteX10" fmla="*/ 22105 w 444469"/>
                  <a:gd name="connsiteY10" fmla="*/ 956985 h 1009124"/>
                  <a:gd name="connsiteX11" fmla="*/ 21751 w 444469"/>
                  <a:gd name="connsiteY11" fmla="*/ 957251 h 1009124"/>
                  <a:gd name="connsiteX12" fmla="*/ 20126 w 444469"/>
                  <a:gd name="connsiteY12" fmla="*/ 958344 h 1009124"/>
                  <a:gd name="connsiteX13" fmla="*/ 16344 w 444469"/>
                  <a:gd name="connsiteY13" fmla="*/ 960766 h 1009124"/>
                  <a:gd name="connsiteX14" fmla="*/ 9756 w 444469"/>
                  <a:gd name="connsiteY14" fmla="*/ 966084 h 1009124"/>
                  <a:gd name="connsiteX15" fmla="*/ 8781 w 444469"/>
                  <a:gd name="connsiteY15" fmla="*/ 967355 h 1009124"/>
                  <a:gd name="connsiteX16" fmla="*/ 8308 w 444469"/>
                  <a:gd name="connsiteY16" fmla="*/ 968005 h 1009124"/>
                  <a:gd name="connsiteX17" fmla="*/ 7658 w 444469"/>
                  <a:gd name="connsiteY17" fmla="*/ 968714 h 1009124"/>
                  <a:gd name="connsiteX18" fmla="*/ 5265 w 444469"/>
                  <a:gd name="connsiteY18" fmla="*/ 971580 h 1009124"/>
                  <a:gd name="connsiteX19" fmla="*/ 1779 w 444469"/>
                  <a:gd name="connsiteY19" fmla="*/ 977577 h 1009124"/>
                  <a:gd name="connsiteX20" fmla="*/ 450 w 444469"/>
                  <a:gd name="connsiteY20" fmla="*/ 989956 h 1009124"/>
                  <a:gd name="connsiteX21" fmla="*/ 6979 w 444469"/>
                  <a:gd name="connsiteY21" fmla="*/ 1000532 h 1009124"/>
                  <a:gd name="connsiteX22" fmla="*/ 12710 w 444469"/>
                  <a:gd name="connsiteY22" fmla="*/ 1004432 h 1009124"/>
                  <a:gd name="connsiteX23" fmla="*/ 16078 w 444469"/>
                  <a:gd name="connsiteY23" fmla="*/ 1005998 h 1009124"/>
                  <a:gd name="connsiteX24" fmla="*/ 16965 w 444469"/>
                  <a:gd name="connsiteY24" fmla="*/ 1006353 h 1009124"/>
                  <a:gd name="connsiteX25" fmla="*/ 18058 w 444469"/>
                  <a:gd name="connsiteY25" fmla="*/ 1006648 h 1009124"/>
                  <a:gd name="connsiteX26" fmla="*/ 20392 w 444469"/>
                  <a:gd name="connsiteY26" fmla="*/ 1007150 h 1009124"/>
                  <a:gd name="connsiteX27" fmla="*/ 28516 w 444469"/>
                  <a:gd name="connsiteY27" fmla="*/ 1008746 h 1009124"/>
                  <a:gd name="connsiteX28" fmla="*/ 32948 w 444469"/>
                  <a:gd name="connsiteY28" fmla="*/ 1009100 h 1009124"/>
                  <a:gd name="connsiteX29" fmla="*/ 35577 w 444469"/>
                  <a:gd name="connsiteY29" fmla="*/ 1009041 h 1009124"/>
                  <a:gd name="connsiteX30" fmla="*/ 36996 w 444469"/>
                  <a:gd name="connsiteY30" fmla="*/ 1008953 h 1009124"/>
                  <a:gd name="connsiteX31" fmla="*/ 38148 w 444469"/>
                  <a:gd name="connsiteY31" fmla="*/ 1008893 h 1009124"/>
                  <a:gd name="connsiteX32" fmla="*/ 42904 w 444469"/>
                  <a:gd name="connsiteY32" fmla="*/ 1008509 h 1009124"/>
                  <a:gd name="connsiteX33" fmla="*/ 45327 w 444469"/>
                  <a:gd name="connsiteY33" fmla="*/ 1008184 h 1009124"/>
                  <a:gd name="connsiteX34" fmla="*/ 47927 w 444469"/>
                  <a:gd name="connsiteY34" fmla="*/ 1007741 h 1009124"/>
                  <a:gd name="connsiteX35" fmla="*/ 50822 w 444469"/>
                  <a:gd name="connsiteY35" fmla="*/ 1007091 h 1009124"/>
                  <a:gd name="connsiteX36" fmla="*/ 52299 w 444469"/>
                  <a:gd name="connsiteY36" fmla="*/ 1006737 h 1009124"/>
                  <a:gd name="connsiteX37" fmla="*/ 53599 w 444469"/>
                  <a:gd name="connsiteY37" fmla="*/ 1006382 h 1009124"/>
                  <a:gd name="connsiteX38" fmla="*/ 58651 w 444469"/>
                  <a:gd name="connsiteY38" fmla="*/ 1004846 h 1009124"/>
                  <a:gd name="connsiteX39" fmla="*/ 60985 w 444469"/>
                  <a:gd name="connsiteY39" fmla="*/ 1004078 h 1009124"/>
                  <a:gd name="connsiteX40" fmla="*/ 62137 w 444469"/>
                  <a:gd name="connsiteY40" fmla="*/ 1003694 h 1009124"/>
                  <a:gd name="connsiteX41" fmla="*/ 62758 w 444469"/>
                  <a:gd name="connsiteY41" fmla="*/ 1003487 h 1009124"/>
                  <a:gd name="connsiteX42" fmla="*/ 63408 w 444469"/>
                  <a:gd name="connsiteY42" fmla="*/ 1003251 h 1009124"/>
                  <a:gd name="connsiteX43" fmla="*/ 68460 w 444469"/>
                  <a:gd name="connsiteY43" fmla="*/ 1001448 h 1009124"/>
                  <a:gd name="connsiteX44" fmla="*/ 77973 w 444469"/>
                  <a:gd name="connsiteY44" fmla="*/ 997992 h 1009124"/>
                  <a:gd name="connsiteX45" fmla="*/ 86984 w 444469"/>
                  <a:gd name="connsiteY45" fmla="*/ 994446 h 1009124"/>
                  <a:gd name="connsiteX46" fmla="*/ 88254 w 444469"/>
                  <a:gd name="connsiteY46" fmla="*/ 993944 h 1009124"/>
                  <a:gd name="connsiteX47" fmla="*/ 89643 w 444469"/>
                  <a:gd name="connsiteY47" fmla="*/ 993413 h 1009124"/>
                  <a:gd name="connsiteX48" fmla="*/ 92213 w 444469"/>
                  <a:gd name="connsiteY48" fmla="*/ 992349 h 1009124"/>
                  <a:gd name="connsiteX49" fmla="*/ 96645 w 444469"/>
                  <a:gd name="connsiteY49" fmla="*/ 990488 h 1009124"/>
                  <a:gd name="connsiteX50" fmla="*/ 101165 w 444469"/>
                  <a:gd name="connsiteY50" fmla="*/ 988597 h 1009124"/>
                  <a:gd name="connsiteX51" fmla="*/ 106305 w 444469"/>
                  <a:gd name="connsiteY51" fmla="*/ 986381 h 1009124"/>
                  <a:gd name="connsiteX52" fmla="*/ 115287 w 444469"/>
                  <a:gd name="connsiteY52" fmla="*/ 982334 h 1009124"/>
                  <a:gd name="connsiteX53" fmla="*/ 116409 w 444469"/>
                  <a:gd name="connsiteY53" fmla="*/ 981831 h 1009124"/>
                  <a:gd name="connsiteX54" fmla="*/ 117532 w 444469"/>
                  <a:gd name="connsiteY54" fmla="*/ 981300 h 1009124"/>
                  <a:gd name="connsiteX55" fmla="*/ 119777 w 444469"/>
                  <a:gd name="connsiteY55" fmla="*/ 980236 h 1009124"/>
                  <a:gd name="connsiteX56" fmla="*/ 124268 w 444469"/>
                  <a:gd name="connsiteY56" fmla="*/ 978079 h 1009124"/>
                  <a:gd name="connsiteX57" fmla="*/ 128847 w 444469"/>
                  <a:gd name="connsiteY57" fmla="*/ 975893 h 1009124"/>
                  <a:gd name="connsiteX58" fmla="*/ 130206 w 444469"/>
                  <a:gd name="connsiteY58" fmla="*/ 975213 h 1009124"/>
                  <a:gd name="connsiteX59" fmla="*/ 131447 w 444469"/>
                  <a:gd name="connsiteY59" fmla="*/ 974593 h 1009124"/>
                  <a:gd name="connsiteX60" fmla="*/ 133604 w 444469"/>
                  <a:gd name="connsiteY60" fmla="*/ 973500 h 1009124"/>
                  <a:gd name="connsiteX61" fmla="*/ 142703 w 444469"/>
                  <a:gd name="connsiteY61" fmla="*/ 968832 h 1009124"/>
                  <a:gd name="connsiteX62" fmla="*/ 151360 w 444469"/>
                  <a:gd name="connsiteY62" fmla="*/ 964135 h 1009124"/>
                  <a:gd name="connsiteX63" fmla="*/ 153517 w 444469"/>
                  <a:gd name="connsiteY63" fmla="*/ 962953 h 1009124"/>
                  <a:gd name="connsiteX64" fmla="*/ 155703 w 444469"/>
                  <a:gd name="connsiteY64" fmla="*/ 961712 h 1009124"/>
                  <a:gd name="connsiteX65" fmla="*/ 160075 w 444469"/>
                  <a:gd name="connsiteY65" fmla="*/ 959201 h 1009124"/>
                  <a:gd name="connsiteX66" fmla="*/ 168850 w 444469"/>
                  <a:gd name="connsiteY66" fmla="*/ 954060 h 1009124"/>
                  <a:gd name="connsiteX67" fmla="*/ 171036 w 444469"/>
                  <a:gd name="connsiteY67" fmla="*/ 952760 h 1009124"/>
                  <a:gd name="connsiteX68" fmla="*/ 173193 w 444469"/>
                  <a:gd name="connsiteY68" fmla="*/ 951431 h 1009124"/>
                  <a:gd name="connsiteX69" fmla="*/ 177477 w 444469"/>
                  <a:gd name="connsiteY69" fmla="*/ 948772 h 1009124"/>
                  <a:gd name="connsiteX70" fmla="*/ 181760 w 444469"/>
                  <a:gd name="connsiteY70" fmla="*/ 946083 h 1009124"/>
                  <a:gd name="connsiteX71" fmla="*/ 186015 w 444469"/>
                  <a:gd name="connsiteY71" fmla="*/ 943336 h 1009124"/>
                  <a:gd name="connsiteX72" fmla="*/ 190240 w 444469"/>
                  <a:gd name="connsiteY72" fmla="*/ 940588 h 1009124"/>
                  <a:gd name="connsiteX73" fmla="*/ 194435 w 444469"/>
                  <a:gd name="connsiteY73" fmla="*/ 937781 h 1009124"/>
                  <a:gd name="connsiteX74" fmla="*/ 198630 w 444469"/>
                  <a:gd name="connsiteY74" fmla="*/ 934975 h 1009124"/>
                  <a:gd name="connsiteX75" fmla="*/ 202766 w 444469"/>
                  <a:gd name="connsiteY75" fmla="*/ 932079 h 1009124"/>
                  <a:gd name="connsiteX76" fmla="*/ 319848 w 444469"/>
                  <a:gd name="connsiteY76" fmla="*/ 822590 h 1009124"/>
                  <a:gd name="connsiteX77" fmla="*/ 365435 w 444469"/>
                  <a:gd name="connsiteY77" fmla="*/ 756914 h 1009124"/>
                  <a:gd name="connsiteX78" fmla="*/ 384609 w 444469"/>
                  <a:gd name="connsiteY78" fmla="*/ 721904 h 1009124"/>
                  <a:gd name="connsiteX79" fmla="*/ 401242 w 444469"/>
                  <a:gd name="connsiteY79" fmla="*/ 685713 h 1009124"/>
                  <a:gd name="connsiteX80" fmla="*/ 426620 w 444469"/>
                  <a:gd name="connsiteY80" fmla="*/ 610435 h 1009124"/>
                  <a:gd name="connsiteX81" fmla="*/ 435217 w 444469"/>
                  <a:gd name="connsiteY81" fmla="*/ 571733 h 1009124"/>
                  <a:gd name="connsiteX82" fmla="*/ 436931 w 444469"/>
                  <a:gd name="connsiteY82" fmla="*/ 561954 h 1009124"/>
                  <a:gd name="connsiteX83" fmla="*/ 438497 w 444469"/>
                  <a:gd name="connsiteY83" fmla="*/ 552175 h 1009124"/>
                  <a:gd name="connsiteX84" fmla="*/ 438881 w 444469"/>
                  <a:gd name="connsiteY84" fmla="*/ 549723 h 1009124"/>
                  <a:gd name="connsiteX85" fmla="*/ 439058 w 444469"/>
                  <a:gd name="connsiteY85" fmla="*/ 548511 h 1009124"/>
                  <a:gd name="connsiteX86" fmla="*/ 439206 w 444469"/>
                  <a:gd name="connsiteY86" fmla="*/ 547300 h 1009124"/>
                  <a:gd name="connsiteX87" fmla="*/ 439826 w 444469"/>
                  <a:gd name="connsiteY87" fmla="*/ 542455 h 1009124"/>
                  <a:gd name="connsiteX88" fmla="*/ 440446 w 444469"/>
                  <a:gd name="connsiteY88" fmla="*/ 537580 h 1009124"/>
                  <a:gd name="connsiteX89" fmla="*/ 440771 w 444469"/>
                  <a:gd name="connsiteY89" fmla="*/ 535039 h 1009124"/>
                  <a:gd name="connsiteX90" fmla="*/ 441037 w 444469"/>
                  <a:gd name="connsiteY90" fmla="*/ 532499 h 1009124"/>
                  <a:gd name="connsiteX91" fmla="*/ 442042 w 444469"/>
                  <a:gd name="connsiteY91" fmla="*/ 522956 h 1009124"/>
                  <a:gd name="connsiteX92" fmla="*/ 442308 w 444469"/>
                  <a:gd name="connsiteY92" fmla="*/ 520149 h 1009124"/>
                  <a:gd name="connsiteX93" fmla="*/ 442485 w 444469"/>
                  <a:gd name="connsiteY93" fmla="*/ 517756 h 1009124"/>
                  <a:gd name="connsiteX94" fmla="*/ 442869 w 444469"/>
                  <a:gd name="connsiteY94" fmla="*/ 512852 h 1009124"/>
                  <a:gd name="connsiteX95" fmla="*/ 443253 w 444469"/>
                  <a:gd name="connsiteY95" fmla="*/ 507948 h 1009124"/>
                  <a:gd name="connsiteX96" fmla="*/ 443519 w 444469"/>
                  <a:gd name="connsiteY96" fmla="*/ 503073 h 1009124"/>
                  <a:gd name="connsiteX97" fmla="*/ 443785 w 444469"/>
                  <a:gd name="connsiteY97" fmla="*/ 498228 h 1009124"/>
                  <a:gd name="connsiteX98" fmla="*/ 443933 w 444469"/>
                  <a:gd name="connsiteY98" fmla="*/ 495776 h 1009124"/>
                  <a:gd name="connsiteX99" fmla="*/ 443992 w 444469"/>
                  <a:gd name="connsiteY99" fmla="*/ 494505 h 1009124"/>
                  <a:gd name="connsiteX100" fmla="*/ 444051 w 444469"/>
                  <a:gd name="connsiteY100" fmla="*/ 493176 h 1009124"/>
                  <a:gd name="connsiteX101" fmla="*/ 444346 w 444469"/>
                  <a:gd name="connsiteY101" fmla="*/ 483426 h 1009124"/>
                  <a:gd name="connsiteX102" fmla="*/ 444435 w 444469"/>
                  <a:gd name="connsiteY102" fmla="*/ 480886 h 1009124"/>
                  <a:gd name="connsiteX103" fmla="*/ 444435 w 444469"/>
                  <a:gd name="connsiteY103" fmla="*/ 479527 h 1009124"/>
                  <a:gd name="connsiteX104" fmla="*/ 444435 w 444469"/>
                  <a:gd name="connsiteY104" fmla="*/ 478286 h 1009124"/>
                  <a:gd name="connsiteX105" fmla="*/ 444464 w 444469"/>
                  <a:gd name="connsiteY105" fmla="*/ 473440 h 1009124"/>
                  <a:gd name="connsiteX106" fmla="*/ 444228 w 444469"/>
                  <a:gd name="connsiteY106" fmla="*/ 453735 h 1009124"/>
                  <a:gd name="connsiteX107" fmla="*/ 441628 w 444469"/>
                  <a:gd name="connsiteY107" fmla="*/ 414441 h 1009124"/>
                  <a:gd name="connsiteX108" fmla="*/ 436281 w 444469"/>
                  <a:gd name="connsiteY108" fmla="*/ 375473 h 1009124"/>
                  <a:gd name="connsiteX109" fmla="*/ 388390 w 444469"/>
                  <a:gd name="connsiteY109" fmla="*/ 226838 h 1009124"/>
                  <a:gd name="connsiteX110" fmla="*/ 349422 w 444469"/>
                  <a:gd name="connsiteY110" fmla="*/ 159389 h 1009124"/>
                  <a:gd name="connsiteX111" fmla="*/ 301413 w 444469"/>
                  <a:gd name="connsiteY111" fmla="*/ 98381 h 1009124"/>
                  <a:gd name="connsiteX112" fmla="*/ 182794 w 444469"/>
                  <a:gd name="connsiteY112" fmla="*/ 0 h 1009124"/>
                  <a:gd name="connsiteX113" fmla="*/ 295888 w 444469"/>
                  <a:gd name="connsiteY113" fmla="*/ 103197 h 1009124"/>
                  <a:gd name="connsiteX114" fmla="*/ 340204 w 444469"/>
                  <a:gd name="connsiteY114" fmla="*/ 165357 h 1009124"/>
                  <a:gd name="connsiteX115" fmla="*/ 375095 w 444469"/>
                  <a:gd name="connsiteY115" fmla="*/ 232953 h 1009124"/>
                  <a:gd name="connsiteX116" fmla="*/ 414596 w 444469"/>
                  <a:gd name="connsiteY116" fmla="*/ 378752 h 1009124"/>
                  <a:gd name="connsiteX117" fmla="*/ 417934 w 444469"/>
                  <a:gd name="connsiteY117" fmla="*/ 416332 h 1009124"/>
                  <a:gd name="connsiteX118" fmla="*/ 418643 w 444469"/>
                  <a:gd name="connsiteY118" fmla="*/ 453971 h 1009124"/>
                  <a:gd name="connsiteX119" fmla="*/ 417993 w 444469"/>
                  <a:gd name="connsiteY119" fmla="*/ 472761 h 1009124"/>
                  <a:gd name="connsiteX120" fmla="*/ 417727 w 444469"/>
                  <a:gd name="connsiteY120" fmla="*/ 477547 h 1009124"/>
                  <a:gd name="connsiteX121" fmla="*/ 417668 w 444469"/>
                  <a:gd name="connsiteY121" fmla="*/ 478729 h 1009124"/>
                  <a:gd name="connsiteX122" fmla="*/ 417609 w 444469"/>
                  <a:gd name="connsiteY122" fmla="*/ 479792 h 1009124"/>
                  <a:gd name="connsiteX123" fmla="*/ 417432 w 444469"/>
                  <a:gd name="connsiteY123" fmla="*/ 482067 h 1009124"/>
                  <a:gd name="connsiteX124" fmla="*/ 416693 w 444469"/>
                  <a:gd name="connsiteY124" fmla="*/ 491551 h 1009124"/>
                  <a:gd name="connsiteX125" fmla="*/ 416605 w 444469"/>
                  <a:gd name="connsiteY125" fmla="*/ 492644 h 1009124"/>
                  <a:gd name="connsiteX126" fmla="*/ 416486 w 444469"/>
                  <a:gd name="connsiteY126" fmla="*/ 493796 h 1009124"/>
                  <a:gd name="connsiteX127" fmla="*/ 416250 w 444469"/>
                  <a:gd name="connsiteY127" fmla="*/ 496130 h 1009124"/>
                  <a:gd name="connsiteX128" fmla="*/ 415748 w 444469"/>
                  <a:gd name="connsiteY128" fmla="*/ 500857 h 1009124"/>
                  <a:gd name="connsiteX129" fmla="*/ 415246 w 444469"/>
                  <a:gd name="connsiteY129" fmla="*/ 505584 h 1009124"/>
                  <a:gd name="connsiteX130" fmla="*/ 414655 w 444469"/>
                  <a:gd name="connsiteY130" fmla="*/ 510252 h 1009124"/>
                  <a:gd name="connsiteX131" fmla="*/ 414064 w 444469"/>
                  <a:gd name="connsiteY131" fmla="*/ 514920 h 1009124"/>
                  <a:gd name="connsiteX132" fmla="*/ 413768 w 444469"/>
                  <a:gd name="connsiteY132" fmla="*/ 517313 h 1009124"/>
                  <a:gd name="connsiteX133" fmla="*/ 413473 w 444469"/>
                  <a:gd name="connsiteY133" fmla="*/ 519293 h 1009124"/>
                  <a:gd name="connsiteX134" fmla="*/ 412025 w 444469"/>
                  <a:gd name="connsiteY134" fmla="*/ 528835 h 1009124"/>
                  <a:gd name="connsiteX135" fmla="*/ 411671 w 444469"/>
                  <a:gd name="connsiteY135" fmla="*/ 531081 h 1009124"/>
                  <a:gd name="connsiteX136" fmla="*/ 411287 w 444469"/>
                  <a:gd name="connsiteY136" fmla="*/ 533296 h 1009124"/>
                  <a:gd name="connsiteX137" fmla="*/ 410459 w 444469"/>
                  <a:gd name="connsiteY137" fmla="*/ 537935 h 1009124"/>
                  <a:gd name="connsiteX138" fmla="*/ 409632 w 444469"/>
                  <a:gd name="connsiteY138" fmla="*/ 542632 h 1009124"/>
                  <a:gd name="connsiteX139" fmla="*/ 409425 w 444469"/>
                  <a:gd name="connsiteY139" fmla="*/ 543814 h 1009124"/>
                  <a:gd name="connsiteX140" fmla="*/ 409189 w 444469"/>
                  <a:gd name="connsiteY140" fmla="*/ 544966 h 1009124"/>
                  <a:gd name="connsiteX141" fmla="*/ 408716 w 444469"/>
                  <a:gd name="connsiteY141" fmla="*/ 547271 h 1009124"/>
                  <a:gd name="connsiteX142" fmla="*/ 406796 w 444469"/>
                  <a:gd name="connsiteY142" fmla="*/ 556429 h 1009124"/>
                  <a:gd name="connsiteX143" fmla="*/ 404757 w 444469"/>
                  <a:gd name="connsiteY143" fmla="*/ 565529 h 1009124"/>
                  <a:gd name="connsiteX144" fmla="*/ 394919 w 444469"/>
                  <a:gd name="connsiteY144" fmla="*/ 601602 h 1009124"/>
                  <a:gd name="connsiteX145" fmla="*/ 367798 w 444469"/>
                  <a:gd name="connsiteY145" fmla="*/ 671030 h 1009124"/>
                  <a:gd name="connsiteX146" fmla="*/ 350663 w 444469"/>
                  <a:gd name="connsiteY146" fmla="*/ 704060 h 1009124"/>
                  <a:gd name="connsiteX147" fmla="*/ 331282 w 444469"/>
                  <a:gd name="connsiteY147" fmla="*/ 735731 h 1009124"/>
                  <a:gd name="connsiteX148" fmla="*/ 286227 w 444469"/>
                  <a:gd name="connsiteY148" fmla="*/ 794464 h 1009124"/>
                  <a:gd name="connsiteX149" fmla="*/ 174315 w 444469"/>
                  <a:gd name="connsiteY149" fmla="*/ 889625 h 1009124"/>
                  <a:gd name="connsiteX150" fmla="*/ 170445 w 444469"/>
                  <a:gd name="connsiteY150" fmla="*/ 892077 h 1009124"/>
                  <a:gd name="connsiteX151" fmla="*/ 166516 w 444469"/>
                  <a:gd name="connsiteY151" fmla="*/ 894441 h 1009124"/>
                  <a:gd name="connsiteX152" fmla="*/ 162587 w 444469"/>
                  <a:gd name="connsiteY152" fmla="*/ 896804 h 1009124"/>
                  <a:gd name="connsiteX153" fmla="*/ 158628 w 444469"/>
                  <a:gd name="connsiteY153" fmla="*/ 899108 h 1009124"/>
                  <a:gd name="connsiteX154" fmla="*/ 154669 w 444469"/>
                  <a:gd name="connsiteY154" fmla="*/ 901413 h 1009124"/>
                  <a:gd name="connsiteX155" fmla="*/ 150680 w 444469"/>
                  <a:gd name="connsiteY155" fmla="*/ 903658 h 1009124"/>
                  <a:gd name="connsiteX156" fmla="*/ 146692 w 444469"/>
                  <a:gd name="connsiteY156" fmla="*/ 905874 h 1009124"/>
                  <a:gd name="connsiteX157" fmla="*/ 144683 w 444469"/>
                  <a:gd name="connsiteY157" fmla="*/ 906967 h 1009124"/>
                  <a:gd name="connsiteX158" fmla="*/ 142674 w 444469"/>
                  <a:gd name="connsiteY158" fmla="*/ 908031 h 1009124"/>
                  <a:gd name="connsiteX159" fmla="*/ 134608 w 444469"/>
                  <a:gd name="connsiteY159" fmla="*/ 912256 h 1009124"/>
                  <a:gd name="connsiteX160" fmla="*/ 130531 w 444469"/>
                  <a:gd name="connsiteY160" fmla="*/ 914353 h 1009124"/>
                  <a:gd name="connsiteX161" fmla="*/ 128493 w 444469"/>
                  <a:gd name="connsiteY161" fmla="*/ 915387 h 1009124"/>
                  <a:gd name="connsiteX162" fmla="*/ 126366 w 444469"/>
                  <a:gd name="connsiteY162" fmla="*/ 916421 h 1009124"/>
                  <a:gd name="connsiteX163" fmla="*/ 117916 w 444469"/>
                  <a:gd name="connsiteY163" fmla="*/ 920528 h 1009124"/>
                  <a:gd name="connsiteX164" fmla="*/ 109673 w 444469"/>
                  <a:gd name="connsiteY164" fmla="*/ 924250 h 1009124"/>
                  <a:gd name="connsiteX165" fmla="*/ 107487 w 444469"/>
                  <a:gd name="connsiteY165" fmla="*/ 925255 h 1009124"/>
                  <a:gd name="connsiteX166" fmla="*/ 106542 w 444469"/>
                  <a:gd name="connsiteY166" fmla="*/ 925668 h 1009124"/>
                  <a:gd name="connsiteX167" fmla="*/ 105744 w 444469"/>
                  <a:gd name="connsiteY167" fmla="*/ 926023 h 1009124"/>
                  <a:gd name="connsiteX168" fmla="*/ 101549 w 444469"/>
                  <a:gd name="connsiteY168" fmla="*/ 927796 h 1009124"/>
                  <a:gd name="connsiteX169" fmla="*/ 97265 w 444469"/>
                  <a:gd name="connsiteY169" fmla="*/ 929598 h 1009124"/>
                  <a:gd name="connsiteX170" fmla="*/ 95138 w 444469"/>
                  <a:gd name="connsiteY170" fmla="*/ 930514 h 1009124"/>
                  <a:gd name="connsiteX171" fmla="*/ 94074 w 444469"/>
                  <a:gd name="connsiteY171" fmla="*/ 930957 h 1009124"/>
                  <a:gd name="connsiteX172" fmla="*/ 92981 w 444469"/>
                  <a:gd name="connsiteY172" fmla="*/ 931400 h 1009124"/>
                  <a:gd name="connsiteX173" fmla="*/ 84236 w 444469"/>
                  <a:gd name="connsiteY173" fmla="*/ 934857 h 1009124"/>
                  <a:gd name="connsiteX174" fmla="*/ 80455 w 444469"/>
                  <a:gd name="connsiteY174" fmla="*/ 936275 h 1009124"/>
                  <a:gd name="connsiteX175" fmla="*/ 75993 w 444469"/>
                  <a:gd name="connsiteY175" fmla="*/ 937900 h 1009124"/>
                  <a:gd name="connsiteX176" fmla="*/ 71473 w 444469"/>
                  <a:gd name="connsiteY176" fmla="*/ 939554 h 1009124"/>
                  <a:gd name="connsiteX177" fmla="*/ 69553 w 444469"/>
                  <a:gd name="connsiteY177" fmla="*/ 940234 h 1009124"/>
                  <a:gd name="connsiteX178" fmla="*/ 67692 w 444469"/>
                  <a:gd name="connsiteY178" fmla="*/ 940854 h 1009124"/>
                  <a:gd name="connsiteX179" fmla="*/ 58622 w 444469"/>
                  <a:gd name="connsiteY179" fmla="*/ 943927 h 1009124"/>
                  <a:gd name="connsiteX180" fmla="*/ 49906 w 444469"/>
                  <a:gd name="connsiteY180" fmla="*/ 946645 h 1009124"/>
                  <a:gd name="connsiteX181" fmla="*/ 45800 w 444469"/>
                  <a:gd name="connsiteY181" fmla="*/ 947885 h 1009124"/>
                  <a:gd name="connsiteX182" fmla="*/ 45297 w 444469"/>
                  <a:gd name="connsiteY182" fmla="*/ 948033 h 1009124"/>
                  <a:gd name="connsiteX183" fmla="*/ 44766 w 444469"/>
                  <a:gd name="connsiteY183" fmla="*/ 948181 h 1009124"/>
                  <a:gd name="connsiteX184" fmla="*/ 43613 w 444469"/>
                  <a:gd name="connsiteY184" fmla="*/ 948506 h 1009124"/>
                  <a:gd name="connsiteX185" fmla="*/ 41338 w 444469"/>
                  <a:gd name="connsiteY185" fmla="*/ 949156 h 100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44469" h="1009124">
                    <a:moveTo>
                      <a:pt x="41338" y="948949"/>
                    </a:moveTo>
                    <a:cubicBezTo>
                      <a:pt x="39684" y="949422"/>
                      <a:pt x="37970" y="949953"/>
                      <a:pt x="36375" y="950515"/>
                    </a:cubicBezTo>
                    <a:cubicBezTo>
                      <a:pt x="35991" y="950663"/>
                      <a:pt x="35607" y="950781"/>
                      <a:pt x="35223" y="950928"/>
                    </a:cubicBezTo>
                    <a:cubicBezTo>
                      <a:pt x="34898" y="951047"/>
                      <a:pt x="34573" y="951165"/>
                      <a:pt x="34248" y="951312"/>
                    </a:cubicBezTo>
                    <a:cubicBezTo>
                      <a:pt x="33598" y="951578"/>
                      <a:pt x="32948" y="951844"/>
                      <a:pt x="32298" y="952110"/>
                    </a:cubicBezTo>
                    <a:cubicBezTo>
                      <a:pt x="31737" y="952376"/>
                      <a:pt x="30880" y="952701"/>
                      <a:pt x="30112" y="953026"/>
                    </a:cubicBezTo>
                    <a:cubicBezTo>
                      <a:pt x="29344" y="953351"/>
                      <a:pt x="28605" y="953676"/>
                      <a:pt x="27837" y="954030"/>
                    </a:cubicBezTo>
                    <a:cubicBezTo>
                      <a:pt x="26360" y="954710"/>
                      <a:pt x="24912" y="955449"/>
                      <a:pt x="23524" y="956187"/>
                    </a:cubicBezTo>
                    <a:cubicBezTo>
                      <a:pt x="23169" y="956364"/>
                      <a:pt x="22844" y="956571"/>
                      <a:pt x="22489" y="956749"/>
                    </a:cubicBezTo>
                    <a:cubicBezTo>
                      <a:pt x="22401" y="956808"/>
                      <a:pt x="22342" y="956837"/>
                      <a:pt x="22283" y="956867"/>
                    </a:cubicBezTo>
                    <a:lnTo>
                      <a:pt x="22105" y="956985"/>
                    </a:lnTo>
                    <a:lnTo>
                      <a:pt x="21751" y="957251"/>
                    </a:lnTo>
                    <a:cubicBezTo>
                      <a:pt x="21249" y="957605"/>
                      <a:pt x="20865" y="957930"/>
                      <a:pt x="20126" y="958344"/>
                    </a:cubicBezTo>
                    <a:cubicBezTo>
                      <a:pt x="18796" y="959142"/>
                      <a:pt x="17556" y="959939"/>
                      <a:pt x="16344" y="960766"/>
                    </a:cubicBezTo>
                    <a:cubicBezTo>
                      <a:pt x="13981" y="962421"/>
                      <a:pt x="11706" y="964223"/>
                      <a:pt x="9756" y="966084"/>
                    </a:cubicBezTo>
                    <a:cubicBezTo>
                      <a:pt x="9431" y="966498"/>
                      <a:pt x="9106" y="966912"/>
                      <a:pt x="8781" y="967355"/>
                    </a:cubicBezTo>
                    <a:cubicBezTo>
                      <a:pt x="8604" y="967562"/>
                      <a:pt x="8456" y="967798"/>
                      <a:pt x="8308" y="968005"/>
                    </a:cubicBezTo>
                    <a:cubicBezTo>
                      <a:pt x="8102" y="968241"/>
                      <a:pt x="7865" y="968477"/>
                      <a:pt x="7658" y="968714"/>
                    </a:cubicBezTo>
                    <a:cubicBezTo>
                      <a:pt x="6802" y="969659"/>
                      <a:pt x="6004" y="970605"/>
                      <a:pt x="5265" y="971580"/>
                    </a:cubicBezTo>
                    <a:cubicBezTo>
                      <a:pt x="3818" y="973529"/>
                      <a:pt x="2636" y="975538"/>
                      <a:pt x="1779" y="977577"/>
                    </a:cubicBezTo>
                    <a:cubicBezTo>
                      <a:pt x="36" y="981654"/>
                      <a:pt x="-466" y="985849"/>
                      <a:pt x="450" y="989956"/>
                    </a:cubicBezTo>
                    <a:cubicBezTo>
                      <a:pt x="1395" y="994062"/>
                      <a:pt x="3670" y="997608"/>
                      <a:pt x="6979" y="1000532"/>
                    </a:cubicBezTo>
                    <a:cubicBezTo>
                      <a:pt x="8633" y="1001980"/>
                      <a:pt x="10554" y="1003310"/>
                      <a:pt x="12710" y="1004432"/>
                    </a:cubicBezTo>
                    <a:cubicBezTo>
                      <a:pt x="13774" y="1004994"/>
                      <a:pt x="14926" y="1005525"/>
                      <a:pt x="16078" y="1005998"/>
                    </a:cubicBezTo>
                    <a:cubicBezTo>
                      <a:pt x="16374" y="1006116"/>
                      <a:pt x="16669" y="1006235"/>
                      <a:pt x="16965" y="1006353"/>
                    </a:cubicBezTo>
                    <a:cubicBezTo>
                      <a:pt x="17319" y="1006441"/>
                      <a:pt x="17703" y="1006530"/>
                      <a:pt x="18058" y="1006648"/>
                    </a:cubicBezTo>
                    <a:cubicBezTo>
                      <a:pt x="18796" y="1006825"/>
                      <a:pt x="19594" y="1007003"/>
                      <a:pt x="20392" y="1007150"/>
                    </a:cubicBezTo>
                    <a:cubicBezTo>
                      <a:pt x="22933" y="1007859"/>
                      <a:pt x="25592" y="1008421"/>
                      <a:pt x="28516" y="1008746"/>
                    </a:cubicBezTo>
                    <a:cubicBezTo>
                      <a:pt x="29964" y="1008923"/>
                      <a:pt x="31441" y="1009012"/>
                      <a:pt x="32948" y="1009100"/>
                    </a:cubicBezTo>
                    <a:cubicBezTo>
                      <a:pt x="33627" y="1009159"/>
                      <a:pt x="34662" y="1009100"/>
                      <a:pt x="35577" y="1009041"/>
                    </a:cubicBezTo>
                    <a:cubicBezTo>
                      <a:pt x="36050" y="1009012"/>
                      <a:pt x="36523" y="1008982"/>
                      <a:pt x="36996" y="1008953"/>
                    </a:cubicBezTo>
                    <a:cubicBezTo>
                      <a:pt x="37380" y="1008953"/>
                      <a:pt x="37764" y="1008923"/>
                      <a:pt x="38148" y="1008893"/>
                    </a:cubicBezTo>
                    <a:cubicBezTo>
                      <a:pt x="39714" y="1008805"/>
                      <a:pt x="41309" y="1008687"/>
                      <a:pt x="42904" y="1008509"/>
                    </a:cubicBezTo>
                    <a:cubicBezTo>
                      <a:pt x="43702" y="1008421"/>
                      <a:pt x="44529" y="1008303"/>
                      <a:pt x="45327" y="1008184"/>
                    </a:cubicBezTo>
                    <a:cubicBezTo>
                      <a:pt x="46154" y="1008066"/>
                      <a:pt x="46893" y="1007948"/>
                      <a:pt x="47927" y="1007741"/>
                    </a:cubicBezTo>
                    <a:cubicBezTo>
                      <a:pt x="48902" y="1007534"/>
                      <a:pt x="49847" y="1007328"/>
                      <a:pt x="50822" y="1007091"/>
                    </a:cubicBezTo>
                    <a:cubicBezTo>
                      <a:pt x="51295" y="1006973"/>
                      <a:pt x="51797" y="1006855"/>
                      <a:pt x="52299" y="1006737"/>
                    </a:cubicBezTo>
                    <a:cubicBezTo>
                      <a:pt x="52742" y="1006619"/>
                      <a:pt x="53186" y="1006500"/>
                      <a:pt x="53599" y="1006382"/>
                    </a:cubicBezTo>
                    <a:cubicBezTo>
                      <a:pt x="55283" y="1005939"/>
                      <a:pt x="56938" y="1005437"/>
                      <a:pt x="58651" y="1004846"/>
                    </a:cubicBezTo>
                    <a:lnTo>
                      <a:pt x="60985" y="1004078"/>
                    </a:lnTo>
                    <a:lnTo>
                      <a:pt x="62137" y="1003694"/>
                    </a:lnTo>
                    <a:lnTo>
                      <a:pt x="62758" y="1003487"/>
                    </a:lnTo>
                    <a:lnTo>
                      <a:pt x="63408" y="1003251"/>
                    </a:lnTo>
                    <a:lnTo>
                      <a:pt x="68460" y="1001448"/>
                    </a:lnTo>
                    <a:lnTo>
                      <a:pt x="77973" y="997992"/>
                    </a:lnTo>
                    <a:lnTo>
                      <a:pt x="86984" y="994446"/>
                    </a:lnTo>
                    <a:lnTo>
                      <a:pt x="88254" y="993944"/>
                    </a:lnTo>
                    <a:lnTo>
                      <a:pt x="89643" y="993413"/>
                    </a:lnTo>
                    <a:cubicBezTo>
                      <a:pt x="90559" y="993058"/>
                      <a:pt x="91415" y="992703"/>
                      <a:pt x="92213" y="992349"/>
                    </a:cubicBezTo>
                    <a:lnTo>
                      <a:pt x="96645" y="990488"/>
                    </a:lnTo>
                    <a:lnTo>
                      <a:pt x="101165" y="988597"/>
                    </a:lnTo>
                    <a:cubicBezTo>
                      <a:pt x="102760" y="987917"/>
                      <a:pt x="104474" y="987208"/>
                      <a:pt x="106305" y="986381"/>
                    </a:cubicBezTo>
                    <a:lnTo>
                      <a:pt x="115287" y="982334"/>
                    </a:lnTo>
                    <a:lnTo>
                      <a:pt x="116409" y="981831"/>
                    </a:lnTo>
                    <a:lnTo>
                      <a:pt x="117532" y="981300"/>
                    </a:lnTo>
                    <a:lnTo>
                      <a:pt x="119777" y="980236"/>
                    </a:lnTo>
                    <a:lnTo>
                      <a:pt x="124268" y="978079"/>
                    </a:lnTo>
                    <a:lnTo>
                      <a:pt x="128847" y="975893"/>
                    </a:lnTo>
                    <a:cubicBezTo>
                      <a:pt x="129320" y="975686"/>
                      <a:pt x="129763" y="975450"/>
                      <a:pt x="130206" y="975213"/>
                    </a:cubicBezTo>
                    <a:lnTo>
                      <a:pt x="131447" y="974593"/>
                    </a:lnTo>
                    <a:lnTo>
                      <a:pt x="133604" y="973500"/>
                    </a:lnTo>
                    <a:lnTo>
                      <a:pt x="142703" y="968832"/>
                    </a:lnTo>
                    <a:lnTo>
                      <a:pt x="151360" y="964135"/>
                    </a:lnTo>
                    <a:lnTo>
                      <a:pt x="153517" y="962953"/>
                    </a:lnTo>
                    <a:cubicBezTo>
                      <a:pt x="154226" y="962569"/>
                      <a:pt x="154964" y="962125"/>
                      <a:pt x="155703" y="961712"/>
                    </a:cubicBezTo>
                    <a:lnTo>
                      <a:pt x="160075" y="959201"/>
                    </a:lnTo>
                    <a:cubicBezTo>
                      <a:pt x="163000" y="957546"/>
                      <a:pt x="165925" y="955774"/>
                      <a:pt x="168850" y="954060"/>
                    </a:cubicBezTo>
                    <a:lnTo>
                      <a:pt x="171036" y="952760"/>
                    </a:lnTo>
                    <a:cubicBezTo>
                      <a:pt x="171775" y="952317"/>
                      <a:pt x="172484" y="951903"/>
                      <a:pt x="173193" y="951431"/>
                    </a:cubicBezTo>
                    <a:lnTo>
                      <a:pt x="177477" y="948772"/>
                    </a:lnTo>
                    <a:cubicBezTo>
                      <a:pt x="178895" y="947885"/>
                      <a:pt x="180342" y="946999"/>
                      <a:pt x="181760" y="946083"/>
                    </a:cubicBezTo>
                    <a:lnTo>
                      <a:pt x="186015" y="943336"/>
                    </a:lnTo>
                    <a:lnTo>
                      <a:pt x="190240" y="940588"/>
                    </a:lnTo>
                    <a:lnTo>
                      <a:pt x="194435" y="937781"/>
                    </a:lnTo>
                    <a:lnTo>
                      <a:pt x="198630" y="934975"/>
                    </a:lnTo>
                    <a:lnTo>
                      <a:pt x="202766" y="932079"/>
                    </a:lnTo>
                    <a:cubicBezTo>
                      <a:pt x="246846" y="901236"/>
                      <a:pt x="286405" y="864247"/>
                      <a:pt x="319848" y="822590"/>
                    </a:cubicBezTo>
                    <a:cubicBezTo>
                      <a:pt x="336600" y="801761"/>
                      <a:pt x="351815" y="779810"/>
                      <a:pt x="365435" y="756914"/>
                    </a:cubicBezTo>
                    <a:cubicBezTo>
                      <a:pt x="372230" y="745480"/>
                      <a:pt x="378641" y="733781"/>
                      <a:pt x="384609" y="721904"/>
                    </a:cubicBezTo>
                    <a:cubicBezTo>
                      <a:pt x="390576" y="710028"/>
                      <a:pt x="396131" y="697944"/>
                      <a:pt x="401242" y="685713"/>
                    </a:cubicBezTo>
                    <a:cubicBezTo>
                      <a:pt x="411464" y="661221"/>
                      <a:pt x="419973" y="636050"/>
                      <a:pt x="426620" y="610435"/>
                    </a:cubicBezTo>
                    <a:cubicBezTo>
                      <a:pt x="429958" y="597643"/>
                      <a:pt x="432824" y="584703"/>
                      <a:pt x="435217" y="571733"/>
                    </a:cubicBezTo>
                    <a:cubicBezTo>
                      <a:pt x="435867" y="568513"/>
                      <a:pt x="436369" y="565204"/>
                      <a:pt x="436931" y="561954"/>
                    </a:cubicBezTo>
                    <a:cubicBezTo>
                      <a:pt x="437522" y="558674"/>
                      <a:pt x="437994" y="555425"/>
                      <a:pt x="438497" y="552175"/>
                    </a:cubicBezTo>
                    <a:lnTo>
                      <a:pt x="438881" y="549723"/>
                    </a:lnTo>
                    <a:lnTo>
                      <a:pt x="439058" y="548511"/>
                    </a:lnTo>
                    <a:lnTo>
                      <a:pt x="439206" y="547300"/>
                    </a:lnTo>
                    <a:lnTo>
                      <a:pt x="439826" y="542455"/>
                    </a:lnTo>
                    <a:lnTo>
                      <a:pt x="440446" y="537580"/>
                    </a:lnTo>
                    <a:cubicBezTo>
                      <a:pt x="440565" y="536723"/>
                      <a:pt x="440683" y="535896"/>
                      <a:pt x="440771" y="535039"/>
                    </a:cubicBezTo>
                    <a:lnTo>
                      <a:pt x="441037" y="532499"/>
                    </a:lnTo>
                    <a:lnTo>
                      <a:pt x="442042" y="522956"/>
                    </a:lnTo>
                    <a:lnTo>
                      <a:pt x="442308" y="520149"/>
                    </a:lnTo>
                    <a:lnTo>
                      <a:pt x="442485" y="517756"/>
                    </a:lnTo>
                    <a:lnTo>
                      <a:pt x="442869" y="512852"/>
                    </a:lnTo>
                    <a:lnTo>
                      <a:pt x="443253" y="507948"/>
                    </a:lnTo>
                    <a:cubicBezTo>
                      <a:pt x="443371" y="506323"/>
                      <a:pt x="443430" y="504698"/>
                      <a:pt x="443519" y="503073"/>
                    </a:cubicBezTo>
                    <a:lnTo>
                      <a:pt x="443785" y="498228"/>
                    </a:lnTo>
                    <a:lnTo>
                      <a:pt x="443933" y="495776"/>
                    </a:lnTo>
                    <a:cubicBezTo>
                      <a:pt x="443933" y="495362"/>
                      <a:pt x="443992" y="494978"/>
                      <a:pt x="443992" y="494505"/>
                    </a:cubicBezTo>
                    <a:lnTo>
                      <a:pt x="444051" y="493176"/>
                    </a:lnTo>
                    <a:lnTo>
                      <a:pt x="444346" y="483426"/>
                    </a:lnTo>
                    <a:lnTo>
                      <a:pt x="444435" y="480886"/>
                    </a:lnTo>
                    <a:cubicBezTo>
                      <a:pt x="444435" y="480442"/>
                      <a:pt x="444435" y="479970"/>
                      <a:pt x="444435" y="479527"/>
                    </a:cubicBezTo>
                    <a:lnTo>
                      <a:pt x="444435" y="478286"/>
                    </a:lnTo>
                    <a:cubicBezTo>
                      <a:pt x="444435" y="478286"/>
                      <a:pt x="444464" y="473440"/>
                      <a:pt x="444464" y="473440"/>
                    </a:cubicBezTo>
                    <a:cubicBezTo>
                      <a:pt x="444494" y="466882"/>
                      <a:pt x="444405" y="460293"/>
                      <a:pt x="444228" y="453735"/>
                    </a:cubicBezTo>
                    <a:cubicBezTo>
                      <a:pt x="443814" y="440588"/>
                      <a:pt x="442958" y="427470"/>
                      <a:pt x="441628" y="414441"/>
                    </a:cubicBezTo>
                    <a:cubicBezTo>
                      <a:pt x="440299" y="401383"/>
                      <a:pt x="438526" y="388384"/>
                      <a:pt x="436281" y="375473"/>
                    </a:cubicBezTo>
                    <a:cubicBezTo>
                      <a:pt x="427329" y="323830"/>
                      <a:pt x="411168" y="273665"/>
                      <a:pt x="388390" y="226838"/>
                    </a:cubicBezTo>
                    <a:cubicBezTo>
                      <a:pt x="376986" y="203439"/>
                      <a:pt x="363957" y="180868"/>
                      <a:pt x="349422" y="159389"/>
                    </a:cubicBezTo>
                    <a:cubicBezTo>
                      <a:pt x="334857" y="137911"/>
                      <a:pt x="318814" y="117496"/>
                      <a:pt x="301413" y="98381"/>
                    </a:cubicBezTo>
                    <a:cubicBezTo>
                      <a:pt x="266640" y="60092"/>
                      <a:pt x="226549" y="26914"/>
                      <a:pt x="182794" y="0"/>
                    </a:cubicBezTo>
                    <a:cubicBezTo>
                      <a:pt x="225219" y="28983"/>
                      <a:pt x="263420" y="63844"/>
                      <a:pt x="295888" y="103197"/>
                    </a:cubicBezTo>
                    <a:cubicBezTo>
                      <a:pt x="312138" y="122873"/>
                      <a:pt x="326939" y="143672"/>
                      <a:pt x="340204" y="165357"/>
                    </a:cubicBezTo>
                    <a:cubicBezTo>
                      <a:pt x="353440" y="187072"/>
                      <a:pt x="365110" y="209673"/>
                      <a:pt x="375095" y="232953"/>
                    </a:cubicBezTo>
                    <a:cubicBezTo>
                      <a:pt x="395067" y="279515"/>
                      <a:pt x="408362" y="328794"/>
                      <a:pt x="414596" y="378752"/>
                    </a:cubicBezTo>
                    <a:cubicBezTo>
                      <a:pt x="416161" y="391249"/>
                      <a:pt x="417284" y="403776"/>
                      <a:pt x="417934" y="416332"/>
                    </a:cubicBezTo>
                    <a:cubicBezTo>
                      <a:pt x="418614" y="428888"/>
                      <a:pt x="418850" y="441444"/>
                      <a:pt x="418643" y="453971"/>
                    </a:cubicBezTo>
                    <a:cubicBezTo>
                      <a:pt x="418525" y="460234"/>
                      <a:pt x="418318" y="466498"/>
                      <a:pt x="417993" y="472761"/>
                    </a:cubicBezTo>
                    <a:lnTo>
                      <a:pt x="417727" y="477547"/>
                    </a:lnTo>
                    <a:lnTo>
                      <a:pt x="417668" y="478729"/>
                    </a:lnTo>
                    <a:cubicBezTo>
                      <a:pt x="417668" y="479083"/>
                      <a:pt x="417639" y="479438"/>
                      <a:pt x="417609" y="479792"/>
                    </a:cubicBezTo>
                    <a:lnTo>
                      <a:pt x="417432" y="482067"/>
                    </a:lnTo>
                    <a:lnTo>
                      <a:pt x="416693" y="491551"/>
                    </a:lnTo>
                    <a:lnTo>
                      <a:pt x="416605" y="492644"/>
                    </a:lnTo>
                    <a:cubicBezTo>
                      <a:pt x="416605" y="492999"/>
                      <a:pt x="416516" y="493412"/>
                      <a:pt x="416486" y="493796"/>
                    </a:cubicBezTo>
                    <a:lnTo>
                      <a:pt x="416250" y="496130"/>
                    </a:lnTo>
                    <a:lnTo>
                      <a:pt x="415748" y="500857"/>
                    </a:lnTo>
                    <a:cubicBezTo>
                      <a:pt x="415571" y="502423"/>
                      <a:pt x="415423" y="504018"/>
                      <a:pt x="415246" y="505584"/>
                    </a:cubicBezTo>
                    <a:lnTo>
                      <a:pt x="414655" y="510252"/>
                    </a:lnTo>
                    <a:lnTo>
                      <a:pt x="414064" y="514920"/>
                    </a:lnTo>
                    <a:lnTo>
                      <a:pt x="413768" y="517313"/>
                    </a:lnTo>
                    <a:lnTo>
                      <a:pt x="413473" y="519293"/>
                    </a:lnTo>
                    <a:lnTo>
                      <a:pt x="412025" y="528835"/>
                    </a:lnTo>
                    <a:lnTo>
                      <a:pt x="411671" y="531081"/>
                    </a:lnTo>
                    <a:cubicBezTo>
                      <a:pt x="411553" y="531819"/>
                      <a:pt x="411405" y="532558"/>
                      <a:pt x="411287" y="533296"/>
                    </a:cubicBezTo>
                    <a:lnTo>
                      <a:pt x="410459" y="537935"/>
                    </a:lnTo>
                    <a:lnTo>
                      <a:pt x="409632" y="542632"/>
                    </a:lnTo>
                    <a:lnTo>
                      <a:pt x="409425" y="543814"/>
                    </a:lnTo>
                    <a:lnTo>
                      <a:pt x="409189" y="544966"/>
                    </a:lnTo>
                    <a:lnTo>
                      <a:pt x="408716" y="547271"/>
                    </a:lnTo>
                    <a:cubicBezTo>
                      <a:pt x="408096" y="550343"/>
                      <a:pt x="407505" y="553416"/>
                      <a:pt x="406796" y="556429"/>
                    </a:cubicBezTo>
                    <a:cubicBezTo>
                      <a:pt x="406117" y="559472"/>
                      <a:pt x="405496" y="562486"/>
                      <a:pt x="404757" y="565529"/>
                    </a:cubicBezTo>
                    <a:cubicBezTo>
                      <a:pt x="401921" y="577671"/>
                      <a:pt x="398642" y="589696"/>
                      <a:pt x="394919" y="601602"/>
                    </a:cubicBezTo>
                    <a:cubicBezTo>
                      <a:pt x="387533" y="625385"/>
                      <a:pt x="378434" y="648606"/>
                      <a:pt x="367798" y="671030"/>
                    </a:cubicBezTo>
                    <a:cubicBezTo>
                      <a:pt x="362480" y="682257"/>
                      <a:pt x="356749" y="693247"/>
                      <a:pt x="350663" y="704060"/>
                    </a:cubicBezTo>
                    <a:cubicBezTo>
                      <a:pt x="344577" y="714843"/>
                      <a:pt x="338107" y="725420"/>
                      <a:pt x="331282" y="735731"/>
                    </a:cubicBezTo>
                    <a:cubicBezTo>
                      <a:pt x="317633" y="756382"/>
                      <a:pt x="302565" y="776029"/>
                      <a:pt x="286227" y="794464"/>
                    </a:cubicBezTo>
                    <a:cubicBezTo>
                      <a:pt x="253552" y="831423"/>
                      <a:pt x="215736" y="863508"/>
                      <a:pt x="174315" y="889625"/>
                    </a:cubicBezTo>
                    <a:lnTo>
                      <a:pt x="170445" y="892077"/>
                    </a:lnTo>
                    <a:lnTo>
                      <a:pt x="166516" y="894441"/>
                    </a:lnTo>
                    <a:lnTo>
                      <a:pt x="162587" y="896804"/>
                    </a:lnTo>
                    <a:lnTo>
                      <a:pt x="158628" y="899108"/>
                    </a:lnTo>
                    <a:lnTo>
                      <a:pt x="154669" y="901413"/>
                    </a:lnTo>
                    <a:cubicBezTo>
                      <a:pt x="153339" y="902181"/>
                      <a:pt x="152010" y="902890"/>
                      <a:pt x="150680" y="903658"/>
                    </a:cubicBezTo>
                    <a:lnTo>
                      <a:pt x="146692" y="905874"/>
                    </a:lnTo>
                    <a:cubicBezTo>
                      <a:pt x="146012" y="906258"/>
                      <a:pt x="145362" y="906613"/>
                      <a:pt x="144683" y="906967"/>
                    </a:cubicBezTo>
                    <a:lnTo>
                      <a:pt x="142674" y="908031"/>
                    </a:lnTo>
                    <a:cubicBezTo>
                      <a:pt x="139985" y="909449"/>
                      <a:pt x="137356" y="910867"/>
                      <a:pt x="134608" y="912256"/>
                    </a:cubicBezTo>
                    <a:lnTo>
                      <a:pt x="130531" y="914353"/>
                    </a:lnTo>
                    <a:cubicBezTo>
                      <a:pt x="129852" y="914708"/>
                      <a:pt x="129202" y="915062"/>
                      <a:pt x="128493" y="915387"/>
                    </a:cubicBezTo>
                    <a:lnTo>
                      <a:pt x="126366" y="916421"/>
                    </a:lnTo>
                    <a:lnTo>
                      <a:pt x="117916" y="920528"/>
                    </a:lnTo>
                    <a:lnTo>
                      <a:pt x="109673" y="924250"/>
                    </a:lnTo>
                    <a:lnTo>
                      <a:pt x="107487" y="925255"/>
                    </a:lnTo>
                    <a:lnTo>
                      <a:pt x="106542" y="925668"/>
                    </a:lnTo>
                    <a:cubicBezTo>
                      <a:pt x="106276" y="925787"/>
                      <a:pt x="106010" y="925905"/>
                      <a:pt x="105744" y="926023"/>
                    </a:cubicBezTo>
                    <a:lnTo>
                      <a:pt x="101549" y="927796"/>
                    </a:lnTo>
                    <a:lnTo>
                      <a:pt x="97265" y="929598"/>
                    </a:lnTo>
                    <a:lnTo>
                      <a:pt x="95138" y="930514"/>
                    </a:lnTo>
                    <a:lnTo>
                      <a:pt x="94074" y="930957"/>
                    </a:lnTo>
                    <a:lnTo>
                      <a:pt x="92981" y="931400"/>
                    </a:lnTo>
                    <a:lnTo>
                      <a:pt x="84236" y="934857"/>
                    </a:lnTo>
                    <a:cubicBezTo>
                      <a:pt x="83113" y="935300"/>
                      <a:pt x="81843" y="935772"/>
                      <a:pt x="80455" y="936275"/>
                    </a:cubicBezTo>
                    <a:lnTo>
                      <a:pt x="75993" y="937900"/>
                    </a:lnTo>
                    <a:lnTo>
                      <a:pt x="71473" y="939554"/>
                    </a:lnTo>
                    <a:lnTo>
                      <a:pt x="69553" y="940234"/>
                    </a:lnTo>
                    <a:lnTo>
                      <a:pt x="67692" y="940854"/>
                    </a:lnTo>
                    <a:lnTo>
                      <a:pt x="58622" y="943927"/>
                    </a:lnTo>
                    <a:lnTo>
                      <a:pt x="49906" y="946645"/>
                    </a:lnTo>
                    <a:lnTo>
                      <a:pt x="45800" y="947885"/>
                    </a:lnTo>
                    <a:lnTo>
                      <a:pt x="45297" y="948033"/>
                    </a:lnTo>
                    <a:cubicBezTo>
                      <a:pt x="45120" y="948092"/>
                      <a:pt x="44972" y="948122"/>
                      <a:pt x="44766" y="948181"/>
                    </a:cubicBezTo>
                    <a:lnTo>
                      <a:pt x="43613" y="948506"/>
                    </a:lnTo>
                    <a:lnTo>
                      <a:pt x="41338" y="949156"/>
                    </a:lnTo>
                    <a:close/>
                  </a:path>
                </a:pathLst>
              </a:custGeom>
              <a:solidFill>
                <a:srgbClr val="761671"/>
              </a:solidFill>
              <a:ln w="2951"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 name="Freeform: Shape 26">
                <a:extLst>
                  <a:ext uri="{FF2B5EF4-FFF2-40B4-BE49-F238E27FC236}">
                    <a16:creationId xmlns:a16="http://schemas.microsoft.com/office/drawing/2014/main" id="{6F3B95F8-4604-8FF2-2AA9-3E8AEE4467A0}"/>
                  </a:ext>
                </a:extLst>
              </p:cNvPr>
              <p:cNvSpPr/>
              <p:nvPr/>
            </p:nvSpPr>
            <p:spPr>
              <a:xfrm>
                <a:off x="309866" y="-2884"/>
                <a:ext cx="1366092" cy="3101369"/>
              </a:xfrm>
              <a:custGeom>
                <a:avLst/>
                <a:gdLst>
                  <a:gd name="connsiteX0" fmla="*/ 403161 w 444499"/>
                  <a:gd name="connsiteY0" fmla="*/ 60176 h 1009124"/>
                  <a:gd name="connsiteX1" fmla="*/ 408125 w 444499"/>
                  <a:gd name="connsiteY1" fmla="*/ 58610 h 1009124"/>
                  <a:gd name="connsiteX2" fmla="*/ 409277 w 444499"/>
                  <a:gd name="connsiteY2" fmla="*/ 58196 h 1009124"/>
                  <a:gd name="connsiteX3" fmla="*/ 410252 w 444499"/>
                  <a:gd name="connsiteY3" fmla="*/ 57812 h 1009124"/>
                  <a:gd name="connsiteX4" fmla="*/ 412202 w 444499"/>
                  <a:gd name="connsiteY4" fmla="*/ 57015 h 1009124"/>
                  <a:gd name="connsiteX5" fmla="*/ 414388 w 444499"/>
                  <a:gd name="connsiteY5" fmla="*/ 56099 h 1009124"/>
                  <a:gd name="connsiteX6" fmla="*/ 416663 w 444499"/>
                  <a:gd name="connsiteY6" fmla="*/ 55094 h 1009124"/>
                  <a:gd name="connsiteX7" fmla="*/ 420976 w 444499"/>
                  <a:gd name="connsiteY7" fmla="*/ 52938 h 1009124"/>
                  <a:gd name="connsiteX8" fmla="*/ 422010 w 444499"/>
                  <a:gd name="connsiteY8" fmla="*/ 52376 h 1009124"/>
                  <a:gd name="connsiteX9" fmla="*/ 422217 w 444499"/>
                  <a:gd name="connsiteY9" fmla="*/ 52258 h 1009124"/>
                  <a:gd name="connsiteX10" fmla="*/ 422394 w 444499"/>
                  <a:gd name="connsiteY10" fmla="*/ 52140 h 1009124"/>
                  <a:gd name="connsiteX11" fmla="*/ 422749 w 444499"/>
                  <a:gd name="connsiteY11" fmla="*/ 51874 h 1009124"/>
                  <a:gd name="connsiteX12" fmla="*/ 424374 w 444499"/>
                  <a:gd name="connsiteY12" fmla="*/ 50781 h 1009124"/>
                  <a:gd name="connsiteX13" fmla="*/ 428155 w 444499"/>
                  <a:gd name="connsiteY13" fmla="*/ 48358 h 1009124"/>
                  <a:gd name="connsiteX14" fmla="*/ 434744 w 444499"/>
                  <a:gd name="connsiteY14" fmla="*/ 43040 h 1009124"/>
                  <a:gd name="connsiteX15" fmla="*/ 435718 w 444499"/>
                  <a:gd name="connsiteY15" fmla="*/ 41770 h 1009124"/>
                  <a:gd name="connsiteX16" fmla="*/ 436191 w 444499"/>
                  <a:gd name="connsiteY16" fmla="*/ 41120 h 1009124"/>
                  <a:gd name="connsiteX17" fmla="*/ 436841 w 444499"/>
                  <a:gd name="connsiteY17" fmla="*/ 40411 h 1009124"/>
                  <a:gd name="connsiteX18" fmla="*/ 439234 w 444499"/>
                  <a:gd name="connsiteY18" fmla="*/ 37545 h 1009124"/>
                  <a:gd name="connsiteX19" fmla="*/ 442720 w 444499"/>
                  <a:gd name="connsiteY19" fmla="*/ 31548 h 1009124"/>
                  <a:gd name="connsiteX20" fmla="*/ 444050 w 444499"/>
                  <a:gd name="connsiteY20" fmla="*/ 19169 h 1009124"/>
                  <a:gd name="connsiteX21" fmla="*/ 437521 w 444499"/>
                  <a:gd name="connsiteY21" fmla="*/ 8592 h 1009124"/>
                  <a:gd name="connsiteX22" fmla="*/ 431789 w 444499"/>
                  <a:gd name="connsiteY22" fmla="*/ 4692 h 1009124"/>
                  <a:gd name="connsiteX23" fmla="*/ 428421 w 444499"/>
                  <a:gd name="connsiteY23" fmla="*/ 3127 h 1009124"/>
                  <a:gd name="connsiteX24" fmla="*/ 427535 w 444499"/>
                  <a:gd name="connsiteY24" fmla="*/ 2772 h 1009124"/>
                  <a:gd name="connsiteX25" fmla="*/ 426442 w 444499"/>
                  <a:gd name="connsiteY25" fmla="*/ 2477 h 1009124"/>
                  <a:gd name="connsiteX26" fmla="*/ 424108 w 444499"/>
                  <a:gd name="connsiteY26" fmla="*/ 1974 h 1009124"/>
                  <a:gd name="connsiteX27" fmla="*/ 415983 w 444499"/>
                  <a:gd name="connsiteY27" fmla="*/ 379 h 1009124"/>
                  <a:gd name="connsiteX28" fmla="*/ 411552 w 444499"/>
                  <a:gd name="connsiteY28" fmla="*/ 24 h 1009124"/>
                  <a:gd name="connsiteX29" fmla="*/ 408922 w 444499"/>
                  <a:gd name="connsiteY29" fmla="*/ 84 h 1009124"/>
                  <a:gd name="connsiteX30" fmla="*/ 407504 w 444499"/>
                  <a:gd name="connsiteY30" fmla="*/ 172 h 1009124"/>
                  <a:gd name="connsiteX31" fmla="*/ 406352 w 444499"/>
                  <a:gd name="connsiteY31" fmla="*/ 231 h 1009124"/>
                  <a:gd name="connsiteX32" fmla="*/ 401595 w 444499"/>
                  <a:gd name="connsiteY32" fmla="*/ 615 h 1009124"/>
                  <a:gd name="connsiteX33" fmla="*/ 399173 w 444499"/>
                  <a:gd name="connsiteY33" fmla="*/ 940 h 1009124"/>
                  <a:gd name="connsiteX34" fmla="*/ 396573 w 444499"/>
                  <a:gd name="connsiteY34" fmla="*/ 1383 h 1009124"/>
                  <a:gd name="connsiteX35" fmla="*/ 393678 w 444499"/>
                  <a:gd name="connsiteY35" fmla="*/ 2033 h 1009124"/>
                  <a:gd name="connsiteX36" fmla="*/ 392200 w 444499"/>
                  <a:gd name="connsiteY36" fmla="*/ 2388 h 1009124"/>
                  <a:gd name="connsiteX37" fmla="*/ 390900 w 444499"/>
                  <a:gd name="connsiteY37" fmla="*/ 2743 h 1009124"/>
                  <a:gd name="connsiteX38" fmla="*/ 385848 w 444499"/>
                  <a:gd name="connsiteY38" fmla="*/ 4279 h 1009124"/>
                  <a:gd name="connsiteX39" fmla="*/ 383514 w 444499"/>
                  <a:gd name="connsiteY39" fmla="*/ 5047 h 1009124"/>
                  <a:gd name="connsiteX40" fmla="*/ 382362 w 444499"/>
                  <a:gd name="connsiteY40" fmla="*/ 5431 h 1009124"/>
                  <a:gd name="connsiteX41" fmla="*/ 381742 w 444499"/>
                  <a:gd name="connsiteY41" fmla="*/ 5638 h 1009124"/>
                  <a:gd name="connsiteX42" fmla="*/ 381092 w 444499"/>
                  <a:gd name="connsiteY42" fmla="*/ 5874 h 1009124"/>
                  <a:gd name="connsiteX43" fmla="*/ 376040 w 444499"/>
                  <a:gd name="connsiteY43" fmla="*/ 7676 h 1009124"/>
                  <a:gd name="connsiteX44" fmla="*/ 366527 w 444499"/>
                  <a:gd name="connsiteY44" fmla="*/ 11133 h 1009124"/>
                  <a:gd name="connsiteX45" fmla="*/ 357516 w 444499"/>
                  <a:gd name="connsiteY45" fmla="*/ 14678 h 1009124"/>
                  <a:gd name="connsiteX46" fmla="*/ 356245 w 444499"/>
                  <a:gd name="connsiteY46" fmla="*/ 15180 h 1009124"/>
                  <a:gd name="connsiteX47" fmla="*/ 354857 w 444499"/>
                  <a:gd name="connsiteY47" fmla="*/ 15712 h 1009124"/>
                  <a:gd name="connsiteX48" fmla="*/ 352287 w 444499"/>
                  <a:gd name="connsiteY48" fmla="*/ 16776 h 1009124"/>
                  <a:gd name="connsiteX49" fmla="*/ 347855 w 444499"/>
                  <a:gd name="connsiteY49" fmla="*/ 18637 h 1009124"/>
                  <a:gd name="connsiteX50" fmla="*/ 343335 w 444499"/>
                  <a:gd name="connsiteY50" fmla="*/ 20528 h 1009124"/>
                  <a:gd name="connsiteX51" fmla="*/ 338194 w 444499"/>
                  <a:gd name="connsiteY51" fmla="*/ 22744 h 1009124"/>
                  <a:gd name="connsiteX52" fmla="*/ 329213 w 444499"/>
                  <a:gd name="connsiteY52" fmla="*/ 26791 h 1009124"/>
                  <a:gd name="connsiteX53" fmla="*/ 328090 w 444499"/>
                  <a:gd name="connsiteY53" fmla="*/ 27293 h 1009124"/>
                  <a:gd name="connsiteX54" fmla="*/ 326968 w 444499"/>
                  <a:gd name="connsiteY54" fmla="*/ 27825 h 1009124"/>
                  <a:gd name="connsiteX55" fmla="*/ 324722 w 444499"/>
                  <a:gd name="connsiteY55" fmla="*/ 28889 h 1009124"/>
                  <a:gd name="connsiteX56" fmla="*/ 320232 w 444499"/>
                  <a:gd name="connsiteY56" fmla="*/ 31046 h 1009124"/>
                  <a:gd name="connsiteX57" fmla="*/ 315652 w 444499"/>
                  <a:gd name="connsiteY57" fmla="*/ 33232 h 1009124"/>
                  <a:gd name="connsiteX58" fmla="*/ 314293 w 444499"/>
                  <a:gd name="connsiteY58" fmla="*/ 33911 h 1009124"/>
                  <a:gd name="connsiteX59" fmla="*/ 313052 w 444499"/>
                  <a:gd name="connsiteY59" fmla="*/ 34532 h 1009124"/>
                  <a:gd name="connsiteX60" fmla="*/ 310896 w 444499"/>
                  <a:gd name="connsiteY60" fmla="*/ 35625 h 1009124"/>
                  <a:gd name="connsiteX61" fmla="*/ 301796 w 444499"/>
                  <a:gd name="connsiteY61" fmla="*/ 40293 h 1009124"/>
                  <a:gd name="connsiteX62" fmla="*/ 293140 w 444499"/>
                  <a:gd name="connsiteY62" fmla="*/ 44990 h 1009124"/>
                  <a:gd name="connsiteX63" fmla="*/ 290983 w 444499"/>
                  <a:gd name="connsiteY63" fmla="*/ 46172 h 1009124"/>
                  <a:gd name="connsiteX64" fmla="*/ 288797 w 444499"/>
                  <a:gd name="connsiteY64" fmla="*/ 47413 h 1009124"/>
                  <a:gd name="connsiteX65" fmla="*/ 284424 w 444499"/>
                  <a:gd name="connsiteY65" fmla="*/ 49924 h 1009124"/>
                  <a:gd name="connsiteX66" fmla="*/ 275650 w 444499"/>
                  <a:gd name="connsiteY66" fmla="*/ 55065 h 1009124"/>
                  <a:gd name="connsiteX67" fmla="*/ 273464 w 444499"/>
                  <a:gd name="connsiteY67" fmla="*/ 56365 h 1009124"/>
                  <a:gd name="connsiteX68" fmla="*/ 271307 w 444499"/>
                  <a:gd name="connsiteY68" fmla="*/ 57694 h 1009124"/>
                  <a:gd name="connsiteX69" fmla="*/ 267023 w 444499"/>
                  <a:gd name="connsiteY69" fmla="*/ 60353 h 1009124"/>
                  <a:gd name="connsiteX70" fmla="*/ 262739 w 444499"/>
                  <a:gd name="connsiteY70" fmla="*/ 63042 h 1009124"/>
                  <a:gd name="connsiteX71" fmla="*/ 258485 w 444499"/>
                  <a:gd name="connsiteY71" fmla="*/ 65789 h 1009124"/>
                  <a:gd name="connsiteX72" fmla="*/ 254260 w 444499"/>
                  <a:gd name="connsiteY72" fmla="*/ 68537 h 1009124"/>
                  <a:gd name="connsiteX73" fmla="*/ 250065 w 444499"/>
                  <a:gd name="connsiteY73" fmla="*/ 71343 h 1009124"/>
                  <a:gd name="connsiteX74" fmla="*/ 245870 w 444499"/>
                  <a:gd name="connsiteY74" fmla="*/ 74150 h 1009124"/>
                  <a:gd name="connsiteX75" fmla="*/ 241733 w 444499"/>
                  <a:gd name="connsiteY75" fmla="*/ 77045 h 1009124"/>
                  <a:gd name="connsiteX76" fmla="*/ 124651 w 444499"/>
                  <a:gd name="connsiteY76" fmla="*/ 186535 h 1009124"/>
                  <a:gd name="connsiteX77" fmla="*/ 79065 w 444499"/>
                  <a:gd name="connsiteY77" fmla="*/ 252211 h 1009124"/>
                  <a:gd name="connsiteX78" fmla="*/ 59891 w 444499"/>
                  <a:gd name="connsiteY78" fmla="*/ 287220 h 1009124"/>
                  <a:gd name="connsiteX79" fmla="*/ 43258 w 444499"/>
                  <a:gd name="connsiteY79" fmla="*/ 323412 h 1009124"/>
                  <a:gd name="connsiteX80" fmla="*/ 17880 w 444499"/>
                  <a:gd name="connsiteY80" fmla="*/ 398689 h 1009124"/>
                  <a:gd name="connsiteX81" fmla="*/ 9282 w 444499"/>
                  <a:gd name="connsiteY81" fmla="*/ 437392 h 1009124"/>
                  <a:gd name="connsiteX82" fmla="*/ 7569 w 444499"/>
                  <a:gd name="connsiteY82" fmla="*/ 447171 h 1009124"/>
                  <a:gd name="connsiteX83" fmla="*/ 6003 w 444499"/>
                  <a:gd name="connsiteY83" fmla="*/ 456950 h 1009124"/>
                  <a:gd name="connsiteX84" fmla="*/ 5619 w 444499"/>
                  <a:gd name="connsiteY84" fmla="*/ 459402 h 1009124"/>
                  <a:gd name="connsiteX85" fmla="*/ 5442 w 444499"/>
                  <a:gd name="connsiteY85" fmla="*/ 460613 h 1009124"/>
                  <a:gd name="connsiteX86" fmla="*/ 5294 w 444499"/>
                  <a:gd name="connsiteY86" fmla="*/ 461825 h 1009124"/>
                  <a:gd name="connsiteX87" fmla="*/ 4674 w 444499"/>
                  <a:gd name="connsiteY87" fmla="*/ 466670 h 1009124"/>
                  <a:gd name="connsiteX88" fmla="*/ 4024 w 444499"/>
                  <a:gd name="connsiteY88" fmla="*/ 471545 h 1009124"/>
                  <a:gd name="connsiteX89" fmla="*/ 3699 w 444499"/>
                  <a:gd name="connsiteY89" fmla="*/ 474085 h 1009124"/>
                  <a:gd name="connsiteX90" fmla="*/ 3433 w 444499"/>
                  <a:gd name="connsiteY90" fmla="*/ 476626 h 1009124"/>
                  <a:gd name="connsiteX91" fmla="*/ 2428 w 444499"/>
                  <a:gd name="connsiteY91" fmla="*/ 486169 h 1009124"/>
                  <a:gd name="connsiteX92" fmla="*/ 2162 w 444499"/>
                  <a:gd name="connsiteY92" fmla="*/ 488975 h 1009124"/>
                  <a:gd name="connsiteX93" fmla="*/ 1985 w 444499"/>
                  <a:gd name="connsiteY93" fmla="*/ 491369 h 1009124"/>
                  <a:gd name="connsiteX94" fmla="*/ 1601 w 444499"/>
                  <a:gd name="connsiteY94" fmla="*/ 496273 h 1009124"/>
                  <a:gd name="connsiteX95" fmla="*/ 1217 w 444499"/>
                  <a:gd name="connsiteY95" fmla="*/ 501177 h 1009124"/>
                  <a:gd name="connsiteX96" fmla="*/ 951 w 444499"/>
                  <a:gd name="connsiteY96" fmla="*/ 506052 h 1009124"/>
                  <a:gd name="connsiteX97" fmla="*/ 685 w 444499"/>
                  <a:gd name="connsiteY97" fmla="*/ 510897 h 1009124"/>
                  <a:gd name="connsiteX98" fmla="*/ 537 w 444499"/>
                  <a:gd name="connsiteY98" fmla="*/ 513349 h 1009124"/>
                  <a:gd name="connsiteX99" fmla="*/ 478 w 444499"/>
                  <a:gd name="connsiteY99" fmla="*/ 514620 h 1009124"/>
                  <a:gd name="connsiteX100" fmla="*/ 419 w 444499"/>
                  <a:gd name="connsiteY100" fmla="*/ 515949 h 1009124"/>
                  <a:gd name="connsiteX101" fmla="*/ 124 w 444499"/>
                  <a:gd name="connsiteY101" fmla="*/ 525699 h 1009124"/>
                  <a:gd name="connsiteX102" fmla="*/ 35 w 444499"/>
                  <a:gd name="connsiteY102" fmla="*/ 528239 h 1009124"/>
                  <a:gd name="connsiteX103" fmla="*/ 35 w 444499"/>
                  <a:gd name="connsiteY103" fmla="*/ 529598 h 1009124"/>
                  <a:gd name="connsiteX104" fmla="*/ 35 w 444499"/>
                  <a:gd name="connsiteY104" fmla="*/ 530839 h 1009124"/>
                  <a:gd name="connsiteX105" fmla="*/ 6 w 444499"/>
                  <a:gd name="connsiteY105" fmla="*/ 535684 h 1009124"/>
                  <a:gd name="connsiteX106" fmla="*/ 242 w 444499"/>
                  <a:gd name="connsiteY106" fmla="*/ 555390 h 1009124"/>
                  <a:gd name="connsiteX107" fmla="*/ 2842 w 444499"/>
                  <a:gd name="connsiteY107" fmla="*/ 594683 h 1009124"/>
                  <a:gd name="connsiteX108" fmla="*/ 8189 w 444499"/>
                  <a:gd name="connsiteY108" fmla="*/ 633652 h 1009124"/>
                  <a:gd name="connsiteX109" fmla="*/ 56080 w 444499"/>
                  <a:gd name="connsiteY109" fmla="*/ 782287 h 1009124"/>
                  <a:gd name="connsiteX110" fmla="*/ 95048 w 444499"/>
                  <a:gd name="connsiteY110" fmla="*/ 849736 h 1009124"/>
                  <a:gd name="connsiteX111" fmla="*/ 143057 w 444499"/>
                  <a:gd name="connsiteY111" fmla="*/ 910744 h 1009124"/>
                  <a:gd name="connsiteX112" fmla="*/ 261676 w 444499"/>
                  <a:gd name="connsiteY112" fmla="*/ 1009125 h 1009124"/>
                  <a:gd name="connsiteX113" fmla="*/ 148582 w 444499"/>
                  <a:gd name="connsiteY113" fmla="*/ 905928 h 1009124"/>
                  <a:gd name="connsiteX114" fmla="*/ 104266 w 444499"/>
                  <a:gd name="connsiteY114" fmla="*/ 843768 h 1009124"/>
                  <a:gd name="connsiteX115" fmla="*/ 69375 w 444499"/>
                  <a:gd name="connsiteY115" fmla="*/ 776171 h 1009124"/>
                  <a:gd name="connsiteX116" fmla="*/ 29874 w 444499"/>
                  <a:gd name="connsiteY116" fmla="*/ 630372 h 1009124"/>
                  <a:gd name="connsiteX117" fmla="*/ 26536 w 444499"/>
                  <a:gd name="connsiteY117" fmla="*/ 592793 h 1009124"/>
                  <a:gd name="connsiteX118" fmla="*/ 25827 w 444499"/>
                  <a:gd name="connsiteY118" fmla="*/ 555154 h 1009124"/>
                  <a:gd name="connsiteX119" fmla="*/ 26477 w 444499"/>
                  <a:gd name="connsiteY119" fmla="*/ 536364 h 1009124"/>
                  <a:gd name="connsiteX120" fmla="*/ 26743 w 444499"/>
                  <a:gd name="connsiteY120" fmla="*/ 531578 h 1009124"/>
                  <a:gd name="connsiteX121" fmla="*/ 26802 w 444499"/>
                  <a:gd name="connsiteY121" fmla="*/ 530396 h 1009124"/>
                  <a:gd name="connsiteX122" fmla="*/ 26861 w 444499"/>
                  <a:gd name="connsiteY122" fmla="*/ 529332 h 1009124"/>
                  <a:gd name="connsiteX123" fmla="*/ 27038 w 444499"/>
                  <a:gd name="connsiteY123" fmla="*/ 527058 h 1009124"/>
                  <a:gd name="connsiteX124" fmla="*/ 27777 w 444499"/>
                  <a:gd name="connsiteY124" fmla="*/ 517574 h 1009124"/>
                  <a:gd name="connsiteX125" fmla="*/ 27865 w 444499"/>
                  <a:gd name="connsiteY125" fmla="*/ 516481 h 1009124"/>
                  <a:gd name="connsiteX126" fmla="*/ 27984 w 444499"/>
                  <a:gd name="connsiteY126" fmla="*/ 515329 h 1009124"/>
                  <a:gd name="connsiteX127" fmla="*/ 28220 w 444499"/>
                  <a:gd name="connsiteY127" fmla="*/ 512995 h 1009124"/>
                  <a:gd name="connsiteX128" fmla="*/ 28722 w 444499"/>
                  <a:gd name="connsiteY128" fmla="*/ 508268 h 1009124"/>
                  <a:gd name="connsiteX129" fmla="*/ 29224 w 444499"/>
                  <a:gd name="connsiteY129" fmla="*/ 503541 h 1009124"/>
                  <a:gd name="connsiteX130" fmla="*/ 29815 w 444499"/>
                  <a:gd name="connsiteY130" fmla="*/ 498873 h 1009124"/>
                  <a:gd name="connsiteX131" fmla="*/ 30406 w 444499"/>
                  <a:gd name="connsiteY131" fmla="*/ 494205 h 1009124"/>
                  <a:gd name="connsiteX132" fmla="*/ 30702 w 444499"/>
                  <a:gd name="connsiteY132" fmla="*/ 491812 h 1009124"/>
                  <a:gd name="connsiteX133" fmla="*/ 30997 w 444499"/>
                  <a:gd name="connsiteY133" fmla="*/ 489832 h 1009124"/>
                  <a:gd name="connsiteX134" fmla="*/ 32445 w 444499"/>
                  <a:gd name="connsiteY134" fmla="*/ 480290 h 1009124"/>
                  <a:gd name="connsiteX135" fmla="*/ 32799 w 444499"/>
                  <a:gd name="connsiteY135" fmla="*/ 478044 h 1009124"/>
                  <a:gd name="connsiteX136" fmla="*/ 33183 w 444499"/>
                  <a:gd name="connsiteY136" fmla="*/ 475828 h 1009124"/>
                  <a:gd name="connsiteX137" fmla="*/ 34011 w 444499"/>
                  <a:gd name="connsiteY137" fmla="*/ 471190 h 1009124"/>
                  <a:gd name="connsiteX138" fmla="*/ 34838 w 444499"/>
                  <a:gd name="connsiteY138" fmla="*/ 466493 h 1009124"/>
                  <a:gd name="connsiteX139" fmla="*/ 35045 w 444499"/>
                  <a:gd name="connsiteY139" fmla="*/ 465311 h 1009124"/>
                  <a:gd name="connsiteX140" fmla="*/ 35281 w 444499"/>
                  <a:gd name="connsiteY140" fmla="*/ 464159 h 1009124"/>
                  <a:gd name="connsiteX141" fmla="*/ 35754 w 444499"/>
                  <a:gd name="connsiteY141" fmla="*/ 461854 h 1009124"/>
                  <a:gd name="connsiteX142" fmla="*/ 37674 w 444499"/>
                  <a:gd name="connsiteY142" fmla="*/ 452696 h 1009124"/>
                  <a:gd name="connsiteX143" fmla="*/ 39713 w 444499"/>
                  <a:gd name="connsiteY143" fmla="*/ 443596 h 1009124"/>
                  <a:gd name="connsiteX144" fmla="*/ 49551 w 444499"/>
                  <a:gd name="connsiteY144" fmla="*/ 407523 h 1009124"/>
                  <a:gd name="connsiteX145" fmla="*/ 76672 w 444499"/>
                  <a:gd name="connsiteY145" fmla="*/ 338095 h 1009124"/>
                  <a:gd name="connsiteX146" fmla="*/ 93807 w 444499"/>
                  <a:gd name="connsiteY146" fmla="*/ 305065 h 1009124"/>
                  <a:gd name="connsiteX147" fmla="*/ 113188 w 444499"/>
                  <a:gd name="connsiteY147" fmla="*/ 273394 h 1009124"/>
                  <a:gd name="connsiteX148" fmla="*/ 158243 w 444499"/>
                  <a:gd name="connsiteY148" fmla="*/ 214661 h 1009124"/>
                  <a:gd name="connsiteX149" fmla="*/ 270155 w 444499"/>
                  <a:gd name="connsiteY149" fmla="*/ 119500 h 1009124"/>
                  <a:gd name="connsiteX150" fmla="*/ 274025 w 444499"/>
                  <a:gd name="connsiteY150" fmla="*/ 117048 h 1009124"/>
                  <a:gd name="connsiteX151" fmla="*/ 277954 w 444499"/>
                  <a:gd name="connsiteY151" fmla="*/ 114684 h 1009124"/>
                  <a:gd name="connsiteX152" fmla="*/ 281884 w 444499"/>
                  <a:gd name="connsiteY152" fmla="*/ 112321 h 1009124"/>
                  <a:gd name="connsiteX153" fmla="*/ 285842 w 444499"/>
                  <a:gd name="connsiteY153" fmla="*/ 110016 h 1009124"/>
                  <a:gd name="connsiteX154" fmla="*/ 289801 w 444499"/>
                  <a:gd name="connsiteY154" fmla="*/ 107712 h 1009124"/>
                  <a:gd name="connsiteX155" fmla="*/ 293790 w 444499"/>
                  <a:gd name="connsiteY155" fmla="*/ 105467 h 1009124"/>
                  <a:gd name="connsiteX156" fmla="*/ 297778 w 444499"/>
                  <a:gd name="connsiteY156" fmla="*/ 103251 h 1009124"/>
                  <a:gd name="connsiteX157" fmla="*/ 299787 w 444499"/>
                  <a:gd name="connsiteY157" fmla="*/ 102158 h 1009124"/>
                  <a:gd name="connsiteX158" fmla="*/ 301796 w 444499"/>
                  <a:gd name="connsiteY158" fmla="*/ 101094 h 1009124"/>
                  <a:gd name="connsiteX159" fmla="*/ 309862 w 444499"/>
                  <a:gd name="connsiteY159" fmla="*/ 96869 h 1009124"/>
                  <a:gd name="connsiteX160" fmla="*/ 313939 w 444499"/>
                  <a:gd name="connsiteY160" fmla="*/ 94772 h 1009124"/>
                  <a:gd name="connsiteX161" fmla="*/ 315977 w 444499"/>
                  <a:gd name="connsiteY161" fmla="*/ 93738 h 1009124"/>
                  <a:gd name="connsiteX162" fmla="*/ 318104 w 444499"/>
                  <a:gd name="connsiteY162" fmla="*/ 92704 h 1009124"/>
                  <a:gd name="connsiteX163" fmla="*/ 326554 w 444499"/>
                  <a:gd name="connsiteY163" fmla="*/ 88627 h 1009124"/>
                  <a:gd name="connsiteX164" fmla="*/ 334797 w 444499"/>
                  <a:gd name="connsiteY164" fmla="*/ 84904 h 1009124"/>
                  <a:gd name="connsiteX165" fmla="*/ 336983 w 444499"/>
                  <a:gd name="connsiteY165" fmla="*/ 83900 h 1009124"/>
                  <a:gd name="connsiteX166" fmla="*/ 337928 w 444499"/>
                  <a:gd name="connsiteY166" fmla="*/ 83486 h 1009124"/>
                  <a:gd name="connsiteX167" fmla="*/ 338726 w 444499"/>
                  <a:gd name="connsiteY167" fmla="*/ 83131 h 1009124"/>
                  <a:gd name="connsiteX168" fmla="*/ 342921 w 444499"/>
                  <a:gd name="connsiteY168" fmla="*/ 81359 h 1009124"/>
                  <a:gd name="connsiteX169" fmla="*/ 347205 w 444499"/>
                  <a:gd name="connsiteY169" fmla="*/ 79557 h 1009124"/>
                  <a:gd name="connsiteX170" fmla="*/ 349332 w 444499"/>
                  <a:gd name="connsiteY170" fmla="*/ 78641 h 1009124"/>
                  <a:gd name="connsiteX171" fmla="*/ 350396 w 444499"/>
                  <a:gd name="connsiteY171" fmla="*/ 78198 h 1009124"/>
                  <a:gd name="connsiteX172" fmla="*/ 351489 w 444499"/>
                  <a:gd name="connsiteY172" fmla="*/ 77754 h 1009124"/>
                  <a:gd name="connsiteX173" fmla="*/ 360234 w 444499"/>
                  <a:gd name="connsiteY173" fmla="*/ 74298 h 1009124"/>
                  <a:gd name="connsiteX174" fmla="*/ 364015 w 444499"/>
                  <a:gd name="connsiteY174" fmla="*/ 72880 h 1009124"/>
                  <a:gd name="connsiteX175" fmla="*/ 368477 w 444499"/>
                  <a:gd name="connsiteY175" fmla="*/ 71255 h 1009124"/>
                  <a:gd name="connsiteX176" fmla="*/ 372997 w 444499"/>
                  <a:gd name="connsiteY176" fmla="*/ 69600 h 1009124"/>
                  <a:gd name="connsiteX177" fmla="*/ 374917 w 444499"/>
                  <a:gd name="connsiteY177" fmla="*/ 68921 h 1009124"/>
                  <a:gd name="connsiteX178" fmla="*/ 376778 w 444499"/>
                  <a:gd name="connsiteY178" fmla="*/ 68300 h 1009124"/>
                  <a:gd name="connsiteX179" fmla="*/ 385848 w 444499"/>
                  <a:gd name="connsiteY179" fmla="*/ 65228 h 1009124"/>
                  <a:gd name="connsiteX180" fmla="*/ 394564 w 444499"/>
                  <a:gd name="connsiteY180" fmla="*/ 62510 h 1009124"/>
                  <a:gd name="connsiteX181" fmla="*/ 398641 w 444499"/>
                  <a:gd name="connsiteY181" fmla="*/ 61269 h 1009124"/>
                  <a:gd name="connsiteX182" fmla="*/ 399143 w 444499"/>
                  <a:gd name="connsiteY182" fmla="*/ 61121 h 1009124"/>
                  <a:gd name="connsiteX183" fmla="*/ 399675 w 444499"/>
                  <a:gd name="connsiteY183" fmla="*/ 60973 h 1009124"/>
                  <a:gd name="connsiteX184" fmla="*/ 400827 w 444499"/>
                  <a:gd name="connsiteY184" fmla="*/ 60648 h 1009124"/>
                  <a:gd name="connsiteX185" fmla="*/ 403102 w 444499"/>
                  <a:gd name="connsiteY185" fmla="*/ 59999 h 100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44499" h="1009124">
                    <a:moveTo>
                      <a:pt x="403161" y="60176"/>
                    </a:moveTo>
                    <a:cubicBezTo>
                      <a:pt x="404816" y="59703"/>
                      <a:pt x="406529" y="59171"/>
                      <a:pt x="408125" y="58610"/>
                    </a:cubicBezTo>
                    <a:cubicBezTo>
                      <a:pt x="408509" y="58462"/>
                      <a:pt x="408893" y="58344"/>
                      <a:pt x="409277" y="58196"/>
                    </a:cubicBezTo>
                    <a:cubicBezTo>
                      <a:pt x="409602" y="58078"/>
                      <a:pt x="409927" y="57960"/>
                      <a:pt x="410252" y="57812"/>
                    </a:cubicBezTo>
                    <a:cubicBezTo>
                      <a:pt x="410902" y="57546"/>
                      <a:pt x="411552" y="57280"/>
                      <a:pt x="412202" y="57015"/>
                    </a:cubicBezTo>
                    <a:cubicBezTo>
                      <a:pt x="412763" y="56749"/>
                      <a:pt x="413620" y="56424"/>
                      <a:pt x="414388" y="56099"/>
                    </a:cubicBezTo>
                    <a:cubicBezTo>
                      <a:pt x="415156" y="55774"/>
                      <a:pt x="415895" y="55449"/>
                      <a:pt x="416663" y="55094"/>
                    </a:cubicBezTo>
                    <a:cubicBezTo>
                      <a:pt x="418140" y="54415"/>
                      <a:pt x="419587" y="53676"/>
                      <a:pt x="420976" y="52938"/>
                    </a:cubicBezTo>
                    <a:cubicBezTo>
                      <a:pt x="421331" y="52760"/>
                      <a:pt x="421656" y="52553"/>
                      <a:pt x="422010" y="52376"/>
                    </a:cubicBezTo>
                    <a:cubicBezTo>
                      <a:pt x="422099" y="52317"/>
                      <a:pt x="422158" y="52288"/>
                      <a:pt x="422217" y="52258"/>
                    </a:cubicBezTo>
                    <a:lnTo>
                      <a:pt x="422394" y="52140"/>
                    </a:lnTo>
                    <a:lnTo>
                      <a:pt x="422749" y="51874"/>
                    </a:lnTo>
                    <a:cubicBezTo>
                      <a:pt x="423251" y="51519"/>
                      <a:pt x="423635" y="51194"/>
                      <a:pt x="424374" y="50781"/>
                    </a:cubicBezTo>
                    <a:cubicBezTo>
                      <a:pt x="425703" y="49983"/>
                      <a:pt x="426944" y="49185"/>
                      <a:pt x="428155" y="48358"/>
                    </a:cubicBezTo>
                    <a:cubicBezTo>
                      <a:pt x="430519" y="46704"/>
                      <a:pt x="432794" y="44902"/>
                      <a:pt x="434744" y="43040"/>
                    </a:cubicBezTo>
                    <a:cubicBezTo>
                      <a:pt x="435068" y="42627"/>
                      <a:pt x="435393" y="42213"/>
                      <a:pt x="435718" y="41770"/>
                    </a:cubicBezTo>
                    <a:cubicBezTo>
                      <a:pt x="435896" y="41563"/>
                      <a:pt x="436043" y="41327"/>
                      <a:pt x="436191" y="41120"/>
                    </a:cubicBezTo>
                    <a:cubicBezTo>
                      <a:pt x="436398" y="40884"/>
                      <a:pt x="436634" y="40647"/>
                      <a:pt x="436841" y="40411"/>
                    </a:cubicBezTo>
                    <a:cubicBezTo>
                      <a:pt x="437698" y="39466"/>
                      <a:pt x="438496" y="38520"/>
                      <a:pt x="439234" y="37545"/>
                    </a:cubicBezTo>
                    <a:cubicBezTo>
                      <a:pt x="440682" y="35595"/>
                      <a:pt x="441864" y="33586"/>
                      <a:pt x="442720" y="31548"/>
                    </a:cubicBezTo>
                    <a:cubicBezTo>
                      <a:pt x="444463" y="27471"/>
                      <a:pt x="444966" y="23276"/>
                      <a:pt x="444050" y="19169"/>
                    </a:cubicBezTo>
                    <a:cubicBezTo>
                      <a:pt x="443134" y="15062"/>
                      <a:pt x="440830" y="11517"/>
                      <a:pt x="437521" y="8592"/>
                    </a:cubicBezTo>
                    <a:cubicBezTo>
                      <a:pt x="435866" y="7145"/>
                      <a:pt x="433946" y="5845"/>
                      <a:pt x="431789" y="4692"/>
                    </a:cubicBezTo>
                    <a:cubicBezTo>
                      <a:pt x="430726" y="4131"/>
                      <a:pt x="429573" y="3599"/>
                      <a:pt x="428421" y="3127"/>
                    </a:cubicBezTo>
                    <a:cubicBezTo>
                      <a:pt x="428126" y="3008"/>
                      <a:pt x="427830" y="2890"/>
                      <a:pt x="427535" y="2772"/>
                    </a:cubicBezTo>
                    <a:cubicBezTo>
                      <a:pt x="427180" y="2683"/>
                      <a:pt x="426796" y="2595"/>
                      <a:pt x="426442" y="2477"/>
                    </a:cubicBezTo>
                    <a:cubicBezTo>
                      <a:pt x="425703" y="2299"/>
                      <a:pt x="424905" y="2122"/>
                      <a:pt x="424108" y="1974"/>
                    </a:cubicBezTo>
                    <a:cubicBezTo>
                      <a:pt x="421567" y="1265"/>
                      <a:pt x="418908" y="704"/>
                      <a:pt x="415983" y="379"/>
                    </a:cubicBezTo>
                    <a:cubicBezTo>
                      <a:pt x="414536" y="202"/>
                      <a:pt x="413058" y="113"/>
                      <a:pt x="411552" y="24"/>
                    </a:cubicBezTo>
                    <a:cubicBezTo>
                      <a:pt x="410872" y="-35"/>
                      <a:pt x="409838" y="24"/>
                      <a:pt x="408922" y="84"/>
                    </a:cubicBezTo>
                    <a:cubicBezTo>
                      <a:pt x="408449" y="113"/>
                      <a:pt x="407977" y="143"/>
                      <a:pt x="407504" y="172"/>
                    </a:cubicBezTo>
                    <a:cubicBezTo>
                      <a:pt x="407120" y="172"/>
                      <a:pt x="406736" y="202"/>
                      <a:pt x="406352" y="231"/>
                    </a:cubicBezTo>
                    <a:cubicBezTo>
                      <a:pt x="404786" y="320"/>
                      <a:pt x="403191" y="438"/>
                      <a:pt x="401595" y="615"/>
                    </a:cubicBezTo>
                    <a:cubicBezTo>
                      <a:pt x="400798" y="704"/>
                      <a:pt x="399970" y="822"/>
                      <a:pt x="399173" y="940"/>
                    </a:cubicBezTo>
                    <a:cubicBezTo>
                      <a:pt x="398345" y="1059"/>
                      <a:pt x="397607" y="1177"/>
                      <a:pt x="396573" y="1383"/>
                    </a:cubicBezTo>
                    <a:cubicBezTo>
                      <a:pt x="395598" y="1590"/>
                      <a:pt x="394652" y="1797"/>
                      <a:pt x="393678" y="2033"/>
                    </a:cubicBezTo>
                    <a:cubicBezTo>
                      <a:pt x="393205" y="2152"/>
                      <a:pt x="392703" y="2270"/>
                      <a:pt x="392200" y="2388"/>
                    </a:cubicBezTo>
                    <a:cubicBezTo>
                      <a:pt x="391757" y="2506"/>
                      <a:pt x="391314" y="2624"/>
                      <a:pt x="390900" y="2743"/>
                    </a:cubicBezTo>
                    <a:cubicBezTo>
                      <a:pt x="389216" y="3186"/>
                      <a:pt x="387562" y="3688"/>
                      <a:pt x="385848" y="4279"/>
                    </a:cubicBezTo>
                    <a:lnTo>
                      <a:pt x="383514" y="5047"/>
                    </a:lnTo>
                    <a:lnTo>
                      <a:pt x="382362" y="5431"/>
                    </a:lnTo>
                    <a:lnTo>
                      <a:pt x="381742" y="5638"/>
                    </a:lnTo>
                    <a:lnTo>
                      <a:pt x="381092" y="5874"/>
                    </a:lnTo>
                    <a:lnTo>
                      <a:pt x="376040" y="7676"/>
                    </a:lnTo>
                    <a:lnTo>
                      <a:pt x="366527" y="11133"/>
                    </a:lnTo>
                    <a:lnTo>
                      <a:pt x="357516" y="14678"/>
                    </a:lnTo>
                    <a:lnTo>
                      <a:pt x="356245" y="15180"/>
                    </a:lnTo>
                    <a:lnTo>
                      <a:pt x="354857" y="15712"/>
                    </a:lnTo>
                    <a:cubicBezTo>
                      <a:pt x="353941" y="16067"/>
                      <a:pt x="353084" y="16421"/>
                      <a:pt x="352287" y="16776"/>
                    </a:cubicBezTo>
                    <a:lnTo>
                      <a:pt x="347855" y="18637"/>
                    </a:lnTo>
                    <a:lnTo>
                      <a:pt x="343335" y="20528"/>
                    </a:lnTo>
                    <a:cubicBezTo>
                      <a:pt x="341739" y="21207"/>
                      <a:pt x="340026" y="21916"/>
                      <a:pt x="338194" y="22744"/>
                    </a:cubicBezTo>
                    <a:lnTo>
                      <a:pt x="329213" y="26791"/>
                    </a:lnTo>
                    <a:lnTo>
                      <a:pt x="328090" y="27293"/>
                    </a:lnTo>
                    <a:lnTo>
                      <a:pt x="326968" y="27825"/>
                    </a:lnTo>
                    <a:lnTo>
                      <a:pt x="324722" y="28889"/>
                    </a:lnTo>
                    <a:lnTo>
                      <a:pt x="320232" y="31046"/>
                    </a:lnTo>
                    <a:lnTo>
                      <a:pt x="315652" y="33232"/>
                    </a:lnTo>
                    <a:cubicBezTo>
                      <a:pt x="315180" y="33439"/>
                      <a:pt x="314736" y="33675"/>
                      <a:pt x="314293" y="33911"/>
                    </a:cubicBezTo>
                    <a:lnTo>
                      <a:pt x="313052" y="34532"/>
                    </a:lnTo>
                    <a:lnTo>
                      <a:pt x="310896" y="35625"/>
                    </a:lnTo>
                    <a:lnTo>
                      <a:pt x="301796" y="40293"/>
                    </a:lnTo>
                    <a:lnTo>
                      <a:pt x="293140" y="44990"/>
                    </a:lnTo>
                    <a:lnTo>
                      <a:pt x="290983" y="46172"/>
                    </a:lnTo>
                    <a:cubicBezTo>
                      <a:pt x="290274" y="46556"/>
                      <a:pt x="289535" y="46999"/>
                      <a:pt x="288797" y="47413"/>
                    </a:cubicBezTo>
                    <a:lnTo>
                      <a:pt x="284424" y="49924"/>
                    </a:lnTo>
                    <a:cubicBezTo>
                      <a:pt x="281500" y="51579"/>
                      <a:pt x="278575" y="53351"/>
                      <a:pt x="275650" y="55065"/>
                    </a:cubicBezTo>
                    <a:lnTo>
                      <a:pt x="273464" y="56365"/>
                    </a:lnTo>
                    <a:cubicBezTo>
                      <a:pt x="272725" y="56808"/>
                      <a:pt x="272016" y="57221"/>
                      <a:pt x="271307" y="57694"/>
                    </a:cubicBezTo>
                    <a:lnTo>
                      <a:pt x="267023" y="60353"/>
                    </a:lnTo>
                    <a:cubicBezTo>
                      <a:pt x="265605" y="61239"/>
                      <a:pt x="264157" y="62126"/>
                      <a:pt x="262739" y="63042"/>
                    </a:cubicBezTo>
                    <a:lnTo>
                      <a:pt x="258485" y="65789"/>
                    </a:lnTo>
                    <a:lnTo>
                      <a:pt x="254260" y="68537"/>
                    </a:lnTo>
                    <a:lnTo>
                      <a:pt x="250065" y="71343"/>
                    </a:lnTo>
                    <a:lnTo>
                      <a:pt x="245870" y="74150"/>
                    </a:lnTo>
                    <a:lnTo>
                      <a:pt x="241733" y="77045"/>
                    </a:lnTo>
                    <a:cubicBezTo>
                      <a:pt x="197654" y="107889"/>
                      <a:pt x="158095" y="144878"/>
                      <a:pt x="124651" y="186535"/>
                    </a:cubicBezTo>
                    <a:cubicBezTo>
                      <a:pt x="107900" y="207363"/>
                      <a:pt x="92685" y="229314"/>
                      <a:pt x="79065" y="252211"/>
                    </a:cubicBezTo>
                    <a:cubicBezTo>
                      <a:pt x="72270" y="263644"/>
                      <a:pt x="65859" y="275344"/>
                      <a:pt x="59891" y="287220"/>
                    </a:cubicBezTo>
                    <a:cubicBezTo>
                      <a:pt x="53923" y="299097"/>
                      <a:pt x="48369" y="311180"/>
                      <a:pt x="43258" y="323412"/>
                    </a:cubicBezTo>
                    <a:cubicBezTo>
                      <a:pt x="33036" y="347903"/>
                      <a:pt x="24527" y="373075"/>
                      <a:pt x="17880" y="398689"/>
                    </a:cubicBezTo>
                    <a:cubicBezTo>
                      <a:pt x="14541" y="411482"/>
                      <a:pt x="11675" y="424422"/>
                      <a:pt x="9282" y="437392"/>
                    </a:cubicBezTo>
                    <a:cubicBezTo>
                      <a:pt x="8632" y="440612"/>
                      <a:pt x="8130" y="443921"/>
                      <a:pt x="7569" y="447171"/>
                    </a:cubicBezTo>
                    <a:cubicBezTo>
                      <a:pt x="6978" y="450450"/>
                      <a:pt x="6505" y="453700"/>
                      <a:pt x="6003" y="456950"/>
                    </a:cubicBezTo>
                    <a:lnTo>
                      <a:pt x="5619" y="459402"/>
                    </a:lnTo>
                    <a:lnTo>
                      <a:pt x="5442" y="460613"/>
                    </a:lnTo>
                    <a:lnTo>
                      <a:pt x="5294" y="461825"/>
                    </a:lnTo>
                    <a:lnTo>
                      <a:pt x="4674" y="466670"/>
                    </a:lnTo>
                    <a:lnTo>
                      <a:pt x="4024" y="471545"/>
                    </a:lnTo>
                    <a:cubicBezTo>
                      <a:pt x="3905" y="472401"/>
                      <a:pt x="3787" y="473229"/>
                      <a:pt x="3699" y="474085"/>
                    </a:cubicBezTo>
                    <a:lnTo>
                      <a:pt x="3433" y="476626"/>
                    </a:lnTo>
                    <a:lnTo>
                      <a:pt x="2428" y="486169"/>
                    </a:lnTo>
                    <a:lnTo>
                      <a:pt x="2162" y="488975"/>
                    </a:lnTo>
                    <a:lnTo>
                      <a:pt x="1985" y="491369"/>
                    </a:lnTo>
                    <a:lnTo>
                      <a:pt x="1601" y="496273"/>
                    </a:lnTo>
                    <a:lnTo>
                      <a:pt x="1217" y="501177"/>
                    </a:lnTo>
                    <a:cubicBezTo>
                      <a:pt x="1099" y="502802"/>
                      <a:pt x="1040" y="504427"/>
                      <a:pt x="951" y="506052"/>
                    </a:cubicBezTo>
                    <a:lnTo>
                      <a:pt x="685" y="510897"/>
                    </a:lnTo>
                    <a:lnTo>
                      <a:pt x="537" y="513349"/>
                    </a:lnTo>
                    <a:cubicBezTo>
                      <a:pt x="537" y="513763"/>
                      <a:pt x="478" y="514147"/>
                      <a:pt x="478" y="514620"/>
                    </a:cubicBezTo>
                    <a:lnTo>
                      <a:pt x="419" y="515949"/>
                    </a:lnTo>
                    <a:lnTo>
                      <a:pt x="124" y="525699"/>
                    </a:lnTo>
                    <a:lnTo>
                      <a:pt x="35" y="528239"/>
                    </a:lnTo>
                    <a:cubicBezTo>
                      <a:pt x="35" y="528682"/>
                      <a:pt x="35" y="529155"/>
                      <a:pt x="35" y="529598"/>
                    </a:cubicBezTo>
                    <a:lnTo>
                      <a:pt x="35" y="530839"/>
                    </a:lnTo>
                    <a:cubicBezTo>
                      <a:pt x="35" y="530839"/>
                      <a:pt x="6" y="535684"/>
                      <a:pt x="6" y="535684"/>
                    </a:cubicBezTo>
                    <a:cubicBezTo>
                      <a:pt x="-24" y="542243"/>
                      <a:pt x="65" y="548831"/>
                      <a:pt x="242" y="555390"/>
                    </a:cubicBezTo>
                    <a:cubicBezTo>
                      <a:pt x="656" y="568537"/>
                      <a:pt x="1512" y="581655"/>
                      <a:pt x="2842" y="594683"/>
                    </a:cubicBezTo>
                    <a:cubicBezTo>
                      <a:pt x="4171" y="607742"/>
                      <a:pt x="5944" y="620741"/>
                      <a:pt x="8189" y="633652"/>
                    </a:cubicBezTo>
                    <a:cubicBezTo>
                      <a:pt x="17141" y="685294"/>
                      <a:pt x="33302" y="735460"/>
                      <a:pt x="56080" y="782287"/>
                    </a:cubicBezTo>
                    <a:cubicBezTo>
                      <a:pt x="67484" y="805686"/>
                      <a:pt x="80513" y="828257"/>
                      <a:pt x="95048" y="849736"/>
                    </a:cubicBezTo>
                    <a:cubicBezTo>
                      <a:pt x="109613" y="871214"/>
                      <a:pt x="125656" y="891629"/>
                      <a:pt x="143057" y="910744"/>
                    </a:cubicBezTo>
                    <a:cubicBezTo>
                      <a:pt x="177830" y="949032"/>
                      <a:pt x="217921" y="982210"/>
                      <a:pt x="261676" y="1009125"/>
                    </a:cubicBezTo>
                    <a:cubicBezTo>
                      <a:pt x="219251" y="980142"/>
                      <a:pt x="181050" y="945280"/>
                      <a:pt x="148582" y="905928"/>
                    </a:cubicBezTo>
                    <a:cubicBezTo>
                      <a:pt x="132333" y="886252"/>
                      <a:pt x="117531" y="865453"/>
                      <a:pt x="104266" y="843768"/>
                    </a:cubicBezTo>
                    <a:cubicBezTo>
                      <a:pt x="91030" y="822053"/>
                      <a:pt x="79360" y="799452"/>
                      <a:pt x="69375" y="776171"/>
                    </a:cubicBezTo>
                    <a:cubicBezTo>
                      <a:pt x="49403" y="729610"/>
                      <a:pt x="36108" y="680331"/>
                      <a:pt x="29874" y="630372"/>
                    </a:cubicBezTo>
                    <a:cubicBezTo>
                      <a:pt x="28309" y="617875"/>
                      <a:pt x="27186" y="605349"/>
                      <a:pt x="26536" y="592793"/>
                    </a:cubicBezTo>
                    <a:cubicBezTo>
                      <a:pt x="25856" y="580236"/>
                      <a:pt x="25620" y="567680"/>
                      <a:pt x="25827" y="555154"/>
                    </a:cubicBezTo>
                    <a:cubicBezTo>
                      <a:pt x="25945" y="548890"/>
                      <a:pt x="26152" y="542627"/>
                      <a:pt x="26477" y="536364"/>
                    </a:cubicBezTo>
                    <a:lnTo>
                      <a:pt x="26743" y="531578"/>
                    </a:lnTo>
                    <a:lnTo>
                      <a:pt x="26802" y="530396"/>
                    </a:lnTo>
                    <a:cubicBezTo>
                      <a:pt x="26802" y="530041"/>
                      <a:pt x="26831" y="529687"/>
                      <a:pt x="26861" y="529332"/>
                    </a:cubicBezTo>
                    <a:lnTo>
                      <a:pt x="27038" y="527058"/>
                    </a:lnTo>
                    <a:lnTo>
                      <a:pt x="27777" y="517574"/>
                    </a:lnTo>
                    <a:lnTo>
                      <a:pt x="27865" y="516481"/>
                    </a:lnTo>
                    <a:cubicBezTo>
                      <a:pt x="27865" y="516126"/>
                      <a:pt x="27954" y="515713"/>
                      <a:pt x="27984" y="515329"/>
                    </a:cubicBezTo>
                    <a:lnTo>
                      <a:pt x="28220" y="512995"/>
                    </a:lnTo>
                    <a:lnTo>
                      <a:pt x="28722" y="508268"/>
                    </a:lnTo>
                    <a:cubicBezTo>
                      <a:pt x="28899" y="506702"/>
                      <a:pt x="29047" y="505106"/>
                      <a:pt x="29224" y="503541"/>
                    </a:cubicBezTo>
                    <a:lnTo>
                      <a:pt x="29815" y="498873"/>
                    </a:lnTo>
                    <a:lnTo>
                      <a:pt x="30406" y="494205"/>
                    </a:lnTo>
                    <a:lnTo>
                      <a:pt x="30702" y="491812"/>
                    </a:lnTo>
                    <a:lnTo>
                      <a:pt x="30997" y="489832"/>
                    </a:lnTo>
                    <a:lnTo>
                      <a:pt x="32445" y="480290"/>
                    </a:lnTo>
                    <a:lnTo>
                      <a:pt x="32799" y="478044"/>
                    </a:lnTo>
                    <a:cubicBezTo>
                      <a:pt x="32917" y="477306"/>
                      <a:pt x="33065" y="476567"/>
                      <a:pt x="33183" y="475828"/>
                    </a:cubicBezTo>
                    <a:lnTo>
                      <a:pt x="34011" y="471190"/>
                    </a:lnTo>
                    <a:lnTo>
                      <a:pt x="34838" y="466493"/>
                    </a:lnTo>
                    <a:lnTo>
                      <a:pt x="35045" y="465311"/>
                    </a:lnTo>
                    <a:lnTo>
                      <a:pt x="35281" y="464159"/>
                    </a:lnTo>
                    <a:lnTo>
                      <a:pt x="35754" y="461854"/>
                    </a:lnTo>
                    <a:cubicBezTo>
                      <a:pt x="36374" y="458782"/>
                      <a:pt x="36965" y="455709"/>
                      <a:pt x="37674" y="452696"/>
                    </a:cubicBezTo>
                    <a:cubicBezTo>
                      <a:pt x="38354" y="449653"/>
                      <a:pt x="38974" y="446639"/>
                      <a:pt x="39713" y="443596"/>
                    </a:cubicBezTo>
                    <a:cubicBezTo>
                      <a:pt x="42549" y="431454"/>
                      <a:pt x="45828" y="419429"/>
                      <a:pt x="49551" y="407523"/>
                    </a:cubicBezTo>
                    <a:cubicBezTo>
                      <a:pt x="56937" y="383740"/>
                      <a:pt x="66036" y="360519"/>
                      <a:pt x="76672" y="338095"/>
                    </a:cubicBezTo>
                    <a:cubicBezTo>
                      <a:pt x="81990" y="326868"/>
                      <a:pt x="87721" y="315878"/>
                      <a:pt x="93807" y="305065"/>
                    </a:cubicBezTo>
                    <a:cubicBezTo>
                      <a:pt x="99893" y="294281"/>
                      <a:pt x="106363" y="283705"/>
                      <a:pt x="113188" y="273394"/>
                    </a:cubicBezTo>
                    <a:cubicBezTo>
                      <a:pt x="126837" y="252743"/>
                      <a:pt x="141905" y="233096"/>
                      <a:pt x="158243" y="214661"/>
                    </a:cubicBezTo>
                    <a:cubicBezTo>
                      <a:pt x="190918" y="177701"/>
                      <a:pt x="228734" y="145617"/>
                      <a:pt x="270155" y="119500"/>
                    </a:cubicBezTo>
                    <a:lnTo>
                      <a:pt x="274025" y="117048"/>
                    </a:lnTo>
                    <a:lnTo>
                      <a:pt x="277954" y="114684"/>
                    </a:lnTo>
                    <a:lnTo>
                      <a:pt x="281884" y="112321"/>
                    </a:lnTo>
                    <a:lnTo>
                      <a:pt x="285842" y="110016"/>
                    </a:lnTo>
                    <a:lnTo>
                      <a:pt x="289801" y="107712"/>
                    </a:lnTo>
                    <a:cubicBezTo>
                      <a:pt x="291131" y="106944"/>
                      <a:pt x="292460" y="106235"/>
                      <a:pt x="293790" y="105467"/>
                    </a:cubicBezTo>
                    <a:lnTo>
                      <a:pt x="297778" y="103251"/>
                    </a:lnTo>
                    <a:cubicBezTo>
                      <a:pt x="298458" y="102867"/>
                      <a:pt x="299108" y="102512"/>
                      <a:pt x="299787" y="102158"/>
                    </a:cubicBezTo>
                    <a:lnTo>
                      <a:pt x="301796" y="101094"/>
                    </a:lnTo>
                    <a:cubicBezTo>
                      <a:pt x="304485" y="99676"/>
                      <a:pt x="307114" y="98258"/>
                      <a:pt x="309862" y="96869"/>
                    </a:cubicBezTo>
                    <a:lnTo>
                      <a:pt x="313939" y="94772"/>
                    </a:lnTo>
                    <a:cubicBezTo>
                      <a:pt x="314618" y="94417"/>
                      <a:pt x="315268" y="94063"/>
                      <a:pt x="315977" y="93738"/>
                    </a:cubicBezTo>
                    <a:lnTo>
                      <a:pt x="318104" y="92704"/>
                    </a:lnTo>
                    <a:lnTo>
                      <a:pt x="326554" y="88627"/>
                    </a:lnTo>
                    <a:lnTo>
                      <a:pt x="334797" y="84904"/>
                    </a:lnTo>
                    <a:lnTo>
                      <a:pt x="336983" y="83900"/>
                    </a:lnTo>
                    <a:lnTo>
                      <a:pt x="337928" y="83486"/>
                    </a:lnTo>
                    <a:cubicBezTo>
                      <a:pt x="338194" y="83368"/>
                      <a:pt x="338460" y="83250"/>
                      <a:pt x="338726" y="83131"/>
                    </a:cubicBezTo>
                    <a:lnTo>
                      <a:pt x="342921" y="81359"/>
                    </a:lnTo>
                    <a:lnTo>
                      <a:pt x="347205" y="79557"/>
                    </a:lnTo>
                    <a:lnTo>
                      <a:pt x="349332" y="78641"/>
                    </a:lnTo>
                    <a:lnTo>
                      <a:pt x="350396" y="78198"/>
                    </a:lnTo>
                    <a:lnTo>
                      <a:pt x="351489" y="77754"/>
                    </a:lnTo>
                    <a:lnTo>
                      <a:pt x="360234" y="74298"/>
                    </a:lnTo>
                    <a:cubicBezTo>
                      <a:pt x="361357" y="73855"/>
                      <a:pt x="362627" y="73382"/>
                      <a:pt x="364015" y="72880"/>
                    </a:cubicBezTo>
                    <a:lnTo>
                      <a:pt x="368477" y="71255"/>
                    </a:lnTo>
                    <a:lnTo>
                      <a:pt x="372997" y="69600"/>
                    </a:lnTo>
                    <a:lnTo>
                      <a:pt x="374917" y="68921"/>
                    </a:lnTo>
                    <a:lnTo>
                      <a:pt x="376778" y="68300"/>
                    </a:lnTo>
                    <a:lnTo>
                      <a:pt x="385848" y="65228"/>
                    </a:lnTo>
                    <a:lnTo>
                      <a:pt x="394564" y="62510"/>
                    </a:lnTo>
                    <a:lnTo>
                      <a:pt x="398641" y="61269"/>
                    </a:lnTo>
                    <a:lnTo>
                      <a:pt x="399143" y="61121"/>
                    </a:lnTo>
                    <a:cubicBezTo>
                      <a:pt x="399320" y="61062"/>
                      <a:pt x="399468" y="61033"/>
                      <a:pt x="399675" y="60973"/>
                    </a:cubicBezTo>
                    <a:lnTo>
                      <a:pt x="400827" y="60648"/>
                    </a:lnTo>
                    <a:lnTo>
                      <a:pt x="403102" y="59999"/>
                    </a:lnTo>
                    <a:close/>
                  </a:path>
                </a:pathLst>
              </a:custGeom>
              <a:solidFill>
                <a:srgbClr val="761671"/>
              </a:solidFill>
              <a:ln w="2951"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grpSp>
        <p:sp>
          <p:nvSpPr>
            <p:cNvPr id="30" name="Freeform: Shape 29">
              <a:extLst>
                <a:ext uri="{FF2B5EF4-FFF2-40B4-BE49-F238E27FC236}">
                  <a16:creationId xmlns:a16="http://schemas.microsoft.com/office/drawing/2014/main" id="{3A41D766-35A4-9B85-C08D-F8121C94FE8C}"/>
                </a:ext>
              </a:extLst>
            </p:cNvPr>
            <p:cNvSpPr/>
            <p:nvPr/>
          </p:nvSpPr>
          <p:spPr>
            <a:xfrm>
              <a:off x="2851634" y="800442"/>
              <a:ext cx="1276256" cy="2905095"/>
            </a:xfrm>
            <a:custGeom>
              <a:avLst/>
              <a:gdLst>
                <a:gd name="connsiteX0" fmla="*/ 206433 w 365556"/>
                <a:gd name="connsiteY0" fmla="*/ 51702 h 832102"/>
                <a:gd name="connsiteX1" fmla="*/ 209860 w 365556"/>
                <a:gd name="connsiteY1" fmla="*/ 49072 h 832102"/>
                <a:gd name="connsiteX2" fmla="*/ 210658 w 365556"/>
                <a:gd name="connsiteY2" fmla="*/ 48422 h 832102"/>
                <a:gd name="connsiteX3" fmla="*/ 211308 w 365556"/>
                <a:gd name="connsiteY3" fmla="*/ 47861 h 832102"/>
                <a:gd name="connsiteX4" fmla="*/ 212578 w 365556"/>
                <a:gd name="connsiteY4" fmla="*/ 46679 h 832102"/>
                <a:gd name="connsiteX5" fmla="*/ 214026 w 365556"/>
                <a:gd name="connsiteY5" fmla="*/ 45350 h 832102"/>
                <a:gd name="connsiteX6" fmla="*/ 215503 w 365556"/>
                <a:gd name="connsiteY6" fmla="*/ 43932 h 832102"/>
                <a:gd name="connsiteX7" fmla="*/ 218250 w 365556"/>
                <a:gd name="connsiteY7" fmla="*/ 41007 h 832102"/>
                <a:gd name="connsiteX8" fmla="*/ 218900 w 365556"/>
                <a:gd name="connsiteY8" fmla="*/ 40268 h 832102"/>
                <a:gd name="connsiteX9" fmla="*/ 219019 w 365556"/>
                <a:gd name="connsiteY9" fmla="*/ 40091 h 832102"/>
                <a:gd name="connsiteX10" fmla="*/ 219137 w 365556"/>
                <a:gd name="connsiteY10" fmla="*/ 39943 h 832102"/>
                <a:gd name="connsiteX11" fmla="*/ 219344 w 365556"/>
                <a:gd name="connsiteY11" fmla="*/ 39648 h 832102"/>
                <a:gd name="connsiteX12" fmla="*/ 220318 w 365556"/>
                <a:gd name="connsiteY12" fmla="*/ 38348 h 832102"/>
                <a:gd name="connsiteX13" fmla="*/ 222564 w 365556"/>
                <a:gd name="connsiteY13" fmla="*/ 35394 h 832102"/>
                <a:gd name="connsiteX14" fmla="*/ 226198 w 365556"/>
                <a:gd name="connsiteY14" fmla="*/ 29367 h 832102"/>
                <a:gd name="connsiteX15" fmla="*/ 226611 w 365556"/>
                <a:gd name="connsiteY15" fmla="*/ 28096 h 832102"/>
                <a:gd name="connsiteX16" fmla="*/ 226818 w 365556"/>
                <a:gd name="connsiteY16" fmla="*/ 27446 h 832102"/>
                <a:gd name="connsiteX17" fmla="*/ 227143 w 365556"/>
                <a:gd name="connsiteY17" fmla="*/ 26708 h 832102"/>
                <a:gd name="connsiteX18" fmla="*/ 228177 w 365556"/>
                <a:gd name="connsiteY18" fmla="*/ 23783 h 832102"/>
                <a:gd name="connsiteX19" fmla="*/ 229211 w 365556"/>
                <a:gd name="connsiteY19" fmla="*/ 18110 h 832102"/>
                <a:gd name="connsiteX20" fmla="*/ 226729 w 365556"/>
                <a:gd name="connsiteY20" fmla="*/ 8095 h 832102"/>
                <a:gd name="connsiteX21" fmla="*/ 218634 w 365556"/>
                <a:gd name="connsiteY21" fmla="*/ 1684 h 832102"/>
                <a:gd name="connsiteX22" fmla="*/ 213051 w 365556"/>
                <a:gd name="connsiteY22" fmla="*/ 266 h 832102"/>
                <a:gd name="connsiteX23" fmla="*/ 209978 w 365556"/>
                <a:gd name="connsiteY23" fmla="*/ 0 h 832102"/>
                <a:gd name="connsiteX24" fmla="*/ 209180 w 365556"/>
                <a:gd name="connsiteY24" fmla="*/ 0 h 832102"/>
                <a:gd name="connsiteX25" fmla="*/ 208235 w 365556"/>
                <a:gd name="connsiteY25" fmla="*/ 89 h 832102"/>
                <a:gd name="connsiteX26" fmla="*/ 206285 w 365556"/>
                <a:gd name="connsiteY26" fmla="*/ 355 h 832102"/>
                <a:gd name="connsiteX27" fmla="*/ 199490 w 365556"/>
                <a:gd name="connsiteY27" fmla="*/ 1418 h 832102"/>
                <a:gd name="connsiteX28" fmla="*/ 195945 w 365556"/>
                <a:gd name="connsiteY28" fmla="*/ 2393 h 832102"/>
                <a:gd name="connsiteX29" fmla="*/ 193906 w 365556"/>
                <a:gd name="connsiteY29" fmla="*/ 3191 h 832102"/>
                <a:gd name="connsiteX30" fmla="*/ 192843 w 365556"/>
                <a:gd name="connsiteY30" fmla="*/ 3663 h 832102"/>
                <a:gd name="connsiteX31" fmla="*/ 191956 w 365556"/>
                <a:gd name="connsiteY31" fmla="*/ 4018 h 832102"/>
                <a:gd name="connsiteX32" fmla="*/ 188352 w 365556"/>
                <a:gd name="connsiteY32" fmla="*/ 5672 h 832102"/>
                <a:gd name="connsiteX33" fmla="*/ 186550 w 365556"/>
                <a:gd name="connsiteY33" fmla="*/ 6618 h 832102"/>
                <a:gd name="connsiteX34" fmla="*/ 184659 w 365556"/>
                <a:gd name="connsiteY34" fmla="*/ 7711 h 832102"/>
                <a:gd name="connsiteX35" fmla="*/ 182591 w 365556"/>
                <a:gd name="connsiteY35" fmla="*/ 9040 h 832102"/>
                <a:gd name="connsiteX36" fmla="*/ 181557 w 365556"/>
                <a:gd name="connsiteY36" fmla="*/ 9749 h 832102"/>
                <a:gd name="connsiteX37" fmla="*/ 180641 w 365556"/>
                <a:gd name="connsiteY37" fmla="*/ 10399 h 832102"/>
                <a:gd name="connsiteX38" fmla="*/ 177125 w 365556"/>
                <a:gd name="connsiteY38" fmla="*/ 13029 h 832102"/>
                <a:gd name="connsiteX39" fmla="*/ 175530 w 365556"/>
                <a:gd name="connsiteY39" fmla="*/ 14299 h 832102"/>
                <a:gd name="connsiteX40" fmla="*/ 174732 w 365556"/>
                <a:gd name="connsiteY40" fmla="*/ 14920 h 832102"/>
                <a:gd name="connsiteX41" fmla="*/ 174319 w 365556"/>
                <a:gd name="connsiteY41" fmla="*/ 15274 h 832102"/>
                <a:gd name="connsiteX42" fmla="*/ 173876 w 365556"/>
                <a:gd name="connsiteY42" fmla="*/ 15629 h 832102"/>
                <a:gd name="connsiteX43" fmla="*/ 170448 w 365556"/>
                <a:gd name="connsiteY43" fmla="*/ 18465 h 832102"/>
                <a:gd name="connsiteX44" fmla="*/ 164008 w 365556"/>
                <a:gd name="connsiteY44" fmla="*/ 23871 h 832102"/>
                <a:gd name="connsiteX45" fmla="*/ 157981 w 365556"/>
                <a:gd name="connsiteY45" fmla="*/ 29189 h 832102"/>
                <a:gd name="connsiteX46" fmla="*/ 157124 w 365556"/>
                <a:gd name="connsiteY46" fmla="*/ 29928 h 832102"/>
                <a:gd name="connsiteX47" fmla="*/ 156208 w 365556"/>
                <a:gd name="connsiteY47" fmla="*/ 30755 h 832102"/>
                <a:gd name="connsiteX48" fmla="*/ 154495 w 365556"/>
                <a:gd name="connsiteY48" fmla="*/ 32291 h 832102"/>
                <a:gd name="connsiteX49" fmla="*/ 151570 w 365556"/>
                <a:gd name="connsiteY49" fmla="*/ 35009 h 832102"/>
                <a:gd name="connsiteX50" fmla="*/ 148586 w 365556"/>
                <a:gd name="connsiteY50" fmla="*/ 37757 h 832102"/>
                <a:gd name="connsiteX51" fmla="*/ 145218 w 365556"/>
                <a:gd name="connsiteY51" fmla="*/ 40948 h 832102"/>
                <a:gd name="connsiteX52" fmla="*/ 139368 w 365556"/>
                <a:gd name="connsiteY52" fmla="*/ 46650 h 832102"/>
                <a:gd name="connsiteX53" fmla="*/ 138630 w 365556"/>
                <a:gd name="connsiteY53" fmla="*/ 47359 h 832102"/>
                <a:gd name="connsiteX54" fmla="*/ 137891 w 365556"/>
                <a:gd name="connsiteY54" fmla="*/ 48097 h 832102"/>
                <a:gd name="connsiteX55" fmla="*/ 136443 w 365556"/>
                <a:gd name="connsiteY55" fmla="*/ 49575 h 832102"/>
                <a:gd name="connsiteX56" fmla="*/ 133548 w 365556"/>
                <a:gd name="connsiteY56" fmla="*/ 52529 h 832102"/>
                <a:gd name="connsiteX57" fmla="*/ 130594 w 365556"/>
                <a:gd name="connsiteY57" fmla="*/ 55542 h 832102"/>
                <a:gd name="connsiteX58" fmla="*/ 129707 w 365556"/>
                <a:gd name="connsiteY58" fmla="*/ 56458 h 832102"/>
                <a:gd name="connsiteX59" fmla="*/ 128939 w 365556"/>
                <a:gd name="connsiteY59" fmla="*/ 57286 h 832102"/>
                <a:gd name="connsiteX60" fmla="*/ 127580 w 365556"/>
                <a:gd name="connsiteY60" fmla="*/ 58763 h 832102"/>
                <a:gd name="connsiteX61" fmla="*/ 121819 w 365556"/>
                <a:gd name="connsiteY61" fmla="*/ 64997 h 832102"/>
                <a:gd name="connsiteX62" fmla="*/ 116383 w 365556"/>
                <a:gd name="connsiteY62" fmla="*/ 71142 h 832102"/>
                <a:gd name="connsiteX63" fmla="*/ 115024 w 365556"/>
                <a:gd name="connsiteY63" fmla="*/ 72678 h 832102"/>
                <a:gd name="connsiteX64" fmla="*/ 113665 w 365556"/>
                <a:gd name="connsiteY64" fmla="*/ 74273 h 832102"/>
                <a:gd name="connsiteX65" fmla="*/ 110947 w 365556"/>
                <a:gd name="connsiteY65" fmla="*/ 77464 h 832102"/>
                <a:gd name="connsiteX66" fmla="*/ 105570 w 365556"/>
                <a:gd name="connsiteY66" fmla="*/ 83964 h 832102"/>
                <a:gd name="connsiteX67" fmla="*/ 104241 w 365556"/>
                <a:gd name="connsiteY67" fmla="*/ 85589 h 832102"/>
                <a:gd name="connsiteX68" fmla="*/ 102911 w 365556"/>
                <a:gd name="connsiteY68" fmla="*/ 87243 h 832102"/>
                <a:gd name="connsiteX69" fmla="*/ 100311 w 365556"/>
                <a:gd name="connsiteY69" fmla="*/ 90552 h 832102"/>
                <a:gd name="connsiteX70" fmla="*/ 97741 w 365556"/>
                <a:gd name="connsiteY70" fmla="*/ 93861 h 832102"/>
                <a:gd name="connsiteX71" fmla="*/ 95200 w 365556"/>
                <a:gd name="connsiteY71" fmla="*/ 97199 h 832102"/>
                <a:gd name="connsiteX72" fmla="*/ 92689 w 365556"/>
                <a:gd name="connsiteY72" fmla="*/ 100538 h 832102"/>
                <a:gd name="connsiteX73" fmla="*/ 90237 w 365556"/>
                <a:gd name="connsiteY73" fmla="*/ 103935 h 832102"/>
                <a:gd name="connsiteX74" fmla="*/ 87785 w 365556"/>
                <a:gd name="connsiteY74" fmla="*/ 107333 h 832102"/>
                <a:gd name="connsiteX75" fmla="*/ 85392 w 365556"/>
                <a:gd name="connsiteY75" fmla="*/ 110760 h 832102"/>
                <a:gd name="connsiteX76" fmla="*/ 25152 w 365556"/>
                <a:gd name="connsiteY76" fmla="*/ 229408 h 832102"/>
                <a:gd name="connsiteX77" fmla="*/ 8223 w 365556"/>
                <a:gd name="connsiteY77" fmla="*/ 293577 h 832102"/>
                <a:gd name="connsiteX78" fmla="*/ 3201 w 365556"/>
                <a:gd name="connsiteY78" fmla="*/ 326312 h 832102"/>
                <a:gd name="connsiteX79" fmla="*/ 512 w 365556"/>
                <a:gd name="connsiteY79" fmla="*/ 359253 h 832102"/>
                <a:gd name="connsiteX80" fmla="*/ 2108 w 365556"/>
                <a:gd name="connsiteY80" fmla="*/ 425166 h 832102"/>
                <a:gd name="connsiteX81" fmla="*/ 6391 w 365556"/>
                <a:gd name="connsiteY81" fmla="*/ 457812 h 832102"/>
                <a:gd name="connsiteX82" fmla="*/ 7839 w 365556"/>
                <a:gd name="connsiteY82" fmla="*/ 465936 h 832102"/>
                <a:gd name="connsiteX83" fmla="*/ 9405 w 365556"/>
                <a:gd name="connsiteY83" fmla="*/ 474002 h 832102"/>
                <a:gd name="connsiteX84" fmla="*/ 9818 w 365556"/>
                <a:gd name="connsiteY84" fmla="*/ 476011 h 832102"/>
                <a:gd name="connsiteX85" fmla="*/ 10025 w 365556"/>
                <a:gd name="connsiteY85" fmla="*/ 477015 h 832102"/>
                <a:gd name="connsiteX86" fmla="*/ 10232 w 365556"/>
                <a:gd name="connsiteY86" fmla="*/ 477990 h 832102"/>
                <a:gd name="connsiteX87" fmla="*/ 11118 w 365556"/>
                <a:gd name="connsiteY87" fmla="*/ 481949 h 832102"/>
                <a:gd name="connsiteX88" fmla="*/ 12005 w 365556"/>
                <a:gd name="connsiteY88" fmla="*/ 485937 h 832102"/>
                <a:gd name="connsiteX89" fmla="*/ 12477 w 365556"/>
                <a:gd name="connsiteY89" fmla="*/ 488006 h 832102"/>
                <a:gd name="connsiteX90" fmla="*/ 12980 w 365556"/>
                <a:gd name="connsiteY90" fmla="*/ 490044 h 832102"/>
                <a:gd name="connsiteX91" fmla="*/ 14900 w 365556"/>
                <a:gd name="connsiteY91" fmla="*/ 497785 h 832102"/>
                <a:gd name="connsiteX92" fmla="*/ 15491 w 365556"/>
                <a:gd name="connsiteY92" fmla="*/ 500059 h 832102"/>
                <a:gd name="connsiteX93" fmla="*/ 16023 w 365556"/>
                <a:gd name="connsiteY93" fmla="*/ 501980 h 832102"/>
                <a:gd name="connsiteX94" fmla="*/ 17116 w 365556"/>
                <a:gd name="connsiteY94" fmla="*/ 505909 h 832102"/>
                <a:gd name="connsiteX95" fmla="*/ 18209 w 365556"/>
                <a:gd name="connsiteY95" fmla="*/ 509838 h 832102"/>
                <a:gd name="connsiteX96" fmla="*/ 19361 w 365556"/>
                <a:gd name="connsiteY96" fmla="*/ 513709 h 832102"/>
                <a:gd name="connsiteX97" fmla="*/ 20543 w 365556"/>
                <a:gd name="connsiteY97" fmla="*/ 517579 h 832102"/>
                <a:gd name="connsiteX98" fmla="*/ 21134 w 365556"/>
                <a:gd name="connsiteY98" fmla="*/ 519529 h 832102"/>
                <a:gd name="connsiteX99" fmla="*/ 21429 w 365556"/>
                <a:gd name="connsiteY99" fmla="*/ 520533 h 832102"/>
                <a:gd name="connsiteX100" fmla="*/ 21754 w 365556"/>
                <a:gd name="connsiteY100" fmla="*/ 521567 h 832102"/>
                <a:gd name="connsiteX101" fmla="*/ 24295 w 365556"/>
                <a:gd name="connsiteY101" fmla="*/ 529249 h 832102"/>
                <a:gd name="connsiteX102" fmla="*/ 24945 w 365556"/>
                <a:gd name="connsiteY102" fmla="*/ 531258 h 832102"/>
                <a:gd name="connsiteX103" fmla="*/ 25329 w 365556"/>
                <a:gd name="connsiteY103" fmla="*/ 532321 h 832102"/>
                <a:gd name="connsiteX104" fmla="*/ 25684 w 365556"/>
                <a:gd name="connsiteY104" fmla="*/ 533296 h 832102"/>
                <a:gd name="connsiteX105" fmla="*/ 27043 w 365556"/>
                <a:gd name="connsiteY105" fmla="*/ 537078 h 832102"/>
                <a:gd name="connsiteX106" fmla="*/ 32833 w 365556"/>
                <a:gd name="connsiteY106" fmla="*/ 552382 h 832102"/>
                <a:gd name="connsiteX107" fmla="*/ 46010 w 365556"/>
                <a:gd name="connsiteY107" fmla="*/ 582310 h 832102"/>
                <a:gd name="connsiteX108" fmla="*/ 61225 w 365556"/>
                <a:gd name="connsiteY108" fmla="*/ 611174 h 832102"/>
                <a:gd name="connsiteX109" fmla="*/ 140786 w 365556"/>
                <a:gd name="connsiteY109" fmla="*/ 713514 h 832102"/>
                <a:gd name="connsiteX110" fmla="*/ 190331 w 365556"/>
                <a:gd name="connsiteY110" fmla="*/ 755053 h 832102"/>
                <a:gd name="connsiteX111" fmla="*/ 245106 w 365556"/>
                <a:gd name="connsiteY111" fmla="*/ 789028 h 832102"/>
                <a:gd name="connsiteX112" fmla="*/ 365556 w 365556"/>
                <a:gd name="connsiteY112" fmla="*/ 832103 h 832102"/>
                <a:gd name="connsiteX113" fmla="*/ 248060 w 365556"/>
                <a:gd name="connsiteY113" fmla="*/ 783740 h 832102"/>
                <a:gd name="connsiteX114" fmla="*/ 195856 w 365556"/>
                <a:gd name="connsiteY114" fmla="*/ 747844 h 832102"/>
                <a:gd name="connsiteX115" fmla="*/ 149443 w 365556"/>
                <a:gd name="connsiteY115" fmla="*/ 705035 h 832102"/>
                <a:gd name="connsiteX116" fmla="*/ 77238 w 365556"/>
                <a:gd name="connsiteY116" fmla="*/ 602547 h 832102"/>
                <a:gd name="connsiteX117" fmla="*/ 63972 w 365556"/>
                <a:gd name="connsiteY117" fmla="*/ 574185 h 832102"/>
                <a:gd name="connsiteX118" fmla="*/ 52746 w 365556"/>
                <a:gd name="connsiteY118" fmla="*/ 545025 h 832102"/>
                <a:gd name="connsiteX119" fmla="*/ 47930 w 365556"/>
                <a:gd name="connsiteY119" fmla="*/ 530194 h 832102"/>
                <a:gd name="connsiteX120" fmla="*/ 46778 w 365556"/>
                <a:gd name="connsiteY120" fmla="*/ 526383 h 832102"/>
                <a:gd name="connsiteX121" fmla="*/ 46482 w 365556"/>
                <a:gd name="connsiteY121" fmla="*/ 525438 h 832102"/>
                <a:gd name="connsiteX122" fmla="*/ 46246 w 365556"/>
                <a:gd name="connsiteY122" fmla="*/ 524610 h 832102"/>
                <a:gd name="connsiteX123" fmla="*/ 45744 w 365556"/>
                <a:gd name="connsiteY123" fmla="*/ 522779 h 832102"/>
                <a:gd name="connsiteX124" fmla="*/ 43646 w 365556"/>
                <a:gd name="connsiteY124" fmla="*/ 515186 h 832102"/>
                <a:gd name="connsiteX125" fmla="*/ 43410 w 365556"/>
                <a:gd name="connsiteY125" fmla="*/ 514329 h 832102"/>
                <a:gd name="connsiteX126" fmla="*/ 43173 w 365556"/>
                <a:gd name="connsiteY126" fmla="*/ 513413 h 832102"/>
                <a:gd name="connsiteX127" fmla="*/ 42701 w 365556"/>
                <a:gd name="connsiteY127" fmla="*/ 511522 h 832102"/>
                <a:gd name="connsiteX128" fmla="*/ 41726 w 365556"/>
                <a:gd name="connsiteY128" fmla="*/ 507682 h 832102"/>
                <a:gd name="connsiteX129" fmla="*/ 40780 w 365556"/>
                <a:gd name="connsiteY129" fmla="*/ 503841 h 832102"/>
                <a:gd name="connsiteX130" fmla="*/ 39924 w 365556"/>
                <a:gd name="connsiteY130" fmla="*/ 500030 h 832102"/>
                <a:gd name="connsiteX131" fmla="*/ 39067 w 365556"/>
                <a:gd name="connsiteY131" fmla="*/ 496219 h 832102"/>
                <a:gd name="connsiteX132" fmla="*/ 38624 w 365556"/>
                <a:gd name="connsiteY132" fmla="*/ 494269 h 832102"/>
                <a:gd name="connsiteX133" fmla="*/ 38269 w 365556"/>
                <a:gd name="connsiteY133" fmla="*/ 492644 h 832102"/>
                <a:gd name="connsiteX134" fmla="*/ 36703 w 365556"/>
                <a:gd name="connsiteY134" fmla="*/ 484785 h 832102"/>
                <a:gd name="connsiteX135" fmla="*/ 36349 w 365556"/>
                <a:gd name="connsiteY135" fmla="*/ 482924 h 832102"/>
                <a:gd name="connsiteX136" fmla="*/ 36024 w 365556"/>
                <a:gd name="connsiteY136" fmla="*/ 481092 h 832102"/>
                <a:gd name="connsiteX137" fmla="*/ 35344 w 365556"/>
                <a:gd name="connsiteY137" fmla="*/ 477222 h 832102"/>
                <a:gd name="connsiteX138" fmla="*/ 34665 w 365556"/>
                <a:gd name="connsiteY138" fmla="*/ 473322 h 832102"/>
                <a:gd name="connsiteX139" fmla="*/ 34488 w 365556"/>
                <a:gd name="connsiteY139" fmla="*/ 472347 h 832102"/>
                <a:gd name="connsiteX140" fmla="*/ 34340 w 365556"/>
                <a:gd name="connsiteY140" fmla="*/ 471372 h 832102"/>
                <a:gd name="connsiteX141" fmla="*/ 34044 w 365556"/>
                <a:gd name="connsiteY141" fmla="*/ 469452 h 832102"/>
                <a:gd name="connsiteX142" fmla="*/ 32951 w 365556"/>
                <a:gd name="connsiteY142" fmla="*/ 461771 h 832102"/>
                <a:gd name="connsiteX143" fmla="*/ 31976 w 365556"/>
                <a:gd name="connsiteY143" fmla="*/ 454089 h 832102"/>
                <a:gd name="connsiteX144" fmla="*/ 29406 w 365556"/>
                <a:gd name="connsiteY144" fmla="*/ 423157 h 832102"/>
                <a:gd name="connsiteX145" fmla="*/ 30854 w 365556"/>
                <a:gd name="connsiteY145" fmla="*/ 361292 h 832102"/>
                <a:gd name="connsiteX146" fmla="*/ 34842 w 365556"/>
                <a:gd name="connsiteY146" fmla="*/ 330685 h 832102"/>
                <a:gd name="connsiteX147" fmla="*/ 40958 w 365556"/>
                <a:gd name="connsiteY147" fmla="*/ 300491 h 832102"/>
                <a:gd name="connsiteX148" fmla="*/ 59423 w 365556"/>
                <a:gd name="connsiteY148" fmla="*/ 241876 h 832102"/>
                <a:gd name="connsiteX149" fmla="*/ 119692 w 365556"/>
                <a:gd name="connsiteY149" fmla="*/ 135902 h 832102"/>
                <a:gd name="connsiteX150" fmla="*/ 122026 w 365556"/>
                <a:gd name="connsiteY150" fmla="*/ 132888 h 832102"/>
                <a:gd name="connsiteX151" fmla="*/ 124419 w 365556"/>
                <a:gd name="connsiteY151" fmla="*/ 129934 h 832102"/>
                <a:gd name="connsiteX152" fmla="*/ 126812 w 365556"/>
                <a:gd name="connsiteY152" fmla="*/ 126980 h 832102"/>
                <a:gd name="connsiteX153" fmla="*/ 129235 w 365556"/>
                <a:gd name="connsiteY153" fmla="*/ 124055 h 832102"/>
                <a:gd name="connsiteX154" fmla="*/ 131657 w 365556"/>
                <a:gd name="connsiteY154" fmla="*/ 121130 h 832102"/>
                <a:gd name="connsiteX155" fmla="*/ 134139 w 365556"/>
                <a:gd name="connsiteY155" fmla="*/ 118264 h 832102"/>
                <a:gd name="connsiteX156" fmla="*/ 136621 w 365556"/>
                <a:gd name="connsiteY156" fmla="*/ 115398 h 832102"/>
                <a:gd name="connsiteX157" fmla="*/ 137862 w 365556"/>
                <a:gd name="connsiteY157" fmla="*/ 113980 h 832102"/>
                <a:gd name="connsiteX158" fmla="*/ 139132 w 365556"/>
                <a:gd name="connsiteY158" fmla="*/ 112592 h 832102"/>
                <a:gd name="connsiteX159" fmla="*/ 144213 w 365556"/>
                <a:gd name="connsiteY159" fmla="*/ 107008 h 832102"/>
                <a:gd name="connsiteX160" fmla="*/ 146813 w 365556"/>
                <a:gd name="connsiteY160" fmla="*/ 104231 h 832102"/>
                <a:gd name="connsiteX161" fmla="*/ 148113 w 365556"/>
                <a:gd name="connsiteY161" fmla="*/ 102842 h 832102"/>
                <a:gd name="connsiteX162" fmla="*/ 149472 w 365556"/>
                <a:gd name="connsiteY162" fmla="*/ 101454 h 832102"/>
                <a:gd name="connsiteX163" fmla="*/ 154908 w 365556"/>
                <a:gd name="connsiteY163" fmla="*/ 95870 h 832102"/>
                <a:gd name="connsiteX164" fmla="*/ 160285 w 365556"/>
                <a:gd name="connsiteY164" fmla="*/ 90641 h 832102"/>
                <a:gd name="connsiteX165" fmla="*/ 161703 w 365556"/>
                <a:gd name="connsiteY165" fmla="*/ 89252 h 832102"/>
                <a:gd name="connsiteX166" fmla="*/ 162324 w 365556"/>
                <a:gd name="connsiteY166" fmla="*/ 88661 h 832102"/>
                <a:gd name="connsiteX167" fmla="*/ 162856 w 365556"/>
                <a:gd name="connsiteY167" fmla="*/ 88159 h 832102"/>
                <a:gd name="connsiteX168" fmla="*/ 165633 w 365556"/>
                <a:gd name="connsiteY168" fmla="*/ 85589 h 832102"/>
                <a:gd name="connsiteX169" fmla="*/ 168469 w 365556"/>
                <a:gd name="connsiteY169" fmla="*/ 82959 h 832102"/>
                <a:gd name="connsiteX170" fmla="*/ 169887 w 365556"/>
                <a:gd name="connsiteY170" fmla="*/ 81659 h 832102"/>
                <a:gd name="connsiteX171" fmla="*/ 170596 w 365556"/>
                <a:gd name="connsiteY171" fmla="*/ 81009 h 832102"/>
                <a:gd name="connsiteX172" fmla="*/ 171335 w 365556"/>
                <a:gd name="connsiteY172" fmla="*/ 80359 h 832102"/>
                <a:gd name="connsiteX173" fmla="*/ 177184 w 365556"/>
                <a:gd name="connsiteY173" fmla="*/ 75189 h 832102"/>
                <a:gd name="connsiteX174" fmla="*/ 179725 w 365556"/>
                <a:gd name="connsiteY174" fmla="*/ 73003 h 832102"/>
                <a:gd name="connsiteX175" fmla="*/ 182739 w 365556"/>
                <a:gd name="connsiteY175" fmla="*/ 70462 h 832102"/>
                <a:gd name="connsiteX176" fmla="*/ 185782 w 365556"/>
                <a:gd name="connsiteY176" fmla="*/ 67892 h 832102"/>
                <a:gd name="connsiteX177" fmla="*/ 187082 w 365556"/>
                <a:gd name="connsiteY177" fmla="*/ 66828 h 832102"/>
                <a:gd name="connsiteX178" fmla="*/ 188352 w 365556"/>
                <a:gd name="connsiteY178" fmla="*/ 65824 h 832102"/>
                <a:gd name="connsiteX179" fmla="*/ 194556 w 365556"/>
                <a:gd name="connsiteY179" fmla="*/ 60860 h 832102"/>
                <a:gd name="connsiteX180" fmla="*/ 200583 w 365556"/>
                <a:gd name="connsiteY180" fmla="*/ 56281 h 832102"/>
                <a:gd name="connsiteX181" fmla="*/ 203419 w 365556"/>
                <a:gd name="connsiteY181" fmla="*/ 54154 h 832102"/>
                <a:gd name="connsiteX182" fmla="*/ 203774 w 365556"/>
                <a:gd name="connsiteY182" fmla="*/ 53888 h 832102"/>
                <a:gd name="connsiteX183" fmla="*/ 204158 w 365556"/>
                <a:gd name="connsiteY183" fmla="*/ 53622 h 832102"/>
                <a:gd name="connsiteX184" fmla="*/ 204956 w 365556"/>
                <a:gd name="connsiteY184" fmla="*/ 53061 h 832102"/>
                <a:gd name="connsiteX185" fmla="*/ 206551 w 365556"/>
                <a:gd name="connsiteY185" fmla="*/ 51909 h 83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365556" h="832102">
                  <a:moveTo>
                    <a:pt x="206433" y="51702"/>
                  </a:moveTo>
                  <a:cubicBezTo>
                    <a:pt x="207585" y="50875"/>
                    <a:pt x="208767" y="49959"/>
                    <a:pt x="209860" y="49072"/>
                  </a:cubicBezTo>
                  <a:cubicBezTo>
                    <a:pt x="210126" y="48866"/>
                    <a:pt x="210392" y="48629"/>
                    <a:pt x="210658" y="48422"/>
                  </a:cubicBezTo>
                  <a:cubicBezTo>
                    <a:pt x="210894" y="48245"/>
                    <a:pt x="211101" y="48038"/>
                    <a:pt x="211308" y="47861"/>
                  </a:cubicBezTo>
                  <a:cubicBezTo>
                    <a:pt x="211751" y="47477"/>
                    <a:pt x="212164" y="47093"/>
                    <a:pt x="212578" y="46679"/>
                  </a:cubicBezTo>
                  <a:cubicBezTo>
                    <a:pt x="212962" y="46295"/>
                    <a:pt x="213523" y="45823"/>
                    <a:pt x="214026" y="45350"/>
                  </a:cubicBezTo>
                  <a:cubicBezTo>
                    <a:pt x="214528" y="44877"/>
                    <a:pt x="215030" y="44404"/>
                    <a:pt x="215503" y="43932"/>
                  </a:cubicBezTo>
                  <a:cubicBezTo>
                    <a:pt x="216478" y="42986"/>
                    <a:pt x="217394" y="42011"/>
                    <a:pt x="218250" y="41007"/>
                  </a:cubicBezTo>
                  <a:cubicBezTo>
                    <a:pt x="218457" y="40771"/>
                    <a:pt x="218694" y="40505"/>
                    <a:pt x="218900" y="40268"/>
                  </a:cubicBezTo>
                  <a:cubicBezTo>
                    <a:pt x="218959" y="40209"/>
                    <a:pt x="218989" y="40150"/>
                    <a:pt x="219019" y="40091"/>
                  </a:cubicBezTo>
                  <a:lnTo>
                    <a:pt x="219137" y="39943"/>
                  </a:lnTo>
                  <a:lnTo>
                    <a:pt x="219344" y="39648"/>
                  </a:lnTo>
                  <a:cubicBezTo>
                    <a:pt x="219639" y="39234"/>
                    <a:pt x="219846" y="38880"/>
                    <a:pt x="220318" y="38348"/>
                  </a:cubicBezTo>
                  <a:cubicBezTo>
                    <a:pt x="221146" y="37343"/>
                    <a:pt x="221884" y="36368"/>
                    <a:pt x="222564" y="35394"/>
                  </a:cubicBezTo>
                  <a:cubicBezTo>
                    <a:pt x="223923" y="33414"/>
                    <a:pt x="225193" y="31376"/>
                    <a:pt x="226198" y="29367"/>
                  </a:cubicBezTo>
                  <a:cubicBezTo>
                    <a:pt x="226345" y="28953"/>
                    <a:pt x="226464" y="28510"/>
                    <a:pt x="226611" y="28096"/>
                  </a:cubicBezTo>
                  <a:cubicBezTo>
                    <a:pt x="226670" y="27889"/>
                    <a:pt x="226729" y="27653"/>
                    <a:pt x="226818" y="27446"/>
                  </a:cubicBezTo>
                  <a:cubicBezTo>
                    <a:pt x="226936" y="27210"/>
                    <a:pt x="227025" y="26944"/>
                    <a:pt x="227143" y="26708"/>
                  </a:cubicBezTo>
                  <a:cubicBezTo>
                    <a:pt x="227557" y="25733"/>
                    <a:pt x="227911" y="24758"/>
                    <a:pt x="228177" y="23783"/>
                  </a:cubicBezTo>
                  <a:cubicBezTo>
                    <a:pt x="228768" y="21862"/>
                    <a:pt x="229093" y="19942"/>
                    <a:pt x="229211" y="18110"/>
                  </a:cubicBezTo>
                  <a:cubicBezTo>
                    <a:pt x="229418" y="14447"/>
                    <a:pt x="228620" y="11020"/>
                    <a:pt x="226729" y="8095"/>
                  </a:cubicBezTo>
                  <a:cubicBezTo>
                    <a:pt x="224839" y="5170"/>
                    <a:pt x="222062" y="3043"/>
                    <a:pt x="218634" y="1684"/>
                  </a:cubicBezTo>
                  <a:cubicBezTo>
                    <a:pt x="216921" y="1005"/>
                    <a:pt x="215060" y="561"/>
                    <a:pt x="213051" y="266"/>
                  </a:cubicBezTo>
                  <a:cubicBezTo>
                    <a:pt x="212046" y="118"/>
                    <a:pt x="211012" y="30"/>
                    <a:pt x="209978" y="0"/>
                  </a:cubicBezTo>
                  <a:cubicBezTo>
                    <a:pt x="209712" y="0"/>
                    <a:pt x="209446" y="0"/>
                    <a:pt x="209180" y="0"/>
                  </a:cubicBezTo>
                  <a:cubicBezTo>
                    <a:pt x="208885" y="0"/>
                    <a:pt x="208560" y="59"/>
                    <a:pt x="208235" y="89"/>
                  </a:cubicBezTo>
                  <a:cubicBezTo>
                    <a:pt x="207585" y="148"/>
                    <a:pt x="206935" y="266"/>
                    <a:pt x="206285" y="355"/>
                  </a:cubicBezTo>
                  <a:cubicBezTo>
                    <a:pt x="204099" y="532"/>
                    <a:pt x="201854" y="827"/>
                    <a:pt x="199490" y="1418"/>
                  </a:cubicBezTo>
                  <a:cubicBezTo>
                    <a:pt x="198308" y="1714"/>
                    <a:pt x="197127" y="2039"/>
                    <a:pt x="195945" y="2393"/>
                  </a:cubicBezTo>
                  <a:cubicBezTo>
                    <a:pt x="195413" y="2541"/>
                    <a:pt x="194615" y="2895"/>
                    <a:pt x="193906" y="3191"/>
                  </a:cubicBezTo>
                  <a:cubicBezTo>
                    <a:pt x="193552" y="3338"/>
                    <a:pt x="193197" y="3516"/>
                    <a:pt x="192843" y="3663"/>
                  </a:cubicBezTo>
                  <a:cubicBezTo>
                    <a:pt x="192547" y="3782"/>
                    <a:pt x="192252" y="3900"/>
                    <a:pt x="191956" y="4018"/>
                  </a:cubicBezTo>
                  <a:cubicBezTo>
                    <a:pt x="190745" y="4520"/>
                    <a:pt x="189563" y="5082"/>
                    <a:pt x="188352" y="5672"/>
                  </a:cubicBezTo>
                  <a:cubicBezTo>
                    <a:pt x="187761" y="5968"/>
                    <a:pt x="187141" y="6293"/>
                    <a:pt x="186550" y="6618"/>
                  </a:cubicBezTo>
                  <a:cubicBezTo>
                    <a:pt x="185929" y="6943"/>
                    <a:pt x="185398" y="7238"/>
                    <a:pt x="184659" y="7711"/>
                  </a:cubicBezTo>
                  <a:cubicBezTo>
                    <a:pt x="183950" y="8154"/>
                    <a:pt x="183270" y="8597"/>
                    <a:pt x="182591" y="9040"/>
                  </a:cubicBezTo>
                  <a:cubicBezTo>
                    <a:pt x="182236" y="9277"/>
                    <a:pt x="181911" y="9513"/>
                    <a:pt x="181557" y="9749"/>
                  </a:cubicBezTo>
                  <a:cubicBezTo>
                    <a:pt x="181261" y="9956"/>
                    <a:pt x="180936" y="10163"/>
                    <a:pt x="180641" y="10399"/>
                  </a:cubicBezTo>
                  <a:cubicBezTo>
                    <a:pt x="179459" y="11227"/>
                    <a:pt x="178307" y="12083"/>
                    <a:pt x="177125" y="13029"/>
                  </a:cubicBezTo>
                  <a:lnTo>
                    <a:pt x="175530" y="14299"/>
                  </a:lnTo>
                  <a:lnTo>
                    <a:pt x="174732" y="14920"/>
                  </a:lnTo>
                  <a:lnTo>
                    <a:pt x="174319" y="15274"/>
                  </a:lnTo>
                  <a:lnTo>
                    <a:pt x="173876" y="15629"/>
                  </a:lnTo>
                  <a:lnTo>
                    <a:pt x="170448" y="18465"/>
                  </a:lnTo>
                  <a:lnTo>
                    <a:pt x="164008" y="23871"/>
                  </a:lnTo>
                  <a:lnTo>
                    <a:pt x="157981" y="29189"/>
                  </a:lnTo>
                  <a:lnTo>
                    <a:pt x="157124" y="29928"/>
                  </a:lnTo>
                  <a:lnTo>
                    <a:pt x="156208" y="30755"/>
                  </a:lnTo>
                  <a:cubicBezTo>
                    <a:pt x="155617" y="31287"/>
                    <a:pt x="155027" y="31819"/>
                    <a:pt x="154495" y="32291"/>
                  </a:cubicBezTo>
                  <a:lnTo>
                    <a:pt x="151570" y="35009"/>
                  </a:lnTo>
                  <a:lnTo>
                    <a:pt x="148586" y="37757"/>
                  </a:lnTo>
                  <a:cubicBezTo>
                    <a:pt x="147552" y="38732"/>
                    <a:pt x="146400" y="39796"/>
                    <a:pt x="145218" y="40948"/>
                  </a:cubicBezTo>
                  <a:lnTo>
                    <a:pt x="139368" y="46650"/>
                  </a:lnTo>
                  <a:lnTo>
                    <a:pt x="138630" y="47359"/>
                  </a:lnTo>
                  <a:lnTo>
                    <a:pt x="137891" y="48097"/>
                  </a:lnTo>
                  <a:lnTo>
                    <a:pt x="136443" y="49575"/>
                  </a:lnTo>
                  <a:lnTo>
                    <a:pt x="133548" y="52529"/>
                  </a:lnTo>
                  <a:lnTo>
                    <a:pt x="130594" y="55542"/>
                  </a:lnTo>
                  <a:cubicBezTo>
                    <a:pt x="130298" y="55838"/>
                    <a:pt x="130003" y="56163"/>
                    <a:pt x="129707" y="56458"/>
                  </a:cubicBezTo>
                  <a:lnTo>
                    <a:pt x="128939" y="57286"/>
                  </a:lnTo>
                  <a:lnTo>
                    <a:pt x="127580" y="58763"/>
                  </a:lnTo>
                  <a:lnTo>
                    <a:pt x="121819" y="64997"/>
                  </a:lnTo>
                  <a:lnTo>
                    <a:pt x="116383" y="71142"/>
                  </a:lnTo>
                  <a:lnTo>
                    <a:pt x="115024" y="72678"/>
                  </a:lnTo>
                  <a:cubicBezTo>
                    <a:pt x="114581" y="73180"/>
                    <a:pt x="114108" y="73742"/>
                    <a:pt x="113665" y="74273"/>
                  </a:cubicBezTo>
                  <a:lnTo>
                    <a:pt x="110947" y="77464"/>
                  </a:lnTo>
                  <a:cubicBezTo>
                    <a:pt x="109145" y="79591"/>
                    <a:pt x="107343" y="81777"/>
                    <a:pt x="105570" y="83964"/>
                  </a:cubicBezTo>
                  <a:lnTo>
                    <a:pt x="104241" y="85589"/>
                  </a:lnTo>
                  <a:cubicBezTo>
                    <a:pt x="103797" y="86120"/>
                    <a:pt x="103354" y="86682"/>
                    <a:pt x="102911" y="87243"/>
                  </a:cubicBezTo>
                  <a:lnTo>
                    <a:pt x="100311" y="90552"/>
                  </a:lnTo>
                  <a:cubicBezTo>
                    <a:pt x="99455" y="91645"/>
                    <a:pt x="98568" y="92738"/>
                    <a:pt x="97741" y="93861"/>
                  </a:cubicBezTo>
                  <a:lnTo>
                    <a:pt x="95200" y="97199"/>
                  </a:lnTo>
                  <a:lnTo>
                    <a:pt x="92689" y="100538"/>
                  </a:lnTo>
                  <a:lnTo>
                    <a:pt x="90237" y="103935"/>
                  </a:lnTo>
                  <a:lnTo>
                    <a:pt x="87785" y="107333"/>
                  </a:lnTo>
                  <a:lnTo>
                    <a:pt x="85392" y="110760"/>
                  </a:lnTo>
                  <a:cubicBezTo>
                    <a:pt x="59777" y="147306"/>
                    <a:pt x="39421" y="187397"/>
                    <a:pt x="25152" y="229408"/>
                  </a:cubicBezTo>
                  <a:cubicBezTo>
                    <a:pt x="18002" y="250414"/>
                    <a:pt x="12359" y="271863"/>
                    <a:pt x="8223" y="293577"/>
                  </a:cubicBezTo>
                  <a:cubicBezTo>
                    <a:pt x="6155" y="304450"/>
                    <a:pt x="4501" y="315351"/>
                    <a:pt x="3201" y="326312"/>
                  </a:cubicBezTo>
                  <a:cubicBezTo>
                    <a:pt x="1930" y="337273"/>
                    <a:pt x="1014" y="348263"/>
                    <a:pt x="512" y="359253"/>
                  </a:cubicBezTo>
                  <a:cubicBezTo>
                    <a:pt x="-522" y="381264"/>
                    <a:pt x="10" y="403303"/>
                    <a:pt x="2108" y="425166"/>
                  </a:cubicBezTo>
                  <a:cubicBezTo>
                    <a:pt x="3142" y="436097"/>
                    <a:pt x="4589" y="446999"/>
                    <a:pt x="6391" y="457812"/>
                  </a:cubicBezTo>
                  <a:cubicBezTo>
                    <a:pt x="6805" y="460500"/>
                    <a:pt x="7337" y="463218"/>
                    <a:pt x="7839" y="465936"/>
                  </a:cubicBezTo>
                  <a:cubicBezTo>
                    <a:pt x="8312" y="468654"/>
                    <a:pt x="8873" y="471343"/>
                    <a:pt x="9405" y="474002"/>
                  </a:cubicBezTo>
                  <a:lnTo>
                    <a:pt x="9818" y="476011"/>
                  </a:lnTo>
                  <a:lnTo>
                    <a:pt x="10025" y="477015"/>
                  </a:lnTo>
                  <a:lnTo>
                    <a:pt x="10232" y="477990"/>
                  </a:lnTo>
                  <a:lnTo>
                    <a:pt x="11118" y="481949"/>
                  </a:lnTo>
                  <a:lnTo>
                    <a:pt x="12005" y="485937"/>
                  </a:lnTo>
                  <a:cubicBezTo>
                    <a:pt x="12152" y="486617"/>
                    <a:pt x="12300" y="487326"/>
                    <a:pt x="12477" y="488006"/>
                  </a:cubicBezTo>
                  <a:lnTo>
                    <a:pt x="12980" y="490044"/>
                  </a:lnTo>
                  <a:lnTo>
                    <a:pt x="14900" y="497785"/>
                  </a:lnTo>
                  <a:lnTo>
                    <a:pt x="15491" y="500059"/>
                  </a:lnTo>
                  <a:lnTo>
                    <a:pt x="16023" y="501980"/>
                  </a:lnTo>
                  <a:lnTo>
                    <a:pt x="17116" y="505909"/>
                  </a:lnTo>
                  <a:lnTo>
                    <a:pt x="18209" y="509838"/>
                  </a:lnTo>
                  <a:cubicBezTo>
                    <a:pt x="18593" y="511138"/>
                    <a:pt x="18977" y="512409"/>
                    <a:pt x="19361" y="513709"/>
                  </a:cubicBezTo>
                  <a:lnTo>
                    <a:pt x="20543" y="517579"/>
                  </a:lnTo>
                  <a:lnTo>
                    <a:pt x="21134" y="519529"/>
                  </a:lnTo>
                  <a:cubicBezTo>
                    <a:pt x="21252" y="519854"/>
                    <a:pt x="21311" y="520179"/>
                    <a:pt x="21429" y="520533"/>
                  </a:cubicBezTo>
                  <a:lnTo>
                    <a:pt x="21754" y="521567"/>
                  </a:lnTo>
                  <a:lnTo>
                    <a:pt x="24295" y="529249"/>
                  </a:lnTo>
                  <a:lnTo>
                    <a:pt x="24945" y="531258"/>
                  </a:lnTo>
                  <a:cubicBezTo>
                    <a:pt x="25063" y="531612"/>
                    <a:pt x="25181" y="531967"/>
                    <a:pt x="25329" y="532321"/>
                  </a:cubicBezTo>
                  <a:lnTo>
                    <a:pt x="25684" y="533296"/>
                  </a:lnTo>
                  <a:lnTo>
                    <a:pt x="27043" y="537078"/>
                  </a:lnTo>
                  <a:cubicBezTo>
                    <a:pt x="28874" y="542189"/>
                    <a:pt x="30824" y="547330"/>
                    <a:pt x="32833" y="552382"/>
                  </a:cubicBezTo>
                  <a:cubicBezTo>
                    <a:pt x="36881" y="562515"/>
                    <a:pt x="41283" y="572501"/>
                    <a:pt x="46010" y="582310"/>
                  </a:cubicBezTo>
                  <a:cubicBezTo>
                    <a:pt x="50737" y="592118"/>
                    <a:pt x="55818" y="601749"/>
                    <a:pt x="61225" y="611174"/>
                  </a:cubicBezTo>
                  <a:cubicBezTo>
                    <a:pt x="82851" y="648901"/>
                    <a:pt x="109736" y="683468"/>
                    <a:pt x="140786" y="713514"/>
                  </a:cubicBezTo>
                  <a:cubicBezTo>
                    <a:pt x="156326" y="728552"/>
                    <a:pt x="172871" y="742437"/>
                    <a:pt x="190331" y="755053"/>
                  </a:cubicBezTo>
                  <a:cubicBezTo>
                    <a:pt x="207792" y="767668"/>
                    <a:pt x="226109" y="779042"/>
                    <a:pt x="245106" y="789028"/>
                  </a:cubicBezTo>
                  <a:cubicBezTo>
                    <a:pt x="283099" y="809000"/>
                    <a:pt x="323781" y="823506"/>
                    <a:pt x="365556" y="832103"/>
                  </a:cubicBezTo>
                  <a:cubicBezTo>
                    <a:pt x="324254" y="821556"/>
                    <a:pt x="284576" y="805188"/>
                    <a:pt x="248060" y="783740"/>
                  </a:cubicBezTo>
                  <a:cubicBezTo>
                    <a:pt x="229802" y="773015"/>
                    <a:pt x="212342" y="760991"/>
                    <a:pt x="195856" y="747844"/>
                  </a:cubicBezTo>
                  <a:cubicBezTo>
                    <a:pt x="179371" y="734667"/>
                    <a:pt x="163860" y="720339"/>
                    <a:pt x="149443" y="705035"/>
                  </a:cubicBezTo>
                  <a:cubicBezTo>
                    <a:pt x="120637" y="674368"/>
                    <a:pt x="96293" y="639743"/>
                    <a:pt x="77238" y="602547"/>
                  </a:cubicBezTo>
                  <a:cubicBezTo>
                    <a:pt x="72481" y="593241"/>
                    <a:pt x="68049" y="583787"/>
                    <a:pt x="63972" y="574185"/>
                  </a:cubicBezTo>
                  <a:cubicBezTo>
                    <a:pt x="59895" y="564583"/>
                    <a:pt x="56143" y="554863"/>
                    <a:pt x="52746" y="545025"/>
                  </a:cubicBezTo>
                  <a:cubicBezTo>
                    <a:pt x="51062" y="540091"/>
                    <a:pt x="49437" y="535187"/>
                    <a:pt x="47930" y="530194"/>
                  </a:cubicBezTo>
                  <a:lnTo>
                    <a:pt x="46778" y="526383"/>
                  </a:lnTo>
                  <a:lnTo>
                    <a:pt x="46482" y="525438"/>
                  </a:lnTo>
                  <a:cubicBezTo>
                    <a:pt x="46394" y="525172"/>
                    <a:pt x="46305" y="524876"/>
                    <a:pt x="46246" y="524610"/>
                  </a:cubicBezTo>
                  <a:lnTo>
                    <a:pt x="45744" y="522779"/>
                  </a:lnTo>
                  <a:lnTo>
                    <a:pt x="43646" y="515186"/>
                  </a:lnTo>
                  <a:lnTo>
                    <a:pt x="43410" y="514329"/>
                  </a:lnTo>
                  <a:cubicBezTo>
                    <a:pt x="43321" y="514063"/>
                    <a:pt x="43262" y="513709"/>
                    <a:pt x="43173" y="513413"/>
                  </a:cubicBezTo>
                  <a:lnTo>
                    <a:pt x="42701" y="511522"/>
                  </a:lnTo>
                  <a:lnTo>
                    <a:pt x="41726" y="507682"/>
                  </a:lnTo>
                  <a:cubicBezTo>
                    <a:pt x="41401" y="506411"/>
                    <a:pt x="41076" y="505112"/>
                    <a:pt x="40780" y="503841"/>
                  </a:cubicBezTo>
                  <a:lnTo>
                    <a:pt x="39924" y="500030"/>
                  </a:lnTo>
                  <a:lnTo>
                    <a:pt x="39067" y="496219"/>
                  </a:lnTo>
                  <a:lnTo>
                    <a:pt x="38624" y="494269"/>
                  </a:lnTo>
                  <a:lnTo>
                    <a:pt x="38269" y="492644"/>
                  </a:lnTo>
                  <a:lnTo>
                    <a:pt x="36703" y="484785"/>
                  </a:lnTo>
                  <a:lnTo>
                    <a:pt x="36349" y="482924"/>
                  </a:lnTo>
                  <a:cubicBezTo>
                    <a:pt x="36231" y="482333"/>
                    <a:pt x="36142" y="481713"/>
                    <a:pt x="36024" y="481092"/>
                  </a:cubicBezTo>
                  <a:lnTo>
                    <a:pt x="35344" y="477222"/>
                  </a:lnTo>
                  <a:lnTo>
                    <a:pt x="34665" y="473322"/>
                  </a:lnTo>
                  <a:lnTo>
                    <a:pt x="34488" y="472347"/>
                  </a:lnTo>
                  <a:lnTo>
                    <a:pt x="34340" y="471372"/>
                  </a:lnTo>
                  <a:lnTo>
                    <a:pt x="34044" y="469452"/>
                  </a:lnTo>
                  <a:cubicBezTo>
                    <a:pt x="33660" y="466882"/>
                    <a:pt x="33247" y="464311"/>
                    <a:pt x="32951" y="461771"/>
                  </a:cubicBezTo>
                  <a:cubicBezTo>
                    <a:pt x="32626" y="459200"/>
                    <a:pt x="32242" y="456689"/>
                    <a:pt x="31976" y="454089"/>
                  </a:cubicBezTo>
                  <a:cubicBezTo>
                    <a:pt x="30765" y="443808"/>
                    <a:pt x="29908" y="433497"/>
                    <a:pt x="29406" y="423157"/>
                  </a:cubicBezTo>
                  <a:cubicBezTo>
                    <a:pt x="28431" y="402506"/>
                    <a:pt x="28904" y="381825"/>
                    <a:pt x="30854" y="361292"/>
                  </a:cubicBezTo>
                  <a:cubicBezTo>
                    <a:pt x="31829" y="351040"/>
                    <a:pt x="33158" y="340818"/>
                    <a:pt x="34842" y="330685"/>
                  </a:cubicBezTo>
                  <a:cubicBezTo>
                    <a:pt x="36526" y="320551"/>
                    <a:pt x="38565" y="310477"/>
                    <a:pt x="40958" y="300491"/>
                  </a:cubicBezTo>
                  <a:cubicBezTo>
                    <a:pt x="45744" y="280519"/>
                    <a:pt x="51918" y="260931"/>
                    <a:pt x="59423" y="241876"/>
                  </a:cubicBezTo>
                  <a:cubicBezTo>
                    <a:pt x="74401" y="203794"/>
                    <a:pt x="94816" y="168016"/>
                    <a:pt x="119692" y="135902"/>
                  </a:cubicBezTo>
                  <a:lnTo>
                    <a:pt x="122026" y="132888"/>
                  </a:lnTo>
                  <a:lnTo>
                    <a:pt x="124419" y="129934"/>
                  </a:lnTo>
                  <a:lnTo>
                    <a:pt x="126812" y="126980"/>
                  </a:lnTo>
                  <a:lnTo>
                    <a:pt x="129235" y="124055"/>
                  </a:lnTo>
                  <a:lnTo>
                    <a:pt x="131657" y="121130"/>
                  </a:lnTo>
                  <a:cubicBezTo>
                    <a:pt x="132485" y="120155"/>
                    <a:pt x="133312" y="119210"/>
                    <a:pt x="134139" y="118264"/>
                  </a:cubicBezTo>
                  <a:lnTo>
                    <a:pt x="136621" y="115398"/>
                  </a:lnTo>
                  <a:cubicBezTo>
                    <a:pt x="137034" y="114926"/>
                    <a:pt x="137448" y="114453"/>
                    <a:pt x="137862" y="113980"/>
                  </a:cubicBezTo>
                  <a:lnTo>
                    <a:pt x="139132" y="112592"/>
                  </a:lnTo>
                  <a:cubicBezTo>
                    <a:pt x="140816" y="110730"/>
                    <a:pt x="142470" y="108869"/>
                    <a:pt x="144213" y="107008"/>
                  </a:cubicBezTo>
                  <a:lnTo>
                    <a:pt x="146813" y="104231"/>
                  </a:lnTo>
                  <a:cubicBezTo>
                    <a:pt x="147257" y="103758"/>
                    <a:pt x="147670" y="103315"/>
                    <a:pt x="148113" y="102842"/>
                  </a:cubicBezTo>
                  <a:lnTo>
                    <a:pt x="149472" y="101454"/>
                  </a:lnTo>
                  <a:lnTo>
                    <a:pt x="154908" y="95870"/>
                  </a:lnTo>
                  <a:lnTo>
                    <a:pt x="160285" y="90641"/>
                  </a:lnTo>
                  <a:lnTo>
                    <a:pt x="161703" y="89252"/>
                  </a:lnTo>
                  <a:lnTo>
                    <a:pt x="162324" y="88661"/>
                  </a:lnTo>
                  <a:cubicBezTo>
                    <a:pt x="162501" y="88484"/>
                    <a:pt x="162678" y="88336"/>
                    <a:pt x="162856" y="88159"/>
                  </a:cubicBezTo>
                  <a:lnTo>
                    <a:pt x="165633" y="85589"/>
                  </a:lnTo>
                  <a:lnTo>
                    <a:pt x="168469" y="82959"/>
                  </a:lnTo>
                  <a:lnTo>
                    <a:pt x="169887" y="81659"/>
                  </a:lnTo>
                  <a:lnTo>
                    <a:pt x="170596" y="81009"/>
                  </a:lnTo>
                  <a:lnTo>
                    <a:pt x="171335" y="80359"/>
                  </a:lnTo>
                  <a:lnTo>
                    <a:pt x="177184" y="75189"/>
                  </a:lnTo>
                  <a:cubicBezTo>
                    <a:pt x="177923" y="74539"/>
                    <a:pt x="178780" y="73801"/>
                    <a:pt x="179725" y="73003"/>
                  </a:cubicBezTo>
                  <a:lnTo>
                    <a:pt x="182739" y="70462"/>
                  </a:lnTo>
                  <a:lnTo>
                    <a:pt x="185782" y="67892"/>
                  </a:lnTo>
                  <a:lnTo>
                    <a:pt x="187082" y="66828"/>
                  </a:lnTo>
                  <a:lnTo>
                    <a:pt x="188352" y="65824"/>
                  </a:lnTo>
                  <a:lnTo>
                    <a:pt x="194556" y="60860"/>
                  </a:lnTo>
                  <a:lnTo>
                    <a:pt x="200583" y="56281"/>
                  </a:lnTo>
                  <a:lnTo>
                    <a:pt x="203419" y="54154"/>
                  </a:lnTo>
                  <a:lnTo>
                    <a:pt x="203774" y="53888"/>
                  </a:lnTo>
                  <a:cubicBezTo>
                    <a:pt x="203774" y="53888"/>
                    <a:pt x="204010" y="53711"/>
                    <a:pt x="204158" y="53622"/>
                  </a:cubicBezTo>
                  <a:lnTo>
                    <a:pt x="204956" y="53061"/>
                  </a:lnTo>
                  <a:lnTo>
                    <a:pt x="206551" y="51909"/>
                  </a:lnTo>
                  <a:close/>
                </a:path>
              </a:pathLst>
            </a:custGeom>
            <a:solidFill>
              <a:srgbClr val="FF6B00"/>
            </a:solidFill>
            <a:ln w="2951"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grpSp>
          <p:nvGrpSpPr>
            <p:cNvPr id="31" name="Group 30">
              <a:extLst>
                <a:ext uri="{FF2B5EF4-FFF2-40B4-BE49-F238E27FC236}">
                  <a16:creationId xmlns:a16="http://schemas.microsoft.com/office/drawing/2014/main" id="{A9CD0250-7DCA-45F4-FBC2-C8F0E379373E}"/>
                </a:ext>
                <a:ext uri="{C183D7F6-B498-43B3-948B-1728B52AA6E4}">
                  <adec:decorative xmlns:adec="http://schemas.microsoft.com/office/drawing/2017/decorative" val="1"/>
                </a:ext>
              </a:extLst>
            </p:cNvPr>
            <p:cNvGrpSpPr/>
            <p:nvPr userDrawn="1"/>
          </p:nvGrpSpPr>
          <p:grpSpPr>
            <a:xfrm>
              <a:off x="3251205" y="1066144"/>
              <a:ext cx="2370853" cy="2283664"/>
              <a:chOff x="3251205" y="1066144"/>
              <a:chExt cx="2370853" cy="2283664"/>
            </a:xfrm>
          </p:grpSpPr>
          <p:sp>
            <p:nvSpPr>
              <p:cNvPr id="32" name="Freeform: Shape 31">
                <a:extLst>
                  <a:ext uri="{FF2B5EF4-FFF2-40B4-BE49-F238E27FC236}">
                    <a16:creationId xmlns:a16="http://schemas.microsoft.com/office/drawing/2014/main" id="{6457D13B-B2BF-4884-9D4A-64175E1B3209}"/>
                  </a:ext>
                </a:extLst>
              </p:cNvPr>
              <p:cNvSpPr/>
              <p:nvPr/>
            </p:nvSpPr>
            <p:spPr>
              <a:xfrm>
                <a:off x="3251205" y="1219775"/>
                <a:ext cx="1524703" cy="2130033"/>
              </a:xfrm>
              <a:custGeom>
                <a:avLst/>
                <a:gdLst>
                  <a:gd name="connsiteX0" fmla="*/ 91085 w 436718"/>
                  <a:gd name="connsiteY0" fmla="*/ 42488 h 610102"/>
                  <a:gd name="connsiteX1" fmla="*/ 93006 w 436718"/>
                  <a:gd name="connsiteY1" fmla="*/ 39445 h 610102"/>
                  <a:gd name="connsiteX2" fmla="*/ 93419 w 436718"/>
                  <a:gd name="connsiteY2" fmla="*/ 38706 h 610102"/>
                  <a:gd name="connsiteX3" fmla="*/ 93774 w 436718"/>
                  <a:gd name="connsiteY3" fmla="*/ 38086 h 610102"/>
                  <a:gd name="connsiteX4" fmla="*/ 94453 w 436718"/>
                  <a:gd name="connsiteY4" fmla="*/ 36815 h 610102"/>
                  <a:gd name="connsiteX5" fmla="*/ 95192 w 436718"/>
                  <a:gd name="connsiteY5" fmla="*/ 35368 h 610102"/>
                  <a:gd name="connsiteX6" fmla="*/ 95931 w 436718"/>
                  <a:gd name="connsiteY6" fmla="*/ 33831 h 610102"/>
                  <a:gd name="connsiteX7" fmla="*/ 97260 w 436718"/>
                  <a:gd name="connsiteY7" fmla="*/ 30788 h 610102"/>
                  <a:gd name="connsiteX8" fmla="*/ 97556 w 436718"/>
                  <a:gd name="connsiteY8" fmla="*/ 30020 h 610102"/>
                  <a:gd name="connsiteX9" fmla="*/ 97615 w 436718"/>
                  <a:gd name="connsiteY9" fmla="*/ 29843 h 610102"/>
                  <a:gd name="connsiteX10" fmla="*/ 97615 w 436718"/>
                  <a:gd name="connsiteY10" fmla="*/ 29695 h 610102"/>
                  <a:gd name="connsiteX11" fmla="*/ 97733 w 436718"/>
                  <a:gd name="connsiteY11" fmla="*/ 29400 h 610102"/>
                  <a:gd name="connsiteX12" fmla="*/ 98117 w 436718"/>
                  <a:gd name="connsiteY12" fmla="*/ 28100 h 610102"/>
                  <a:gd name="connsiteX13" fmla="*/ 99033 w 436718"/>
                  <a:gd name="connsiteY13" fmla="*/ 25145 h 610102"/>
                  <a:gd name="connsiteX14" fmla="*/ 100155 w 436718"/>
                  <a:gd name="connsiteY14" fmla="*/ 19414 h 610102"/>
                  <a:gd name="connsiteX15" fmla="*/ 100096 w 436718"/>
                  <a:gd name="connsiteY15" fmla="*/ 18291 h 610102"/>
                  <a:gd name="connsiteX16" fmla="*/ 100067 w 436718"/>
                  <a:gd name="connsiteY16" fmla="*/ 17730 h 610102"/>
                  <a:gd name="connsiteX17" fmla="*/ 100096 w 436718"/>
                  <a:gd name="connsiteY17" fmla="*/ 17080 h 610102"/>
                  <a:gd name="connsiteX18" fmla="*/ 100096 w 436718"/>
                  <a:gd name="connsiteY18" fmla="*/ 14510 h 610102"/>
                  <a:gd name="connsiteX19" fmla="*/ 99299 w 436718"/>
                  <a:gd name="connsiteY19" fmla="*/ 9812 h 610102"/>
                  <a:gd name="connsiteX20" fmla="*/ 94513 w 436718"/>
                  <a:gd name="connsiteY20" fmla="*/ 2692 h 610102"/>
                  <a:gd name="connsiteX21" fmla="*/ 86388 w 436718"/>
                  <a:gd name="connsiteY21" fmla="*/ 4 h 610102"/>
                  <a:gd name="connsiteX22" fmla="*/ 81631 w 436718"/>
                  <a:gd name="connsiteY22" fmla="*/ 476 h 610102"/>
                  <a:gd name="connsiteX23" fmla="*/ 79150 w 436718"/>
                  <a:gd name="connsiteY23" fmla="*/ 1156 h 610102"/>
                  <a:gd name="connsiteX24" fmla="*/ 78529 w 436718"/>
                  <a:gd name="connsiteY24" fmla="*/ 1363 h 610102"/>
                  <a:gd name="connsiteX25" fmla="*/ 77820 w 436718"/>
                  <a:gd name="connsiteY25" fmla="*/ 1717 h 610102"/>
                  <a:gd name="connsiteX26" fmla="*/ 76373 w 436718"/>
                  <a:gd name="connsiteY26" fmla="*/ 2485 h 610102"/>
                  <a:gd name="connsiteX27" fmla="*/ 71380 w 436718"/>
                  <a:gd name="connsiteY27" fmla="*/ 5233 h 610102"/>
                  <a:gd name="connsiteX28" fmla="*/ 68898 w 436718"/>
                  <a:gd name="connsiteY28" fmla="*/ 7006 h 610102"/>
                  <a:gd name="connsiteX29" fmla="*/ 67539 w 436718"/>
                  <a:gd name="connsiteY29" fmla="*/ 8217 h 610102"/>
                  <a:gd name="connsiteX30" fmla="*/ 66830 w 436718"/>
                  <a:gd name="connsiteY30" fmla="*/ 8896 h 610102"/>
                  <a:gd name="connsiteX31" fmla="*/ 66239 w 436718"/>
                  <a:gd name="connsiteY31" fmla="*/ 9428 h 610102"/>
                  <a:gd name="connsiteX32" fmla="*/ 63905 w 436718"/>
                  <a:gd name="connsiteY32" fmla="*/ 11733 h 610102"/>
                  <a:gd name="connsiteX33" fmla="*/ 62753 w 436718"/>
                  <a:gd name="connsiteY33" fmla="*/ 12973 h 610102"/>
                  <a:gd name="connsiteX34" fmla="*/ 61571 w 436718"/>
                  <a:gd name="connsiteY34" fmla="*/ 14362 h 610102"/>
                  <a:gd name="connsiteX35" fmla="*/ 60330 w 436718"/>
                  <a:gd name="connsiteY35" fmla="*/ 15987 h 610102"/>
                  <a:gd name="connsiteX36" fmla="*/ 59710 w 436718"/>
                  <a:gd name="connsiteY36" fmla="*/ 16814 h 610102"/>
                  <a:gd name="connsiteX37" fmla="*/ 59178 w 436718"/>
                  <a:gd name="connsiteY37" fmla="*/ 17582 h 610102"/>
                  <a:gd name="connsiteX38" fmla="*/ 57199 w 436718"/>
                  <a:gd name="connsiteY38" fmla="*/ 20625 h 610102"/>
                  <a:gd name="connsiteX39" fmla="*/ 56312 w 436718"/>
                  <a:gd name="connsiteY39" fmla="*/ 22073 h 610102"/>
                  <a:gd name="connsiteX40" fmla="*/ 55869 w 436718"/>
                  <a:gd name="connsiteY40" fmla="*/ 22782 h 610102"/>
                  <a:gd name="connsiteX41" fmla="*/ 55633 w 436718"/>
                  <a:gd name="connsiteY41" fmla="*/ 23166 h 610102"/>
                  <a:gd name="connsiteX42" fmla="*/ 55396 w 436718"/>
                  <a:gd name="connsiteY42" fmla="*/ 23580 h 610102"/>
                  <a:gd name="connsiteX43" fmla="*/ 53535 w 436718"/>
                  <a:gd name="connsiteY43" fmla="*/ 26770 h 610102"/>
                  <a:gd name="connsiteX44" fmla="*/ 50049 w 436718"/>
                  <a:gd name="connsiteY44" fmla="*/ 32827 h 610102"/>
                  <a:gd name="connsiteX45" fmla="*/ 46858 w 436718"/>
                  <a:gd name="connsiteY45" fmla="*/ 38677 h 610102"/>
                  <a:gd name="connsiteX46" fmla="*/ 46386 w 436718"/>
                  <a:gd name="connsiteY46" fmla="*/ 39504 h 610102"/>
                  <a:gd name="connsiteX47" fmla="*/ 45883 w 436718"/>
                  <a:gd name="connsiteY47" fmla="*/ 40390 h 610102"/>
                  <a:gd name="connsiteX48" fmla="*/ 44997 w 436718"/>
                  <a:gd name="connsiteY48" fmla="*/ 42074 h 610102"/>
                  <a:gd name="connsiteX49" fmla="*/ 43490 w 436718"/>
                  <a:gd name="connsiteY49" fmla="*/ 45029 h 610102"/>
                  <a:gd name="connsiteX50" fmla="*/ 41954 w 436718"/>
                  <a:gd name="connsiteY50" fmla="*/ 48042 h 610102"/>
                  <a:gd name="connsiteX51" fmla="*/ 40240 w 436718"/>
                  <a:gd name="connsiteY51" fmla="*/ 51469 h 610102"/>
                  <a:gd name="connsiteX52" fmla="*/ 37286 w 436718"/>
                  <a:gd name="connsiteY52" fmla="*/ 57585 h 610102"/>
                  <a:gd name="connsiteX53" fmla="*/ 36932 w 436718"/>
                  <a:gd name="connsiteY53" fmla="*/ 58353 h 610102"/>
                  <a:gd name="connsiteX54" fmla="*/ 36577 w 436718"/>
                  <a:gd name="connsiteY54" fmla="*/ 59121 h 610102"/>
                  <a:gd name="connsiteX55" fmla="*/ 35868 w 436718"/>
                  <a:gd name="connsiteY55" fmla="*/ 60687 h 610102"/>
                  <a:gd name="connsiteX56" fmla="*/ 34450 w 436718"/>
                  <a:gd name="connsiteY56" fmla="*/ 63818 h 610102"/>
                  <a:gd name="connsiteX57" fmla="*/ 33002 w 436718"/>
                  <a:gd name="connsiteY57" fmla="*/ 67009 h 610102"/>
                  <a:gd name="connsiteX58" fmla="*/ 32589 w 436718"/>
                  <a:gd name="connsiteY58" fmla="*/ 67984 h 610102"/>
                  <a:gd name="connsiteX59" fmla="*/ 32205 w 436718"/>
                  <a:gd name="connsiteY59" fmla="*/ 68870 h 610102"/>
                  <a:gd name="connsiteX60" fmla="*/ 31555 w 436718"/>
                  <a:gd name="connsiteY60" fmla="*/ 70407 h 610102"/>
                  <a:gd name="connsiteX61" fmla="*/ 28807 w 436718"/>
                  <a:gd name="connsiteY61" fmla="*/ 76906 h 610102"/>
                  <a:gd name="connsiteX62" fmla="*/ 26325 w 436718"/>
                  <a:gd name="connsiteY62" fmla="*/ 83229 h 610102"/>
                  <a:gd name="connsiteX63" fmla="*/ 25705 w 436718"/>
                  <a:gd name="connsiteY63" fmla="*/ 84795 h 610102"/>
                  <a:gd name="connsiteX64" fmla="*/ 25114 w 436718"/>
                  <a:gd name="connsiteY64" fmla="*/ 86419 h 610102"/>
                  <a:gd name="connsiteX65" fmla="*/ 23903 w 436718"/>
                  <a:gd name="connsiteY65" fmla="*/ 89699 h 610102"/>
                  <a:gd name="connsiteX66" fmla="*/ 21569 w 436718"/>
                  <a:gd name="connsiteY66" fmla="*/ 96287 h 610102"/>
                  <a:gd name="connsiteX67" fmla="*/ 20978 w 436718"/>
                  <a:gd name="connsiteY67" fmla="*/ 97942 h 610102"/>
                  <a:gd name="connsiteX68" fmla="*/ 20417 w 436718"/>
                  <a:gd name="connsiteY68" fmla="*/ 99596 h 610102"/>
                  <a:gd name="connsiteX69" fmla="*/ 19323 w 436718"/>
                  <a:gd name="connsiteY69" fmla="*/ 102905 h 610102"/>
                  <a:gd name="connsiteX70" fmla="*/ 18260 w 436718"/>
                  <a:gd name="connsiteY70" fmla="*/ 106214 h 610102"/>
                  <a:gd name="connsiteX71" fmla="*/ 17226 w 436718"/>
                  <a:gd name="connsiteY71" fmla="*/ 109552 h 610102"/>
                  <a:gd name="connsiteX72" fmla="*/ 16221 w 436718"/>
                  <a:gd name="connsiteY72" fmla="*/ 112891 h 610102"/>
                  <a:gd name="connsiteX73" fmla="*/ 15246 w 436718"/>
                  <a:gd name="connsiteY73" fmla="*/ 116229 h 610102"/>
                  <a:gd name="connsiteX74" fmla="*/ 14271 w 436718"/>
                  <a:gd name="connsiteY74" fmla="*/ 119568 h 610102"/>
                  <a:gd name="connsiteX75" fmla="*/ 13385 w 436718"/>
                  <a:gd name="connsiteY75" fmla="*/ 122936 h 610102"/>
                  <a:gd name="connsiteX76" fmla="*/ 90 w 436718"/>
                  <a:gd name="connsiteY76" fmla="*/ 232573 h 610102"/>
                  <a:gd name="connsiteX77" fmla="*/ 5113 w 436718"/>
                  <a:gd name="connsiteY77" fmla="*/ 287406 h 610102"/>
                  <a:gd name="connsiteX78" fmla="*/ 10490 w 436718"/>
                  <a:gd name="connsiteY78" fmla="*/ 314380 h 610102"/>
                  <a:gd name="connsiteX79" fmla="*/ 17728 w 436718"/>
                  <a:gd name="connsiteY79" fmla="*/ 340851 h 610102"/>
                  <a:gd name="connsiteX80" fmla="*/ 37670 w 436718"/>
                  <a:gd name="connsiteY80" fmla="*/ 391814 h 610102"/>
                  <a:gd name="connsiteX81" fmla="*/ 50285 w 436718"/>
                  <a:gd name="connsiteY81" fmla="*/ 416040 h 610102"/>
                  <a:gd name="connsiteX82" fmla="*/ 53712 w 436718"/>
                  <a:gd name="connsiteY82" fmla="*/ 421979 h 610102"/>
                  <a:gd name="connsiteX83" fmla="*/ 57228 w 436718"/>
                  <a:gd name="connsiteY83" fmla="*/ 427828 h 610102"/>
                  <a:gd name="connsiteX84" fmla="*/ 58114 w 436718"/>
                  <a:gd name="connsiteY84" fmla="*/ 429276 h 610102"/>
                  <a:gd name="connsiteX85" fmla="*/ 58558 w 436718"/>
                  <a:gd name="connsiteY85" fmla="*/ 430015 h 610102"/>
                  <a:gd name="connsiteX86" fmla="*/ 59001 w 436718"/>
                  <a:gd name="connsiteY86" fmla="*/ 430724 h 610102"/>
                  <a:gd name="connsiteX87" fmla="*/ 60803 w 436718"/>
                  <a:gd name="connsiteY87" fmla="*/ 433560 h 610102"/>
                  <a:gd name="connsiteX88" fmla="*/ 62635 w 436718"/>
                  <a:gd name="connsiteY88" fmla="*/ 436426 h 610102"/>
                  <a:gd name="connsiteX89" fmla="*/ 63610 w 436718"/>
                  <a:gd name="connsiteY89" fmla="*/ 437903 h 610102"/>
                  <a:gd name="connsiteX90" fmla="*/ 64585 w 436718"/>
                  <a:gd name="connsiteY90" fmla="*/ 439350 h 610102"/>
                  <a:gd name="connsiteX91" fmla="*/ 68278 w 436718"/>
                  <a:gd name="connsiteY91" fmla="*/ 444846 h 610102"/>
                  <a:gd name="connsiteX92" fmla="*/ 69371 w 436718"/>
                  <a:gd name="connsiteY92" fmla="*/ 446441 h 610102"/>
                  <a:gd name="connsiteX93" fmla="*/ 70346 w 436718"/>
                  <a:gd name="connsiteY93" fmla="*/ 447800 h 610102"/>
                  <a:gd name="connsiteX94" fmla="*/ 72325 w 436718"/>
                  <a:gd name="connsiteY94" fmla="*/ 450577 h 610102"/>
                  <a:gd name="connsiteX95" fmla="*/ 74305 w 436718"/>
                  <a:gd name="connsiteY95" fmla="*/ 453325 h 610102"/>
                  <a:gd name="connsiteX96" fmla="*/ 76313 w 436718"/>
                  <a:gd name="connsiteY96" fmla="*/ 456013 h 610102"/>
                  <a:gd name="connsiteX97" fmla="*/ 78322 w 436718"/>
                  <a:gd name="connsiteY97" fmla="*/ 458702 h 610102"/>
                  <a:gd name="connsiteX98" fmla="*/ 79327 w 436718"/>
                  <a:gd name="connsiteY98" fmla="*/ 460061 h 610102"/>
                  <a:gd name="connsiteX99" fmla="*/ 79859 w 436718"/>
                  <a:gd name="connsiteY99" fmla="*/ 460740 h 610102"/>
                  <a:gd name="connsiteX100" fmla="*/ 80420 w 436718"/>
                  <a:gd name="connsiteY100" fmla="*/ 461449 h 610102"/>
                  <a:gd name="connsiteX101" fmla="*/ 84586 w 436718"/>
                  <a:gd name="connsiteY101" fmla="*/ 466738 h 610102"/>
                  <a:gd name="connsiteX102" fmla="*/ 85679 w 436718"/>
                  <a:gd name="connsiteY102" fmla="*/ 468126 h 610102"/>
                  <a:gd name="connsiteX103" fmla="*/ 86270 w 436718"/>
                  <a:gd name="connsiteY103" fmla="*/ 468835 h 610102"/>
                  <a:gd name="connsiteX104" fmla="*/ 86802 w 436718"/>
                  <a:gd name="connsiteY104" fmla="*/ 469485 h 610102"/>
                  <a:gd name="connsiteX105" fmla="*/ 88929 w 436718"/>
                  <a:gd name="connsiteY105" fmla="*/ 472056 h 610102"/>
                  <a:gd name="connsiteX106" fmla="*/ 97792 w 436718"/>
                  <a:gd name="connsiteY106" fmla="*/ 482366 h 610102"/>
                  <a:gd name="connsiteX107" fmla="*/ 116582 w 436718"/>
                  <a:gd name="connsiteY107" fmla="*/ 501954 h 610102"/>
                  <a:gd name="connsiteX108" fmla="*/ 136642 w 436718"/>
                  <a:gd name="connsiteY108" fmla="*/ 520153 h 610102"/>
                  <a:gd name="connsiteX109" fmla="*/ 227755 w 436718"/>
                  <a:gd name="connsiteY109" fmla="*/ 577379 h 610102"/>
                  <a:gd name="connsiteX110" fmla="*/ 278187 w 436718"/>
                  <a:gd name="connsiteY110" fmla="*/ 595726 h 610102"/>
                  <a:gd name="connsiteX111" fmla="*/ 330538 w 436718"/>
                  <a:gd name="connsiteY111" fmla="*/ 606657 h 610102"/>
                  <a:gd name="connsiteX112" fmla="*/ 436719 w 436718"/>
                  <a:gd name="connsiteY112" fmla="*/ 606066 h 610102"/>
                  <a:gd name="connsiteX113" fmla="*/ 331336 w 436718"/>
                  <a:gd name="connsiteY113" fmla="*/ 601694 h 610102"/>
                  <a:gd name="connsiteX114" fmla="*/ 280432 w 436718"/>
                  <a:gd name="connsiteY114" fmla="*/ 588517 h 610102"/>
                  <a:gd name="connsiteX115" fmla="*/ 232069 w 436718"/>
                  <a:gd name="connsiteY115" fmla="*/ 568309 h 610102"/>
                  <a:gd name="connsiteX116" fmla="*/ 146657 w 436718"/>
                  <a:gd name="connsiteY116" fmla="*/ 508867 h 610102"/>
                  <a:gd name="connsiteX117" fmla="*/ 128252 w 436718"/>
                  <a:gd name="connsiteY117" fmla="*/ 490520 h 610102"/>
                  <a:gd name="connsiteX118" fmla="*/ 111205 w 436718"/>
                  <a:gd name="connsiteY118" fmla="*/ 470962 h 610102"/>
                  <a:gd name="connsiteX119" fmla="*/ 103228 w 436718"/>
                  <a:gd name="connsiteY119" fmla="*/ 460740 h 610102"/>
                  <a:gd name="connsiteX120" fmla="*/ 101249 w 436718"/>
                  <a:gd name="connsiteY120" fmla="*/ 458111 h 610102"/>
                  <a:gd name="connsiteX121" fmla="*/ 100746 w 436718"/>
                  <a:gd name="connsiteY121" fmla="*/ 457461 h 610102"/>
                  <a:gd name="connsiteX122" fmla="*/ 100303 w 436718"/>
                  <a:gd name="connsiteY122" fmla="*/ 456870 h 610102"/>
                  <a:gd name="connsiteX123" fmla="*/ 99387 w 436718"/>
                  <a:gd name="connsiteY123" fmla="*/ 455600 h 610102"/>
                  <a:gd name="connsiteX124" fmla="*/ 95576 w 436718"/>
                  <a:gd name="connsiteY124" fmla="*/ 450282 h 610102"/>
                  <a:gd name="connsiteX125" fmla="*/ 95133 w 436718"/>
                  <a:gd name="connsiteY125" fmla="*/ 449661 h 610102"/>
                  <a:gd name="connsiteX126" fmla="*/ 94690 w 436718"/>
                  <a:gd name="connsiteY126" fmla="*/ 449011 h 610102"/>
                  <a:gd name="connsiteX127" fmla="*/ 93774 w 436718"/>
                  <a:gd name="connsiteY127" fmla="*/ 447682 h 610102"/>
                  <a:gd name="connsiteX128" fmla="*/ 91942 w 436718"/>
                  <a:gd name="connsiteY128" fmla="*/ 444964 h 610102"/>
                  <a:gd name="connsiteX129" fmla="*/ 90110 w 436718"/>
                  <a:gd name="connsiteY129" fmla="*/ 442246 h 610102"/>
                  <a:gd name="connsiteX130" fmla="*/ 88367 w 436718"/>
                  <a:gd name="connsiteY130" fmla="*/ 439528 h 610102"/>
                  <a:gd name="connsiteX131" fmla="*/ 86624 w 436718"/>
                  <a:gd name="connsiteY131" fmla="*/ 436810 h 610102"/>
                  <a:gd name="connsiteX132" fmla="*/ 85738 w 436718"/>
                  <a:gd name="connsiteY132" fmla="*/ 435421 h 610102"/>
                  <a:gd name="connsiteX133" fmla="*/ 84999 w 436718"/>
                  <a:gd name="connsiteY133" fmla="*/ 434239 h 610102"/>
                  <a:gd name="connsiteX134" fmla="*/ 81543 w 436718"/>
                  <a:gd name="connsiteY134" fmla="*/ 428567 h 610102"/>
                  <a:gd name="connsiteX135" fmla="*/ 80745 w 436718"/>
                  <a:gd name="connsiteY135" fmla="*/ 427237 h 610102"/>
                  <a:gd name="connsiteX136" fmla="*/ 79977 w 436718"/>
                  <a:gd name="connsiteY136" fmla="*/ 425908 h 610102"/>
                  <a:gd name="connsiteX137" fmla="*/ 78352 w 436718"/>
                  <a:gd name="connsiteY137" fmla="*/ 423101 h 610102"/>
                  <a:gd name="connsiteX138" fmla="*/ 76727 w 436718"/>
                  <a:gd name="connsiteY138" fmla="*/ 420265 h 610102"/>
                  <a:gd name="connsiteX139" fmla="*/ 76313 w 436718"/>
                  <a:gd name="connsiteY139" fmla="*/ 419556 h 610102"/>
                  <a:gd name="connsiteX140" fmla="*/ 75929 w 436718"/>
                  <a:gd name="connsiteY140" fmla="*/ 418847 h 610102"/>
                  <a:gd name="connsiteX141" fmla="*/ 75161 w 436718"/>
                  <a:gd name="connsiteY141" fmla="*/ 417429 h 610102"/>
                  <a:gd name="connsiteX142" fmla="*/ 72118 w 436718"/>
                  <a:gd name="connsiteY142" fmla="*/ 411757 h 610102"/>
                  <a:gd name="connsiteX143" fmla="*/ 69164 w 436718"/>
                  <a:gd name="connsiteY143" fmla="*/ 406055 h 610102"/>
                  <a:gd name="connsiteX144" fmla="*/ 58380 w 436718"/>
                  <a:gd name="connsiteY144" fmla="*/ 382656 h 610102"/>
                  <a:gd name="connsiteX145" fmla="*/ 41954 w 436718"/>
                  <a:gd name="connsiteY145" fmla="*/ 333997 h 610102"/>
                  <a:gd name="connsiteX146" fmla="*/ 36370 w 436718"/>
                  <a:gd name="connsiteY146" fmla="*/ 308973 h 610102"/>
                  <a:gd name="connsiteX147" fmla="*/ 32559 w 436718"/>
                  <a:gd name="connsiteY147" fmla="*/ 283684 h 610102"/>
                  <a:gd name="connsiteX148" fmla="*/ 30314 w 436718"/>
                  <a:gd name="connsiteY148" fmla="*/ 232721 h 610102"/>
                  <a:gd name="connsiteX149" fmla="*/ 47242 w 436718"/>
                  <a:gd name="connsiteY149" fmla="*/ 132951 h 610102"/>
                  <a:gd name="connsiteX150" fmla="*/ 48217 w 436718"/>
                  <a:gd name="connsiteY150" fmla="*/ 129938 h 610102"/>
                  <a:gd name="connsiteX151" fmla="*/ 49222 w 436718"/>
                  <a:gd name="connsiteY151" fmla="*/ 126954 h 610102"/>
                  <a:gd name="connsiteX152" fmla="*/ 50226 w 436718"/>
                  <a:gd name="connsiteY152" fmla="*/ 123970 h 610102"/>
                  <a:gd name="connsiteX153" fmla="*/ 51290 w 436718"/>
                  <a:gd name="connsiteY153" fmla="*/ 120986 h 610102"/>
                  <a:gd name="connsiteX154" fmla="*/ 52353 w 436718"/>
                  <a:gd name="connsiteY154" fmla="*/ 118002 h 610102"/>
                  <a:gd name="connsiteX155" fmla="*/ 53476 w 436718"/>
                  <a:gd name="connsiteY155" fmla="*/ 115048 h 610102"/>
                  <a:gd name="connsiteX156" fmla="*/ 54599 w 436718"/>
                  <a:gd name="connsiteY156" fmla="*/ 112093 h 610102"/>
                  <a:gd name="connsiteX157" fmla="*/ 55160 w 436718"/>
                  <a:gd name="connsiteY157" fmla="*/ 110645 h 610102"/>
                  <a:gd name="connsiteX158" fmla="*/ 55751 w 436718"/>
                  <a:gd name="connsiteY158" fmla="*/ 109198 h 610102"/>
                  <a:gd name="connsiteX159" fmla="*/ 58114 w 436718"/>
                  <a:gd name="connsiteY159" fmla="*/ 103407 h 610102"/>
                  <a:gd name="connsiteX160" fmla="*/ 59355 w 436718"/>
                  <a:gd name="connsiteY160" fmla="*/ 100512 h 610102"/>
                  <a:gd name="connsiteX161" fmla="*/ 59976 w 436718"/>
                  <a:gd name="connsiteY161" fmla="*/ 99064 h 610102"/>
                  <a:gd name="connsiteX162" fmla="*/ 60655 w 436718"/>
                  <a:gd name="connsiteY162" fmla="*/ 97587 h 610102"/>
                  <a:gd name="connsiteX163" fmla="*/ 63314 w 436718"/>
                  <a:gd name="connsiteY163" fmla="*/ 91678 h 610102"/>
                  <a:gd name="connsiteX164" fmla="*/ 66003 w 436718"/>
                  <a:gd name="connsiteY164" fmla="*/ 86065 h 610102"/>
                  <a:gd name="connsiteX165" fmla="*/ 66712 w 436718"/>
                  <a:gd name="connsiteY165" fmla="*/ 84558 h 610102"/>
                  <a:gd name="connsiteX166" fmla="*/ 67007 w 436718"/>
                  <a:gd name="connsiteY166" fmla="*/ 83908 h 610102"/>
                  <a:gd name="connsiteX167" fmla="*/ 67273 w 436718"/>
                  <a:gd name="connsiteY167" fmla="*/ 83376 h 610102"/>
                  <a:gd name="connsiteX168" fmla="*/ 68691 w 436718"/>
                  <a:gd name="connsiteY168" fmla="*/ 80570 h 610102"/>
                  <a:gd name="connsiteX169" fmla="*/ 70139 w 436718"/>
                  <a:gd name="connsiteY169" fmla="*/ 77704 h 610102"/>
                  <a:gd name="connsiteX170" fmla="*/ 70877 w 436718"/>
                  <a:gd name="connsiteY170" fmla="*/ 76286 h 610102"/>
                  <a:gd name="connsiteX171" fmla="*/ 71232 w 436718"/>
                  <a:gd name="connsiteY171" fmla="*/ 75577 h 610102"/>
                  <a:gd name="connsiteX172" fmla="*/ 71616 w 436718"/>
                  <a:gd name="connsiteY172" fmla="*/ 74868 h 610102"/>
                  <a:gd name="connsiteX173" fmla="*/ 74718 w 436718"/>
                  <a:gd name="connsiteY173" fmla="*/ 69166 h 610102"/>
                  <a:gd name="connsiteX174" fmla="*/ 76077 w 436718"/>
                  <a:gd name="connsiteY174" fmla="*/ 66743 h 610102"/>
                  <a:gd name="connsiteX175" fmla="*/ 77702 w 436718"/>
                  <a:gd name="connsiteY175" fmla="*/ 63907 h 610102"/>
                  <a:gd name="connsiteX176" fmla="*/ 79356 w 436718"/>
                  <a:gd name="connsiteY176" fmla="*/ 61041 h 610102"/>
                  <a:gd name="connsiteX177" fmla="*/ 80066 w 436718"/>
                  <a:gd name="connsiteY177" fmla="*/ 59830 h 610102"/>
                  <a:gd name="connsiteX178" fmla="*/ 80775 w 436718"/>
                  <a:gd name="connsiteY178" fmla="*/ 58678 h 610102"/>
                  <a:gd name="connsiteX179" fmla="*/ 84202 w 436718"/>
                  <a:gd name="connsiteY179" fmla="*/ 53035 h 610102"/>
                  <a:gd name="connsiteX180" fmla="*/ 87599 w 436718"/>
                  <a:gd name="connsiteY180" fmla="*/ 47747 h 610102"/>
                  <a:gd name="connsiteX181" fmla="*/ 89195 w 436718"/>
                  <a:gd name="connsiteY181" fmla="*/ 45265 h 610102"/>
                  <a:gd name="connsiteX182" fmla="*/ 89401 w 436718"/>
                  <a:gd name="connsiteY182" fmla="*/ 44969 h 610102"/>
                  <a:gd name="connsiteX183" fmla="*/ 89608 w 436718"/>
                  <a:gd name="connsiteY183" fmla="*/ 44644 h 610102"/>
                  <a:gd name="connsiteX184" fmla="*/ 90081 w 436718"/>
                  <a:gd name="connsiteY184" fmla="*/ 43965 h 610102"/>
                  <a:gd name="connsiteX185" fmla="*/ 90997 w 436718"/>
                  <a:gd name="connsiteY185" fmla="*/ 42606 h 61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36718" h="610102">
                    <a:moveTo>
                      <a:pt x="91085" y="42488"/>
                    </a:moveTo>
                    <a:cubicBezTo>
                      <a:pt x="91765" y="41513"/>
                      <a:pt x="92415" y="40479"/>
                      <a:pt x="93006" y="39445"/>
                    </a:cubicBezTo>
                    <a:cubicBezTo>
                      <a:pt x="93153" y="39208"/>
                      <a:pt x="93301" y="38972"/>
                      <a:pt x="93419" y="38706"/>
                    </a:cubicBezTo>
                    <a:cubicBezTo>
                      <a:pt x="93538" y="38499"/>
                      <a:pt x="93656" y="38293"/>
                      <a:pt x="93774" y="38086"/>
                    </a:cubicBezTo>
                    <a:cubicBezTo>
                      <a:pt x="94010" y="37672"/>
                      <a:pt x="94217" y="37229"/>
                      <a:pt x="94453" y="36815"/>
                    </a:cubicBezTo>
                    <a:cubicBezTo>
                      <a:pt x="94631" y="36431"/>
                      <a:pt x="94956" y="35870"/>
                      <a:pt x="95192" y="35368"/>
                    </a:cubicBezTo>
                    <a:cubicBezTo>
                      <a:pt x="95458" y="34865"/>
                      <a:pt x="95694" y="34334"/>
                      <a:pt x="95931" y="33831"/>
                    </a:cubicBezTo>
                    <a:cubicBezTo>
                      <a:pt x="96403" y="32797"/>
                      <a:pt x="96846" y="31793"/>
                      <a:pt x="97260" y="30788"/>
                    </a:cubicBezTo>
                    <a:cubicBezTo>
                      <a:pt x="97349" y="30523"/>
                      <a:pt x="97467" y="30286"/>
                      <a:pt x="97556" y="30020"/>
                    </a:cubicBezTo>
                    <a:cubicBezTo>
                      <a:pt x="97556" y="29961"/>
                      <a:pt x="97585" y="29902"/>
                      <a:pt x="97615" y="29843"/>
                    </a:cubicBezTo>
                    <a:lnTo>
                      <a:pt x="97615" y="29695"/>
                    </a:lnTo>
                    <a:cubicBezTo>
                      <a:pt x="97615" y="29695"/>
                      <a:pt x="97733" y="29400"/>
                      <a:pt x="97733" y="29400"/>
                    </a:cubicBezTo>
                    <a:cubicBezTo>
                      <a:pt x="97851" y="28986"/>
                      <a:pt x="97910" y="28661"/>
                      <a:pt x="98117" y="28100"/>
                    </a:cubicBezTo>
                    <a:cubicBezTo>
                      <a:pt x="98471" y="27095"/>
                      <a:pt x="98767" y="26120"/>
                      <a:pt x="99033" y="25145"/>
                    </a:cubicBezTo>
                    <a:cubicBezTo>
                      <a:pt x="99535" y="23225"/>
                      <a:pt x="99949" y="21246"/>
                      <a:pt x="100155" y="19414"/>
                    </a:cubicBezTo>
                    <a:cubicBezTo>
                      <a:pt x="100155" y="19059"/>
                      <a:pt x="100155" y="18675"/>
                      <a:pt x="100096" y="18291"/>
                    </a:cubicBezTo>
                    <a:cubicBezTo>
                      <a:pt x="100096" y="18114"/>
                      <a:pt x="100096" y="17907"/>
                      <a:pt x="100067" y="17730"/>
                    </a:cubicBezTo>
                    <a:cubicBezTo>
                      <a:pt x="100067" y="17494"/>
                      <a:pt x="100067" y="17287"/>
                      <a:pt x="100096" y="17080"/>
                    </a:cubicBezTo>
                    <a:cubicBezTo>
                      <a:pt x="100126" y="16194"/>
                      <a:pt x="100126" y="15337"/>
                      <a:pt x="100096" y="14510"/>
                    </a:cubicBezTo>
                    <a:cubicBezTo>
                      <a:pt x="100008" y="12826"/>
                      <a:pt x="99742" y="11260"/>
                      <a:pt x="99299" y="9812"/>
                    </a:cubicBezTo>
                    <a:cubicBezTo>
                      <a:pt x="98412" y="6887"/>
                      <a:pt x="96817" y="4435"/>
                      <a:pt x="94513" y="2692"/>
                    </a:cubicBezTo>
                    <a:cubicBezTo>
                      <a:pt x="92208" y="949"/>
                      <a:pt x="89431" y="63"/>
                      <a:pt x="86388" y="4"/>
                    </a:cubicBezTo>
                    <a:cubicBezTo>
                      <a:pt x="84852" y="-26"/>
                      <a:pt x="83286" y="122"/>
                      <a:pt x="81631" y="476"/>
                    </a:cubicBezTo>
                    <a:cubicBezTo>
                      <a:pt x="80804" y="654"/>
                      <a:pt x="79977" y="890"/>
                      <a:pt x="79150" y="1156"/>
                    </a:cubicBezTo>
                    <a:cubicBezTo>
                      <a:pt x="78943" y="1215"/>
                      <a:pt x="78736" y="1304"/>
                      <a:pt x="78529" y="1363"/>
                    </a:cubicBezTo>
                    <a:cubicBezTo>
                      <a:pt x="78293" y="1451"/>
                      <a:pt x="78057" y="1599"/>
                      <a:pt x="77820" y="1717"/>
                    </a:cubicBezTo>
                    <a:cubicBezTo>
                      <a:pt x="77348" y="1954"/>
                      <a:pt x="76875" y="2219"/>
                      <a:pt x="76373" y="2485"/>
                    </a:cubicBezTo>
                    <a:cubicBezTo>
                      <a:pt x="74718" y="3224"/>
                      <a:pt x="73064" y="4110"/>
                      <a:pt x="71380" y="5233"/>
                    </a:cubicBezTo>
                    <a:cubicBezTo>
                      <a:pt x="70552" y="5794"/>
                      <a:pt x="69696" y="6385"/>
                      <a:pt x="68898" y="7006"/>
                    </a:cubicBezTo>
                    <a:cubicBezTo>
                      <a:pt x="68514" y="7271"/>
                      <a:pt x="68012" y="7774"/>
                      <a:pt x="67539" y="8217"/>
                    </a:cubicBezTo>
                    <a:cubicBezTo>
                      <a:pt x="67303" y="8453"/>
                      <a:pt x="67066" y="8660"/>
                      <a:pt x="66830" y="8896"/>
                    </a:cubicBezTo>
                    <a:cubicBezTo>
                      <a:pt x="66623" y="9074"/>
                      <a:pt x="66446" y="9251"/>
                      <a:pt x="66239" y="9428"/>
                    </a:cubicBezTo>
                    <a:cubicBezTo>
                      <a:pt x="65441" y="10167"/>
                      <a:pt x="64673" y="10935"/>
                      <a:pt x="63905" y="11733"/>
                    </a:cubicBezTo>
                    <a:cubicBezTo>
                      <a:pt x="63521" y="12146"/>
                      <a:pt x="63137" y="12560"/>
                      <a:pt x="62753" y="12973"/>
                    </a:cubicBezTo>
                    <a:cubicBezTo>
                      <a:pt x="62369" y="13417"/>
                      <a:pt x="62014" y="13801"/>
                      <a:pt x="61571" y="14362"/>
                    </a:cubicBezTo>
                    <a:cubicBezTo>
                      <a:pt x="61158" y="14894"/>
                      <a:pt x="60744" y="15426"/>
                      <a:pt x="60330" y="15987"/>
                    </a:cubicBezTo>
                    <a:cubicBezTo>
                      <a:pt x="60123" y="16253"/>
                      <a:pt x="59917" y="16548"/>
                      <a:pt x="59710" y="16814"/>
                    </a:cubicBezTo>
                    <a:cubicBezTo>
                      <a:pt x="59533" y="17080"/>
                      <a:pt x="59355" y="17316"/>
                      <a:pt x="59178" y="17582"/>
                    </a:cubicBezTo>
                    <a:cubicBezTo>
                      <a:pt x="58499" y="18557"/>
                      <a:pt x="57849" y="19562"/>
                      <a:pt x="57199" y="20625"/>
                    </a:cubicBezTo>
                    <a:lnTo>
                      <a:pt x="56312" y="22073"/>
                    </a:lnTo>
                    <a:lnTo>
                      <a:pt x="55869" y="22782"/>
                    </a:lnTo>
                    <a:lnTo>
                      <a:pt x="55633" y="23166"/>
                    </a:lnTo>
                    <a:lnTo>
                      <a:pt x="55396" y="23580"/>
                    </a:lnTo>
                    <a:lnTo>
                      <a:pt x="53535" y="26770"/>
                    </a:lnTo>
                    <a:lnTo>
                      <a:pt x="50049" y="32827"/>
                    </a:lnTo>
                    <a:lnTo>
                      <a:pt x="46858" y="38677"/>
                    </a:lnTo>
                    <a:lnTo>
                      <a:pt x="46386" y="39504"/>
                    </a:lnTo>
                    <a:lnTo>
                      <a:pt x="45883" y="40390"/>
                    </a:lnTo>
                    <a:cubicBezTo>
                      <a:pt x="45558" y="40981"/>
                      <a:pt x="45263" y="41542"/>
                      <a:pt x="44997" y="42074"/>
                    </a:cubicBezTo>
                    <a:lnTo>
                      <a:pt x="43490" y="45029"/>
                    </a:lnTo>
                    <a:lnTo>
                      <a:pt x="41954" y="48042"/>
                    </a:lnTo>
                    <a:cubicBezTo>
                      <a:pt x="41422" y="49106"/>
                      <a:pt x="40831" y="50228"/>
                      <a:pt x="40240" y="51469"/>
                    </a:cubicBezTo>
                    <a:lnTo>
                      <a:pt x="37286" y="57585"/>
                    </a:lnTo>
                    <a:lnTo>
                      <a:pt x="36932" y="58353"/>
                    </a:lnTo>
                    <a:lnTo>
                      <a:pt x="36577" y="59121"/>
                    </a:lnTo>
                    <a:lnTo>
                      <a:pt x="35868" y="60687"/>
                    </a:lnTo>
                    <a:lnTo>
                      <a:pt x="34450" y="63818"/>
                    </a:lnTo>
                    <a:lnTo>
                      <a:pt x="33002" y="67009"/>
                    </a:lnTo>
                    <a:cubicBezTo>
                      <a:pt x="32854" y="67334"/>
                      <a:pt x="32707" y="67659"/>
                      <a:pt x="32589" y="67984"/>
                    </a:cubicBezTo>
                    <a:lnTo>
                      <a:pt x="32205" y="68870"/>
                    </a:lnTo>
                    <a:lnTo>
                      <a:pt x="31555" y="70407"/>
                    </a:lnTo>
                    <a:lnTo>
                      <a:pt x="28807" y="76906"/>
                    </a:lnTo>
                    <a:lnTo>
                      <a:pt x="26325" y="83229"/>
                    </a:lnTo>
                    <a:lnTo>
                      <a:pt x="25705" y="84795"/>
                    </a:lnTo>
                    <a:cubicBezTo>
                      <a:pt x="25498" y="85326"/>
                      <a:pt x="25291" y="85888"/>
                      <a:pt x="25114" y="86419"/>
                    </a:cubicBezTo>
                    <a:lnTo>
                      <a:pt x="23903" y="89699"/>
                    </a:lnTo>
                    <a:cubicBezTo>
                      <a:pt x="23105" y="91856"/>
                      <a:pt x="22337" y="94101"/>
                      <a:pt x="21569" y="96287"/>
                    </a:cubicBezTo>
                    <a:lnTo>
                      <a:pt x="20978" y="97942"/>
                    </a:lnTo>
                    <a:cubicBezTo>
                      <a:pt x="20771" y="98503"/>
                      <a:pt x="20594" y="99035"/>
                      <a:pt x="20417" y="99596"/>
                    </a:cubicBezTo>
                    <a:lnTo>
                      <a:pt x="19323" y="102905"/>
                    </a:lnTo>
                    <a:cubicBezTo>
                      <a:pt x="18969" y="103998"/>
                      <a:pt x="18585" y="105091"/>
                      <a:pt x="18260" y="106214"/>
                    </a:cubicBezTo>
                    <a:lnTo>
                      <a:pt x="17226" y="109552"/>
                    </a:lnTo>
                    <a:lnTo>
                      <a:pt x="16221" y="112891"/>
                    </a:lnTo>
                    <a:lnTo>
                      <a:pt x="15246" y="116229"/>
                    </a:lnTo>
                    <a:lnTo>
                      <a:pt x="14271" y="119568"/>
                    </a:lnTo>
                    <a:lnTo>
                      <a:pt x="13385" y="122936"/>
                    </a:lnTo>
                    <a:cubicBezTo>
                      <a:pt x="3783" y="158713"/>
                      <a:pt x="-707" y="195761"/>
                      <a:pt x="90" y="232573"/>
                    </a:cubicBezTo>
                    <a:cubicBezTo>
                      <a:pt x="474" y="250979"/>
                      <a:pt x="2158" y="269326"/>
                      <a:pt x="5113" y="287406"/>
                    </a:cubicBezTo>
                    <a:cubicBezTo>
                      <a:pt x="6590" y="296447"/>
                      <a:pt x="8392" y="305458"/>
                      <a:pt x="10490" y="314380"/>
                    </a:cubicBezTo>
                    <a:cubicBezTo>
                      <a:pt x="12587" y="323302"/>
                      <a:pt x="15010" y="332106"/>
                      <a:pt x="17728" y="340851"/>
                    </a:cubicBezTo>
                    <a:cubicBezTo>
                      <a:pt x="23164" y="358312"/>
                      <a:pt x="29841" y="375358"/>
                      <a:pt x="37670" y="391814"/>
                    </a:cubicBezTo>
                    <a:cubicBezTo>
                      <a:pt x="41599" y="400057"/>
                      <a:pt x="45795" y="408123"/>
                      <a:pt x="50285" y="416040"/>
                    </a:cubicBezTo>
                    <a:cubicBezTo>
                      <a:pt x="51378" y="418020"/>
                      <a:pt x="52560" y="419999"/>
                      <a:pt x="53712" y="421979"/>
                    </a:cubicBezTo>
                    <a:cubicBezTo>
                      <a:pt x="54865" y="423958"/>
                      <a:pt x="56046" y="425878"/>
                      <a:pt x="57228" y="427828"/>
                    </a:cubicBezTo>
                    <a:lnTo>
                      <a:pt x="58114" y="429276"/>
                    </a:lnTo>
                    <a:lnTo>
                      <a:pt x="58558" y="430015"/>
                    </a:lnTo>
                    <a:lnTo>
                      <a:pt x="59001" y="430724"/>
                    </a:lnTo>
                    <a:lnTo>
                      <a:pt x="60803" y="433560"/>
                    </a:lnTo>
                    <a:lnTo>
                      <a:pt x="62635" y="436426"/>
                    </a:lnTo>
                    <a:cubicBezTo>
                      <a:pt x="62960" y="436928"/>
                      <a:pt x="63255" y="437430"/>
                      <a:pt x="63610" y="437903"/>
                    </a:cubicBezTo>
                    <a:lnTo>
                      <a:pt x="64585" y="439350"/>
                    </a:lnTo>
                    <a:lnTo>
                      <a:pt x="68278" y="444846"/>
                    </a:lnTo>
                    <a:lnTo>
                      <a:pt x="69371" y="446441"/>
                    </a:lnTo>
                    <a:lnTo>
                      <a:pt x="70346" y="447800"/>
                    </a:lnTo>
                    <a:lnTo>
                      <a:pt x="72325" y="450577"/>
                    </a:lnTo>
                    <a:lnTo>
                      <a:pt x="74305" y="453325"/>
                    </a:lnTo>
                    <a:cubicBezTo>
                      <a:pt x="74954" y="454241"/>
                      <a:pt x="75634" y="455127"/>
                      <a:pt x="76313" y="456013"/>
                    </a:cubicBezTo>
                    <a:lnTo>
                      <a:pt x="78322" y="458702"/>
                    </a:lnTo>
                    <a:lnTo>
                      <a:pt x="79327" y="460061"/>
                    </a:lnTo>
                    <a:cubicBezTo>
                      <a:pt x="79504" y="460297"/>
                      <a:pt x="79652" y="460504"/>
                      <a:pt x="79859" y="460740"/>
                    </a:cubicBezTo>
                    <a:lnTo>
                      <a:pt x="80420" y="461449"/>
                    </a:lnTo>
                    <a:lnTo>
                      <a:pt x="84586" y="466738"/>
                    </a:lnTo>
                    <a:lnTo>
                      <a:pt x="85679" y="468126"/>
                    </a:lnTo>
                    <a:cubicBezTo>
                      <a:pt x="85886" y="468363"/>
                      <a:pt x="86063" y="468599"/>
                      <a:pt x="86270" y="468835"/>
                    </a:cubicBezTo>
                    <a:lnTo>
                      <a:pt x="86802" y="469485"/>
                    </a:lnTo>
                    <a:lnTo>
                      <a:pt x="88929" y="472056"/>
                    </a:lnTo>
                    <a:cubicBezTo>
                      <a:pt x="91824" y="475542"/>
                      <a:pt x="94778" y="478969"/>
                      <a:pt x="97792" y="482366"/>
                    </a:cubicBezTo>
                    <a:cubicBezTo>
                      <a:pt x="103819" y="489132"/>
                      <a:pt x="110082" y="495661"/>
                      <a:pt x="116582" y="501954"/>
                    </a:cubicBezTo>
                    <a:cubicBezTo>
                      <a:pt x="123052" y="508247"/>
                      <a:pt x="129758" y="514333"/>
                      <a:pt x="136642" y="520153"/>
                    </a:cubicBezTo>
                    <a:cubicBezTo>
                      <a:pt x="164236" y="543434"/>
                      <a:pt x="194991" y="562755"/>
                      <a:pt x="227755" y="577379"/>
                    </a:cubicBezTo>
                    <a:cubicBezTo>
                      <a:pt x="244123" y="584677"/>
                      <a:pt x="260992" y="590822"/>
                      <a:pt x="278187" y="595726"/>
                    </a:cubicBezTo>
                    <a:cubicBezTo>
                      <a:pt x="295381" y="600601"/>
                      <a:pt x="312901" y="604264"/>
                      <a:pt x="330538" y="606657"/>
                    </a:cubicBezTo>
                    <a:cubicBezTo>
                      <a:pt x="365843" y="611473"/>
                      <a:pt x="401710" y="611207"/>
                      <a:pt x="436719" y="606066"/>
                    </a:cubicBezTo>
                    <a:cubicBezTo>
                      <a:pt x="401503" y="609553"/>
                      <a:pt x="365902" y="608076"/>
                      <a:pt x="331336" y="601694"/>
                    </a:cubicBezTo>
                    <a:cubicBezTo>
                      <a:pt x="314053" y="598503"/>
                      <a:pt x="297036" y="594101"/>
                      <a:pt x="280432" y="588517"/>
                    </a:cubicBezTo>
                    <a:cubicBezTo>
                      <a:pt x="263828" y="582934"/>
                      <a:pt x="247668" y="576168"/>
                      <a:pt x="232069" y="568309"/>
                    </a:cubicBezTo>
                    <a:cubicBezTo>
                      <a:pt x="200900" y="552563"/>
                      <a:pt x="172095" y="532473"/>
                      <a:pt x="146657" y="508867"/>
                    </a:cubicBezTo>
                    <a:cubicBezTo>
                      <a:pt x="140305" y="502958"/>
                      <a:pt x="134160" y="496843"/>
                      <a:pt x="128252" y="490520"/>
                    </a:cubicBezTo>
                    <a:cubicBezTo>
                      <a:pt x="122343" y="484198"/>
                      <a:pt x="116641" y="477669"/>
                      <a:pt x="111205" y="470962"/>
                    </a:cubicBezTo>
                    <a:cubicBezTo>
                      <a:pt x="108487" y="467594"/>
                      <a:pt x="105828" y="464226"/>
                      <a:pt x="103228" y="460740"/>
                    </a:cubicBezTo>
                    <a:lnTo>
                      <a:pt x="101249" y="458111"/>
                    </a:lnTo>
                    <a:lnTo>
                      <a:pt x="100746" y="457461"/>
                    </a:lnTo>
                    <a:cubicBezTo>
                      <a:pt x="100599" y="457254"/>
                      <a:pt x="100451" y="457077"/>
                      <a:pt x="100303" y="456870"/>
                    </a:cubicBezTo>
                    <a:lnTo>
                      <a:pt x="99387" y="455600"/>
                    </a:lnTo>
                    <a:lnTo>
                      <a:pt x="95576" y="450282"/>
                    </a:lnTo>
                    <a:lnTo>
                      <a:pt x="95133" y="449661"/>
                    </a:lnTo>
                    <a:cubicBezTo>
                      <a:pt x="94985" y="449455"/>
                      <a:pt x="94837" y="449218"/>
                      <a:pt x="94690" y="449011"/>
                    </a:cubicBezTo>
                    <a:lnTo>
                      <a:pt x="93774" y="447682"/>
                    </a:lnTo>
                    <a:lnTo>
                      <a:pt x="91942" y="444964"/>
                    </a:lnTo>
                    <a:cubicBezTo>
                      <a:pt x="91322" y="444048"/>
                      <a:pt x="90701" y="443162"/>
                      <a:pt x="90110" y="442246"/>
                    </a:cubicBezTo>
                    <a:lnTo>
                      <a:pt x="88367" y="439528"/>
                    </a:lnTo>
                    <a:lnTo>
                      <a:pt x="86624" y="436810"/>
                    </a:lnTo>
                    <a:lnTo>
                      <a:pt x="85738" y="435421"/>
                    </a:lnTo>
                    <a:lnTo>
                      <a:pt x="84999" y="434239"/>
                    </a:lnTo>
                    <a:lnTo>
                      <a:pt x="81543" y="428567"/>
                    </a:lnTo>
                    <a:lnTo>
                      <a:pt x="80745" y="427237"/>
                    </a:lnTo>
                    <a:cubicBezTo>
                      <a:pt x="80479" y="426794"/>
                      <a:pt x="80213" y="426351"/>
                      <a:pt x="79977" y="425908"/>
                    </a:cubicBezTo>
                    <a:lnTo>
                      <a:pt x="78352" y="423101"/>
                    </a:lnTo>
                    <a:lnTo>
                      <a:pt x="76727" y="420265"/>
                    </a:lnTo>
                    <a:lnTo>
                      <a:pt x="76313" y="419556"/>
                    </a:lnTo>
                    <a:lnTo>
                      <a:pt x="75929" y="418847"/>
                    </a:lnTo>
                    <a:lnTo>
                      <a:pt x="75161" y="417429"/>
                    </a:lnTo>
                    <a:cubicBezTo>
                      <a:pt x="74127" y="415538"/>
                      <a:pt x="73093" y="413647"/>
                      <a:pt x="72118" y="411757"/>
                    </a:cubicBezTo>
                    <a:cubicBezTo>
                      <a:pt x="71143" y="409866"/>
                      <a:pt x="70109" y="407975"/>
                      <a:pt x="69164" y="406055"/>
                    </a:cubicBezTo>
                    <a:cubicBezTo>
                      <a:pt x="65294" y="398373"/>
                      <a:pt x="61689" y="390574"/>
                      <a:pt x="58380" y="382656"/>
                    </a:cubicBezTo>
                    <a:cubicBezTo>
                      <a:pt x="51733" y="366820"/>
                      <a:pt x="46267" y="350542"/>
                      <a:pt x="41954" y="333997"/>
                    </a:cubicBezTo>
                    <a:cubicBezTo>
                      <a:pt x="39797" y="325725"/>
                      <a:pt x="37936" y="317364"/>
                      <a:pt x="36370" y="308973"/>
                    </a:cubicBezTo>
                    <a:cubicBezTo>
                      <a:pt x="34804" y="300583"/>
                      <a:pt x="33534" y="292133"/>
                      <a:pt x="32559" y="283684"/>
                    </a:cubicBezTo>
                    <a:cubicBezTo>
                      <a:pt x="30609" y="266755"/>
                      <a:pt x="29871" y="249708"/>
                      <a:pt x="30314" y="232721"/>
                    </a:cubicBezTo>
                    <a:cubicBezTo>
                      <a:pt x="31200" y="198745"/>
                      <a:pt x="36961" y="165065"/>
                      <a:pt x="47242" y="132951"/>
                    </a:cubicBezTo>
                    <a:lnTo>
                      <a:pt x="48217" y="129938"/>
                    </a:lnTo>
                    <a:lnTo>
                      <a:pt x="49222" y="126954"/>
                    </a:lnTo>
                    <a:lnTo>
                      <a:pt x="50226" y="123970"/>
                    </a:lnTo>
                    <a:lnTo>
                      <a:pt x="51290" y="120986"/>
                    </a:lnTo>
                    <a:lnTo>
                      <a:pt x="52353" y="118002"/>
                    </a:lnTo>
                    <a:cubicBezTo>
                      <a:pt x="52708" y="117027"/>
                      <a:pt x="53092" y="116022"/>
                      <a:pt x="53476" y="115048"/>
                    </a:cubicBezTo>
                    <a:lnTo>
                      <a:pt x="54599" y="112093"/>
                    </a:lnTo>
                    <a:cubicBezTo>
                      <a:pt x="54776" y="111591"/>
                      <a:pt x="54983" y="111118"/>
                      <a:pt x="55160" y="110645"/>
                    </a:cubicBezTo>
                    <a:lnTo>
                      <a:pt x="55751" y="109198"/>
                    </a:lnTo>
                    <a:cubicBezTo>
                      <a:pt x="56549" y="107277"/>
                      <a:pt x="57287" y="105328"/>
                      <a:pt x="58114" y="103407"/>
                    </a:cubicBezTo>
                    <a:lnTo>
                      <a:pt x="59355" y="100512"/>
                    </a:lnTo>
                    <a:cubicBezTo>
                      <a:pt x="59562" y="100039"/>
                      <a:pt x="59739" y="99537"/>
                      <a:pt x="59976" y="99064"/>
                    </a:cubicBezTo>
                    <a:lnTo>
                      <a:pt x="60655" y="97587"/>
                    </a:lnTo>
                    <a:lnTo>
                      <a:pt x="63314" y="91678"/>
                    </a:lnTo>
                    <a:lnTo>
                      <a:pt x="66003" y="86065"/>
                    </a:lnTo>
                    <a:lnTo>
                      <a:pt x="66712" y="84558"/>
                    </a:lnTo>
                    <a:lnTo>
                      <a:pt x="67007" y="83908"/>
                    </a:lnTo>
                    <a:cubicBezTo>
                      <a:pt x="67096" y="83731"/>
                      <a:pt x="67184" y="83554"/>
                      <a:pt x="67273" y="83376"/>
                    </a:cubicBezTo>
                    <a:lnTo>
                      <a:pt x="68691" y="80570"/>
                    </a:lnTo>
                    <a:lnTo>
                      <a:pt x="70139" y="77704"/>
                    </a:lnTo>
                    <a:lnTo>
                      <a:pt x="70877" y="76286"/>
                    </a:lnTo>
                    <a:lnTo>
                      <a:pt x="71232" y="75577"/>
                    </a:lnTo>
                    <a:lnTo>
                      <a:pt x="71616" y="74868"/>
                    </a:lnTo>
                    <a:lnTo>
                      <a:pt x="74718" y="69166"/>
                    </a:lnTo>
                    <a:cubicBezTo>
                      <a:pt x="75132" y="68427"/>
                      <a:pt x="75575" y="67630"/>
                      <a:pt x="76077" y="66743"/>
                    </a:cubicBezTo>
                    <a:lnTo>
                      <a:pt x="77702" y="63907"/>
                    </a:lnTo>
                    <a:lnTo>
                      <a:pt x="79356" y="61041"/>
                    </a:lnTo>
                    <a:lnTo>
                      <a:pt x="80066" y="59830"/>
                    </a:lnTo>
                    <a:lnTo>
                      <a:pt x="80775" y="58678"/>
                    </a:lnTo>
                    <a:lnTo>
                      <a:pt x="84202" y="53035"/>
                    </a:lnTo>
                    <a:lnTo>
                      <a:pt x="87599" y="47747"/>
                    </a:lnTo>
                    <a:lnTo>
                      <a:pt x="89195" y="45265"/>
                    </a:lnTo>
                    <a:lnTo>
                      <a:pt x="89401" y="44969"/>
                    </a:lnTo>
                    <a:cubicBezTo>
                      <a:pt x="89401" y="44969"/>
                      <a:pt x="89520" y="44763"/>
                      <a:pt x="89608" y="44644"/>
                    </a:cubicBezTo>
                    <a:lnTo>
                      <a:pt x="90081" y="43965"/>
                    </a:lnTo>
                    <a:lnTo>
                      <a:pt x="90997" y="42606"/>
                    </a:lnTo>
                    <a:close/>
                  </a:path>
                </a:pathLst>
              </a:custGeom>
              <a:solidFill>
                <a:srgbClr val="0067B2"/>
              </a:solidFill>
              <a:ln w="2951"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 name="Freeform: Shape 32">
                <a:extLst>
                  <a:ext uri="{FF2B5EF4-FFF2-40B4-BE49-F238E27FC236}">
                    <a16:creationId xmlns:a16="http://schemas.microsoft.com/office/drawing/2014/main" id="{C98DEE5A-D8E5-A07B-1A74-038E136932BA}"/>
                  </a:ext>
                </a:extLst>
              </p:cNvPr>
              <p:cNvSpPr/>
              <p:nvPr/>
            </p:nvSpPr>
            <p:spPr>
              <a:xfrm>
                <a:off x="3986064" y="1066144"/>
                <a:ext cx="1635994" cy="1437214"/>
              </a:xfrm>
              <a:custGeom>
                <a:avLst/>
                <a:gdLst>
                  <a:gd name="connsiteX0" fmla="*/ 429656 w 468595"/>
                  <a:gd name="connsiteY0" fmla="*/ 379166 h 411659"/>
                  <a:gd name="connsiteX1" fmla="*/ 429006 w 468595"/>
                  <a:gd name="connsiteY1" fmla="*/ 382091 h 411659"/>
                  <a:gd name="connsiteX2" fmla="*/ 428888 w 468595"/>
                  <a:gd name="connsiteY2" fmla="*/ 382770 h 411659"/>
                  <a:gd name="connsiteX3" fmla="*/ 428800 w 468595"/>
                  <a:gd name="connsiteY3" fmla="*/ 383361 h 411659"/>
                  <a:gd name="connsiteX4" fmla="*/ 428652 w 468595"/>
                  <a:gd name="connsiteY4" fmla="*/ 384543 h 411659"/>
                  <a:gd name="connsiteX5" fmla="*/ 428475 w 468595"/>
                  <a:gd name="connsiteY5" fmla="*/ 385872 h 411659"/>
                  <a:gd name="connsiteX6" fmla="*/ 428327 w 468595"/>
                  <a:gd name="connsiteY6" fmla="*/ 387291 h 411659"/>
                  <a:gd name="connsiteX7" fmla="*/ 428150 w 468595"/>
                  <a:gd name="connsiteY7" fmla="*/ 390038 h 411659"/>
                  <a:gd name="connsiteX8" fmla="*/ 428150 w 468595"/>
                  <a:gd name="connsiteY8" fmla="*/ 390718 h 411659"/>
                  <a:gd name="connsiteX9" fmla="*/ 428150 w 468595"/>
                  <a:gd name="connsiteY9" fmla="*/ 390865 h 411659"/>
                  <a:gd name="connsiteX10" fmla="*/ 428150 w 468595"/>
                  <a:gd name="connsiteY10" fmla="*/ 390983 h 411659"/>
                  <a:gd name="connsiteX11" fmla="*/ 428150 w 468595"/>
                  <a:gd name="connsiteY11" fmla="*/ 391249 h 411659"/>
                  <a:gd name="connsiteX12" fmla="*/ 428209 w 468595"/>
                  <a:gd name="connsiteY12" fmla="*/ 392372 h 411659"/>
                  <a:gd name="connsiteX13" fmla="*/ 428327 w 468595"/>
                  <a:gd name="connsiteY13" fmla="*/ 394942 h 411659"/>
                  <a:gd name="connsiteX14" fmla="*/ 429066 w 468595"/>
                  <a:gd name="connsiteY14" fmla="*/ 399729 h 411659"/>
                  <a:gd name="connsiteX15" fmla="*/ 429420 w 468595"/>
                  <a:gd name="connsiteY15" fmla="*/ 400585 h 411659"/>
                  <a:gd name="connsiteX16" fmla="*/ 429597 w 468595"/>
                  <a:gd name="connsiteY16" fmla="*/ 401028 h 411659"/>
                  <a:gd name="connsiteX17" fmla="*/ 429745 w 468595"/>
                  <a:gd name="connsiteY17" fmla="*/ 401560 h 411659"/>
                  <a:gd name="connsiteX18" fmla="*/ 430484 w 468595"/>
                  <a:gd name="connsiteY18" fmla="*/ 403569 h 411659"/>
                  <a:gd name="connsiteX19" fmla="*/ 432463 w 468595"/>
                  <a:gd name="connsiteY19" fmla="*/ 406996 h 411659"/>
                  <a:gd name="connsiteX20" fmla="*/ 438195 w 468595"/>
                  <a:gd name="connsiteY20" fmla="*/ 411192 h 411659"/>
                  <a:gd name="connsiteX21" fmla="*/ 445315 w 468595"/>
                  <a:gd name="connsiteY21" fmla="*/ 410985 h 411659"/>
                  <a:gd name="connsiteX22" fmla="*/ 448889 w 468595"/>
                  <a:gd name="connsiteY22" fmla="*/ 409271 h 411659"/>
                  <a:gd name="connsiteX23" fmla="*/ 450632 w 468595"/>
                  <a:gd name="connsiteY23" fmla="*/ 408060 h 411659"/>
                  <a:gd name="connsiteX24" fmla="*/ 451076 w 468595"/>
                  <a:gd name="connsiteY24" fmla="*/ 407705 h 411659"/>
                  <a:gd name="connsiteX25" fmla="*/ 451519 w 468595"/>
                  <a:gd name="connsiteY25" fmla="*/ 407233 h 411659"/>
                  <a:gd name="connsiteX26" fmla="*/ 452435 w 468595"/>
                  <a:gd name="connsiteY26" fmla="*/ 406228 h 411659"/>
                  <a:gd name="connsiteX27" fmla="*/ 455537 w 468595"/>
                  <a:gd name="connsiteY27" fmla="*/ 402653 h 411659"/>
                  <a:gd name="connsiteX28" fmla="*/ 456984 w 468595"/>
                  <a:gd name="connsiteY28" fmla="*/ 400556 h 411659"/>
                  <a:gd name="connsiteX29" fmla="*/ 457693 w 468595"/>
                  <a:gd name="connsiteY29" fmla="*/ 399226 h 411659"/>
                  <a:gd name="connsiteX30" fmla="*/ 458048 w 468595"/>
                  <a:gd name="connsiteY30" fmla="*/ 398488 h 411659"/>
                  <a:gd name="connsiteX31" fmla="*/ 458373 w 468595"/>
                  <a:gd name="connsiteY31" fmla="*/ 397897 h 411659"/>
                  <a:gd name="connsiteX32" fmla="*/ 459555 w 468595"/>
                  <a:gd name="connsiteY32" fmla="*/ 395445 h 411659"/>
                  <a:gd name="connsiteX33" fmla="*/ 460087 w 468595"/>
                  <a:gd name="connsiteY33" fmla="*/ 394145 h 411659"/>
                  <a:gd name="connsiteX34" fmla="*/ 460618 w 468595"/>
                  <a:gd name="connsiteY34" fmla="*/ 392727 h 411659"/>
                  <a:gd name="connsiteX35" fmla="*/ 461121 w 468595"/>
                  <a:gd name="connsiteY35" fmla="*/ 391102 h 411659"/>
                  <a:gd name="connsiteX36" fmla="*/ 461357 w 468595"/>
                  <a:gd name="connsiteY36" fmla="*/ 390274 h 411659"/>
                  <a:gd name="connsiteX37" fmla="*/ 461564 w 468595"/>
                  <a:gd name="connsiteY37" fmla="*/ 389536 h 411659"/>
                  <a:gd name="connsiteX38" fmla="*/ 462243 w 468595"/>
                  <a:gd name="connsiteY38" fmla="*/ 386611 h 411659"/>
                  <a:gd name="connsiteX39" fmla="*/ 462509 w 468595"/>
                  <a:gd name="connsiteY39" fmla="*/ 385252 h 411659"/>
                  <a:gd name="connsiteX40" fmla="*/ 462657 w 468595"/>
                  <a:gd name="connsiteY40" fmla="*/ 384573 h 411659"/>
                  <a:gd name="connsiteX41" fmla="*/ 462716 w 468595"/>
                  <a:gd name="connsiteY41" fmla="*/ 384218 h 411659"/>
                  <a:gd name="connsiteX42" fmla="*/ 462775 w 468595"/>
                  <a:gd name="connsiteY42" fmla="*/ 383834 h 411659"/>
                  <a:gd name="connsiteX43" fmla="*/ 463336 w 468595"/>
                  <a:gd name="connsiteY43" fmla="*/ 380820 h 411659"/>
                  <a:gd name="connsiteX44" fmla="*/ 464341 w 468595"/>
                  <a:gd name="connsiteY44" fmla="*/ 375118 h 411659"/>
                  <a:gd name="connsiteX45" fmla="*/ 465168 w 468595"/>
                  <a:gd name="connsiteY45" fmla="*/ 369653 h 411659"/>
                  <a:gd name="connsiteX46" fmla="*/ 465286 w 468595"/>
                  <a:gd name="connsiteY46" fmla="*/ 368885 h 411659"/>
                  <a:gd name="connsiteX47" fmla="*/ 465404 w 468595"/>
                  <a:gd name="connsiteY47" fmla="*/ 368058 h 411659"/>
                  <a:gd name="connsiteX48" fmla="*/ 465611 w 468595"/>
                  <a:gd name="connsiteY48" fmla="*/ 366492 h 411659"/>
                  <a:gd name="connsiteX49" fmla="*/ 465966 w 468595"/>
                  <a:gd name="connsiteY49" fmla="*/ 363744 h 411659"/>
                  <a:gd name="connsiteX50" fmla="*/ 466320 w 468595"/>
                  <a:gd name="connsiteY50" fmla="*/ 360967 h 411659"/>
                  <a:gd name="connsiteX51" fmla="*/ 466704 w 468595"/>
                  <a:gd name="connsiteY51" fmla="*/ 357806 h 411659"/>
                  <a:gd name="connsiteX52" fmla="*/ 467266 w 468595"/>
                  <a:gd name="connsiteY52" fmla="*/ 352192 h 411659"/>
                  <a:gd name="connsiteX53" fmla="*/ 467325 w 468595"/>
                  <a:gd name="connsiteY53" fmla="*/ 351483 h 411659"/>
                  <a:gd name="connsiteX54" fmla="*/ 467384 w 468595"/>
                  <a:gd name="connsiteY54" fmla="*/ 350774 h 411659"/>
                  <a:gd name="connsiteX55" fmla="*/ 467502 w 468595"/>
                  <a:gd name="connsiteY55" fmla="*/ 349356 h 411659"/>
                  <a:gd name="connsiteX56" fmla="*/ 467709 w 468595"/>
                  <a:gd name="connsiteY56" fmla="*/ 346520 h 411659"/>
                  <a:gd name="connsiteX57" fmla="*/ 467916 w 468595"/>
                  <a:gd name="connsiteY57" fmla="*/ 343625 h 411659"/>
                  <a:gd name="connsiteX58" fmla="*/ 467975 w 468595"/>
                  <a:gd name="connsiteY58" fmla="*/ 342738 h 411659"/>
                  <a:gd name="connsiteX59" fmla="*/ 467975 w 468595"/>
                  <a:gd name="connsiteY59" fmla="*/ 341941 h 411659"/>
                  <a:gd name="connsiteX60" fmla="*/ 468093 w 468595"/>
                  <a:gd name="connsiteY60" fmla="*/ 340552 h 411659"/>
                  <a:gd name="connsiteX61" fmla="*/ 468388 w 468595"/>
                  <a:gd name="connsiteY61" fmla="*/ 334702 h 411659"/>
                  <a:gd name="connsiteX62" fmla="*/ 468536 w 468595"/>
                  <a:gd name="connsiteY62" fmla="*/ 329060 h 411659"/>
                  <a:gd name="connsiteX63" fmla="*/ 468536 w 468595"/>
                  <a:gd name="connsiteY63" fmla="*/ 327642 h 411659"/>
                  <a:gd name="connsiteX64" fmla="*/ 468595 w 468595"/>
                  <a:gd name="connsiteY64" fmla="*/ 326194 h 411659"/>
                  <a:gd name="connsiteX65" fmla="*/ 468595 w 468595"/>
                  <a:gd name="connsiteY65" fmla="*/ 323299 h 411659"/>
                  <a:gd name="connsiteX66" fmla="*/ 468566 w 468595"/>
                  <a:gd name="connsiteY66" fmla="*/ 317478 h 411659"/>
                  <a:gd name="connsiteX67" fmla="*/ 468566 w 468595"/>
                  <a:gd name="connsiteY67" fmla="*/ 316031 h 411659"/>
                  <a:gd name="connsiteX68" fmla="*/ 468506 w 468595"/>
                  <a:gd name="connsiteY68" fmla="*/ 314583 h 411659"/>
                  <a:gd name="connsiteX69" fmla="*/ 468418 w 468595"/>
                  <a:gd name="connsiteY69" fmla="*/ 311688 h 411659"/>
                  <a:gd name="connsiteX70" fmla="*/ 468329 w 468595"/>
                  <a:gd name="connsiteY70" fmla="*/ 308793 h 411659"/>
                  <a:gd name="connsiteX71" fmla="*/ 468182 w 468595"/>
                  <a:gd name="connsiteY71" fmla="*/ 305897 h 411659"/>
                  <a:gd name="connsiteX72" fmla="*/ 468034 w 468595"/>
                  <a:gd name="connsiteY72" fmla="*/ 303002 h 411659"/>
                  <a:gd name="connsiteX73" fmla="*/ 467827 w 468595"/>
                  <a:gd name="connsiteY73" fmla="*/ 300136 h 411659"/>
                  <a:gd name="connsiteX74" fmla="*/ 467620 w 468595"/>
                  <a:gd name="connsiteY74" fmla="*/ 297270 h 411659"/>
                  <a:gd name="connsiteX75" fmla="*/ 467384 w 468595"/>
                  <a:gd name="connsiteY75" fmla="*/ 294405 h 411659"/>
                  <a:gd name="connsiteX76" fmla="*/ 446644 w 468595"/>
                  <a:gd name="connsiteY76" fmla="*/ 205123 h 411659"/>
                  <a:gd name="connsiteX77" fmla="*/ 427145 w 468595"/>
                  <a:gd name="connsiteY77" fmla="*/ 163762 h 411659"/>
                  <a:gd name="connsiteX78" fmla="*/ 415298 w 468595"/>
                  <a:gd name="connsiteY78" fmla="*/ 144263 h 411659"/>
                  <a:gd name="connsiteX79" fmla="*/ 402121 w 468595"/>
                  <a:gd name="connsiteY79" fmla="*/ 125680 h 411659"/>
                  <a:gd name="connsiteX80" fmla="*/ 372105 w 468595"/>
                  <a:gd name="connsiteY80" fmla="*/ 91586 h 411659"/>
                  <a:gd name="connsiteX81" fmla="*/ 355383 w 468595"/>
                  <a:gd name="connsiteY81" fmla="*/ 76253 h 411659"/>
                  <a:gd name="connsiteX82" fmla="*/ 351040 w 468595"/>
                  <a:gd name="connsiteY82" fmla="*/ 72589 h 411659"/>
                  <a:gd name="connsiteX83" fmla="*/ 346638 w 468595"/>
                  <a:gd name="connsiteY83" fmla="*/ 69015 h 411659"/>
                  <a:gd name="connsiteX84" fmla="*/ 345545 w 468595"/>
                  <a:gd name="connsiteY84" fmla="*/ 68128 h 411659"/>
                  <a:gd name="connsiteX85" fmla="*/ 344984 w 468595"/>
                  <a:gd name="connsiteY85" fmla="*/ 67685 h 411659"/>
                  <a:gd name="connsiteX86" fmla="*/ 344422 w 468595"/>
                  <a:gd name="connsiteY86" fmla="*/ 67271 h 411659"/>
                  <a:gd name="connsiteX87" fmla="*/ 342206 w 468595"/>
                  <a:gd name="connsiteY87" fmla="*/ 65587 h 411659"/>
                  <a:gd name="connsiteX88" fmla="*/ 339961 w 468595"/>
                  <a:gd name="connsiteY88" fmla="*/ 63874 h 411659"/>
                  <a:gd name="connsiteX89" fmla="*/ 338779 w 468595"/>
                  <a:gd name="connsiteY89" fmla="*/ 62988 h 411659"/>
                  <a:gd name="connsiteX90" fmla="*/ 337598 w 468595"/>
                  <a:gd name="connsiteY90" fmla="*/ 62131 h 411659"/>
                  <a:gd name="connsiteX91" fmla="*/ 333166 w 468595"/>
                  <a:gd name="connsiteY91" fmla="*/ 58910 h 411659"/>
                  <a:gd name="connsiteX92" fmla="*/ 331866 w 468595"/>
                  <a:gd name="connsiteY92" fmla="*/ 57965 h 411659"/>
                  <a:gd name="connsiteX93" fmla="*/ 330744 w 468595"/>
                  <a:gd name="connsiteY93" fmla="*/ 57197 h 411659"/>
                  <a:gd name="connsiteX94" fmla="*/ 328410 w 468595"/>
                  <a:gd name="connsiteY94" fmla="*/ 55602 h 411659"/>
                  <a:gd name="connsiteX95" fmla="*/ 326076 w 468595"/>
                  <a:gd name="connsiteY95" fmla="*/ 54006 h 411659"/>
                  <a:gd name="connsiteX96" fmla="*/ 323742 w 468595"/>
                  <a:gd name="connsiteY96" fmla="*/ 52470 h 411659"/>
                  <a:gd name="connsiteX97" fmla="*/ 321408 w 468595"/>
                  <a:gd name="connsiteY97" fmla="*/ 50934 h 411659"/>
                  <a:gd name="connsiteX98" fmla="*/ 320226 w 468595"/>
                  <a:gd name="connsiteY98" fmla="*/ 50166 h 411659"/>
                  <a:gd name="connsiteX99" fmla="*/ 319635 w 468595"/>
                  <a:gd name="connsiteY99" fmla="*/ 49781 h 411659"/>
                  <a:gd name="connsiteX100" fmla="*/ 318985 w 468595"/>
                  <a:gd name="connsiteY100" fmla="*/ 49368 h 411659"/>
                  <a:gd name="connsiteX101" fmla="*/ 314228 w 468595"/>
                  <a:gd name="connsiteY101" fmla="*/ 46443 h 411659"/>
                  <a:gd name="connsiteX102" fmla="*/ 312988 w 468595"/>
                  <a:gd name="connsiteY102" fmla="*/ 45675 h 411659"/>
                  <a:gd name="connsiteX103" fmla="*/ 312308 w 468595"/>
                  <a:gd name="connsiteY103" fmla="*/ 45291 h 411659"/>
                  <a:gd name="connsiteX104" fmla="*/ 311688 w 468595"/>
                  <a:gd name="connsiteY104" fmla="*/ 44936 h 411659"/>
                  <a:gd name="connsiteX105" fmla="*/ 309295 w 468595"/>
                  <a:gd name="connsiteY105" fmla="*/ 43548 h 411659"/>
                  <a:gd name="connsiteX106" fmla="*/ 299457 w 468595"/>
                  <a:gd name="connsiteY106" fmla="*/ 38023 h 411659"/>
                  <a:gd name="connsiteX107" fmla="*/ 279249 w 468595"/>
                  <a:gd name="connsiteY107" fmla="*/ 28067 h 411659"/>
                  <a:gd name="connsiteX108" fmla="*/ 258420 w 468595"/>
                  <a:gd name="connsiteY108" fmla="*/ 19588 h 411659"/>
                  <a:gd name="connsiteX109" fmla="*/ 171118 w 468595"/>
                  <a:gd name="connsiteY109" fmla="*/ 798 h 411659"/>
                  <a:gd name="connsiteX110" fmla="*/ 126566 w 468595"/>
                  <a:gd name="connsiteY110" fmla="*/ 798 h 411659"/>
                  <a:gd name="connsiteX111" fmla="*/ 82634 w 468595"/>
                  <a:gd name="connsiteY111" fmla="*/ 7120 h 411659"/>
                  <a:gd name="connsiteX112" fmla="*/ 0 w 468595"/>
                  <a:gd name="connsiteY112" fmla="*/ 37728 h 411659"/>
                  <a:gd name="connsiteX113" fmla="*/ 83432 w 468595"/>
                  <a:gd name="connsiteY113" fmla="*/ 11227 h 411659"/>
                  <a:gd name="connsiteX114" fmla="*/ 126891 w 468595"/>
                  <a:gd name="connsiteY114" fmla="*/ 7061 h 411659"/>
                  <a:gd name="connsiteX115" fmla="*/ 170350 w 468595"/>
                  <a:gd name="connsiteY115" fmla="*/ 9100 h 411659"/>
                  <a:gd name="connsiteX116" fmla="*/ 253841 w 468595"/>
                  <a:gd name="connsiteY116" fmla="*/ 31228 h 411659"/>
                  <a:gd name="connsiteX117" fmla="*/ 273399 w 468595"/>
                  <a:gd name="connsiteY117" fmla="*/ 40298 h 411659"/>
                  <a:gd name="connsiteX118" fmla="*/ 292248 w 468595"/>
                  <a:gd name="connsiteY118" fmla="*/ 50727 h 411659"/>
                  <a:gd name="connsiteX119" fmla="*/ 301377 w 468595"/>
                  <a:gd name="connsiteY119" fmla="*/ 56429 h 411659"/>
                  <a:gd name="connsiteX120" fmla="*/ 303681 w 468595"/>
                  <a:gd name="connsiteY120" fmla="*/ 57936 h 411659"/>
                  <a:gd name="connsiteX121" fmla="*/ 304243 w 468595"/>
                  <a:gd name="connsiteY121" fmla="*/ 58290 h 411659"/>
                  <a:gd name="connsiteX122" fmla="*/ 304745 w 468595"/>
                  <a:gd name="connsiteY122" fmla="*/ 58615 h 411659"/>
                  <a:gd name="connsiteX123" fmla="*/ 305809 w 468595"/>
                  <a:gd name="connsiteY123" fmla="*/ 59354 h 411659"/>
                  <a:gd name="connsiteX124" fmla="*/ 310299 w 468595"/>
                  <a:gd name="connsiteY124" fmla="*/ 62426 h 411659"/>
                  <a:gd name="connsiteX125" fmla="*/ 310801 w 468595"/>
                  <a:gd name="connsiteY125" fmla="*/ 62781 h 411659"/>
                  <a:gd name="connsiteX126" fmla="*/ 311333 w 468595"/>
                  <a:gd name="connsiteY126" fmla="*/ 63165 h 411659"/>
                  <a:gd name="connsiteX127" fmla="*/ 312426 w 468595"/>
                  <a:gd name="connsiteY127" fmla="*/ 63962 h 411659"/>
                  <a:gd name="connsiteX128" fmla="*/ 314642 w 468595"/>
                  <a:gd name="connsiteY128" fmla="*/ 65558 h 411659"/>
                  <a:gd name="connsiteX129" fmla="*/ 316858 w 468595"/>
                  <a:gd name="connsiteY129" fmla="*/ 67153 h 411659"/>
                  <a:gd name="connsiteX130" fmla="*/ 319015 w 468595"/>
                  <a:gd name="connsiteY130" fmla="*/ 68778 h 411659"/>
                  <a:gd name="connsiteX131" fmla="*/ 321171 w 468595"/>
                  <a:gd name="connsiteY131" fmla="*/ 70403 h 411659"/>
                  <a:gd name="connsiteX132" fmla="*/ 322264 w 468595"/>
                  <a:gd name="connsiteY132" fmla="*/ 71230 h 411659"/>
                  <a:gd name="connsiteX133" fmla="*/ 323151 w 468595"/>
                  <a:gd name="connsiteY133" fmla="*/ 71939 h 411659"/>
                  <a:gd name="connsiteX134" fmla="*/ 327464 w 468595"/>
                  <a:gd name="connsiteY134" fmla="*/ 75396 h 411659"/>
                  <a:gd name="connsiteX135" fmla="*/ 328469 w 468595"/>
                  <a:gd name="connsiteY135" fmla="*/ 76223 h 411659"/>
                  <a:gd name="connsiteX136" fmla="*/ 329444 w 468595"/>
                  <a:gd name="connsiteY136" fmla="*/ 77050 h 411659"/>
                  <a:gd name="connsiteX137" fmla="*/ 331512 w 468595"/>
                  <a:gd name="connsiteY137" fmla="*/ 78794 h 411659"/>
                  <a:gd name="connsiteX138" fmla="*/ 333580 w 468595"/>
                  <a:gd name="connsiteY138" fmla="*/ 80537 h 411659"/>
                  <a:gd name="connsiteX139" fmla="*/ 334112 w 468595"/>
                  <a:gd name="connsiteY139" fmla="*/ 80980 h 411659"/>
                  <a:gd name="connsiteX140" fmla="*/ 334614 w 468595"/>
                  <a:gd name="connsiteY140" fmla="*/ 81423 h 411659"/>
                  <a:gd name="connsiteX141" fmla="*/ 335618 w 468595"/>
                  <a:gd name="connsiteY141" fmla="*/ 82309 h 411659"/>
                  <a:gd name="connsiteX142" fmla="*/ 339607 w 468595"/>
                  <a:gd name="connsiteY142" fmla="*/ 85884 h 411659"/>
                  <a:gd name="connsiteX143" fmla="*/ 343536 w 468595"/>
                  <a:gd name="connsiteY143" fmla="*/ 89488 h 411659"/>
                  <a:gd name="connsiteX144" fmla="*/ 358574 w 468595"/>
                  <a:gd name="connsiteY144" fmla="*/ 104674 h 411659"/>
                  <a:gd name="connsiteX145" fmla="*/ 385193 w 468595"/>
                  <a:gd name="connsiteY145" fmla="*/ 137970 h 411659"/>
                  <a:gd name="connsiteX146" fmla="*/ 396656 w 468595"/>
                  <a:gd name="connsiteY146" fmla="*/ 155903 h 411659"/>
                  <a:gd name="connsiteX147" fmla="*/ 406819 w 468595"/>
                  <a:gd name="connsiteY147" fmla="*/ 174545 h 411659"/>
                  <a:gd name="connsiteX148" fmla="*/ 423039 w 468595"/>
                  <a:gd name="connsiteY148" fmla="*/ 213661 h 411659"/>
                  <a:gd name="connsiteX149" fmla="*/ 438165 w 468595"/>
                  <a:gd name="connsiteY149" fmla="*/ 296266 h 411659"/>
                  <a:gd name="connsiteX150" fmla="*/ 438283 w 468595"/>
                  <a:gd name="connsiteY150" fmla="*/ 298895 h 411659"/>
                  <a:gd name="connsiteX151" fmla="*/ 438342 w 468595"/>
                  <a:gd name="connsiteY151" fmla="*/ 301525 h 411659"/>
                  <a:gd name="connsiteX152" fmla="*/ 438401 w 468595"/>
                  <a:gd name="connsiteY152" fmla="*/ 304154 h 411659"/>
                  <a:gd name="connsiteX153" fmla="*/ 438401 w 468595"/>
                  <a:gd name="connsiteY153" fmla="*/ 306783 h 411659"/>
                  <a:gd name="connsiteX154" fmla="*/ 438401 w 468595"/>
                  <a:gd name="connsiteY154" fmla="*/ 309413 h 411659"/>
                  <a:gd name="connsiteX155" fmla="*/ 438372 w 468595"/>
                  <a:gd name="connsiteY155" fmla="*/ 312042 h 411659"/>
                  <a:gd name="connsiteX156" fmla="*/ 438372 w 468595"/>
                  <a:gd name="connsiteY156" fmla="*/ 314672 h 411659"/>
                  <a:gd name="connsiteX157" fmla="*/ 438283 w 468595"/>
                  <a:gd name="connsiteY157" fmla="*/ 315972 h 411659"/>
                  <a:gd name="connsiteX158" fmla="*/ 438224 w 468595"/>
                  <a:gd name="connsiteY158" fmla="*/ 317272 h 411659"/>
                  <a:gd name="connsiteX159" fmla="*/ 438017 w 468595"/>
                  <a:gd name="connsiteY159" fmla="*/ 322471 h 411659"/>
                  <a:gd name="connsiteX160" fmla="*/ 437899 w 468595"/>
                  <a:gd name="connsiteY160" fmla="*/ 325101 h 411659"/>
                  <a:gd name="connsiteX161" fmla="*/ 437840 w 468595"/>
                  <a:gd name="connsiteY161" fmla="*/ 326401 h 411659"/>
                  <a:gd name="connsiteX162" fmla="*/ 437751 w 468595"/>
                  <a:gd name="connsiteY162" fmla="*/ 327730 h 411659"/>
                  <a:gd name="connsiteX163" fmla="*/ 437367 w 468595"/>
                  <a:gd name="connsiteY163" fmla="*/ 333078 h 411659"/>
                  <a:gd name="connsiteX164" fmla="*/ 436865 w 468595"/>
                  <a:gd name="connsiteY164" fmla="*/ 338218 h 411659"/>
                  <a:gd name="connsiteX165" fmla="*/ 436717 w 468595"/>
                  <a:gd name="connsiteY165" fmla="*/ 339577 h 411659"/>
                  <a:gd name="connsiteX166" fmla="*/ 436658 w 468595"/>
                  <a:gd name="connsiteY166" fmla="*/ 340168 h 411659"/>
                  <a:gd name="connsiteX167" fmla="*/ 436599 w 468595"/>
                  <a:gd name="connsiteY167" fmla="*/ 340670 h 411659"/>
                  <a:gd name="connsiteX168" fmla="*/ 436274 w 468595"/>
                  <a:gd name="connsiteY168" fmla="*/ 343270 h 411659"/>
                  <a:gd name="connsiteX169" fmla="*/ 435949 w 468595"/>
                  <a:gd name="connsiteY169" fmla="*/ 345900 h 411659"/>
                  <a:gd name="connsiteX170" fmla="*/ 435772 w 468595"/>
                  <a:gd name="connsiteY170" fmla="*/ 347229 h 411659"/>
                  <a:gd name="connsiteX171" fmla="*/ 435683 w 468595"/>
                  <a:gd name="connsiteY171" fmla="*/ 347879 h 411659"/>
                  <a:gd name="connsiteX172" fmla="*/ 435595 w 468595"/>
                  <a:gd name="connsiteY172" fmla="*/ 348559 h 411659"/>
                  <a:gd name="connsiteX173" fmla="*/ 434797 w 468595"/>
                  <a:gd name="connsiteY173" fmla="*/ 353876 h 411659"/>
                  <a:gd name="connsiteX174" fmla="*/ 434413 w 468595"/>
                  <a:gd name="connsiteY174" fmla="*/ 356151 h 411659"/>
                  <a:gd name="connsiteX175" fmla="*/ 433940 w 468595"/>
                  <a:gd name="connsiteY175" fmla="*/ 358810 h 411659"/>
                  <a:gd name="connsiteX176" fmla="*/ 433468 w 468595"/>
                  <a:gd name="connsiteY176" fmla="*/ 361528 h 411659"/>
                  <a:gd name="connsiteX177" fmla="*/ 433261 w 468595"/>
                  <a:gd name="connsiteY177" fmla="*/ 362681 h 411659"/>
                  <a:gd name="connsiteX178" fmla="*/ 433024 w 468595"/>
                  <a:gd name="connsiteY178" fmla="*/ 363774 h 411659"/>
                  <a:gd name="connsiteX179" fmla="*/ 431961 w 468595"/>
                  <a:gd name="connsiteY179" fmla="*/ 369151 h 411659"/>
                  <a:gd name="connsiteX180" fmla="*/ 430809 w 468595"/>
                  <a:gd name="connsiteY180" fmla="*/ 374262 h 411659"/>
                  <a:gd name="connsiteX181" fmla="*/ 430247 w 468595"/>
                  <a:gd name="connsiteY181" fmla="*/ 376655 h 411659"/>
                  <a:gd name="connsiteX182" fmla="*/ 430188 w 468595"/>
                  <a:gd name="connsiteY182" fmla="*/ 376950 h 411659"/>
                  <a:gd name="connsiteX183" fmla="*/ 430099 w 468595"/>
                  <a:gd name="connsiteY183" fmla="*/ 377246 h 411659"/>
                  <a:gd name="connsiteX184" fmla="*/ 429922 w 468595"/>
                  <a:gd name="connsiteY184" fmla="*/ 377896 h 411659"/>
                  <a:gd name="connsiteX185" fmla="*/ 429597 w 468595"/>
                  <a:gd name="connsiteY185" fmla="*/ 379196 h 411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68595" h="411659">
                    <a:moveTo>
                      <a:pt x="429656" y="379166"/>
                    </a:moveTo>
                    <a:cubicBezTo>
                      <a:pt x="429420" y="380111"/>
                      <a:pt x="429184" y="381116"/>
                      <a:pt x="429006" y="382091"/>
                    </a:cubicBezTo>
                    <a:cubicBezTo>
                      <a:pt x="428977" y="382327"/>
                      <a:pt x="428918" y="382564"/>
                      <a:pt x="428888" y="382770"/>
                    </a:cubicBezTo>
                    <a:cubicBezTo>
                      <a:pt x="428859" y="382977"/>
                      <a:pt x="428829" y="383154"/>
                      <a:pt x="428800" y="383361"/>
                    </a:cubicBezTo>
                    <a:cubicBezTo>
                      <a:pt x="428740" y="383745"/>
                      <a:pt x="428681" y="384159"/>
                      <a:pt x="428652" y="384543"/>
                    </a:cubicBezTo>
                    <a:cubicBezTo>
                      <a:pt x="428622" y="384897"/>
                      <a:pt x="428534" y="385429"/>
                      <a:pt x="428475" y="385872"/>
                    </a:cubicBezTo>
                    <a:cubicBezTo>
                      <a:pt x="428416" y="386345"/>
                      <a:pt x="428356" y="386818"/>
                      <a:pt x="428327" y="387291"/>
                    </a:cubicBezTo>
                    <a:cubicBezTo>
                      <a:pt x="428238" y="388236"/>
                      <a:pt x="428179" y="389152"/>
                      <a:pt x="428150" y="390038"/>
                    </a:cubicBezTo>
                    <a:cubicBezTo>
                      <a:pt x="428150" y="390274"/>
                      <a:pt x="428150" y="390481"/>
                      <a:pt x="428150" y="390718"/>
                    </a:cubicBezTo>
                    <a:cubicBezTo>
                      <a:pt x="428150" y="390777"/>
                      <a:pt x="428150" y="390806"/>
                      <a:pt x="428150" y="390865"/>
                    </a:cubicBezTo>
                    <a:lnTo>
                      <a:pt x="428150" y="390983"/>
                    </a:lnTo>
                    <a:cubicBezTo>
                      <a:pt x="428150" y="390983"/>
                      <a:pt x="428150" y="391249"/>
                      <a:pt x="428150" y="391249"/>
                    </a:cubicBezTo>
                    <a:cubicBezTo>
                      <a:pt x="428150" y="391604"/>
                      <a:pt x="428238" y="391870"/>
                      <a:pt x="428209" y="392372"/>
                    </a:cubicBezTo>
                    <a:cubicBezTo>
                      <a:pt x="428209" y="393258"/>
                      <a:pt x="428268" y="394115"/>
                      <a:pt x="428327" y="394942"/>
                    </a:cubicBezTo>
                    <a:cubicBezTo>
                      <a:pt x="428475" y="396597"/>
                      <a:pt x="428711" y="398222"/>
                      <a:pt x="429066" y="399729"/>
                    </a:cubicBezTo>
                    <a:cubicBezTo>
                      <a:pt x="429184" y="400024"/>
                      <a:pt x="429302" y="400290"/>
                      <a:pt x="429420" y="400585"/>
                    </a:cubicBezTo>
                    <a:cubicBezTo>
                      <a:pt x="429479" y="400733"/>
                      <a:pt x="429538" y="400881"/>
                      <a:pt x="429597" y="401028"/>
                    </a:cubicBezTo>
                    <a:cubicBezTo>
                      <a:pt x="429656" y="401206"/>
                      <a:pt x="429715" y="401383"/>
                      <a:pt x="429745" y="401560"/>
                    </a:cubicBezTo>
                    <a:cubicBezTo>
                      <a:pt x="429952" y="402269"/>
                      <a:pt x="430218" y="402919"/>
                      <a:pt x="430484" y="403569"/>
                    </a:cubicBezTo>
                    <a:cubicBezTo>
                      <a:pt x="431045" y="404840"/>
                      <a:pt x="431695" y="405992"/>
                      <a:pt x="432463" y="406996"/>
                    </a:cubicBezTo>
                    <a:cubicBezTo>
                      <a:pt x="433970" y="409035"/>
                      <a:pt x="435920" y="410482"/>
                      <a:pt x="438195" y="411192"/>
                    </a:cubicBezTo>
                    <a:cubicBezTo>
                      <a:pt x="440469" y="411901"/>
                      <a:pt x="442921" y="411782"/>
                      <a:pt x="445315" y="410985"/>
                    </a:cubicBezTo>
                    <a:cubicBezTo>
                      <a:pt x="446526" y="410571"/>
                      <a:pt x="447708" y="410010"/>
                      <a:pt x="448889" y="409271"/>
                    </a:cubicBezTo>
                    <a:cubicBezTo>
                      <a:pt x="449480" y="408887"/>
                      <a:pt x="450071" y="408503"/>
                      <a:pt x="450632" y="408060"/>
                    </a:cubicBezTo>
                    <a:cubicBezTo>
                      <a:pt x="450780" y="407942"/>
                      <a:pt x="450928" y="407824"/>
                      <a:pt x="451076" y="407705"/>
                    </a:cubicBezTo>
                    <a:cubicBezTo>
                      <a:pt x="451223" y="407558"/>
                      <a:pt x="451371" y="407410"/>
                      <a:pt x="451519" y="407233"/>
                    </a:cubicBezTo>
                    <a:cubicBezTo>
                      <a:pt x="451814" y="406908"/>
                      <a:pt x="452139" y="406583"/>
                      <a:pt x="452435" y="406228"/>
                    </a:cubicBezTo>
                    <a:cubicBezTo>
                      <a:pt x="453528" y="405165"/>
                      <a:pt x="454562" y="404012"/>
                      <a:pt x="455537" y="402653"/>
                    </a:cubicBezTo>
                    <a:cubicBezTo>
                      <a:pt x="456039" y="401974"/>
                      <a:pt x="456512" y="401265"/>
                      <a:pt x="456984" y="400556"/>
                    </a:cubicBezTo>
                    <a:cubicBezTo>
                      <a:pt x="457191" y="400231"/>
                      <a:pt x="457457" y="399699"/>
                      <a:pt x="457693" y="399226"/>
                    </a:cubicBezTo>
                    <a:cubicBezTo>
                      <a:pt x="457812" y="398990"/>
                      <a:pt x="457930" y="398754"/>
                      <a:pt x="458048" y="398488"/>
                    </a:cubicBezTo>
                    <a:cubicBezTo>
                      <a:pt x="458137" y="398281"/>
                      <a:pt x="458255" y="398104"/>
                      <a:pt x="458373" y="397897"/>
                    </a:cubicBezTo>
                    <a:cubicBezTo>
                      <a:pt x="458787" y="397099"/>
                      <a:pt x="459171" y="396272"/>
                      <a:pt x="459555" y="395445"/>
                    </a:cubicBezTo>
                    <a:cubicBezTo>
                      <a:pt x="459732" y="395031"/>
                      <a:pt x="459909" y="394588"/>
                      <a:pt x="460087" y="394145"/>
                    </a:cubicBezTo>
                    <a:cubicBezTo>
                      <a:pt x="460264" y="393702"/>
                      <a:pt x="460412" y="393288"/>
                      <a:pt x="460618" y="392727"/>
                    </a:cubicBezTo>
                    <a:cubicBezTo>
                      <a:pt x="460796" y="392195"/>
                      <a:pt x="460973" y="391663"/>
                      <a:pt x="461121" y="391102"/>
                    </a:cubicBezTo>
                    <a:cubicBezTo>
                      <a:pt x="461209" y="390836"/>
                      <a:pt x="461268" y="390540"/>
                      <a:pt x="461357" y="390274"/>
                    </a:cubicBezTo>
                    <a:cubicBezTo>
                      <a:pt x="461416" y="390038"/>
                      <a:pt x="461505" y="389772"/>
                      <a:pt x="461564" y="389536"/>
                    </a:cubicBezTo>
                    <a:cubicBezTo>
                      <a:pt x="461830" y="388590"/>
                      <a:pt x="462036" y="387616"/>
                      <a:pt x="462243" y="386611"/>
                    </a:cubicBezTo>
                    <a:lnTo>
                      <a:pt x="462509" y="385252"/>
                    </a:lnTo>
                    <a:lnTo>
                      <a:pt x="462657" y="384573"/>
                    </a:lnTo>
                    <a:lnTo>
                      <a:pt x="462716" y="384218"/>
                    </a:lnTo>
                    <a:lnTo>
                      <a:pt x="462775" y="383834"/>
                    </a:lnTo>
                    <a:lnTo>
                      <a:pt x="463336" y="380820"/>
                    </a:lnTo>
                    <a:lnTo>
                      <a:pt x="464341" y="375118"/>
                    </a:lnTo>
                    <a:lnTo>
                      <a:pt x="465168" y="369653"/>
                    </a:lnTo>
                    <a:lnTo>
                      <a:pt x="465286" y="368885"/>
                    </a:lnTo>
                    <a:lnTo>
                      <a:pt x="465404" y="368058"/>
                    </a:lnTo>
                    <a:cubicBezTo>
                      <a:pt x="465493" y="367496"/>
                      <a:pt x="465552" y="366994"/>
                      <a:pt x="465611" y="366492"/>
                    </a:cubicBezTo>
                    <a:lnTo>
                      <a:pt x="465966" y="363744"/>
                    </a:lnTo>
                    <a:lnTo>
                      <a:pt x="466320" y="360967"/>
                    </a:lnTo>
                    <a:cubicBezTo>
                      <a:pt x="466438" y="359992"/>
                      <a:pt x="466586" y="358928"/>
                      <a:pt x="466704" y="357806"/>
                    </a:cubicBezTo>
                    <a:lnTo>
                      <a:pt x="467266" y="352192"/>
                    </a:lnTo>
                    <a:lnTo>
                      <a:pt x="467325" y="351483"/>
                    </a:lnTo>
                    <a:lnTo>
                      <a:pt x="467384" y="350774"/>
                    </a:lnTo>
                    <a:lnTo>
                      <a:pt x="467502" y="349356"/>
                    </a:lnTo>
                    <a:lnTo>
                      <a:pt x="467709" y="346520"/>
                    </a:lnTo>
                    <a:lnTo>
                      <a:pt x="467916" y="343625"/>
                    </a:lnTo>
                    <a:cubicBezTo>
                      <a:pt x="467916" y="343329"/>
                      <a:pt x="467945" y="343034"/>
                      <a:pt x="467975" y="342738"/>
                    </a:cubicBezTo>
                    <a:lnTo>
                      <a:pt x="467975" y="341941"/>
                    </a:lnTo>
                    <a:cubicBezTo>
                      <a:pt x="467975" y="341941"/>
                      <a:pt x="468093" y="340552"/>
                      <a:pt x="468093" y="340552"/>
                    </a:cubicBezTo>
                    <a:lnTo>
                      <a:pt x="468388" y="334702"/>
                    </a:lnTo>
                    <a:lnTo>
                      <a:pt x="468536" y="329060"/>
                    </a:lnTo>
                    <a:lnTo>
                      <a:pt x="468536" y="327642"/>
                    </a:lnTo>
                    <a:cubicBezTo>
                      <a:pt x="468595" y="327169"/>
                      <a:pt x="468566" y="326696"/>
                      <a:pt x="468595" y="326194"/>
                    </a:cubicBezTo>
                    <a:lnTo>
                      <a:pt x="468595" y="323299"/>
                    </a:lnTo>
                    <a:cubicBezTo>
                      <a:pt x="468595" y="321378"/>
                      <a:pt x="468595" y="319428"/>
                      <a:pt x="468566" y="317478"/>
                    </a:cubicBezTo>
                    <a:lnTo>
                      <a:pt x="468566" y="316031"/>
                    </a:lnTo>
                    <a:cubicBezTo>
                      <a:pt x="468566" y="315558"/>
                      <a:pt x="468536" y="315056"/>
                      <a:pt x="468506" y="314583"/>
                    </a:cubicBezTo>
                    <a:lnTo>
                      <a:pt x="468418" y="311688"/>
                    </a:lnTo>
                    <a:cubicBezTo>
                      <a:pt x="468388" y="310713"/>
                      <a:pt x="468359" y="309767"/>
                      <a:pt x="468329" y="308793"/>
                    </a:cubicBezTo>
                    <a:lnTo>
                      <a:pt x="468182" y="305897"/>
                    </a:lnTo>
                    <a:lnTo>
                      <a:pt x="468034" y="303002"/>
                    </a:lnTo>
                    <a:lnTo>
                      <a:pt x="467827" y="300136"/>
                    </a:lnTo>
                    <a:lnTo>
                      <a:pt x="467620" y="297270"/>
                    </a:lnTo>
                    <a:lnTo>
                      <a:pt x="467384" y="294405"/>
                    </a:lnTo>
                    <a:cubicBezTo>
                      <a:pt x="464725" y="263768"/>
                      <a:pt x="457693" y="233603"/>
                      <a:pt x="446644" y="205123"/>
                    </a:cubicBezTo>
                    <a:cubicBezTo>
                      <a:pt x="441119" y="190883"/>
                      <a:pt x="434590" y="177056"/>
                      <a:pt x="427145" y="163762"/>
                    </a:cubicBezTo>
                    <a:cubicBezTo>
                      <a:pt x="423423" y="157114"/>
                      <a:pt x="419464" y="150615"/>
                      <a:pt x="415298" y="144263"/>
                    </a:cubicBezTo>
                    <a:cubicBezTo>
                      <a:pt x="411132" y="137911"/>
                      <a:pt x="406730" y="131707"/>
                      <a:pt x="402121" y="125680"/>
                    </a:cubicBezTo>
                    <a:cubicBezTo>
                      <a:pt x="392904" y="113596"/>
                      <a:pt x="382888" y="102222"/>
                      <a:pt x="372105" y="91586"/>
                    </a:cubicBezTo>
                    <a:cubicBezTo>
                      <a:pt x="366728" y="86268"/>
                      <a:pt x="361144" y="81157"/>
                      <a:pt x="355383" y="76253"/>
                    </a:cubicBezTo>
                    <a:cubicBezTo>
                      <a:pt x="353965" y="75012"/>
                      <a:pt x="352488" y="73801"/>
                      <a:pt x="351040" y="72589"/>
                    </a:cubicBezTo>
                    <a:cubicBezTo>
                      <a:pt x="349592" y="71378"/>
                      <a:pt x="348115" y="70196"/>
                      <a:pt x="346638" y="69015"/>
                    </a:cubicBezTo>
                    <a:lnTo>
                      <a:pt x="345545" y="68128"/>
                    </a:lnTo>
                    <a:lnTo>
                      <a:pt x="344984" y="67685"/>
                    </a:lnTo>
                    <a:lnTo>
                      <a:pt x="344422" y="67271"/>
                    </a:lnTo>
                    <a:lnTo>
                      <a:pt x="342206" y="65587"/>
                    </a:lnTo>
                    <a:lnTo>
                      <a:pt x="339961" y="63874"/>
                    </a:lnTo>
                    <a:cubicBezTo>
                      <a:pt x="339577" y="63578"/>
                      <a:pt x="339193" y="63283"/>
                      <a:pt x="338779" y="62988"/>
                    </a:cubicBezTo>
                    <a:lnTo>
                      <a:pt x="337598" y="62131"/>
                    </a:lnTo>
                    <a:lnTo>
                      <a:pt x="333166" y="58910"/>
                    </a:lnTo>
                    <a:lnTo>
                      <a:pt x="331866" y="57965"/>
                    </a:lnTo>
                    <a:lnTo>
                      <a:pt x="330744" y="57197"/>
                    </a:lnTo>
                    <a:lnTo>
                      <a:pt x="328410" y="55602"/>
                    </a:lnTo>
                    <a:lnTo>
                      <a:pt x="326076" y="54006"/>
                    </a:lnTo>
                    <a:cubicBezTo>
                      <a:pt x="325307" y="53474"/>
                      <a:pt x="324510" y="53002"/>
                      <a:pt x="323742" y="52470"/>
                    </a:cubicBezTo>
                    <a:lnTo>
                      <a:pt x="321408" y="50934"/>
                    </a:lnTo>
                    <a:lnTo>
                      <a:pt x="320226" y="50166"/>
                    </a:lnTo>
                    <a:cubicBezTo>
                      <a:pt x="320019" y="50047"/>
                      <a:pt x="319842" y="49900"/>
                      <a:pt x="319635" y="49781"/>
                    </a:cubicBezTo>
                    <a:lnTo>
                      <a:pt x="318985" y="49368"/>
                    </a:lnTo>
                    <a:lnTo>
                      <a:pt x="314228" y="46443"/>
                    </a:lnTo>
                    <a:lnTo>
                      <a:pt x="312988" y="45675"/>
                    </a:lnTo>
                    <a:cubicBezTo>
                      <a:pt x="312781" y="45527"/>
                      <a:pt x="312545" y="45409"/>
                      <a:pt x="312308" y="45291"/>
                    </a:cubicBezTo>
                    <a:lnTo>
                      <a:pt x="311688" y="44936"/>
                    </a:lnTo>
                    <a:lnTo>
                      <a:pt x="309295" y="43548"/>
                    </a:lnTo>
                    <a:cubicBezTo>
                      <a:pt x="306074" y="41657"/>
                      <a:pt x="302766" y="39796"/>
                      <a:pt x="299457" y="38023"/>
                    </a:cubicBezTo>
                    <a:cubicBezTo>
                      <a:pt x="292839" y="34478"/>
                      <a:pt x="286103" y="31139"/>
                      <a:pt x="279249" y="28067"/>
                    </a:cubicBezTo>
                    <a:cubicBezTo>
                      <a:pt x="272424" y="24994"/>
                      <a:pt x="265452" y="22158"/>
                      <a:pt x="258420" y="19588"/>
                    </a:cubicBezTo>
                    <a:cubicBezTo>
                      <a:pt x="230294" y="9247"/>
                      <a:pt x="200810" y="2925"/>
                      <a:pt x="171118" y="798"/>
                    </a:cubicBezTo>
                    <a:cubicBezTo>
                      <a:pt x="156257" y="-266"/>
                      <a:pt x="141367" y="-266"/>
                      <a:pt x="126566" y="798"/>
                    </a:cubicBezTo>
                    <a:cubicBezTo>
                      <a:pt x="111764" y="1861"/>
                      <a:pt x="97081" y="3988"/>
                      <a:pt x="82634" y="7120"/>
                    </a:cubicBezTo>
                    <a:cubicBezTo>
                      <a:pt x="53740" y="13383"/>
                      <a:pt x="25851" y="23753"/>
                      <a:pt x="0" y="37728"/>
                    </a:cubicBezTo>
                    <a:cubicBezTo>
                      <a:pt x="26471" y="24994"/>
                      <a:pt x="54656" y="16072"/>
                      <a:pt x="83432" y="11227"/>
                    </a:cubicBezTo>
                    <a:cubicBezTo>
                      <a:pt x="97820" y="8804"/>
                      <a:pt x="112355" y="7416"/>
                      <a:pt x="126891" y="7061"/>
                    </a:cubicBezTo>
                    <a:cubicBezTo>
                      <a:pt x="141426" y="6706"/>
                      <a:pt x="155962" y="7386"/>
                      <a:pt x="170350" y="9100"/>
                    </a:cubicBezTo>
                    <a:cubicBezTo>
                      <a:pt x="199126" y="12527"/>
                      <a:pt x="227310" y="20031"/>
                      <a:pt x="253841" y="31228"/>
                    </a:cubicBezTo>
                    <a:cubicBezTo>
                      <a:pt x="260459" y="34035"/>
                      <a:pt x="266988" y="37048"/>
                      <a:pt x="273399" y="40298"/>
                    </a:cubicBezTo>
                    <a:cubicBezTo>
                      <a:pt x="279810" y="43548"/>
                      <a:pt x="286103" y="47034"/>
                      <a:pt x="292248" y="50727"/>
                    </a:cubicBezTo>
                    <a:cubicBezTo>
                      <a:pt x="295320" y="52559"/>
                      <a:pt x="298363" y="54479"/>
                      <a:pt x="301377" y="56429"/>
                    </a:cubicBezTo>
                    <a:lnTo>
                      <a:pt x="303681" y="57936"/>
                    </a:lnTo>
                    <a:lnTo>
                      <a:pt x="304243" y="58290"/>
                    </a:lnTo>
                    <a:cubicBezTo>
                      <a:pt x="304420" y="58408"/>
                      <a:pt x="304597" y="58497"/>
                      <a:pt x="304745" y="58615"/>
                    </a:cubicBezTo>
                    <a:lnTo>
                      <a:pt x="305809" y="59354"/>
                    </a:lnTo>
                    <a:lnTo>
                      <a:pt x="310299" y="62426"/>
                    </a:lnTo>
                    <a:lnTo>
                      <a:pt x="310801" y="62781"/>
                    </a:lnTo>
                    <a:cubicBezTo>
                      <a:pt x="310979" y="62899"/>
                      <a:pt x="311156" y="63047"/>
                      <a:pt x="311333" y="63165"/>
                    </a:cubicBezTo>
                    <a:lnTo>
                      <a:pt x="312426" y="63962"/>
                    </a:lnTo>
                    <a:lnTo>
                      <a:pt x="314642" y="65558"/>
                    </a:lnTo>
                    <a:cubicBezTo>
                      <a:pt x="315381" y="66090"/>
                      <a:pt x="316119" y="66621"/>
                      <a:pt x="316858" y="67153"/>
                    </a:cubicBezTo>
                    <a:lnTo>
                      <a:pt x="319015" y="68778"/>
                    </a:lnTo>
                    <a:lnTo>
                      <a:pt x="321171" y="70403"/>
                    </a:lnTo>
                    <a:lnTo>
                      <a:pt x="322264" y="71230"/>
                    </a:lnTo>
                    <a:lnTo>
                      <a:pt x="323151" y="71939"/>
                    </a:lnTo>
                    <a:lnTo>
                      <a:pt x="327464" y="75396"/>
                    </a:lnTo>
                    <a:lnTo>
                      <a:pt x="328469" y="76223"/>
                    </a:lnTo>
                    <a:cubicBezTo>
                      <a:pt x="328794" y="76489"/>
                      <a:pt x="329119" y="76785"/>
                      <a:pt x="329444" y="77050"/>
                    </a:cubicBezTo>
                    <a:lnTo>
                      <a:pt x="331512" y="78794"/>
                    </a:lnTo>
                    <a:lnTo>
                      <a:pt x="333580" y="80537"/>
                    </a:lnTo>
                    <a:lnTo>
                      <a:pt x="334112" y="80980"/>
                    </a:lnTo>
                    <a:lnTo>
                      <a:pt x="334614" y="81423"/>
                    </a:lnTo>
                    <a:lnTo>
                      <a:pt x="335618" y="82309"/>
                    </a:lnTo>
                    <a:cubicBezTo>
                      <a:pt x="336948" y="83491"/>
                      <a:pt x="338307" y="84673"/>
                      <a:pt x="339607" y="85884"/>
                    </a:cubicBezTo>
                    <a:cubicBezTo>
                      <a:pt x="340907" y="87095"/>
                      <a:pt x="342236" y="88248"/>
                      <a:pt x="343536" y="89488"/>
                    </a:cubicBezTo>
                    <a:cubicBezTo>
                      <a:pt x="348736" y="94363"/>
                      <a:pt x="353758" y="99445"/>
                      <a:pt x="358574" y="104674"/>
                    </a:cubicBezTo>
                    <a:cubicBezTo>
                      <a:pt x="368235" y="115132"/>
                      <a:pt x="377127" y="126270"/>
                      <a:pt x="385193" y="137970"/>
                    </a:cubicBezTo>
                    <a:cubicBezTo>
                      <a:pt x="389211" y="143820"/>
                      <a:pt x="393052" y="149787"/>
                      <a:pt x="396656" y="155903"/>
                    </a:cubicBezTo>
                    <a:cubicBezTo>
                      <a:pt x="400260" y="161989"/>
                      <a:pt x="403658" y="168223"/>
                      <a:pt x="406819" y="174545"/>
                    </a:cubicBezTo>
                    <a:cubicBezTo>
                      <a:pt x="413141" y="187190"/>
                      <a:pt x="418548" y="200278"/>
                      <a:pt x="423039" y="213661"/>
                    </a:cubicBezTo>
                    <a:cubicBezTo>
                      <a:pt x="431990" y="240398"/>
                      <a:pt x="437072" y="268317"/>
                      <a:pt x="438165" y="296266"/>
                    </a:cubicBezTo>
                    <a:lnTo>
                      <a:pt x="438283" y="298895"/>
                    </a:lnTo>
                    <a:lnTo>
                      <a:pt x="438342" y="301525"/>
                    </a:lnTo>
                    <a:lnTo>
                      <a:pt x="438401" y="304154"/>
                    </a:lnTo>
                    <a:lnTo>
                      <a:pt x="438401" y="306783"/>
                    </a:lnTo>
                    <a:cubicBezTo>
                      <a:pt x="438401" y="306783"/>
                      <a:pt x="438401" y="309413"/>
                      <a:pt x="438401" y="309413"/>
                    </a:cubicBezTo>
                    <a:cubicBezTo>
                      <a:pt x="438401" y="310299"/>
                      <a:pt x="438401" y="311156"/>
                      <a:pt x="438372" y="312042"/>
                    </a:cubicBezTo>
                    <a:lnTo>
                      <a:pt x="438372" y="314672"/>
                    </a:lnTo>
                    <a:cubicBezTo>
                      <a:pt x="438313" y="315115"/>
                      <a:pt x="438313" y="315529"/>
                      <a:pt x="438283" y="315972"/>
                    </a:cubicBezTo>
                    <a:lnTo>
                      <a:pt x="438224" y="317272"/>
                    </a:lnTo>
                    <a:cubicBezTo>
                      <a:pt x="438165" y="319015"/>
                      <a:pt x="438106" y="320728"/>
                      <a:pt x="438017" y="322471"/>
                    </a:cubicBezTo>
                    <a:lnTo>
                      <a:pt x="437899" y="325101"/>
                    </a:lnTo>
                    <a:cubicBezTo>
                      <a:pt x="437899" y="325544"/>
                      <a:pt x="437870" y="325958"/>
                      <a:pt x="437840" y="326401"/>
                    </a:cubicBezTo>
                    <a:lnTo>
                      <a:pt x="437751" y="327730"/>
                    </a:lnTo>
                    <a:lnTo>
                      <a:pt x="437367" y="333078"/>
                    </a:lnTo>
                    <a:lnTo>
                      <a:pt x="436865" y="338218"/>
                    </a:lnTo>
                    <a:lnTo>
                      <a:pt x="436717" y="339577"/>
                    </a:lnTo>
                    <a:lnTo>
                      <a:pt x="436658" y="340168"/>
                    </a:lnTo>
                    <a:cubicBezTo>
                      <a:pt x="436658" y="340345"/>
                      <a:pt x="436629" y="340493"/>
                      <a:pt x="436599" y="340670"/>
                    </a:cubicBezTo>
                    <a:lnTo>
                      <a:pt x="436274" y="343270"/>
                    </a:lnTo>
                    <a:lnTo>
                      <a:pt x="435949" y="345900"/>
                    </a:lnTo>
                    <a:lnTo>
                      <a:pt x="435772" y="347229"/>
                    </a:lnTo>
                    <a:lnTo>
                      <a:pt x="435683" y="347879"/>
                    </a:lnTo>
                    <a:lnTo>
                      <a:pt x="435595" y="348559"/>
                    </a:lnTo>
                    <a:lnTo>
                      <a:pt x="434797" y="353876"/>
                    </a:lnTo>
                    <a:cubicBezTo>
                      <a:pt x="434679" y="354556"/>
                      <a:pt x="434561" y="355324"/>
                      <a:pt x="434413" y="356151"/>
                    </a:cubicBezTo>
                    <a:lnTo>
                      <a:pt x="433940" y="358810"/>
                    </a:lnTo>
                    <a:lnTo>
                      <a:pt x="433468" y="361528"/>
                    </a:lnTo>
                    <a:lnTo>
                      <a:pt x="433261" y="362681"/>
                    </a:lnTo>
                    <a:lnTo>
                      <a:pt x="433024" y="363774"/>
                    </a:lnTo>
                    <a:lnTo>
                      <a:pt x="431961" y="369151"/>
                    </a:lnTo>
                    <a:lnTo>
                      <a:pt x="430809" y="374262"/>
                    </a:lnTo>
                    <a:lnTo>
                      <a:pt x="430247" y="376655"/>
                    </a:lnTo>
                    <a:lnTo>
                      <a:pt x="430188" y="376950"/>
                    </a:lnTo>
                    <a:cubicBezTo>
                      <a:pt x="430188" y="376950"/>
                      <a:pt x="430159" y="377157"/>
                      <a:pt x="430099" y="377246"/>
                    </a:cubicBezTo>
                    <a:lnTo>
                      <a:pt x="429922" y="377896"/>
                    </a:lnTo>
                    <a:lnTo>
                      <a:pt x="429597" y="379196"/>
                    </a:lnTo>
                    <a:close/>
                  </a:path>
                </a:pathLst>
              </a:custGeom>
              <a:solidFill>
                <a:schemeClr val="accent3"/>
              </a:solidFill>
              <a:ln w="2951"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grpSp>
        <p:grpSp>
          <p:nvGrpSpPr>
            <p:cNvPr id="34" name="Group 33">
              <a:extLst>
                <a:ext uri="{FF2B5EF4-FFF2-40B4-BE49-F238E27FC236}">
                  <a16:creationId xmlns:a16="http://schemas.microsoft.com/office/drawing/2014/main" id="{0EE22A5C-000C-CD1A-1C6E-27F437EBF0AB}"/>
                </a:ext>
                <a:ext uri="{C183D7F6-B498-43B3-948B-1728B52AA6E4}">
                  <adec:decorative xmlns:adec="http://schemas.microsoft.com/office/drawing/2017/decorative" val="1"/>
                </a:ext>
              </a:extLst>
            </p:cNvPr>
            <p:cNvGrpSpPr/>
            <p:nvPr userDrawn="1"/>
          </p:nvGrpSpPr>
          <p:grpSpPr>
            <a:xfrm>
              <a:off x="3536660" y="1246542"/>
              <a:ext cx="1889423" cy="1840331"/>
              <a:chOff x="3536660" y="1246542"/>
              <a:chExt cx="1889423" cy="1840331"/>
            </a:xfrm>
          </p:grpSpPr>
          <p:sp>
            <p:nvSpPr>
              <p:cNvPr id="35" name="Freeform: Shape 34">
                <a:extLst>
                  <a:ext uri="{FF2B5EF4-FFF2-40B4-BE49-F238E27FC236}">
                    <a16:creationId xmlns:a16="http://schemas.microsoft.com/office/drawing/2014/main" id="{80152CE5-B6FA-7CC8-28F6-6E737D598DF6}"/>
                  </a:ext>
                </a:extLst>
              </p:cNvPr>
              <p:cNvSpPr/>
              <p:nvPr/>
            </p:nvSpPr>
            <p:spPr>
              <a:xfrm>
                <a:off x="3791534" y="1395902"/>
                <a:ext cx="1403063" cy="491187"/>
              </a:xfrm>
              <a:custGeom>
                <a:avLst/>
                <a:gdLst>
                  <a:gd name="connsiteX0" fmla="*/ 377777 w 401877"/>
                  <a:gd name="connsiteY0" fmla="*/ 127068 h 140690"/>
                  <a:gd name="connsiteX1" fmla="*/ 378723 w 401877"/>
                  <a:gd name="connsiteY1" fmla="*/ 128900 h 140690"/>
                  <a:gd name="connsiteX2" fmla="*/ 378959 w 401877"/>
                  <a:gd name="connsiteY2" fmla="*/ 129313 h 140690"/>
                  <a:gd name="connsiteX3" fmla="*/ 379166 w 401877"/>
                  <a:gd name="connsiteY3" fmla="*/ 129668 h 140690"/>
                  <a:gd name="connsiteX4" fmla="*/ 379609 w 401877"/>
                  <a:gd name="connsiteY4" fmla="*/ 130377 h 140690"/>
                  <a:gd name="connsiteX5" fmla="*/ 380111 w 401877"/>
                  <a:gd name="connsiteY5" fmla="*/ 131145 h 140690"/>
                  <a:gd name="connsiteX6" fmla="*/ 380643 w 401877"/>
                  <a:gd name="connsiteY6" fmla="*/ 131943 h 140690"/>
                  <a:gd name="connsiteX7" fmla="*/ 381766 w 401877"/>
                  <a:gd name="connsiteY7" fmla="*/ 133479 h 140690"/>
                  <a:gd name="connsiteX8" fmla="*/ 382061 w 401877"/>
                  <a:gd name="connsiteY8" fmla="*/ 133834 h 140690"/>
                  <a:gd name="connsiteX9" fmla="*/ 382120 w 401877"/>
                  <a:gd name="connsiteY9" fmla="*/ 133893 h 140690"/>
                  <a:gd name="connsiteX10" fmla="*/ 382179 w 401877"/>
                  <a:gd name="connsiteY10" fmla="*/ 133952 h 140690"/>
                  <a:gd name="connsiteX11" fmla="*/ 382298 w 401877"/>
                  <a:gd name="connsiteY11" fmla="*/ 134070 h 140690"/>
                  <a:gd name="connsiteX12" fmla="*/ 382829 w 401877"/>
                  <a:gd name="connsiteY12" fmla="*/ 134631 h 140690"/>
                  <a:gd name="connsiteX13" fmla="*/ 384041 w 401877"/>
                  <a:gd name="connsiteY13" fmla="*/ 135931 h 140690"/>
                  <a:gd name="connsiteX14" fmla="*/ 386552 w 401877"/>
                  <a:gd name="connsiteY14" fmla="*/ 138118 h 140690"/>
                  <a:gd name="connsiteX15" fmla="*/ 387113 w 401877"/>
                  <a:gd name="connsiteY15" fmla="*/ 138413 h 140690"/>
                  <a:gd name="connsiteX16" fmla="*/ 387409 w 401877"/>
                  <a:gd name="connsiteY16" fmla="*/ 138561 h 140690"/>
                  <a:gd name="connsiteX17" fmla="*/ 387734 w 401877"/>
                  <a:gd name="connsiteY17" fmla="*/ 138767 h 140690"/>
                  <a:gd name="connsiteX18" fmla="*/ 389004 w 401877"/>
                  <a:gd name="connsiteY18" fmla="*/ 139506 h 140690"/>
                  <a:gd name="connsiteX19" fmla="*/ 391574 w 401877"/>
                  <a:gd name="connsiteY19" fmla="*/ 140452 h 140690"/>
                  <a:gd name="connsiteX20" fmla="*/ 396449 w 401877"/>
                  <a:gd name="connsiteY20" fmla="*/ 140127 h 140690"/>
                  <a:gd name="connsiteX21" fmla="*/ 400113 w 401877"/>
                  <a:gd name="connsiteY21" fmla="*/ 136877 h 140690"/>
                  <a:gd name="connsiteX22" fmla="*/ 401235 w 401877"/>
                  <a:gd name="connsiteY22" fmla="*/ 134395 h 140690"/>
                  <a:gd name="connsiteX23" fmla="*/ 401619 w 401877"/>
                  <a:gd name="connsiteY23" fmla="*/ 132977 h 140690"/>
                  <a:gd name="connsiteX24" fmla="*/ 401708 w 401877"/>
                  <a:gd name="connsiteY24" fmla="*/ 132593 h 140690"/>
                  <a:gd name="connsiteX25" fmla="*/ 401737 w 401877"/>
                  <a:gd name="connsiteY25" fmla="*/ 132150 h 140690"/>
                  <a:gd name="connsiteX26" fmla="*/ 401767 w 401877"/>
                  <a:gd name="connsiteY26" fmla="*/ 131204 h 140690"/>
                  <a:gd name="connsiteX27" fmla="*/ 401826 w 401877"/>
                  <a:gd name="connsiteY27" fmla="*/ 127954 h 140690"/>
                  <a:gd name="connsiteX28" fmla="*/ 401649 w 401877"/>
                  <a:gd name="connsiteY28" fmla="*/ 126211 h 140690"/>
                  <a:gd name="connsiteX29" fmla="*/ 401442 w 401877"/>
                  <a:gd name="connsiteY29" fmla="*/ 125177 h 140690"/>
                  <a:gd name="connsiteX30" fmla="*/ 401324 w 401877"/>
                  <a:gd name="connsiteY30" fmla="*/ 124646 h 140690"/>
                  <a:gd name="connsiteX31" fmla="*/ 401235 w 401877"/>
                  <a:gd name="connsiteY31" fmla="*/ 124202 h 140690"/>
                  <a:gd name="connsiteX32" fmla="*/ 400762 w 401877"/>
                  <a:gd name="connsiteY32" fmla="*/ 122371 h 140690"/>
                  <a:gd name="connsiteX33" fmla="*/ 400467 w 401877"/>
                  <a:gd name="connsiteY33" fmla="*/ 121455 h 140690"/>
                  <a:gd name="connsiteX34" fmla="*/ 400113 w 401877"/>
                  <a:gd name="connsiteY34" fmla="*/ 120480 h 140690"/>
                  <a:gd name="connsiteX35" fmla="*/ 399669 w 401877"/>
                  <a:gd name="connsiteY35" fmla="*/ 119387 h 140690"/>
                  <a:gd name="connsiteX36" fmla="*/ 399433 w 401877"/>
                  <a:gd name="connsiteY36" fmla="*/ 118855 h 140690"/>
                  <a:gd name="connsiteX37" fmla="*/ 399197 w 401877"/>
                  <a:gd name="connsiteY37" fmla="*/ 118382 h 140690"/>
                  <a:gd name="connsiteX38" fmla="*/ 398251 w 401877"/>
                  <a:gd name="connsiteY38" fmla="*/ 116521 h 140690"/>
                  <a:gd name="connsiteX39" fmla="*/ 397779 w 401877"/>
                  <a:gd name="connsiteY39" fmla="*/ 115664 h 140690"/>
                  <a:gd name="connsiteX40" fmla="*/ 397542 w 401877"/>
                  <a:gd name="connsiteY40" fmla="*/ 115251 h 140690"/>
                  <a:gd name="connsiteX41" fmla="*/ 397424 w 401877"/>
                  <a:gd name="connsiteY41" fmla="*/ 115014 h 140690"/>
                  <a:gd name="connsiteX42" fmla="*/ 397306 w 401877"/>
                  <a:gd name="connsiteY42" fmla="*/ 114778 h 140690"/>
                  <a:gd name="connsiteX43" fmla="*/ 396272 w 401877"/>
                  <a:gd name="connsiteY43" fmla="*/ 112946 h 140690"/>
                  <a:gd name="connsiteX44" fmla="*/ 394263 w 401877"/>
                  <a:gd name="connsiteY44" fmla="*/ 109490 h 140690"/>
                  <a:gd name="connsiteX45" fmla="*/ 392283 w 401877"/>
                  <a:gd name="connsiteY45" fmla="*/ 106240 h 140690"/>
                  <a:gd name="connsiteX46" fmla="*/ 392017 w 401877"/>
                  <a:gd name="connsiteY46" fmla="*/ 105767 h 140690"/>
                  <a:gd name="connsiteX47" fmla="*/ 391722 w 401877"/>
                  <a:gd name="connsiteY47" fmla="*/ 105265 h 140690"/>
                  <a:gd name="connsiteX48" fmla="*/ 391131 w 401877"/>
                  <a:gd name="connsiteY48" fmla="*/ 104349 h 140690"/>
                  <a:gd name="connsiteX49" fmla="*/ 390097 w 401877"/>
                  <a:gd name="connsiteY49" fmla="*/ 102754 h 140690"/>
                  <a:gd name="connsiteX50" fmla="*/ 389063 w 401877"/>
                  <a:gd name="connsiteY50" fmla="*/ 101129 h 140690"/>
                  <a:gd name="connsiteX51" fmla="*/ 387852 w 401877"/>
                  <a:gd name="connsiteY51" fmla="*/ 99297 h 140690"/>
                  <a:gd name="connsiteX52" fmla="*/ 385666 w 401877"/>
                  <a:gd name="connsiteY52" fmla="*/ 96077 h 140690"/>
                  <a:gd name="connsiteX53" fmla="*/ 385400 w 401877"/>
                  <a:gd name="connsiteY53" fmla="*/ 95663 h 140690"/>
                  <a:gd name="connsiteX54" fmla="*/ 385104 w 401877"/>
                  <a:gd name="connsiteY54" fmla="*/ 95249 h 140690"/>
                  <a:gd name="connsiteX55" fmla="*/ 384543 w 401877"/>
                  <a:gd name="connsiteY55" fmla="*/ 94452 h 140690"/>
                  <a:gd name="connsiteX56" fmla="*/ 383391 w 401877"/>
                  <a:gd name="connsiteY56" fmla="*/ 92856 h 140690"/>
                  <a:gd name="connsiteX57" fmla="*/ 382238 w 401877"/>
                  <a:gd name="connsiteY57" fmla="*/ 91231 h 140690"/>
                  <a:gd name="connsiteX58" fmla="*/ 381884 w 401877"/>
                  <a:gd name="connsiteY58" fmla="*/ 90759 h 140690"/>
                  <a:gd name="connsiteX59" fmla="*/ 381559 w 401877"/>
                  <a:gd name="connsiteY59" fmla="*/ 90316 h 140690"/>
                  <a:gd name="connsiteX60" fmla="*/ 380998 w 401877"/>
                  <a:gd name="connsiteY60" fmla="*/ 89547 h 140690"/>
                  <a:gd name="connsiteX61" fmla="*/ 378575 w 401877"/>
                  <a:gd name="connsiteY61" fmla="*/ 86327 h 140690"/>
                  <a:gd name="connsiteX62" fmla="*/ 376152 w 401877"/>
                  <a:gd name="connsiteY62" fmla="*/ 83284 h 140690"/>
                  <a:gd name="connsiteX63" fmla="*/ 375562 w 401877"/>
                  <a:gd name="connsiteY63" fmla="*/ 82516 h 140690"/>
                  <a:gd name="connsiteX64" fmla="*/ 374941 w 401877"/>
                  <a:gd name="connsiteY64" fmla="*/ 81748 h 140690"/>
                  <a:gd name="connsiteX65" fmla="*/ 373671 w 401877"/>
                  <a:gd name="connsiteY65" fmla="*/ 80212 h 140690"/>
                  <a:gd name="connsiteX66" fmla="*/ 371071 w 401877"/>
                  <a:gd name="connsiteY66" fmla="*/ 77169 h 140690"/>
                  <a:gd name="connsiteX67" fmla="*/ 370421 w 401877"/>
                  <a:gd name="connsiteY67" fmla="*/ 76400 h 140690"/>
                  <a:gd name="connsiteX68" fmla="*/ 369771 w 401877"/>
                  <a:gd name="connsiteY68" fmla="*/ 75662 h 140690"/>
                  <a:gd name="connsiteX69" fmla="*/ 368442 w 401877"/>
                  <a:gd name="connsiteY69" fmla="*/ 74185 h 140690"/>
                  <a:gd name="connsiteX70" fmla="*/ 367112 w 401877"/>
                  <a:gd name="connsiteY70" fmla="*/ 72707 h 140690"/>
                  <a:gd name="connsiteX71" fmla="*/ 365753 w 401877"/>
                  <a:gd name="connsiteY71" fmla="*/ 71260 h 140690"/>
                  <a:gd name="connsiteX72" fmla="*/ 364394 w 401877"/>
                  <a:gd name="connsiteY72" fmla="*/ 69812 h 140690"/>
                  <a:gd name="connsiteX73" fmla="*/ 363005 w 401877"/>
                  <a:gd name="connsiteY73" fmla="*/ 68394 h 140690"/>
                  <a:gd name="connsiteX74" fmla="*/ 361617 w 401877"/>
                  <a:gd name="connsiteY74" fmla="*/ 66976 h 140690"/>
                  <a:gd name="connsiteX75" fmla="*/ 360199 w 401877"/>
                  <a:gd name="connsiteY75" fmla="*/ 65558 h 140690"/>
                  <a:gd name="connsiteX76" fmla="*/ 309708 w 401877"/>
                  <a:gd name="connsiteY76" fmla="*/ 27623 h 140690"/>
                  <a:gd name="connsiteX77" fmla="*/ 281110 w 401877"/>
                  <a:gd name="connsiteY77" fmla="*/ 14417 h 140690"/>
                  <a:gd name="connsiteX78" fmla="*/ 266220 w 401877"/>
                  <a:gd name="connsiteY78" fmla="*/ 9365 h 140690"/>
                  <a:gd name="connsiteX79" fmla="*/ 251034 w 401877"/>
                  <a:gd name="connsiteY79" fmla="*/ 5377 h 140690"/>
                  <a:gd name="connsiteX80" fmla="*/ 220102 w 401877"/>
                  <a:gd name="connsiteY80" fmla="*/ 679 h 140690"/>
                  <a:gd name="connsiteX81" fmla="*/ 204503 w 401877"/>
                  <a:gd name="connsiteY81" fmla="*/ 0 h 140690"/>
                  <a:gd name="connsiteX82" fmla="*/ 200573 w 401877"/>
                  <a:gd name="connsiteY82" fmla="*/ 0 h 140690"/>
                  <a:gd name="connsiteX83" fmla="*/ 196673 w 401877"/>
                  <a:gd name="connsiteY83" fmla="*/ 59 h 140690"/>
                  <a:gd name="connsiteX84" fmla="*/ 195699 w 401877"/>
                  <a:gd name="connsiteY84" fmla="*/ 59 h 140690"/>
                  <a:gd name="connsiteX85" fmla="*/ 195226 w 401877"/>
                  <a:gd name="connsiteY85" fmla="*/ 89 h 140690"/>
                  <a:gd name="connsiteX86" fmla="*/ 194753 w 401877"/>
                  <a:gd name="connsiteY86" fmla="*/ 89 h 140690"/>
                  <a:gd name="connsiteX87" fmla="*/ 192833 w 401877"/>
                  <a:gd name="connsiteY87" fmla="*/ 207 h 140690"/>
                  <a:gd name="connsiteX88" fmla="*/ 190912 w 401877"/>
                  <a:gd name="connsiteY88" fmla="*/ 295 h 140690"/>
                  <a:gd name="connsiteX89" fmla="*/ 189908 w 401877"/>
                  <a:gd name="connsiteY89" fmla="*/ 355 h 140690"/>
                  <a:gd name="connsiteX90" fmla="*/ 188903 w 401877"/>
                  <a:gd name="connsiteY90" fmla="*/ 414 h 140690"/>
                  <a:gd name="connsiteX91" fmla="*/ 185122 w 401877"/>
                  <a:gd name="connsiteY91" fmla="*/ 679 h 140690"/>
                  <a:gd name="connsiteX92" fmla="*/ 184029 w 401877"/>
                  <a:gd name="connsiteY92" fmla="*/ 768 h 140690"/>
                  <a:gd name="connsiteX93" fmla="*/ 183083 w 401877"/>
                  <a:gd name="connsiteY93" fmla="*/ 857 h 140690"/>
                  <a:gd name="connsiteX94" fmla="*/ 181163 w 401877"/>
                  <a:gd name="connsiteY94" fmla="*/ 1034 h 140690"/>
                  <a:gd name="connsiteX95" fmla="*/ 179243 w 401877"/>
                  <a:gd name="connsiteY95" fmla="*/ 1211 h 140690"/>
                  <a:gd name="connsiteX96" fmla="*/ 177322 w 401877"/>
                  <a:gd name="connsiteY96" fmla="*/ 1448 h 140690"/>
                  <a:gd name="connsiteX97" fmla="*/ 175431 w 401877"/>
                  <a:gd name="connsiteY97" fmla="*/ 1684 h 140690"/>
                  <a:gd name="connsiteX98" fmla="*/ 174457 w 401877"/>
                  <a:gd name="connsiteY98" fmla="*/ 1802 h 140690"/>
                  <a:gd name="connsiteX99" fmla="*/ 173954 w 401877"/>
                  <a:gd name="connsiteY99" fmla="*/ 1861 h 140690"/>
                  <a:gd name="connsiteX100" fmla="*/ 173452 w 401877"/>
                  <a:gd name="connsiteY100" fmla="*/ 1920 h 140690"/>
                  <a:gd name="connsiteX101" fmla="*/ 169641 w 401877"/>
                  <a:gd name="connsiteY101" fmla="*/ 2482 h 140690"/>
                  <a:gd name="connsiteX102" fmla="*/ 168636 w 401877"/>
                  <a:gd name="connsiteY102" fmla="*/ 2629 h 140690"/>
                  <a:gd name="connsiteX103" fmla="*/ 168105 w 401877"/>
                  <a:gd name="connsiteY103" fmla="*/ 2718 h 140690"/>
                  <a:gd name="connsiteX104" fmla="*/ 167632 w 401877"/>
                  <a:gd name="connsiteY104" fmla="*/ 2807 h 140690"/>
                  <a:gd name="connsiteX105" fmla="*/ 165741 w 401877"/>
                  <a:gd name="connsiteY105" fmla="*/ 3132 h 140690"/>
                  <a:gd name="connsiteX106" fmla="*/ 158119 w 401877"/>
                  <a:gd name="connsiteY106" fmla="*/ 4579 h 140690"/>
                  <a:gd name="connsiteX107" fmla="*/ 143051 w 401877"/>
                  <a:gd name="connsiteY107" fmla="*/ 8272 h 140690"/>
                  <a:gd name="connsiteX108" fmla="*/ 128309 w 401877"/>
                  <a:gd name="connsiteY108" fmla="*/ 12999 h 140690"/>
                  <a:gd name="connsiteX109" fmla="*/ 73919 w 401877"/>
                  <a:gd name="connsiteY109" fmla="*/ 41745 h 140690"/>
                  <a:gd name="connsiteX110" fmla="*/ 50431 w 401877"/>
                  <a:gd name="connsiteY110" fmla="*/ 61481 h 140690"/>
                  <a:gd name="connsiteX111" fmla="*/ 30046 w 401877"/>
                  <a:gd name="connsiteY111" fmla="*/ 84289 h 140690"/>
                  <a:gd name="connsiteX112" fmla="*/ 0 w 401877"/>
                  <a:gd name="connsiteY112" fmla="*/ 137024 h 140690"/>
                  <a:gd name="connsiteX113" fmla="*/ 32291 w 401877"/>
                  <a:gd name="connsiteY113" fmla="*/ 86091 h 140690"/>
                  <a:gd name="connsiteX114" fmla="*/ 53386 w 401877"/>
                  <a:gd name="connsiteY114" fmla="*/ 64642 h 140690"/>
                  <a:gd name="connsiteX115" fmla="*/ 77228 w 401877"/>
                  <a:gd name="connsiteY115" fmla="*/ 46472 h 140690"/>
                  <a:gd name="connsiteX116" fmla="*/ 131086 w 401877"/>
                  <a:gd name="connsiteY116" fmla="*/ 21183 h 140690"/>
                  <a:gd name="connsiteX117" fmla="*/ 145444 w 401877"/>
                  <a:gd name="connsiteY117" fmla="*/ 17313 h 140690"/>
                  <a:gd name="connsiteX118" fmla="*/ 160010 w 401877"/>
                  <a:gd name="connsiteY118" fmla="*/ 14476 h 140690"/>
                  <a:gd name="connsiteX119" fmla="*/ 167336 w 401877"/>
                  <a:gd name="connsiteY119" fmla="*/ 13442 h 140690"/>
                  <a:gd name="connsiteX120" fmla="*/ 169198 w 401877"/>
                  <a:gd name="connsiteY120" fmla="*/ 13206 h 140690"/>
                  <a:gd name="connsiteX121" fmla="*/ 169670 w 401877"/>
                  <a:gd name="connsiteY121" fmla="*/ 13147 h 140690"/>
                  <a:gd name="connsiteX122" fmla="*/ 170084 w 401877"/>
                  <a:gd name="connsiteY122" fmla="*/ 13088 h 140690"/>
                  <a:gd name="connsiteX123" fmla="*/ 170970 w 401877"/>
                  <a:gd name="connsiteY123" fmla="*/ 12999 h 140690"/>
                  <a:gd name="connsiteX124" fmla="*/ 174693 w 401877"/>
                  <a:gd name="connsiteY124" fmla="*/ 12645 h 140690"/>
                  <a:gd name="connsiteX125" fmla="*/ 175106 w 401877"/>
                  <a:gd name="connsiteY125" fmla="*/ 12645 h 140690"/>
                  <a:gd name="connsiteX126" fmla="*/ 175550 w 401877"/>
                  <a:gd name="connsiteY126" fmla="*/ 12556 h 140690"/>
                  <a:gd name="connsiteX127" fmla="*/ 176465 w 401877"/>
                  <a:gd name="connsiteY127" fmla="*/ 12497 h 140690"/>
                  <a:gd name="connsiteX128" fmla="*/ 178327 w 401877"/>
                  <a:gd name="connsiteY128" fmla="*/ 12349 h 140690"/>
                  <a:gd name="connsiteX129" fmla="*/ 180188 w 401877"/>
                  <a:gd name="connsiteY129" fmla="*/ 12231 h 140690"/>
                  <a:gd name="connsiteX130" fmla="*/ 182049 w 401877"/>
                  <a:gd name="connsiteY130" fmla="*/ 12143 h 140690"/>
                  <a:gd name="connsiteX131" fmla="*/ 183910 w 401877"/>
                  <a:gd name="connsiteY131" fmla="*/ 12054 h 140690"/>
                  <a:gd name="connsiteX132" fmla="*/ 184856 w 401877"/>
                  <a:gd name="connsiteY132" fmla="*/ 11995 h 140690"/>
                  <a:gd name="connsiteX133" fmla="*/ 185654 w 401877"/>
                  <a:gd name="connsiteY133" fmla="*/ 11995 h 140690"/>
                  <a:gd name="connsiteX134" fmla="*/ 189465 w 401877"/>
                  <a:gd name="connsiteY134" fmla="*/ 11877 h 140690"/>
                  <a:gd name="connsiteX135" fmla="*/ 190351 w 401877"/>
                  <a:gd name="connsiteY135" fmla="*/ 11877 h 140690"/>
                  <a:gd name="connsiteX136" fmla="*/ 191237 w 401877"/>
                  <a:gd name="connsiteY136" fmla="*/ 11877 h 140690"/>
                  <a:gd name="connsiteX137" fmla="*/ 193099 w 401877"/>
                  <a:gd name="connsiteY137" fmla="*/ 11877 h 140690"/>
                  <a:gd name="connsiteX138" fmla="*/ 194960 w 401877"/>
                  <a:gd name="connsiteY138" fmla="*/ 11877 h 140690"/>
                  <a:gd name="connsiteX139" fmla="*/ 195433 w 401877"/>
                  <a:gd name="connsiteY139" fmla="*/ 11877 h 140690"/>
                  <a:gd name="connsiteX140" fmla="*/ 195905 w 401877"/>
                  <a:gd name="connsiteY140" fmla="*/ 11877 h 140690"/>
                  <a:gd name="connsiteX141" fmla="*/ 196821 w 401877"/>
                  <a:gd name="connsiteY141" fmla="*/ 11877 h 140690"/>
                  <a:gd name="connsiteX142" fmla="*/ 200514 w 401877"/>
                  <a:gd name="connsiteY142" fmla="*/ 12024 h 140690"/>
                  <a:gd name="connsiteX143" fmla="*/ 204178 w 401877"/>
                  <a:gd name="connsiteY143" fmla="*/ 12202 h 140690"/>
                  <a:gd name="connsiteX144" fmla="*/ 218831 w 401877"/>
                  <a:gd name="connsiteY144" fmla="*/ 13561 h 140690"/>
                  <a:gd name="connsiteX145" fmla="*/ 247607 w 401877"/>
                  <a:gd name="connsiteY145" fmla="*/ 19322 h 140690"/>
                  <a:gd name="connsiteX146" fmla="*/ 261581 w 401877"/>
                  <a:gd name="connsiteY146" fmla="*/ 23694 h 140690"/>
                  <a:gd name="connsiteX147" fmla="*/ 275201 w 401877"/>
                  <a:gd name="connsiteY147" fmla="*/ 29042 h 140690"/>
                  <a:gd name="connsiteX148" fmla="*/ 301081 w 401877"/>
                  <a:gd name="connsiteY148" fmla="*/ 42514 h 140690"/>
                  <a:gd name="connsiteX149" fmla="*/ 345663 w 401877"/>
                  <a:gd name="connsiteY149" fmla="*/ 79414 h 140690"/>
                  <a:gd name="connsiteX150" fmla="*/ 346874 w 401877"/>
                  <a:gd name="connsiteY150" fmla="*/ 80743 h 140690"/>
                  <a:gd name="connsiteX151" fmla="*/ 348056 w 401877"/>
                  <a:gd name="connsiteY151" fmla="*/ 82102 h 140690"/>
                  <a:gd name="connsiteX152" fmla="*/ 349238 w 401877"/>
                  <a:gd name="connsiteY152" fmla="*/ 83461 h 140690"/>
                  <a:gd name="connsiteX153" fmla="*/ 350390 w 401877"/>
                  <a:gd name="connsiteY153" fmla="*/ 84850 h 140690"/>
                  <a:gd name="connsiteX154" fmla="*/ 351542 w 401877"/>
                  <a:gd name="connsiteY154" fmla="*/ 86239 h 140690"/>
                  <a:gd name="connsiteX155" fmla="*/ 352695 w 401877"/>
                  <a:gd name="connsiteY155" fmla="*/ 87627 h 140690"/>
                  <a:gd name="connsiteX156" fmla="*/ 353817 w 401877"/>
                  <a:gd name="connsiteY156" fmla="*/ 89016 h 140690"/>
                  <a:gd name="connsiteX157" fmla="*/ 354379 w 401877"/>
                  <a:gd name="connsiteY157" fmla="*/ 89725 h 140690"/>
                  <a:gd name="connsiteX158" fmla="*/ 354940 w 401877"/>
                  <a:gd name="connsiteY158" fmla="*/ 90434 h 140690"/>
                  <a:gd name="connsiteX159" fmla="*/ 357126 w 401877"/>
                  <a:gd name="connsiteY159" fmla="*/ 93270 h 140690"/>
                  <a:gd name="connsiteX160" fmla="*/ 358219 w 401877"/>
                  <a:gd name="connsiteY160" fmla="*/ 94718 h 140690"/>
                  <a:gd name="connsiteX161" fmla="*/ 358751 w 401877"/>
                  <a:gd name="connsiteY161" fmla="*/ 95456 h 140690"/>
                  <a:gd name="connsiteX162" fmla="*/ 359283 w 401877"/>
                  <a:gd name="connsiteY162" fmla="*/ 96195 h 140690"/>
                  <a:gd name="connsiteX163" fmla="*/ 361440 w 401877"/>
                  <a:gd name="connsiteY163" fmla="*/ 99208 h 140690"/>
                  <a:gd name="connsiteX164" fmla="*/ 363449 w 401877"/>
                  <a:gd name="connsiteY164" fmla="*/ 102133 h 140690"/>
                  <a:gd name="connsiteX165" fmla="*/ 363980 w 401877"/>
                  <a:gd name="connsiteY165" fmla="*/ 102901 h 140690"/>
                  <a:gd name="connsiteX166" fmla="*/ 364217 w 401877"/>
                  <a:gd name="connsiteY166" fmla="*/ 103226 h 140690"/>
                  <a:gd name="connsiteX167" fmla="*/ 364394 w 401877"/>
                  <a:gd name="connsiteY167" fmla="*/ 103522 h 140690"/>
                  <a:gd name="connsiteX168" fmla="*/ 365369 w 401877"/>
                  <a:gd name="connsiteY168" fmla="*/ 105028 h 140690"/>
                  <a:gd name="connsiteX169" fmla="*/ 366373 w 401877"/>
                  <a:gd name="connsiteY169" fmla="*/ 106565 h 140690"/>
                  <a:gd name="connsiteX170" fmla="*/ 366876 w 401877"/>
                  <a:gd name="connsiteY170" fmla="*/ 107333 h 140690"/>
                  <a:gd name="connsiteX171" fmla="*/ 367112 w 401877"/>
                  <a:gd name="connsiteY171" fmla="*/ 107717 h 140690"/>
                  <a:gd name="connsiteX172" fmla="*/ 367348 w 401877"/>
                  <a:gd name="connsiteY172" fmla="*/ 108101 h 140690"/>
                  <a:gd name="connsiteX173" fmla="*/ 369298 w 401877"/>
                  <a:gd name="connsiteY173" fmla="*/ 111262 h 140690"/>
                  <a:gd name="connsiteX174" fmla="*/ 370096 w 401877"/>
                  <a:gd name="connsiteY174" fmla="*/ 112621 h 140690"/>
                  <a:gd name="connsiteX175" fmla="*/ 371041 w 401877"/>
                  <a:gd name="connsiteY175" fmla="*/ 114246 h 140690"/>
                  <a:gd name="connsiteX176" fmla="*/ 371987 w 401877"/>
                  <a:gd name="connsiteY176" fmla="*/ 115871 h 140690"/>
                  <a:gd name="connsiteX177" fmla="*/ 372371 w 401877"/>
                  <a:gd name="connsiteY177" fmla="*/ 116580 h 140690"/>
                  <a:gd name="connsiteX178" fmla="*/ 372725 w 401877"/>
                  <a:gd name="connsiteY178" fmla="*/ 117260 h 140690"/>
                  <a:gd name="connsiteX179" fmla="*/ 374528 w 401877"/>
                  <a:gd name="connsiteY179" fmla="*/ 120569 h 140690"/>
                  <a:gd name="connsiteX180" fmla="*/ 376182 w 401877"/>
                  <a:gd name="connsiteY180" fmla="*/ 123759 h 140690"/>
                  <a:gd name="connsiteX181" fmla="*/ 376950 w 401877"/>
                  <a:gd name="connsiteY181" fmla="*/ 125266 h 140690"/>
                  <a:gd name="connsiteX182" fmla="*/ 377039 w 401877"/>
                  <a:gd name="connsiteY182" fmla="*/ 125443 h 140690"/>
                  <a:gd name="connsiteX183" fmla="*/ 377127 w 401877"/>
                  <a:gd name="connsiteY183" fmla="*/ 125650 h 140690"/>
                  <a:gd name="connsiteX184" fmla="*/ 377334 w 401877"/>
                  <a:gd name="connsiteY184" fmla="*/ 126064 h 140690"/>
                  <a:gd name="connsiteX185" fmla="*/ 377748 w 401877"/>
                  <a:gd name="connsiteY185" fmla="*/ 126891 h 14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01877" h="140690">
                    <a:moveTo>
                      <a:pt x="377777" y="127068"/>
                    </a:moveTo>
                    <a:cubicBezTo>
                      <a:pt x="378073" y="127689"/>
                      <a:pt x="378398" y="128309"/>
                      <a:pt x="378723" y="128900"/>
                    </a:cubicBezTo>
                    <a:cubicBezTo>
                      <a:pt x="378811" y="129048"/>
                      <a:pt x="378870" y="129166"/>
                      <a:pt x="378959" y="129313"/>
                    </a:cubicBezTo>
                    <a:cubicBezTo>
                      <a:pt x="379018" y="129432"/>
                      <a:pt x="379107" y="129550"/>
                      <a:pt x="379166" y="129668"/>
                    </a:cubicBezTo>
                    <a:cubicBezTo>
                      <a:pt x="379314" y="129904"/>
                      <a:pt x="379461" y="130141"/>
                      <a:pt x="379609" y="130377"/>
                    </a:cubicBezTo>
                    <a:cubicBezTo>
                      <a:pt x="379757" y="130584"/>
                      <a:pt x="379934" y="130879"/>
                      <a:pt x="380111" y="131145"/>
                    </a:cubicBezTo>
                    <a:cubicBezTo>
                      <a:pt x="380289" y="131411"/>
                      <a:pt x="380466" y="131677"/>
                      <a:pt x="380643" y="131943"/>
                    </a:cubicBezTo>
                    <a:cubicBezTo>
                      <a:pt x="380998" y="132475"/>
                      <a:pt x="381382" y="132977"/>
                      <a:pt x="381766" y="133479"/>
                    </a:cubicBezTo>
                    <a:cubicBezTo>
                      <a:pt x="381854" y="133597"/>
                      <a:pt x="381973" y="133716"/>
                      <a:pt x="382061" y="133834"/>
                    </a:cubicBezTo>
                    <a:cubicBezTo>
                      <a:pt x="382061" y="133863"/>
                      <a:pt x="382120" y="133893"/>
                      <a:pt x="382120" y="133893"/>
                    </a:cubicBezTo>
                    <a:lnTo>
                      <a:pt x="382179" y="133952"/>
                    </a:lnTo>
                    <a:lnTo>
                      <a:pt x="382298" y="134070"/>
                    </a:lnTo>
                    <a:cubicBezTo>
                      <a:pt x="382475" y="134247"/>
                      <a:pt x="382623" y="134365"/>
                      <a:pt x="382829" y="134631"/>
                    </a:cubicBezTo>
                    <a:cubicBezTo>
                      <a:pt x="383213" y="135104"/>
                      <a:pt x="383627" y="135518"/>
                      <a:pt x="384041" y="135931"/>
                    </a:cubicBezTo>
                    <a:cubicBezTo>
                      <a:pt x="384838" y="136729"/>
                      <a:pt x="385695" y="137497"/>
                      <a:pt x="386552" y="138118"/>
                    </a:cubicBezTo>
                    <a:cubicBezTo>
                      <a:pt x="386729" y="138206"/>
                      <a:pt x="386936" y="138324"/>
                      <a:pt x="387113" y="138413"/>
                    </a:cubicBezTo>
                    <a:cubicBezTo>
                      <a:pt x="387202" y="138472"/>
                      <a:pt x="387320" y="138502"/>
                      <a:pt x="387409" y="138561"/>
                    </a:cubicBezTo>
                    <a:cubicBezTo>
                      <a:pt x="387527" y="138620"/>
                      <a:pt x="387615" y="138708"/>
                      <a:pt x="387734" y="138767"/>
                    </a:cubicBezTo>
                    <a:cubicBezTo>
                      <a:pt x="388147" y="139033"/>
                      <a:pt x="388590" y="139270"/>
                      <a:pt x="389004" y="139506"/>
                    </a:cubicBezTo>
                    <a:cubicBezTo>
                      <a:pt x="389861" y="139949"/>
                      <a:pt x="390718" y="140245"/>
                      <a:pt x="391574" y="140452"/>
                    </a:cubicBezTo>
                    <a:cubicBezTo>
                      <a:pt x="393258" y="140836"/>
                      <a:pt x="394942" y="140777"/>
                      <a:pt x="396449" y="140127"/>
                    </a:cubicBezTo>
                    <a:cubicBezTo>
                      <a:pt x="397985" y="139477"/>
                      <a:pt x="399197" y="138354"/>
                      <a:pt x="400113" y="136877"/>
                    </a:cubicBezTo>
                    <a:cubicBezTo>
                      <a:pt x="400556" y="136138"/>
                      <a:pt x="400940" y="135311"/>
                      <a:pt x="401235" y="134395"/>
                    </a:cubicBezTo>
                    <a:cubicBezTo>
                      <a:pt x="401383" y="133952"/>
                      <a:pt x="401501" y="133479"/>
                      <a:pt x="401619" y="132977"/>
                    </a:cubicBezTo>
                    <a:cubicBezTo>
                      <a:pt x="401619" y="132859"/>
                      <a:pt x="401678" y="132741"/>
                      <a:pt x="401708" y="132593"/>
                    </a:cubicBezTo>
                    <a:cubicBezTo>
                      <a:pt x="401708" y="132445"/>
                      <a:pt x="401708" y="132297"/>
                      <a:pt x="401737" y="132150"/>
                    </a:cubicBezTo>
                    <a:cubicBezTo>
                      <a:pt x="401737" y="131854"/>
                      <a:pt x="401737" y="131529"/>
                      <a:pt x="401767" y="131204"/>
                    </a:cubicBezTo>
                    <a:cubicBezTo>
                      <a:pt x="401885" y="130170"/>
                      <a:pt x="401915" y="129107"/>
                      <a:pt x="401826" y="127954"/>
                    </a:cubicBezTo>
                    <a:cubicBezTo>
                      <a:pt x="401796" y="127393"/>
                      <a:pt x="401737" y="126802"/>
                      <a:pt x="401649" y="126211"/>
                    </a:cubicBezTo>
                    <a:cubicBezTo>
                      <a:pt x="401649" y="125945"/>
                      <a:pt x="401531" y="125561"/>
                      <a:pt x="401442" y="125177"/>
                    </a:cubicBezTo>
                    <a:cubicBezTo>
                      <a:pt x="401412" y="125000"/>
                      <a:pt x="401353" y="124823"/>
                      <a:pt x="401324" y="124646"/>
                    </a:cubicBezTo>
                    <a:cubicBezTo>
                      <a:pt x="401294" y="124498"/>
                      <a:pt x="401265" y="124350"/>
                      <a:pt x="401235" y="124202"/>
                    </a:cubicBezTo>
                    <a:cubicBezTo>
                      <a:pt x="401087" y="123612"/>
                      <a:pt x="400940" y="122991"/>
                      <a:pt x="400762" y="122371"/>
                    </a:cubicBezTo>
                    <a:cubicBezTo>
                      <a:pt x="400674" y="122075"/>
                      <a:pt x="400585" y="121750"/>
                      <a:pt x="400467" y="121455"/>
                    </a:cubicBezTo>
                    <a:cubicBezTo>
                      <a:pt x="400349" y="121130"/>
                      <a:pt x="400260" y="120864"/>
                      <a:pt x="400113" y="120480"/>
                    </a:cubicBezTo>
                    <a:cubicBezTo>
                      <a:pt x="399965" y="120125"/>
                      <a:pt x="399817" y="119771"/>
                      <a:pt x="399669" y="119387"/>
                    </a:cubicBezTo>
                    <a:cubicBezTo>
                      <a:pt x="399581" y="119209"/>
                      <a:pt x="399522" y="119032"/>
                      <a:pt x="399433" y="118855"/>
                    </a:cubicBezTo>
                    <a:cubicBezTo>
                      <a:pt x="399374" y="118707"/>
                      <a:pt x="399285" y="118530"/>
                      <a:pt x="399197" y="118382"/>
                    </a:cubicBezTo>
                    <a:cubicBezTo>
                      <a:pt x="398901" y="117762"/>
                      <a:pt x="398606" y="117141"/>
                      <a:pt x="398251" y="116521"/>
                    </a:cubicBezTo>
                    <a:lnTo>
                      <a:pt x="397779" y="115664"/>
                    </a:lnTo>
                    <a:lnTo>
                      <a:pt x="397542" y="115251"/>
                    </a:lnTo>
                    <a:lnTo>
                      <a:pt x="397424" y="115014"/>
                    </a:lnTo>
                    <a:lnTo>
                      <a:pt x="397306" y="114778"/>
                    </a:lnTo>
                    <a:lnTo>
                      <a:pt x="396272" y="112946"/>
                    </a:lnTo>
                    <a:lnTo>
                      <a:pt x="394263" y="109490"/>
                    </a:lnTo>
                    <a:lnTo>
                      <a:pt x="392283" y="106240"/>
                    </a:lnTo>
                    <a:lnTo>
                      <a:pt x="392017" y="105767"/>
                    </a:lnTo>
                    <a:lnTo>
                      <a:pt x="391722" y="105265"/>
                    </a:lnTo>
                    <a:cubicBezTo>
                      <a:pt x="391515" y="104940"/>
                      <a:pt x="391338" y="104644"/>
                      <a:pt x="391131" y="104349"/>
                    </a:cubicBezTo>
                    <a:lnTo>
                      <a:pt x="390097" y="102754"/>
                    </a:lnTo>
                    <a:lnTo>
                      <a:pt x="389063" y="101129"/>
                    </a:lnTo>
                    <a:cubicBezTo>
                      <a:pt x="388709" y="100567"/>
                      <a:pt x="388295" y="99947"/>
                      <a:pt x="387852" y="99297"/>
                    </a:cubicBezTo>
                    <a:lnTo>
                      <a:pt x="385666" y="96077"/>
                    </a:lnTo>
                    <a:lnTo>
                      <a:pt x="385400" y="95663"/>
                    </a:lnTo>
                    <a:lnTo>
                      <a:pt x="385104" y="95249"/>
                    </a:lnTo>
                    <a:lnTo>
                      <a:pt x="384543" y="94452"/>
                    </a:lnTo>
                    <a:lnTo>
                      <a:pt x="383391" y="92856"/>
                    </a:lnTo>
                    <a:lnTo>
                      <a:pt x="382238" y="91231"/>
                    </a:lnTo>
                    <a:cubicBezTo>
                      <a:pt x="382120" y="91054"/>
                      <a:pt x="382002" y="90906"/>
                      <a:pt x="381884" y="90759"/>
                    </a:cubicBezTo>
                    <a:lnTo>
                      <a:pt x="381559" y="90316"/>
                    </a:lnTo>
                    <a:lnTo>
                      <a:pt x="380998" y="89547"/>
                    </a:lnTo>
                    <a:lnTo>
                      <a:pt x="378575" y="86327"/>
                    </a:lnTo>
                    <a:lnTo>
                      <a:pt x="376152" y="83284"/>
                    </a:lnTo>
                    <a:lnTo>
                      <a:pt x="375562" y="82516"/>
                    </a:lnTo>
                    <a:cubicBezTo>
                      <a:pt x="375355" y="82250"/>
                      <a:pt x="375148" y="82014"/>
                      <a:pt x="374941" y="81748"/>
                    </a:cubicBezTo>
                    <a:lnTo>
                      <a:pt x="373671" y="80212"/>
                    </a:lnTo>
                    <a:cubicBezTo>
                      <a:pt x="372844" y="79178"/>
                      <a:pt x="371957" y="78173"/>
                      <a:pt x="371071" y="77169"/>
                    </a:cubicBezTo>
                    <a:lnTo>
                      <a:pt x="370421" y="76400"/>
                    </a:lnTo>
                    <a:cubicBezTo>
                      <a:pt x="370214" y="76135"/>
                      <a:pt x="369978" y="75898"/>
                      <a:pt x="369771" y="75662"/>
                    </a:cubicBezTo>
                    <a:lnTo>
                      <a:pt x="368442" y="74185"/>
                    </a:lnTo>
                    <a:cubicBezTo>
                      <a:pt x="367998" y="73682"/>
                      <a:pt x="367555" y="73180"/>
                      <a:pt x="367112" y="72707"/>
                    </a:cubicBezTo>
                    <a:lnTo>
                      <a:pt x="365753" y="71260"/>
                    </a:lnTo>
                    <a:lnTo>
                      <a:pt x="364394" y="69812"/>
                    </a:lnTo>
                    <a:lnTo>
                      <a:pt x="363005" y="68394"/>
                    </a:lnTo>
                    <a:lnTo>
                      <a:pt x="361617" y="66976"/>
                    </a:lnTo>
                    <a:lnTo>
                      <a:pt x="360199" y="65558"/>
                    </a:lnTo>
                    <a:cubicBezTo>
                      <a:pt x="345220" y="50579"/>
                      <a:pt x="328173" y="37757"/>
                      <a:pt x="309708" y="27623"/>
                    </a:cubicBezTo>
                    <a:cubicBezTo>
                      <a:pt x="300491" y="22542"/>
                      <a:pt x="290918" y="18140"/>
                      <a:pt x="281110" y="14417"/>
                    </a:cubicBezTo>
                    <a:cubicBezTo>
                      <a:pt x="276206" y="12556"/>
                      <a:pt x="271242" y="10872"/>
                      <a:pt x="266220" y="9365"/>
                    </a:cubicBezTo>
                    <a:cubicBezTo>
                      <a:pt x="261197" y="7859"/>
                      <a:pt x="256145" y="6529"/>
                      <a:pt x="251034" y="5377"/>
                    </a:cubicBezTo>
                    <a:cubicBezTo>
                      <a:pt x="240842" y="3073"/>
                      <a:pt x="230501" y="1507"/>
                      <a:pt x="220102" y="679"/>
                    </a:cubicBezTo>
                    <a:cubicBezTo>
                      <a:pt x="214902" y="266"/>
                      <a:pt x="209702" y="30"/>
                      <a:pt x="204503" y="0"/>
                    </a:cubicBezTo>
                    <a:cubicBezTo>
                      <a:pt x="203203" y="0"/>
                      <a:pt x="201903" y="0"/>
                      <a:pt x="200573" y="0"/>
                    </a:cubicBezTo>
                    <a:cubicBezTo>
                      <a:pt x="199273" y="0"/>
                      <a:pt x="197973" y="30"/>
                      <a:pt x="196673" y="59"/>
                    </a:cubicBezTo>
                    <a:lnTo>
                      <a:pt x="195699" y="59"/>
                    </a:lnTo>
                    <a:cubicBezTo>
                      <a:pt x="195699" y="59"/>
                      <a:pt x="195226" y="89"/>
                      <a:pt x="195226" y="89"/>
                    </a:cubicBezTo>
                    <a:lnTo>
                      <a:pt x="194753" y="89"/>
                    </a:lnTo>
                    <a:cubicBezTo>
                      <a:pt x="194753" y="89"/>
                      <a:pt x="192833" y="207"/>
                      <a:pt x="192833" y="207"/>
                    </a:cubicBezTo>
                    <a:lnTo>
                      <a:pt x="190912" y="295"/>
                    </a:lnTo>
                    <a:cubicBezTo>
                      <a:pt x="190587" y="295"/>
                      <a:pt x="190233" y="295"/>
                      <a:pt x="189908" y="355"/>
                    </a:cubicBezTo>
                    <a:lnTo>
                      <a:pt x="188903" y="414"/>
                    </a:lnTo>
                    <a:lnTo>
                      <a:pt x="185122" y="679"/>
                    </a:lnTo>
                    <a:lnTo>
                      <a:pt x="184029" y="768"/>
                    </a:lnTo>
                    <a:lnTo>
                      <a:pt x="183083" y="857"/>
                    </a:lnTo>
                    <a:lnTo>
                      <a:pt x="181163" y="1034"/>
                    </a:lnTo>
                    <a:lnTo>
                      <a:pt x="179243" y="1211"/>
                    </a:lnTo>
                    <a:cubicBezTo>
                      <a:pt x="178593" y="1270"/>
                      <a:pt x="177972" y="1359"/>
                      <a:pt x="177322" y="1448"/>
                    </a:cubicBezTo>
                    <a:lnTo>
                      <a:pt x="175431" y="1684"/>
                    </a:lnTo>
                    <a:lnTo>
                      <a:pt x="174457" y="1802"/>
                    </a:lnTo>
                    <a:cubicBezTo>
                      <a:pt x="174279" y="1802"/>
                      <a:pt x="174131" y="1832"/>
                      <a:pt x="173954" y="1861"/>
                    </a:cubicBezTo>
                    <a:lnTo>
                      <a:pt x="173452" y="1920"/>
                    </a:lnTo>
                    <a:lnTo>
                      <a:pt x="169641" y="2482"/>
                    </a:lnTo>
                    <a:lnTo>
                      <a:pt x="168636" y="2629"/>
                    </a:lnTo>
                    <a:cubicBezTo>
                      <a:pt x="168459" y="2629"/>
                      <a:pt x="168282" y="2688"/>
                      <a:pt x="168105" y="2718"/>
                    </a:cubicBezTo>
                    <a:lnTo>
                      <a:pt x="167632" y="2807"/>
                    </a:lnTo>
                    <a:lnTo>
                      <a:pt x="165741" y="3132"/>
                    </a:lnTo>
                    <a:cubicBezTo>
                      <a:pt x="163200" y="3575"/>
                      <a:pt x="160630" y="4047"/>
                      <a:pt x="158119" y="4579"/>
                    </a:cubicBezTo>
                    <a:cubicBezTo>
                      <a:pt x="153037" y="5643"/>
                      <a:pt x="148015" y="6884"/>
                      <a:pt x="143051" y="8272"/>
                    </a:cubicBezTo>
                    <a:cubicBezTo>
                      <a:pt x="138088" y="9690"/>
                      <a:pt x="133154" y="11256"/>
                      <a:pt x="128309" y="12999"/>
                    </a:cubicBezTo>
                    <a:cubicBezTo>
                      <a:pt x="108899" y="20001"/>
                      <a:pt x="90522" y="29721"/>
                      <a:pt x="73919" y="41745"/>
                    </a:cubicBezTo>
                    <a:cubicBezTo>
                      <a:pt x="65617" y="47772"/>
                      <a:pt x="57758" y="54361"/>
                      <a:pt x="50431" y="61481"/>
                    </a:cubicBezTo>
                    <a:cubicBezTo>
                      <a:pt x="43104" y="68601"/>
                      <a:pt x="36280" y="76223"/>
                      <a:pt x="30046" y="84289"/>
                    </a:cubicBezTo>
                    <a:cubicBezTo>
                      <a:pt x="17579" y="100390"/>
                      <a:pt x="7445" y="118235"/>
                      <a:pt x="0" y="137024"/>
                    </a:cubicBezTo>
                    <a:cubicBezTo>
                      <a:pt x="8331" y="118589"/>
                      <a:pt x="19233" y="101395"/>
                      <a:pt x="32291" y="86091"/>
                    </a:cubicBezTo>
                    <a:cubicBezTo>
                      <a:pt x="38821" y="78439"/>
                      <a:pt x="45852" y="71260"/>
                      <a:pt x="53386" y="64642"/>
                    </a:cubicBezTo>
                    <a:cubicBezTo>
                      <a:pt x="60890" y="58024"/>
                      <a:pt x="68867" y="51938"/>
                      <a:pt x="77228" y="46472"/>
                    </a:cubicBezTo>
                    <a:cubicBezTo>
                      <a:pt x="93920" y="35541"/>
                      <a:pt x="112119" y="27003"/>
                      <a:pt x="131086" y="21183"/>
                    </a:cubicBezTo>
                    <a:cubicBezTo>
                      <a:pt x="135813" y="19735"/>
                      <a:pt x="140599" y="18435"/>
                      <a:pt x="145444" y="17313"/>
                    </a:cubicBezTo>
                    <a:cubicBezTo>
                      <a:pt x="150260" y="16190"/>
                      <a:pt x="155135" y="15245"/>
                      <a:pt x="160010" y="14476"/>
                    </a:cubicBezTo>
                    <a:cubicBezTo>
                      <a:pt x="162462" y="14092"/>
                      <a:pt x="164884" y="13738"/>
                      <a:pt x="167336" y="13442"/>
                    </a:cubicBezTo>
                    <a:lnTo>
                      <a:pt x="169198" y="13206"/>
                    </a:lnTo>
                    <a:lnTo>
                      <a:pt x="169670" y="13147"/>
                    </a:lnTo>
                    <a:cubicBezTo>
                      <a:pt x="169670" y="13147"/>
                      <a:pt x="169936" y="13117"/>
                      <a:pt x="170084" y="13088"/>
                    </a:cubicBezTo>
                    <a:lnTo>
                      <a:pt x="170970" y="12999"/>
                    </a:lnTo>
                    <a:lnTo>
                      <a:pt x="174693" y="12645"/>
                    </a:lnTo>
                    <a:lnTo>
                      <a:pt x="175106" y="12645"/>
                    </a:lnTo>
                    <a:cubicBezTo>
                      <a:pt x="175106" y="12645"/>
                      <a:pt x="175402" y="12586"/>
                      <a:pt x="175550" y="12556"/>
                    </a:cubicBezTo>
                    <a:lnTo>
                      <a:pt x="176465" y="12497"/>
                    </a:lnTo>
                    <a:lnTo>
                      <a:pt x="178327" y="12349"/>
                    </a:lnTo>
                    <a:cubicBezTo>
                      <a:pt x="178947" y="12320"/>
                      <a:pt x="179568" y="12261"/>
                      <a:pt x="180188" y="12231"/>
                    </a:cubicBezTo>
                    <a:lnTo>
                      <a:pt x="182049" y="12143"/>
                    </a:lnTo>
                    <a:lnTo>
                      <a:pt x="183910" y="12054"/>
                    </a:lnTo>
                    <a:lnTo>
                      <a:pt x="184856" y="11995"/>
                    </a:lnTo>
                    <a:lnTo>
                      <a:pt x="185654" y="11995"/>
                    </a:lnTo>
                    <a:cubicBezTo>
                      <a:pt x="185654" y="11995"/>
                      <a:pt x="189465" y="11877"/>
                      <a:pt x="189465" y="11877"/>
                    </a:cubicBezTo>
                    <a:lnTo>
                      <a:pt x="190351" y="11877"/>
                    </a:lnTo>
                    <a:cubicBezTo>
                      <a:pt x="190646" y="11877"/>
                      <a:pt x="190942" y="11877"/>
                      <a:pt x="191237" y="11877"/>
                    </a:cubicBezTo>
                    <a:lnTo>
                      <a:pt x="193099" y="11877"/>
                    </a:lnTo>
                    <a:cubicBezTo>
                      <a:pt x="193099" y="11877"/>
                      <a:pt x="194960" y="11877"/>
                      <a:pt x="194960" y="11877"/>
                    </a:cubicBezTo>
                    <a:lnTo>
                      <a:pt x="195433" y="11877"/>
                    </a:lnTo>
                    <a:cubicBezTo>
                      <a:pt x="195433" y="11877"/>
                      <a:pt x="195905" y="11877"/>
                      <a:pt x="195905" y="11877"/>
                    </a:cubicBezTo>
                    <a:lnTo>
                      <a:pt x="196821" y="11877"/>
                    </a:lnTo>
                    <a:cubicBezTo>
                      <a:pt x="198062" y="11936"/>
                      <a:pt x="199273" y="11965"/>
                      <a:pt x="200514" y="12024"/>
                    </a:cubicBezTo>
                    <a:cubicBezTo>
                      <a:pt x="201725" y="12083"/>
                      <a:pt x="202966" y="12113"/>
                      <a:pt x="204178" y="12202"/>
                    </a:cubicBezTo>
                    <a:cubicBezTo>
                      <a:pt x="209082" y="12467"/>
                      <a:pt x="213986" y="12940"/>
                      <a:pt x="218831" y="13561"/>
                    </a:cubicBezTo>
                    <a:cubicBezTo>
                      <a:pt x="228551" y="14801"/>
                      <a:pt x="238183" y="16751"/>
                      <a:pt x="247607" y="19322"/>
                    </a:cubicBezTo>
                    <a:cubicBezTo>
                      <a:pt x="252334" y="20622"/>
                      <a:pt x="256972" y="22099"/>
                      <a:pt x="261581" y="23694"/>
                    </a:cubicBezTo>
                    <a:cubicBezTo>
                      <a:pt x="266190" y="25319"/>
                      <a:pt x="270740" y="27092"/>
                      <a:pt x="275201" y="29042"/>
                    </a:cubicBezTo>
                    <a:cubicBezTo>
                      <a:pt x="284153" y="32912"/>
                      <a:pt x="292780" y="37432"/>
                      <a:pt x="301081" y="42514"/>
                    </a:cubicBezTo>
                    <a:cubicBezTo>
                      <a:pt x="317656" y="52647"/>
                      <a:pt x="332693" y="65144"/>
                      <a:pt x="345663" y="79414"/>
                    </a:cubicBezTo>
                    <a:lnTo>
                      <a:pt x="346874" y="80743"/>
                    </a:lnTo>
                    <a:lnTo>
                      <a:pt x="348056" y="82102"/>
                    </a:lnTo>
                    <a:lnTo>
                      <a:pt x="349238" y="83461"/>
                    </a:lnTo>
                    <a:lnTo>
                      <a:pt x="350390" y="84850"/>
                    </a:lnTo>
                    <a:lnTo>
                      <a:pt x="351542" y="86239"/>
                    </a:lnTo>
                    <a:cubicBezTo>
                      <a:pt x="351926" y="86711"/>
                      <a:pt x="352310" y="87184"/>
                      <a:pt x="352695" y="87627"/>
                    </a:cubicBezTo>
                    <a:lnTo>
                      <a:pt x="353817" y="89016"/>
                    </a:lnTo>
                    <a:cubicBezTo>
                      <a:pt x="353995" y="89252"/>
                      <a:pt x="354201" y="89488"/>
                      <a:pt x="354379" y="89725"/>
                    </a:cubicBezTo>
                    <a:lnTo>
                      <a:pt x="354940" y="90434"/>
                    </a:lnTo>
                    <a:cubicBezTo>
                      <a:pt x="355679" y="91379"/>
                      <a:pt x="356417" y="92295"/>
                      <a:pt x="357126" y="93270"/>
                    </a:cubicBezTo>
                    <a:lnTo>
                      <a:pt x="358219" y="94718"/>
                    </a:lnTo>
                    <a:cubicBezTo>
                      <a:pt x="358397" y="94954"/>
                      <a:pt x="358574" y="95190"/>
                      <a:pt x="358751" y="95456"/>
                    </a:cubicBezTo>
                    <a:lnTo>
                      <a:pt x="359283" y="96195"/>
                    </a:lnTo>
                    <a:lnTo>
                      <a:pt x="361440" y="99208"/>
                    </a:lnTo>
                    <a:lnTo>
                      <a:pt x="363449" y="102133"/>
                    </a:lnTo>
                    <a:lnTo>
                      <a:pt x="363980" y="102901"/>
                    </a:lnTo>
                    <a:lnTo>
                      <a:pt x="364217" y="103226"/>
                    </a:lnTo>
                    <a:cubicBezTo>
                      <a:pt x="364217" y="103226"/>
                      <a:pt x="364335" y="103404"/>
                      <a:pt x="364394" y="103522"/>
                    </a:cubicBezTo>
                    <a:lnTo>
                      <a:pt x="365369" y="105028"/>
                    </a:lnTo>
                    <a:lnTo>
                      <a:pt x="366373" y="106565"/>
                    </a:lnTo>
                    <a:lnTo>
                      <a:pt x="366876" y="107333"/>
                    </a:lnTo>
                    <a:lnTo>
                      <a:pt x="367112" y="107717"/>
                    </a:lnTo>
                    <a:lnTo>
                      <a:pt x="367348" y="108101"/>
                    </a:lnTo>
                    <a:lnTo>
                      <a:pt x="369298" y="111262"/>
                    </a:lnTo>
                    <a:cubicBezTo>
                      <a:pt x="369535" y="111676"/>
                      <a:pt x="369800" y="112119"/>
                      <a:pt x="370096" y="112621"/>
                    </a:cubicBezTo>
                    <a:lnTo>
                      <a:pt x="371041" y="114246"/>
                    </a:lnTo>
                    <a:lnTo>
                      <a:pt x="371987" y="115871"/>
                    </a:lnTo>
                    <a:lnTo>
                      <a:pt x="372371" y="116580"/>
                    </a:lnTo>
                    <a:lnTo>
                      <a:pt x="372725" y="117260"/>
                    </a:lnTo>
                    <a:lnTo>
                      <a:pt x="374528" y="120569"/>
                    </a:lnTo>
                    <a:lnTo>
                      <a:pt x="376182" y="123759"/>
                    </a:lnTo>
                    <a:lnTo>
                      <a:pt x="376950" y="125266"/>
                    </a:lnTo>
                    <a:lnTo>
                      <a:pt x="377039" y="125443"/>
                    </a:lnTo>
                    <a:cubicBezTo>
                      <a:pt x="377039" y="125443"/>
                      <a:pt x="377098" y="125561"/>
                      <a:pt x="377127" y="125650"/>
                    </a:cubicBezTo>
                    <a:lnTo>
                      <a:pt x="377334" y="126064"/>
                    </a:lnTo>
                    <a:lnTo>
                      <a:pt x="377748" y="126891"/>
                    </a:lnTo>
                    <a:close/>
                  </a:path>
                </a:pathLst>
              </a:custGeom>
              <a:solidFill>
                <a:schemeClr val="accent5"/>
              </a:solidFill>
              <a:ln w="2951"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6" name="Freeform: Shape 35">
                <a:extLst>
                  <a:ext uri="{FF2B5EF4-FFF2-40B4-BE49-F238E27FC236}">
                    <a16:creationId xmlns:a16="http://schemas.microsoft.com/office/drawing/2014/main" id="{6306CC65-D5BC-BA8A-4F41-9B809CFEB880}"/>
                  </a:ext>
                </a:extLst>
              </p:cNvPr>
              <p:cNvSpPr/>
              <p:nvPr/>
            </p:nvSpPr>
            <p:spPr>
              <a:xfrm>
                <a:off x="3536660" y="2198962"/>
                <a:ext cx="1605875" cy="887911"/>
              </a:xfrm>
              <a:custGeom>
                <a:avLst/>
                <a:gdLst>
                  <a:gd name="connsiteX0" fmla="*/ 27978 w 459968"/>
                  <a:gd name="connsiteY0" fmla="*/ 22580 h 254323"/>
                  <a:gd name="connsiteX1" fmla="*/ 27653 w 459968"/>
                  <a:gd name="connsiteY1" fmla="*/ 20128 h 254323"/>
                  <a:gd name="connsiteX2" fmla="*/ 27564 w 459968"/>
                  <a:gd name="connsiteY2" fmla="*/ 19567 h 254323"/>
                  <a:gd name="connsiteX3" fmla="*/ 27476 w 459968"/>
                  <a:gd name="connsiteY3" fmla="*/ 19064 h 254323"/>
                  <a:gd name="connsiteX4" fmla="*/ 27269 w 459968"/>
                  <a:gd name="connsiteY4" fmla="*/ 18090 h 254323"/>
                  <a:gd name="connsiteX5" fmla="*/ 27033 w 459968"/>
                  <a:gd name="connsiteY5" fmla="*/ 16996 h 254323"/>
                  <a:gd name="connsiteX6" fmla="*/ 26737 w 459968"/>
                  <a:gd name="connsiteY6" fmla="*/ 15844 h 254323"/>
                  <a:gd name="connsiteX7" fmla="*/ 26087 w 459968"/>
                  <a:gd name="connsiteY7" fmla="*/ 13658 h 254323"/>
                  <a:gd name="connsiteX8" fmla="*/ 25910 w 459968"/>
                  <a:gd name="connsiteY8" fmla="*/ 13126 h 254323"/>
                  <a:gd name="connsiteX9" fmla="*/ 25880 w 459968"/>
                  <a:gd name="connsiteY9" fmla="*/ 13008 h 254323"/>
                  <a:gd name="connsiteX10" fmla="*/ 25880 w 459968"/>
                  <a:gd name="connsiteY10" fmla="*/ 12919 h 254323"/>
                  <a:gd name="connsiteX11" fmla="*/ 25762 w 459968"/>
                  <a:gd name="connsiteY11" fmla="*/ 12713 h 254323"/>
                  <a:gd name="connsiteX12" fmla="*/ 25378 w 459968"/>
                  <a:gd name="connsiteY12" fmla="*/ 11856 h 254323"/>
                  <a:gd name="connsiteX13" fmla="*/ 24551 w 459968"/>
                  <a:gd name="connsiteY13" fmla="*/ 9876 h 254323"/>
                  <a:gd name="connsiteX14" fmla="*/ 22601 w 459968"/>
                  <a:gd name="connsiteY14" fmla="*/ 6361 h 254323"/>
                  <a:gd name="connsiteX15" fmla="*/ 22099 w 459968"/>
                  <a:gd name="connsiteY15" fmla="*/ 5799 h 254323"/>
                  <a:gd name="connsiteX16" fmla="*/ 21833 w 459968"/>
                  <a:gd name="connsiteY16" fmla="*/ 5504 h 254323"/>
                  <a:gd name="connsiteX17" fmla="*/ 21567 w 459968"/>
                  <a:gd name="connsiteY17" fmla="*/ 5149 h 254323"/>
                  <a:gd name="connsiteX18" fmla="*/ 20415 w 459968"/>
                  <a:gd name="connsiteY18" fmla="*/ 3790 h 254323"/>
                  <a:gd name="connsiteX19" fmla="*/ 17904 w 459968"/>
                  <a:gd name="connsiteY19" fmla="*/ 1663 h 254323"/>
                  <a:gd name="connsiteX20" fmla="*/ 12231 w 459968"/>
                  <a:gd name="connsiteY20" fmla="*/ 9 h 254323"/>
                  <a:gd name="connsiteX21" fmla="*/ 6736 w 459968"/>
                  <a:gd name="connsiteY21" fmla="*/ 2195 h 254323"/>
                  <a:gd name="connsiteX22" fmla="*/ 4432 w 459968"/>
                  <a:gd name="connsiteY22" fmla="*/ 4558 h 254323"/>
                  <a:gd name="connsiteX23" fmla="*/ 3427 w 459968"/>
                  <a:gd name="connsiteY23" fmla="*/ 6006 h 254323"/>
                  <a:gd name="connsiteX24" fmla="*/ 3191 w 459968"/>
                  <a:gd name="connsiteY24" fmla="*/ 6390 h 254323"/>
                  <a:gd name="connsiteX25" fmla="*/ 2954 w 459968"/>
                  <a:gd name="connsiteY25" fmla="*/ 6892 h 254323"/>
                  <a:gd name="connsiteX26" fmla="*/ 2541 w 459968"/>
                  <a:gd name="connsiteY26" fmla="*/ 7926 h 254323"/>
                  <a:gd name="connsiteX27" fmla="*/ 1123 w 459968"/>
                  <a:gd name="connsiteY27" fmla="*/ 11590 h 254323"/>
                  <a:gd name="connsiteX28" fmla="*/ 591 w 459968"/>
                  <a:gd name="connsiteY28" fmla="*/ 13628 h 254323"/>
                  <a:gd name="connsiteX29" fmla="*/ 414 w 459968"/>
                  <a:gd name="connsiteY29" fmla="*/ 14869 h 254323"/>
                  <a:gd name="connsiteX30" fmla="*/ 355 w 459968"/>
                  <a:gd name="connsiteY30" fmla="*/ 15549 h 254323"/>
                  <a:gd name="connsiteX31" fmla="*/ 266 w 459968"/>
                  <a:gd name="connsiteY31" fmla="*/ 16110 h 254323"/>
                  <a:gd name="connsiteX32" fmla="*/ 59 w 459968"/>
                  <a:gd name="connsiteY32" fmla="*/ 18355 h 254323"/>
                  <a:gd name="connsiteX33" fmla="*/ 0 w 459968"/>
                  <a:gd name="connsiteY33" fmla="*/ 19508 h 254323"/>
                  <a:gd name="connsiteX34" fmla="*/ 0 w 459968"/>
                  <a:gd name="connsiteY34" fmla="*/ 20748 h 254323"/>
                  <a:gd name="connsiteX35" fmla="*/ 59 w 459968"/>
                  <a:gd name="connsiteY35" fmla="*/ 22167 h 254323"/>
                  <a:gd name="connsiteX36" fmla="*/ 118 w 459968"/>
                  <a:gd name="connsiteY36" fmla="*/ 22876 h 254323"/>
                  <a:gd name="connsiteX37" fmla="*/ 177 w 459968"/>
                  <a:gd name="connsiteY37" fmla="*/ 23526 h 254323"/>
                  <a:gd name="connsiteX38" fmla="*/ 473 w 459968"/>
                  <a:gd name="connsiteY38" fmla="*/ 26007 h 254323"/>
                  <a:gd name="connsiteX39" fmla="*/ 650 w 459968"/>
                  <a:gd name="connsiteY39" fmla="*/ 27160 h 254323"/>
                  <a:gd name="connsiteX40" fmla="*/ 739 w 459968"/>
                  <a:gd name="connsiteY40" fmla="*/ 27721 h 254323"/>
                  <a:gd name="connsiteX41" fmla="*/ 798 w 459968"/>
                  <a:gd name="connsiteY41" fmla="*/ 28016 h 254323"/>
                  <a:gd name="connsiteX42" fmla="*/ 857 w 459968"/>
                  <a:gd name="connsiteY42" fmla="*/ 28341 h 254323"/>
                  <a:gd name="connsiteX43" fmla="*/ 1270 w 459968"/>
                  <a:gd name="connsiteY43" fmla="*/ 30853 h 254323"/>
                  <a:gd name="connsiteX44" fmla="*/ 2098 w 459968"/>
                  <a:gd name="connsiteY44" fmla="*/ 35579 h 254323"/>
                  <a:gd name="connsiteX45" fmla="*/ 3013 w 459968"/>
                  <a:gd name="connsiteY45" fmla="*/ 40100 h 254323"/>
                  <a:gd name="connsiteX46" fmla="*/ 3132 w 459968"/>
                  <a:gd name="connsiteY46" fmla="*/ 40750 h 254323"/>
                  <a:gd name="connsiteX47" fmla="*/ 3279 w 459968"/>
                  <a:gd name="connsiteY47" fmla="*/ 41429 h 254323"/>
                  <a:gd name="connsiteX48" fmla="*/ 3545 w 459968"/>
                  <a:gd name="connsiteY48" fmla="*/ 42729 h 254323"/>
                  <a:gd name="connsiteX49" fmla="*/ 4048 w 459968"/>
                  <a:gd name="connsiteY49" fmla="*/ 44945 h 254323"/>
                  <a:gd name="connsiteX50" fmla="*/ 4550 w 459968"/>
                  <a:gd name="connsiteY50" fmla="*/ 47220 h 254323"/>
                  <a:gd name="connsiteX51" fmla="*/ 5170 w 459968"/>
                  <a:gd name="connsiteY51" fmla="*/ 49790 h 254323"/>
                  <a:gd name="connsiteX52" fmla="*/ 6322 w 459968"/>
                  <a:gd name="connsiteY52" fmla="*/ 54310 h 254323"/>
                  <a:gd name="connsiteX53" fmla="*/ 6470 w 459968"/>
                  <a:gd name="connsiteY53" fmla="*/ 54872 h 254323"/>
                  <a:gd name="connsiteX54" fmla="*/ 6618 w 459968"/>
                  <a:gd name="connsiteY54" fmla="*/ 55433 h 254323"/>
                  <a:gd name="connsiteX55" fmla="*/ 6943 w 459968"/>
                  <a:gd name="connsiteY55" fmla="*/ 56585 h 254323"/>
                  <a:gd name="connsiteX56" fmla="*/ 7593 w 459968"/>
                  <a:gd name="connsiteY56" fmla="*/ 58860 h 254323"/>
                  <a:gd name="connsiteX57" fmla="*/ 8243 w 459968"/>
                  <a:gd name="connsiteY57" fmla="*/ 61164 h 254323"/>
                  <a:gd name="connsiteX58" fmla="*/ 8450 w 459968"/>
                  <a:gd name="connsiteY58" fmla="*/ 61874 h 254323"/>
                  <a:gd name="connsiteX59" fmla="*/ 8627 w 459968"/>
                  <a:gd name="connsiteY59" fmla="*/ 62494 h 254323"/>
                  <a:gd name="connsiteX60" fmla="*/ 8952 w 459968"/>
                  <a:gd name="connsiteY60" fmla="*/ 63587 h 254323"/>
                  <a:gd name="connsiteX61" fmla="*/ 10370 w 459968"/>
                  <a:gd name="connsiteY61" fmla="*/ 68225 h 254323"/>
                  <a:gd name="connsiteX62" fmla="*/ 11847 w 459968"/>
                  <a:gd name="connsiteY62" fmla="*/ 72657 h 254323"/>
                  <a:gd name="connsiteX63" fmla="*/ 12231 w 459968"/>
                  <a:gd name="connsiteY63" fmla="*/ 73750 h 254323"/>
                  <a:gd name="connsiteX64" fmla="*/ 12645 w 459968"/>
                  <a:gd name="connsiteY64" fmla="*/ 74873 h 254323"/>
                  <a:gd name="connsiteX65" fmla="*/ 13472 w 459968"/>
                  <a:gd name="connsiteY65" fmla="*/ 77118 h 254323"/>
                  <a:gd name="connsiteX66" fmla="*/ 15156 w 459968"/>
                  <a:gd name="connsiteY66" fmla="*/ 81638 h 254323"/>
                  <a:gd name="connsiteX67" fmla="*/ 15570 w 459968"/>
                  <a:gd name="connsiteY67" fmla="*/ 82761 h 254323"/>
                  <a:gd name="connsiteX68" fmla="*/ 16013 w 459968"/>
                  <a:gd name="connsiteY68" fmla="*/ 83884 h 254323"/>
                  <a:gd name="connsiteX69" fmla="*/ 16899 w 459968"/>
                  <a:gd name="connsiteY69" fmla="*/ 86099 h 254323"/>
                  <a:gd name="connsiteX70" fmla="*/ 17785 w 459968"/>
                  <a:gd name="connsiteY70" fmla="*/ 88315 h 254323"/>
                  <a:gd name="connsiteX71" fmla="*/ 18731 w 459968"/>
                  <a:gd name="connsiteY71" fmla="*/ 90531 h 254323"/>
                  <a:gd name="connsiteX72" fmla="*/ 19676 w 459968"/>
                  <a:gd name="connsiteY72" fmla="*/ 92747 h 254323"/>
                  <a:gd name="connsiteX73" fmla="*/ 20651 w 459968"/>
                  <a:gd name="connsiteY73" fmla="*/ 94933 h 254323"/>
                  <a:gd name="connsiteX74" fmla="*/ 21626 w 459968"/>
                  <a:gd name="connsiteY74" fmla="*/ 97119 h 254323"/>
                  <a:gd name="connsiteX75" fmla="*/ 22631 w 459968"/>
                  <a:gd name="connsiteY75" fmla="*/ 99276 h 254323"/>
                  <a:gd name="connsiteX76" fmla="*/ 64169 w 459968"/>
                  <a:gd name="connsiteY76" fmla="*/ 163032 h 254323"/>
                  <a:gd name="connsiteX77" fmla="*/ 91113 w 459968"/>
                  <a:gd name="connsiteY77" fmla="*/ 189739 h 254323"/>
                  <a:gd name="connsiteX78" fmla="*/ 105885 w 459968"/>
                  <a:gd name="connsiteY78" fmla="*/ 201586 h 254323"/>
                  <a:gd name="connsiteX79" fmla="*/ 121425 w 459968"/>
                  <a:gd name="connsiteY79" fmla="*/ 212340 h 254323"/>
                  <a:gd name="connsiteX80" fmla="*/ 154514 w 459968"/>
                  <a:gd name="connsiteY80" fmla="*/ 230392 h 254323"/>
                  <a:gd name="connsiteX81" fmla="*/ 171886 w 459968"/>
                  <a:gd name="connsiteY81" fmla="*/ 237600 h 254323"/>
                  <a:gd name="connsiteX82" fmla="*/ 176318 w 459968"/>
                  <a:gd name="connsiteY82" fmla="*/ 239225 h 254323"/>
                  <a:gd name="connsiteX83" fmla="*/ 180779 w 459968"/>
                  <a:gd name="connsiteY83" fmla="*/ 240762 h 254323"/>
                  <a:gd name="connsiteX84" fmla="*/ 181902 w 459968"/>
                  <a:gd name="connsiteY84" fmla="*/ 241146 h 254323"/>
                  <a:gd name="connsiteX85" fmla="*/ 182463 w 459968"/>
                  <a:gd name="connsiteY85" fmla="*/ 241323 h 254323"/>
                  <a:gd name="connsiteX86" fmla="*/ 183024 w 459968"/>
                  <a:gd name="connsiteY86" fmla="*/ 241500 h 254323"/>
                  <a:gd name="connsiteX87" fmla="*/ 185240 w 459968"/>
                  <a:gd name="connsiteY87" fmla="*/ 242180 h 254323"/>
                  <a:gd name="connsiteX88" fmla="*/ 187456 w 459968"/>
                  <a:gd name="connsiteY88" fmla="*/ 242889 h 254323"/>
                  <a:gd name="connsiteX89" fmla="*/ 188608 w 459968"/>
                  <a:gd name="connsiteY89" fmla="*/ 243243 h 254323"/>
                  <a:gd name="connsiteX90" fmla="*/ 189760 w 459968"/>
                  <a:gd name="connsiteY90" fmla="*/ 243568 h 254323"/>
                  <a:gd name="connsiteX91" fmla="*/ 194133 w 459968"/>
                  <a:gd name="connsiteY91" fmla="*/ 244809 h 254323"/>
                  <a:gd name="connsiteX92" fmla="*/ 195433 w 459968"/>
                  <a:gd name="connsiteY92" fmla="*/ 245164 h 254323"/>
                  <a:gd name="connsiteX93" fmla="*/ 196526 w 459968"/>
                  <a:gd name="connsiteY93" fmla="*/ 245459 h 254323"/>
                  <a:gd name="connsiteX94" fmla="*/ 198801 w 459968"/>
                  <a:gd name="connsiteY94" fmla="*/ 246050 h 254323"/>
                  <a:gd name="connsiteX95" fmla="*/ 201076 w 459968"/>
                  <a:gd name="connsiteY95" fmla="*/ 246641 h 254323"/>
                  <a:gd name="connsiteX96" fmla="*/ 203321 w 459968"/>
                  <a:gd name="connsiteY96" fmla="*/ 247173 h 254323"/>
                  <a:gd name="connsiteX97" fmla="*/ 205566 w 459968"/>
                  <a:gd name="connsiteY97" fmla="*/ 247704 h 254323"/>
                  <a:gd name="connsiteX98" fmla="*/ 206718 w 459968"/>
                  <a:gd name="connsiteY98" fmla="*/ 247970 h 254323"/>
                  <a:gd name="connsiteX99" fmla="*/ 207309 w 459968"/>
                  <a:gd name="connsiteY99" fmla="*/ 248118 h 254323"/>
                  <a:gd name="connsiteX100" fmla="*/ 207930 w 459968"/>
                  <a:gd name="connsiteY100" fmla="*/ 248236 h 254323"/>
                  <a:gd name="connsiteX101" fmla="*/ 212479 w 459968"/>
                  <a:gd name="connsiteY101" fmla="*/ 249182 h 254323"/>
                  <a:gd name="connsiteX102" fmla="*/ 213661 w 459968"/>
                  <a:gd name="connsiteY102" fmla="*/ 249418 h 254323"/>
                  <a:gd name="connsiteX103" fmla="*/ 214282 w 459968"/>
                  <a:gd name="connsiteY103" fmla="*/ 249536 h 254323"/>
                  <a:gd name="connsiteX104" fmla="*/ 214843 w 459968"/>
                  <a:gd name="connsiteY104" fmla="*/ 249654 h 254323"/>
                  <a:gd name="connsiteX105" fmla="*/ 217118 w 459968"/>
                  <a:gd name="connsiteY105" fmla="*/ 250068 h 254323"/>
                  <a:gd name="connsiteX106" fmla="*/ 226365 w 459968"/>
                  <a:gd name="connsiteY106" fmla="*/ 251575 h 254323"/>
                  <a:gd name="connsiteX107" fmla="*/ 244948 w 459968"/>
                  <a:gd name="connsiteY107" fmla="*/ 253613 h 254323"/>
                  <a:gd name="connsiteX108" fmla="*/ 263590 w 459968"/>
                  <a:gd name="connsiteY108" fmla="*/ 254322 h 254323"/>
                  <a:gd name="connsiteX109" fmla="*/ 337007 w 459968"/>
                  <a:gd name="connsiteY109" fmla="*/ 244189 h 254323"/>
                  <a:gd name="connsiteX110" fmla="*/ 371750 w 459968"/>
                  <a:gd name="connsiteY110" fmla="*/ 231544 h 254323"/>
                  <a:gd name="connsiteX111" fmla="*/ 404219 w 459968"/>
                  <a:gd name="connsiteY111" fmla="*/ 214143 h 254323"/>
                  <a:gd name="connsiteX112" fmla="*/ 459968 w 459968"/>
                  <a:gd name="connsiteY112" fmla="*/ 166813 h 254323"/>
                  <a:gd name="connsiteX113" fmla="*/ 402417 w 459968"/>
                  <a:gd name="connsiteY113" fmla="*/ 211159 h 254323"/>
                  <a:gd name="connsiteX114" fmla="*/ 369712 w 459968"/>
                  <a:gd name="connsiteY114" fmla="*/ 226758 h 254323"/>
                  <a:gd name="connsiteX115" fmla="*/ 335234 w 459968"/>
                  <a:gd name="connsiteY115" fmla="*/ 237512 h 254323"/>
                  <a:gd name="connsiteX116" fmla="*/ 263827 w 459968"/>
                  <a:gd name="connsiteY116" fmla="*/ 243952 h 254323"/>
                  <a:gd name="connsiteX117" fmla="*/ 245982 w 459968"/>
                  <a:gd name="connsiteY117" fmla="*/ 242416 h 254323"/>
                  <a:gd name="connsiteX118" fmla="*/ 228345 w 459968"/>
                  <a:gd name="connsiteY118" fmla="*/ 239639 h 254323"/>
                  <a:gd name="connsiteX119" fmla="*/ 219629 w 459968"/>
                  <a:gd name="connsiteY119" fmla="*/ 237778 h 254323"/>
                  <a:gd name="connsiteX120" fmla="*/ 217413 w 459968"/>
                  <a:gd name="connsiteY120" fmla="*/ 237275 h 254323"/>
                  <a:gd name="connsiteX121" fmla="*/ 216881 w 459968"/>
                  <a:gd name="connsiteY121" fmla="*/ 237157 h 254323"/>
                  <a:gd name="connsiteX122" fmla="*/ 216409 w 459968"/>
                  <a:gd name="connsiteY122" fmla="*/ 237039 h 254323"/>
                  <a:gd name="connsiteX123" fmla="*/ 215375 w 459968"/>
                  <a:gd name="connsiteY123" fmla="*/ 236773 h 254323"/>
                  <a:gd name="connsiteX124" fmla="*/ 211002 w 459968"/>
                  <a:gd name="connsiteY124" fmla="*/ 235651 h 254323"/>
                  <a:gd name="connsiteX125" fmla="*/ 210500 w 459968"/>
                  <a:gd name="connsiteY125" fmla="*/ 235532 h 254323"/>
                  <a:gd name="connsiteX126" fmla="*/ 209968 w 459968"/>
                  <a:gd name="connsiteY126" fmla="*/ 235385 h 254323"/>
                  <a:gd name="connsiteX127" fmla="*/ 208905 w 459968"/>
                  <a:gd name="connsiteY127" fmla="*/ 235089 h 254323"/>
                  <a:gd name="connsiteX128" fmla="*/ 206718 w 459968"/>
                  <a:gd name="connsiteY128" fmla="*/ 234469 h 254323"/>
                  <a:gd name="connsiteX129" fmla="*/ 204562 w 459968"/>
                  <a:gd name="connsiteY129" fmla="*/ 233848 h 254323"/>
                  <a:gd name="connsiteX130" fmla="*/ 202435 w 459968"/>
                  <a:gd name="connsiteY130" fmla="*/ 233198 h 254323"/>
                  <a:gd name="connsiteX131" fmla="*/ 200307 w 459968"/>
                  <a:gd name="connsiteY131" fmla="*/ 232548 h 254323"/>
                  <a:gd name="connsiteX132" fmla="*/ 199214 w 459968"/>
                  <a:gd name="connsiteY132" fmla="*/ 232224 h 254323"/>
                  <a:gd name="connsiteX133" fmla="*/ 198298 w 459968"/>
                  <a:gd name="connsiteY133" fmla="*/ 231928 h 254323"/>
                  <a:gd name="connsiteX134" fmla="*/ 193955 w 459968"/>
                  <a:gd name="connsiteY134" fmla="*/ 230451 h 254323"/>
                  <a:gd name="connsiteX135" fmla="*/ 192921 w 459968"/>
                  <a:gd name="connsiteY135" fmla="*/ 230096 h 254323"/>
                  <a:gd name="connsiteX136" fmla="*/ 191917 w 459968"/>
                  <a:gd name="connsiteY136" fmla="*/ 229742 h 254323"/>
                  <a:gd name="connsiteX137" fmla="*/ 189819 w 459968"/>
                  <a:gd name="connsiteY137" fmla="*/ 228974 h 254323"/>
                  <a:gd name="connsiteX138" fmla="*/ 187692 w 459968"/>
                  <a:gd name="connsiteY138" fmla="*/ 228205 h 254323"/>
                  <a:gd name="connsiteX139" fmla="*/ 187160 w 459968"/>
                  <a:gd name="connsiteY139" fmla="*/ 227999 h 254323"/>
                  <a:gd name="connsiteX140" fmla="*/ 186629 w 459968"/>
                  <a:gd name="connsiteY140" fmla="*/ 227792 h 254323"/>
                  <a:gd name="connsiteX141" fmla="*/ 185595 w 459968"/>
                  <a:gd name="connsiteY141" fmla="*/ 227378 h 254323"/>
                  <a:gd name="connsiteX142" fmla="*/ 181488 w 459968"/>
                  <a:gd name="connsiteY142" fmla="*/ 225724 h 254323"/>
                  <a:gd name="connsiteX143" fmla="*/ 177411 w 459968"/>
                  <a:gd name="connsiteY143" fmla="*/ 224010 h 254323"/>
                  <a:gd name="connsiteX144" fmla="*/ 161369 w 459968"/>
                  <a:gd name="connsiteY144" fmla="*/ 216447 h 254323"/>
                  <a:gd name="connsiteX145" fmla="*/ 131145 w 459968"/>
                  <a:gd name="connsiteY145" fmla="*/ 198041 h 254323"/>
                  <a:gd name="connsiteX146" fmla="*/ 117112 w 459968"/>
                  <a:gd name="connsiteY146" fmla="*/ 187317 h 254323"/>
                  <a:gd name="connsiteX147" fmla="*/ 103906 w 459968"/>
                  <a:gd name="connsiteY147" fmla="*/ 175647 h 254323"/>
                  <a:gd name="connsiteX148" fmla="*/ 80153 w 459968"/>
                  <a:gd name="connsiteY148" fmla="*/ 149737 h 254323"/>
                  <a:gd name="connsiteX149" fmla="*/ 44907 w 459968"/>
                  <a:gd name="connsiteY149" fmla="*/ 89586 h 254323"/>
                  <a:gd name="connsiteX150" fmla="*/ 44079 w 459968"/>
                  <a:gd name="connsiteY150" fmla="*/ 87577 h 254323"/>
                  <a:gd name="connsiteX151" fmla="*/ 43282 w 459968"/>
                  <a:gd name="connsiteY151" fmla="*/ 85538 h 254323"/>
                  <a:gd name="connsiteX152" fmla="*/ 42484 w 459968"/>
                  <a:gd name="connsiteY152" fmla="*/ 83500 h 254323"/>
                  <a:gd name="connsiteX153" fmla="*/ 41745 w 459968"/>
                  <a:gd name="connsiteY153" fmla="*/ 81461 h 254323"/>
                  <a:gd name="connsiteX154" fmla="*/ 41007 w 459968"/>
                  <a:gd name="connsiteY154" fmla="*/ 79423 h 254323"/>
                  <a:gd name="connsiteX155" fmla="*/ 40298 w 459968"/>
                  <a:gd name="connsiteY155" fmla="*/ 77384 h 254323"/>
                  <a:gd name="connsiteX156" fmla="*/ 39589 w 459968"/>
                  <a:gd name="connsiteY156" fmla="*/ 75316 h 254323"/>
                  <a:gd name="connsiteX157" fmla="*/ 39234 w 459968"/>
                  <a:gd name="connsiteY157" fmla="*/ 74282 h 254323"/>
                  <a:gd name="connsiteX158" fmla="*/ 38909 w 459968"/>
                  <a:gd name="connsiteY158" fmla="*/ 73248 h 254323"/>
                  <a:gd name="connsiteX159" fmla="*/ 37609 w 459968"/>
                  <a:gd name="connsiteY159" fmla="*/ 69141 h 254323"/>
                  <a:gd name="connsiteX160" fmla="*/ 36959 w 459968"/>
                  <a:gd name="connsiteY160" fmla="*/ 67073 h 254323"/>
                  <a:gd name="connsiteX161" fmla="*/ 36634 w 459968"/>
                  <a:gd name="connsiteY161" fmla="*/ 66039 h 254323"/>
                  <a:gd name="connsiteX162" fmla="*/ 36339 w 459968"/>
                  <a:gd name="connsiteY162" fmla="*/ 64976 h 254323"/>
                  <a:gd name="connsiteX163" fmla="*/ 35128 w 459968"/>
                  <a:gd name="connsiteY163" fmla="*/ 60692 h 254323"/>
                  <a:gd name="connsiteX164" fmla="*/ 34064 w 459968"/>
                  <a:gd name="connsiteY164" fmla="*/ 56526 h 254323"/>
                  <a:gd name="connsiteX165" fmla="*/ 33769 w 459968"/>
                  <a:gd name="connsiteY165" fmla="*/ 55433 h 254323"/>
                  <a:gd name="connsiteX166" fmla="*/ 33650 w 459968"/>
                  <a:gd name="connsiteY166" fmla="*/ 54960 h 254323"/>
                  <a:gd name="connsiteX167" fmla="*/ 33562 w 459968"/>
                  <a:gd name="connsiteY167" fmla="*/ 54547 h 254323"/>
                  <a:gd name="connsiteX168" fmla="*/ 33089 w 459968"/>
                  <a:gd name="connsiteY168" fmla="*/ 52449 h 254323"/>
                  <a:gd name="connsiteX169" fmla="*/ 32587 w 459968"/>
                  <a:gd name="connsiteY169" fmla="*/ 50292 h 254323"/>
                  <a:gd name="connsiteX170" fmla="*/ 32351 w 459968"/>
                  <a:gd name="connsiteY170" fmla="*/ 49229 h 254323"/>
                  <a:gd name="connsiteX171" fmla="*/ 32232 w 459968"/>
                  <a:gd name="connsiteY171" fmla="*/ 48697 h 254323"/>
                  <a:gd name="connsiteX172" fmla="*/ 32114 w 459968"/>
                  <a:gd name="connsiteY172" fmla="*/ 48136 h 254323"/>
                  <a:gd name="connsiteX173" fmla="*/ 31228 w 459968"/>
                  <a:gd name="connsiteY173" fmla="*/ 43763 h 254323"/>
                  <a:gd name="connsiteX174" fmla="*/ 30873 w 459968"/>
                  <a:gd name="connsiteY174" fmla="*/ 41872 h 254323"/>
                  <a:gd name="connsiteX175" fmla="*/ 30489 w 459968"/>
                  <a:gd name="connsiteY175" fmla="*/ 39657 h 254323"/>
                  <a:gd name="connsiteX176" fmla="*/ 30076 w 459968"/>
                  <a:gd name="connsiteY176" fmla="*/ 37411 h 254323"/>
                  <a:gd name="connsiteX177" fmla="*/ 29928 w 459968"/>
                  <a:gd name="connsiteY177" fmla="*/ 36466 h 254323"/>
                  <a:gd name="connsiteX178" fmla="*/ 29780 w 459968"/>
                  <a:gd name="connsiteY178" fmla="*/ 35550 h 254323"/>
                  <a:gd name="connsiteX179" fmla="*/ 29101 w 459968"/>
                  <a:gd name="connsiteY179" fmla="*/ 31059 h 254323"/>
                  <a:gd name="connsiteX180" fmla="*/ 28539 w 459968"/>
                  <a:gd name="connsiteY180" fmla="*/ 26746 h 254323"/>
                  <a:gd name="connsiteX181" fmla="*/ 28303 w 459968"/>
                  <a:gd name="connsiteY181" fmla="*/ 24737 h 254323"/>
                  <a:gd name="connsiteX182" fmla="*/ 28303 w 459968"/>
                  <a:gd name="connsiteY182" fmla="*/ 24501 h 254323"/>
                  <a:gd name="connsiteX183" fmla="*/ 28244 w 459968"/>
                  <a:gd name="connsiteY183" fmla="*/ 24235 h 254323"/>
                  <a:gd name="connsiteX184" fmla="*/ 28185 w 459968"/>
                  <a:gd name="connsiteY184" fmla="*/ 23673 h 254323"/>
                  <a:gd name="connsiteX185" fmla="*/ 28067 w 459968"/>
                  <a:gd name="connsiteY185" fmla="*/ 22551 h 25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59968" h="254323">
                    <a:moveTo>
                      <a:pt x="27978" y="22580"/>
                    </a:moveTo>
                    <a:cubicBezTo>
                      <a:pt x="27889" y="21753"/>
                      <a:pt x="27771" y="20926"/>
                      <a:pt x="27653" y="20128"/>
                    </a:cubicBezTo>
                    <a:cubicBezTo>
                      <a:pt x="27624" y="19951"/>
                      <a:pt x="27594" y="19744"/>
                      <a:pt x="27564" y="19567"/>
                    </a:cubicBezTo>
                    <a:cubicBezTo>
                      <a:pt x="27535" y="19389"/>
                      <a:pt x="27505" y="19242"/>
                      <a:pt x="27476" y="19064"/>
                    </a:cubicBezTo>
                    <a:cubicBezTo>
                      <a:pt x="27417" y="18740"/>
                      <a:pt x="27328" y="18414"/>
                      <a:pt x="27269" y="18090"/>
                    </a:cubicBezTo>
                    <a:cubicBezTo>
                      <a:pt x="27180" y="17794"/>
                      <a:pt x="27121" y="17381"/>
                      <a:pt x="27033" y="16996"/>
                    </a:cubicBezTo>
                    <a:cubicBezTo>
                      <a:pt x="26944" y="16612"/>
                      <a:pt x="26855" y="16228"/>
                      <a:pt x="26737" y="15844"/>
                    </a:cubicBezTo>
                    <a:cubicBezTo>
                      <a:pt x="26530" y="15106"/>
                      <a:pt x="26324" y="14367"/>
                      <a:pt x="26087" y="13658"/>
                    </a:cubicBezTo>
                    <a:cubicBezTo>
                      <a:pt x="26028" y="13481"/>
                      <a:pt x="25969" y="13303"/>
                      <a:pt x="25910" y="13126"/>
                    </a:cubicBezTo>
                    <a:cubicBezTo>
                      <a:pt x="25910" y="13067"/>
                      <a:pt x="25880" y="13038"/>
                      <a:pt x="25880" y="13008"/>
                    </a:cubicBezTo>
                    <a:lnTo>
                      <a:pt x="25880" y="12919"/>
                    </a:lnTo>
                    <a:cubicBezTo>
                      <a:pt x="25880" y="12919"/>
                      <a:pt x="25762" y="12713"/>
                      <a:pt x="25762" y="12713"/>
                    </a:cubicBezTo>
                    <a:cubicBezTo>
                      <a:pt x="25644" y="12447"/>
                      <a:pt x="25526" y="12240"/>
                      <a:pt x="25378" y="11856"/>
                    </a:cubicBezTo>
                    <a:cubicBezTo>
                      <a:pt x="25112" y="11176"/>
                      <a:pt x="24846" y="10526"/>
                      <a:pt x="24551" y="9876"/>
                    </a:cubicBezTo>
                    <a:cubicBezTo>
                      <a:pt x="23960" y="8635"/>
                      <a:pt x="23310" y="7424"/>
                      <a:pt x="22601" y="6361"/>
                    </a:cubicBezTo>
                    <a:cubicBezTo>
                      <a:pt x="22424" y="6183"/>
                      <a:pt x="22276" y="5977"/>
                      <a:pt x="22099" y="5799"/>
                    </a:cubicBezTo>
                    <a:cubicBezTo>
                      <a:pt x="22010" y="5711"/>
                      <a:pt x="21922" y="5622"/>
                      <a:pt x="21833" y="5504"/>
                    </a:cubicBezTo>
                    <a:cubicBezTo>
                      <a:pt x="21744" y="5386"/>
                      <a:pt x="21656" y="5268"/>
                      <a:pt x="21567" y="5149"/>
                    </a:cubicBezTo>
                    <a:cubicBezTo>
                      <a:pt x="21213" y="4677"/>
                      <a:pt x="20828" y="4204"/>
                      <a:pt x="20415" y="3790"/>
                    </a:cubicBezTo>
                    <a:cubicBezTo>
                      <a:pt x="19617" y="2963"/>
                      <a:pt x="18790" y="2224"/>
                      <a:pt x="17904" y="1663"/>
                    </a:cubicBezTo>
                    <a:cubicBezTo>
                      <a:pt x="16131" y="511"/>
                      <a:pt x="14240" y="-80"/>
                      <a:pt x="12231" y="9"/>
                    </a:cubicBezTo>
                    <a:cubicBezTo>
                      <a:pt x="10222" y="97"/>
                      <a:pt x="8390" y="865"/>
                      <a:pt x="6736" y="2195"/>
                    </a:cubicBezTo>
                    <a:cubicBezTo>
                      <a:pt x="5909" y="2845"/>
                      <a:pt x="5141" y="3643"/>
                      <a:pt x="4432" y="4558"/>
                    </a:cubicBezTo>
                    <a:cubicBezTo>
                      <a:pt x="4077" y="5002"/>
                      <a:pt x="3752" y="5504"/>
                      <a:pt x="3427" y="6006"/>
                    </a:cubicBezTo>
                    <a:cubicBezTo>
                      <a:pt x="3338" y="6124"/>
                      <a:pt x="3279" y="6272"/>
                      <a:pt x="3191" y="6390"/>
                    </a:cubicBezTo>
                    <a:cubicBezTo>
                      <a:pt x="3102" y="6538"/>
                      <a:pt x="3043" y="6715"/>
                      <a:pt x="2954" y="6892"/>
                    </a:cubicBezTo>
                    <a:cubicBezTo>
                      <a:pt x="2807" y="7217"/>
                      <a:pt x="2659" y="7572"/>
                      <a:pt x="2541" y="7926"/>
                    </a:cubicBezTo>
                    <a:cubicBezTo>
                      <a:pt x="2009" y="9049"/>
                      <a:pt x="1507" y="10260"/>
                      <a:pt x="1123" y="11590"/>
                    </a:cubicBezTo>
                    <a:cubicBezTo>
                      <a:pt x="916" y="12269"/>
                      <a:pt x="739" y="12949"/>
                      <a:pt x="591" y="13628"/>
                    </a:cubicBezTo>
                    <a:cubicBezTo>
                      <a:pt x="502" y="13924"/>
                      <a:pt x="443" y="14426"/>
                      <a:pt x="414" y="14869"/>
                    </a:cubicBezTo>
                    <a:cubicBezTo>
                      <a:pt x="414" y="15106"/>
                      <a:pt x="355" y="15312"/>
                      <a:pt x="355" y="15549"/>
                    </a:cubicBezTo>
                    <a:cubicBezTo>
                      <a:pt x="355" y="15726"/>
                      <a:pt x="295" y="15903"/>
                      <a:pt x="266" y="16110"/>
                    </a:cubicBezTo>
                    <a:cubicBezTo>
                      <a:pt x="177" y="16849"/>
                      <a:pt x="89" y="17587"/>
                      <a:pt x="59" y="18355"/>
                    </a:cubicBezTo>
                    <a:cubicBezTo>
                      <a:pt x="59" y="18740"/>
                      <a:pt x="30" y="19124"/>
                      <a:pt x="0" y="19508"/>
                    </a:cubicBezTo>
                    <a:cubicBezTo>
                      <a:pt x="0" y="19892"/>
                      <a:pt x="0" y="20246"/>
                      <a:pt x="0" y="20748"/>
                    </a:cubicBezTo>
                    <a:cubicBezTo>
                      <a:pt x="0" y="21221"/>
                      <a:pt x="30" y="21694"/>
                      <a:pt x="59" y="22167"/>
                    </a:cubicBezTo>
                    <a:cubicBezTo>
                      <a:pt x="59" y="22403"/>
                      <a:pt x="89" y="22639"/>
                      <a:pt x="118" y="22876"/>
                    </a:cubicBezTo>
                    <a:cubicBezTo>
                      <a:pt x="118" y="23082"/>
                      <a:pt x="148" y="23289"/>
                      <a:pt x="177" y="23526"/>
                    </a:cubicBezTo>
                    <a:cubicBezTo>
                      <a:pt x="236" y="24353"/>
                      <a:pt x="355" y="25150"/>
                      <a:pt x="473" y="26007"/>
                    </a:cubicBezTo>
                    <a:lnTo>
                      <a:pt x="650" y="27160"/>
                    </a:lnTo>
                    <a:lnTo>
                      <a:pt x="739" y="27721"/>
                    </a:lnTo>
                    <a:lnTo>
                      <a:pt x="798" y="28016"/>
                    </a:lnTo>
                    <a:lnTo>
                      <a:pt x="857" y="28341"/>
                    </a:lnTo>
                    <a:lnTo>
                      <a:pt x="1270" y="30853"/>
                    </a:lnTo>
                    <a:lnTo>
                      <a:pt x="2098" y="35579"/>
                    </a:lnTo>
                    <a:lnTo>
                      <a:pt x="3013" y="40100"/>
                    </a:lnTo>
                    <a:lnTo>
                      <a:pt x="3132" y="40750"/>
                    </a:lnTo>
                    <a:lnTo>
                      <a:pt x="3279" y="41429"/>
                    </a:lnTo>
                    <a:cubicBezTo>
                      <a:pt x="3368" y="41872"/>
                      <a:pt x="3457" y="42316"/>
                      <a:pt x="3545" y="42729"/>
                    </a:cubicBezTo>
                    <a:lnTo>
                      <a:pt x="4048" y="44945"/>
                    </a:lnTo>
                    <a:lnTo>
                      <a:pt x="4550" y="47220"/>
                    </a:lnTo>
                    <a:cubicBezTo>
                      <a:pt x="4727" y="48017"/>
                      <a:pt x="4934" y="48874"/>
                      <a:pt x="5170" y="49790"/>
                    </a:cubicBezTo>
                    <a:lnTo>
                      <a:pt x="6322" y="54310"/>
                    </a:lnTo>
                    <a:lnTo>
                      <a:pt x="6470" y="54872"/>
                    </a:lnTo>
                    <a:lnTo>
                      <a:pt x="6618" y="55433"/>
                    </a:lnTo>
                    <a:lnTo>
                      <a:pt x="6943" y="56585"/>
                    </a:lnTo>
                    <a:lnTo>
                      <a:pt x="7593" y="58860"/>
                    </a:lnTo>
                    <a:lnTo>
                      <a:pt x="8243" y="61164"/>
                    </a:lnTo>
                    <a:cubicBezTo>
                      <a:pt x="8302" y="61401"/>
                      <a:pt x="8361" y="61637"/>
                      <a:pt x="8450" y="61874"/>
                    </a:cubicBezTo>
                    <a:lnTo>
                      <a:pt x="8627" y="62494"/>
                    </a:lnTo>
                    <a:lnTo>
                      <a:pt x="8952" y="63587"/>
                    </a:lnTo>
                    <a:lnTo>
                      <a:pt x="10370" y="68225"/>
                    </a:lnTo>
                    <a:lnTo>
                      <a:pt x="11847" y="72657"/>
                    </a:lnTo>
                    <a:lnTo>
                      <a:pt x="12231" y="73750"/>
                    </a:lnTo>
                    <a:cubicBezTo>
                      <a:pt x="12349" y="74105"/>
                      <a:pt x="12497" y="74489"/>
                      <a:pt x="12645" y="74873"/>
                    </a:cubicBezTo>
                    <a:lnTo>
                      <a:pt x="13472" y="77118"/>
                    </a:lnTo>
                    <a:cubicBezTo>
                      <a:pt x="14004" y="78625"/>
                      <a:pt x="14595" y="80132"/>
                      <a:pt x="15156" y="81638"/>
                    </a:cubicBezTo>
                    <a:lnTo>
                      <a:pt x="15570" y="82761"/>
                    </a:lnTo>
                    <a:cubicBezTo>
                      <a:pt x="15717" y="83145"/>
                      <a:pt x="15865" y="83500"/>
                      <a:pt x="16013" y="83884"/>
                    </a:cubicBezTo>
                    <a:lnTo>
                      <a:pt x="16899" y="86099"/>
                    </a:lnTo>
                    <a:cubicBezTo>
                      <a:pt x="17195" y="86838"/>
                      <a:pt x="17490" y="87577"/>
                      <a:pt x="17785" y="88315"/>
                    </a:cubicBezTo>
                    <a:lnTo>
                      <a:pt x="18731" y="90531"/>
                    </a:lnTo>
                    <a:lnTo>
                      <a:pt x="19676" y="92747"/>
                    </a:lnTo>
                    <a:lnTo>
                      <a:pt x="20651" y="94933"/>
                    </a:lnTo>
                    <a:lnTo>
                      <a:pt x="21626" y="97119"/>
                    </a:lnTo>
                    <a:lnTo>
                      <a:pt x="22631" y="99276"/>
                    </a:lnTo>
                    <a:cubicBezTo>
                      <a:pt x="33414" y="122409"/>
                      <a:pt x="47447" y="143946"/>
                      <a:pt x="64169" y="163032"/>
                    </a:cubicBezTo>
                    <a:cubicBezTo>
                      <a:pt x="72530" y="172574"/>
                      <a:pt x="81541" y="181497"/>
                      <a:pt x="91113" y="189739"/>
                    </a:cubicBezTo>
                    <a:cubicBezTo>
                      <a:pt x="95899" y="193876"/>
                      <a:pt x="100833" y="197805"/>
                      <a:pt x="105885" y="201586"/>
                    </a:cubicBezTo>
                    <a:cubicBezTo>
                      <a:pt x="110937" y="205368"/>
                      <a:pt x="116137" y="208943"/>
                      <a:pt x="121425" y="212340"/>
                    </a:cubicBezTo>
                    <a:cubicBezTo>
                      <a:pt x="132032" y="219136"/>
                      <a:pt x="143081" y="225192"/>
                      <a:pt x="154514" y="230392"/>
                    </a:cubicBezTo>
                    <a:cubicBezTo>
                      <a:pt x="160216" y="232992"/>
                      <a:pt x="166037" y="235414"/>
                      <a:pt x="171886" y="237600"/>
                    </a:cubicBezTo>
                    <a:cubicBezTo>
                      <a:pt x="173334" y="238162"/>
                      <a:pt x="174841" y="238664"/>
                      <a:pt x="176318" y="239225"/>
                    </a:cubicBezTo>
                    <a:cubicBezTo>
                      <a:pt x="177795" y="239757"/>
                      <a:pt x="179272" y="240259"/>
                      <a:pt x="180779" y="240762"/>
                    </a:cubicBezTo>
                    <a:lnTo>
                      <a:pt x="181902" y="241146"/>
                    </a:lnTo>
                    <a:lnTo>
                      <a:pt x="182463" y="241323"/>
                    </a:lnTo>
                    <a:lnTo>
                      <a:pt x="183024" y="241500"/>
                    </a:lnTo>
                    <a:lnTo>
                      <a:pt x="185240" y="242180"/>
                    </a:lnTo>
                    <a:lnTo>
                      <a:pt x="187456" y="242889"/>
                    </a:lnTo>
                    <a:cubicBezTo>
                      <a:pt x="187840" y="243007"/>
                      <a:pt x="188224" y="243125"/>
                      <a:pt x="188608" y="243243"/>
                    </a:cubicBezTo>
                    <a:lnTo>
                      <a:pt x="189760" y="243568"/>
                    </a:lnTo>
                    <a:lnTo>
                      <a:pt x="194133" y="244809"/>
                    </a:lnTo>
                    <a:lnTo>
                      <a:pt x="195433" y="245164"/>
                    </a:lnTo>
                    <a:lnTo>
                      <a:pt x="196526" y="245459"/>
                    </a:lnTo>
                    <a:lnTo>
                      <a:pt x="198801" y="246050"/>
                    </a:lnTo>
                    <a:lnTo>
                      <a:pt x="201076" y="246641"/>
                    </a:lnTo>
                    <a:cubicBezTo>
                      <a:pt x="201814" y="246818"/>
                      <a:pt x="202582" y="246995"/>
                      <a:pt x="203321" y="247173"/>
                    </a:cubicBezTo>
                    <a:lnTo>
                      <a:pt x="205566" y="247704"/>
                    </a:lnTo>
                    <a:lnTo>
                      <a:pt x="206718" y="247970"/>
                    </a:lnTo>
                    <a:cubicBezTo>
                      <a:pt x="206925" y="248029"/>
                      <a:pt x="207102" y="248059"/>
                      <a:pt x="207309" y="248118"/>
                    </a:cubicBezTo>
                    <a:lnTo>
                      <a:pt x="207930" y="248236"/>
                    </a:lnTo>
                    <a:lnTo>
                      <a:pt x="212479" y="249182"/>
                    </a:lnTo>
                    <a:lnTo>
                      <a:pt x="213661" y="249418"/>
                    </a:lnTo>
                    <a:cubicBezTo>
                      <a:pt x="213868" y="249477"/>
                      <a:pt x="214075" y="249507"/>
                      <a:pt x="214282" y="249536"/>
                    </a:cubicBezTo>
                    <a:lnTo>
                      <a:pt x="214843" y="249654"/>
                    </a:lnTo>
                    <a:lnTo>
                      <a:pt x="217118" y="250068"/>
                    </a:lnTo>
                    <a:cubicBezTo>
                      <a:pt x="220190" y="250629"/>
                      <a:pt x="223263" y="251132"/>
                      <a:pt x="226365" y="251575"/>
                    </a:cubicBezTo>
                    <a:cubicBezTo>
                      <a:pt x="232540" y="252461"/>
                      <a:pt x="238744" y="253141"/>
                      <a:pt x="244948" y="253613"/>
                    </a:cubicBezTo>
                    <a:cubicBezTo>
                      <a:pt x="251152" y="254086"/>
                      <a:pt x="257386" y="254322"/>
                      <a:pt x="263590" y="254322"/>
                    </a:cubicBezTo>
                    <a:cubicBezTo>
                      <a:pt x="288466" y="254381"/>
                      <a:pt x="313254" y="250984"/>
                      <a:pt x="337007" y="244189"/>
                    </a:cubicBezTo>
                    <a:cubicBezTo>
                      <a:pt x="348883" y="240791"/>
                      <a:pt x="360494" y="236566"/>
                      <a:pt x="371750" y="231544"/>
                    </a:cubicBezTo>
                    <a:cubicBezTo>
                      <a:pt x="382977" y="226521"/>
                      <a:pt x="393849" y="220672"/>
                      <a:pt x="404219" y="214143"/>
                    </a:cubicBezTo>
                    <a:cubicBezTo>
                      <a:pt x="424988" y="201055"/>
                      <a:pt x="443778" y="185042"/>
                      <a:pt x="459968" y="166813"/>
                    </a:cubicBezTo>
                    <a:cubicBezTo>
                      <a:pt x="442922" y="184244"/>
                      <a:pt x="423482" y="199223"/>
                      <a:pt x="402417" y="211159"/>
                    </a:cubicBezTo>
                    <a:cubicBezTo>
                      <a:pt x="391870" y="217127"/>
                      <a:pt x="380939" y="222356"/>
                      <a:pt x="369712" y="226758"/>
                    </a:cubicBezTo>
                    <a:cubicBezTo>
                      <a:pt x="358485" y="231160"/>
                      <a:pt x="346934" y="234735"/>
                      <a:pt x="335234" y="237512"/>
                    </a:cubicBezTo>
                    <a:cubicBezTo>
                      <a:pt x="311806" y="243007"/>
                      <a:pt x="287698" y="245164"/>
                      <a:pt x="263827" y="243952"/>
                    </a:cubicBezTo>
                    <a:cubicBezTo>
                      <a:pt x="257859" y="243657"/>
                      <a:pt x="251921" y="243155"/>
                      <a:pt x="245982" y="242416"/>
                    </a:cubicBezTo>
                    <a:cubicBezTo>
                      <a:pt x="240073" y="241707"/>
                      <a:pt x="234165" y="240762"/>
                      <a:pt x="228345" y="239639"/>
                    </a:cubicBezTo>
                    <a:cubicBezTo>
                      <a:pt x="225420" y="239078"/>
                      <a:pt x="222524" y="238457"/>
                      <a:pt x="219629" y="237778"/>
                    </a:cubicBezTo>
                    <a:lnTo>
                      <a:pt x="217413" y="237275"/>
                    </a:lnTo>
                    <a:lnTo>
                      <a:pt x="216881" y="237157"/>
                    </a:lnTo>
                    <a:cubicBezTo>
                      <a:pt x="216734" y="237128"/>
                      <a:pt x="216557" y="237098"/>
                      <a:pt x="216409" y="237039"/>
                    </a:cubicBezTo>
                    <a:lnTo>
                      <a:pt x="215375" y="236773"/>
                    </a:lnTo>
                    <a:lnTo>
                      <a:pt x="211002" y="235651"/>
                    </a:lnTo>
                    <a:lnTo>
                      <a:pt x="210500" y="235532"/>
                    </a:lnTo>
                    <a:cubicBezTo>
                      <a:pt x="210352" y="235503"/>
                      <a:pt x="210145" y="235444"/>
                      <a:pt x="209968" y="235385"/>
                    </a:cubicBezTo>
                    <a:lnTo>
                      <a:pt x="208905" y="235089"/>
                    </a:lnTo>
                    <a:lnTo>
                      <a:pt x="206718" y="234469"/>
                    </a:lnTo>
                    <a:cubicBezTo>
                      <a:pt x="206009" y="234262"/>
                      <a:pt x="205271" y="234055"/>
                      <a:pt x="204562" y="233848"/>
                    </a:cubicBezTo>
                    <a:lnTo>
                      <a:pt x="202435" y="233198"/>
                    </a:lnTo>
                    <a:lnTo>
                      <a:pt x="200307" y="232548"/>
                    </a:lnTo>
                    <a:lnTo>
                      <a:pt x="199214" y="232224"/>
                    </a:lnTo>
                    <a:lnTo>
                      <a:pt x="198298" y="231928"/>
                    </a:lnTo>
                    <a:lnTo>
                      <a:pt x="193955" y="230451"/>
                    </a:lnTo>
                    <a:lnTo>
                      <a:pt x="192921" y="230096"/>
                    </a:lnTo>
                    <a:cubicBezTo>
                      <a:pt x="192596" y="229978"/>
                      <a:pt x="192242" y="229860"/>
                      <a:pt x="191917" y="229742"/>
                    </a:cubicBezTo>
                    <a:lnTo>
                      <a:pt x="189819" y="228974"/>
                    </a:lnTo>
                    <a:lnTo>
                      <a:pt x="187692" y="228205"/>
                    </a:lnTo>
                    <a:lnTo>
                      <a:pt x="187160" y="227999"/>
                    </a:lnTo>
                    <a:lnTo>
                      <a:pt x="186629" y="227792"/>
                    </a:lnTo>
                    <a:lnTo>
                      <a:pt x="185595" y="227378"/>
                    </a:lnTo>
                    <a:cubicBezTo>
                      <a:pt x="184206" y="226846"/>
                      <a:pt x="182817" y="226315"/>
                      <a:pt x="181488" y="225724"/>
                    </a:cubicBezTo>
                    <a:cubicBezTo>
                      <a:pt x="180129" y="225162"/>
                      <a:pt x="178770" y="224631"/>
                      <a:pt x="177411" y="224010"/>
                    </a:cubicBezTo>
                    <a:cubicBezTo>
                      <a:pt x="171975" y="221676"/>
                      <a:pt x="166627" y="219165"/>
                      <a:pt x="161369" y="216447"/>
                    </a:cubicBezTo>
                    <a:cubicBezTo>
                      <a:pt x="150851" y="211041"/>
                      <a:pt x="140747" y="204866"/>
                      <a:pt x="131145" y="198041"/>
                    </a:cubicBezTo>
                    <a:cubicBezTo>
                      <a:pt x="126330" y="194644"/>
                      <a:pt x="121662" y="191039"/>
                      <a:pt x="117112" y="187317"/>
                    </a:cubicBezTo>
                    <a:cubicBezTo>
                      <a:pt x="112562" y="183594"/>
                      <a:pt x="108160" y="179695"/>
                      <a:pt x="103906" y="175647"/>
                    </a:cubicBezTo>
                    <a:cubicBezTo>
                      <a:pt x="95397" y="167582"/>
                      <a:pt x="87450" y="158896"/>
                      <a:pt x="80153" y="149737"/>
                    </a:cubicBezTo>
                    <a:cubicBezTo>
                      <a:pt x="65587" y="131420"/>
                      <a:pt x="53681" y="111094"/>
                      <a:pt x="44907" y="89586"/>
                    </a:cubicBezTo>
                    <a:lnTo>
                      <a:pt x="44079" y="87577"/>
                    </a:lnTo>
                    <a:lnTo>
                      <a:pt x="43282" y="85538"/>
                    </a:lnTo>
                    <a:lnTo>
                      <a:pt x="42484" y="83500"/>
                    </a:lnTo>
                    <a:lnTo>
                      <a:pt x="41745" y="81461"/>
                    </a:lnTo>
                    <a:lnTo>
                      <a:pt x="41007" y="79423"/>
                    </a:lnTo>
                    <a:cubicBezTo>
                      <a:pt x="40771" y="78743"/>
                      <a:pt x="40534" y="78064"/>
                      <a:pt x="40298" y="77384"/>
                    </a:cubicBezTo>
                    <a:lnTo>
                      <a:pt x="39589" y="75316"/>
                    </a:lnTo>
                    <a:cubicBezTo>
                      <a:pt x="39471" y="74961"/>
                      <a:pt x="39352" y="74636"/>
                      <a:pt x="39234" y="74282"/>
                    </a:cubicBezTo>
                    <a:lnTo>
                      <a:pt x="38909" y="73248"/>
                    </a:lnTo>
                    <a:cubicBezTo>
                      <a:pt x="38466" y="71889"/>
                      <a:pt x="38023" y="70530"/>
                      <a:pt x="37609" y="69141"/>
                    </a:cubicBezTo>
                    <a:lnTo>
                      <a:pt x="36959" y="67073"/>
                    </a:lnTo>
                    <a:cubicBezTo>
                      <a:pt x="36841" y="66719"/>
                      <a:pt x="36753" y="66394"/>
                      <a:pt x="36634" y="66039"/>
                    </a:cubicBezTo>
                    <a:lnTo>
                      <a:pt x="36339" y="64976"/>
                    </a:lnTo>
                    <a:lnTo>
                      <a:pt x="35128" y="60692"/>
                    </a:lnTo>
                    <a:lnTo>
                      <a:pt x="34064" y="56526"/>
                    </a:lnTo>
                    <a:lnTo>
                      <a:pt x="33769" y="55433"/>
                    </a:lnTo>
                    <a:lnTo>
                      <a:pt x="33650" y="54960"/>
                    </a:lnTo>
                    <a:cubicBezTo>
                      <a:pt x="33650" y="54960"/>
                      <a:pt x="33591" y="54694"/>
                      <a:pt x="33562" y="54547"/>
                    </a:cubicBezTo>
                    <a:lnTo>
                      <a:pt x="33089" y="52449"/>
                    </a:lnTo>
                    <a:lnTo>
                      <a:pt x="32587" y="50292"/>
                    </a:lnTo>
                    <a:lnTo>
                      <a:pt x="32351" y="49229"/>
                    </a:lnTo>
                    <a:lnTo>
                      <a:pt x="32232" y="48697"/>
                    </a:lnTo>
                    <a:lnTo>
                      <a:pt x="32114" y="48136"/>
                    </a:lnTo>
                    <a:lnTo>
                      <a:pt x="31228" y="43763"/>
                    </a:lnTo>
                    <a:cubicBezTo>
                      <a:pt x="31110" y="43202"/>
                      <a:pt x="30992" y="42581"/>
                      <a:pt x="30873" y="41872"/>
                    </a:cubicBezTo>
                    <a:lnTo>
                      <a:pt x="30489" y="39657"/>
                    </a:lnTo>
                    <a:lnTo>
                      <a:pt x="30076" y="37411"/>
                    </a:lnTo>
                    <a:lnTo>
                      <a:pt x="29928" y="36466"/>
                    </a:lnTo>
                    <a:lnTo>
                      <a:pt x="29780" y="35550"/>
                    </a:lnTo>
                    <a:lnTo>
                      <a:pt x="29101" y="31059"/>
                    </a:lnTo>
                    <a:lnTo>
                      <a:pt x="28539" y="26746"/>
                    </a:lnTo>
                    <a:lnTo>
                      <a:pt x="28303" y="24737"/>
                    </a:lnTo>
                    <a:lnTo>
                      <a:pt x="28303" y="24501"/>
                    </a:lnTo>
                    <a:cubicBezTo>
                      <a:pt x="28303" y="24501"/>
                      <a:pt x="28244" y="24323"/>
                      <a:pt x="28244" y="24235"/>
                    </a:cubicBezTo>
                    <a:lnTo>
                      <a:pt x="28185" y="23673"/>
                    </a:lnTo>
                    <a:lnTo>
                      <a:pt x="28067" y="22551"/>
                    </a:lnTo>
                    <a:close/>
                  </a:path>
                </a:pathLst>
              </a:custGeom>
              <a:solidFill>
                <a:srgbClr val="F7A800"/>
              </a:solidFill>
              <a:ln w="2951"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7" name="Freeform: Shape 36">
                <a:extLst>
                  <a:ext uri="{FF2B5EF4-FFF2-40B4-BE49-F238E27FC236}">
                    <a16:creationId xmlns:a16="http://schemas.microsoft.com/office/drawing/2014/main" id="{291AA935-5ADB-B498-23AE-81A578C753A6}"/>
                  </a:ext>
                </a:extLst>
              </p:cNvPr>
              <p:cNvSpPr/>
              <p:nvPr/>
            </p:nvSpPr>
            <p:spPr>
              <a:xfrm>
                <a:off x="3768145" y="2446224"/>
                <a:ext cx="1403063" cy="491187"/>
              </a:xfrm>
              <a:custGeom>
                <a:avLst/>
                <a:gdLst>
                  <a:gd name="connsiteX0" fmla="*/ 24100 w 401877"/>
                  <a:gd name="connsiteY0" fmla="*/ 13622 h 140690"/>
                  <a:gd name="connsiteX1" fmla="*/ 23155 w 401877"/>
                  <a:gd name="connsiteY1" fmla="*/ 11790 h 140690"/>
                  <a:gd name="connsiteX2" fmla="*/ 22918 w 401877"/>
                  <a:gd name="connsiteY2" fmla="*/ 11377 h 140690"/>
                  <a:gd name="connsiteX3" fmla="*/ 22712 w 401877"/>
                  <a:gd name="connsiteY3" fmla="*/ 11022 h 140690"/>
                  <a:gd name="connsiteX4" fmla="*/ 22269 w 401877"/>
                  <a:gd name="connsiteY4" fmla="*/ 10313 h 140690"/>
                  <a:gd name="connsiteX5" fmla="*/ 21766 w 401877"/>
                  <a:gd name="connsiteY5" fmla="*/ 9545 h 140690"/>
                  <a:gd name="connsiteX6" fmla="*/ 21234 w 401877"/>
                  <a:gd name="connsiteY6" fmla="*/ 8747 h 140690"/>
                  <a:gd name="connsiteX7" fmla="*/ 20112 w 401877"/>
                  <a:gd name="connsiteY7" fmla="*/ 7211 h 140690"/>
                  <a:gd name="connsiteX8" fmla="*/ 19816 w 401877"/>
                  <a:gd name="connsiteY8" fmla="*/ 6857 h 140690"/>
                  <a:gd name="connsiteX9" fmla="*/ 19757 w 401877"/>
                  <a:gd name="connsiteY9" fmla="*/ 6797 h 140690"/>
                  <a:gd name="connsiteX10" fmla="*/ 19698 w 401877"/>
                  <a:gd name="connsiteY10" fmla="*/ 6738 h 140690"/>
                  <a:gd name="connsiteX11" fmla="*/ 19580 w 401877"/>
                  <a:gd name="connsiteY11" fmla="*/ 6620 h 140690"/>
                  <a:gd name="connsiteX12" fmla="*/ 19048 w 401877"/>
                  <a:gd name="connsiteY12" fmla="*/ 6059 h 140690"/>
                  <a:gd name="connsiteX13" fmla="*/ 17837 w 401877"/>
                  <a:gd name="connsiteY13" fmla="*/ 4759 h 140690"/>
                  <a:gd name="connsiteX14" fmla="*/ 15326 w 401877"/>
                  <a:gd name="connsiteY14" fmla="*/ 2573 h 140690"/>
                  <a:gd name="connsiteX15" fmla="*/ 14764 w 401877"/>
                  <a:gd name="connsiteY15" fmla="*/ 2277 h 140690"/>
                  <a:gd name="connsiteX16" fmla="*/ 14469 w 401877"/>
                  <a:gd name="connsiteY16" fmla="*/ 2130 h 140690"/>
                  <a:gd name="connsiteX17" fmla="*/ 14144 w 401877"/>
                  <a:gd name="connsiteY17" fmla="*/ 1923 h 140690"/>
                  <a:gd name="connsiteX18" fmla="*/ 12874 w 401877"/>
                  <a:gd name="connsiteY18" fmla="*/ 1184 h 140690"/>
                  <a:gd name="connsiteX19" fmla="*/ 10303 w 401877"/>
                  <a:gd name="connsiteY19" fmla="*/ 239 h 140690"/>
                  <a:gd name="connsiteX20" fmla="*/ 5428 w 401877"/>
                  <a:gd name="connsiteY20" fmla="*/ 564 h 140690"/>
                  <a:gd name="connsiteX21" fmla="*/ 1765 w 401877"/>
                  <a:gd name="connsiteY21" fmla="*/ 3814 h 140690"/>
                  <a:gd name="connsiteX22" fmla="*/ 642 w 401877"/>
                  <a:gd name="connsiteY22" fmla="*/ 6295 h 140690"/>
                  <a:gd name="connsiteX23" fmla="*/ 258 w 401877"/>
                  <a:gd name="connsiteY23" fmla="*/ 7713 h 140690"/>
                  <a:gd name="connsiteX24" fmla="*/ 170 w 401877"/>
                  <a:gd name="connsiteY24" fmla="*/ 8097 h 140690"/>
                  <a:gd name="connsiteX25" fmla="*/ 140 w 401877"/>
                  <a:gd name="connsiteY25" fmla="*/ 8541 h 140690"/>
                  <a:gd name="connsiteX26" fmla="*/ 111 w 401877"/>
                  <a:gd name="connsiteY26" fmla="*/ 9486 h 140690"/>
                  <a:gd name="connsiteX27" fmla="*/ 52 w 401877"/>
                  <a:gd name="connsiteY27" fmla="*/ 12736 h 140690"/>
                  <a:gd name="connsiteX28" fmla="*/ 229 w 401877"/>
                  <a:gd name="connsiteY28" fmla="*/ 14479 h 140690"/>
                  <a:gd name="connsiteX29" fmla="*/ 436 w 401877"/>
                  <a:gd name="connsiteY29" fmla="*/ 15513 h 140690"/>
                  <a:gd name="connsiteX30" fmla="*/ 554 w 401877"/>
                  <a:gd name="connsiteY30" fmla="*/ 16045 h 140690"/>
                  <a:gd name="connsiteX31" fmla="*/ 642 w 401877"/>
                  <a:gd name="connsiteY31" fmla="*/ 16488 h 140690"/>
                  <a:gd name="connsiteX32" fmla="*/ 1115 w 401877"/>
                  <a:gd name="connsiteY32" fmla="*/ 18320 h 140690"/>
                  <a:gd name="connsiteX33" fmla="*/ 1411 w 401877"/>
                  <a:gd name="connsiteY33" fmla="*/ 19235 h 140690"/>
                  <a:gd name="connsiteX34" fmla="*/ 1765 w 401877"/>
                  <a:gd name="connsiteY34" fmla="*/ 20210 h 140690"/>
                  <a:gd name="connsiteX35" fmla="*/ 2208 w 401877"/>
                  <a:gd name="connsiteY35" fmla="*/ 21304 h 140690"/>
                  <a:gd name="connsiteX36" fmla="*/ 2445 w 401877"/>
                  <a:gd name="connsiteY36" fmla="*/ 21835 h 140690"/>
                  <a:gd name="connsiteX37" fmla="*/ 2681 w 401877"/>
                  <a:gd name="connsiteY37" fmla="*/ 22308 h 140690"/>
                  <a:gd name="connsiteX38" fmla="*/ 3626 w 401877"/>
                  <a:gd name="connsiteY38" fmla="*/ 24169 h 140690"/>
                  <a:gd name="connsiteX39" fmla="*/ 4099 w 401877"/>
                  <a:gd name="connsiteY39" fmla="*/ 25026 h 140690"/>
                  <a:gd name="connsiteX40" fmla="*/ 4335 w 401877"/>
                  <a:gd name="connsiteY40" fmla="*/ 25440 h 140690"/>
                  <a:gd name="connsiteX41" fmla="*/ 4454 w 401877"/>
                  <a:gd name="connsiteY41" fmla="*/ 25676 h 140690"/>
                  <a:gd name="connsiteX42" fmla="*/ 4572 w 401877"/>
                  <a:gd name="connsiteY42" fmla="*/ 25912 h 140690"/>
                  <a:gd name="connsiteX43" fmla="*/ 5606 w 401877"/>
                  <a:gd name="connsiteY43" fmla="*/ 27744 h 140690"/>
                  <a:gd name="connsiteX44" fmla="*/ 7615 w 401877"/>
                  <a:gd name="connsiteY44" fmla="*/ 31201 h 140690"/>
                  <a:gd name="connsiteX45" fmla="*/ 9594 w 401877"/>
                  <a:gd name="connsiteY45" fmla="*/ 34451 h 140690"/>
                  <a:gd name="connsiteX46" fmla="*/ 9860 w 401877"/>
                  <a:gd name="connsiteY46" fmla="*/ 34923 h 140690"/>
                  <a:gd name="connsiteX47" fmla="*/ 10156 w 401877"/>
                  <a:gd name="connsiteY47" fmla="*/ 35426 h 140690"/>
                  <a:gd name="connsiteX48" fmla="*/ 10746 w 401877"/>
                  <a:gd name="connsiteY48" fmla="*/ 36341 h 140690"/>
                  <a:gd name="connsiteX49" fmla="*/ 11780 w 401877"/>
                  <a:gd name="connsiteY49" fmla="*/ 37937 h 140690"/>
                  <a:gd name="connsiteX50" fmla="*/ 12814 w 401877"/>
                  <a:gd name="connsiteY50" fmla="*/ 39562 h 140690"/>
                  <a:gd name="connsiteX51" fmla="*/ 14026 w 401877"/>
                  <a:gd name="connsiteY51" fmla="*/ 41393 h 140690"/>
                  <a:gd name="connsiteX52" fmla="*/ 16212 w 401877"/>
                  <a:gd name="connsiteY52" fmla="*/ 44614 h 140690"/>
                  <a:gd name="connsiteX53" fmla="*/ 16478 w 401877"/>
                  <a:gd name="connsiteY53" fmla="*/ 45027 h 140690"/>
                  <a:gd name="connsiteX54" fmla="*/ 16773 w 401877"/>
                  <a:gd name="connsiteY54" fmla="*/ 45441 h 140690"/>
                  <a:gd name="connsiteX55" fmla="*/ 17335 w 401877"/>
                  <a:gd name="connsiteY55" fmla="*/ 46239 h 140690"/>
                  <a:gd name="connsiteX56" fmla="*/ 18487 w 401877"/>
                  <a:gd name="connsiteY56" fmla="*/ 47834 h 140690"/>
                  <a:gd name="connsiteX57" fmla="*/ 19639 w 401877"/>
                  <a:gd name="connsiteY57" fmla="*/ 49459 h 140690"/>
                  <a:gd name="connsiteX58" fmla="*/ 19994 w 401877"/>
                  <a:gd name="connsiteY58" fmla="*/ 49932 h 140690"/>
                  <a:gd name="connsiteX59" fmla="*/ 20319 w 401877"/>
                  <a:gd name="connsiteY59" fmla="*/ 50375 h 140690"/>
                  <a:gd name="connsiteX60" fmla="*/ 20880 w 401877"/>
                  <a:gd name="connsiteY60" fmla="*/ 51143 h 140690"/>
                  <a:gd name="connsiteX61" fmla="*/ 23303 w 401877"/>
                  <a:gd name="connsiteY61" fmla="*/ 54363 h 140690"/>
                  <a:gd name="connsiteX62" fmla="*/ 25725 w 401877"/>
                  <a:gd name="connsiteY62" fmla="*/ 57406 h 140690"/>
                  <a:gd name="connsiteX63" fmla="*/ 26316 w 401877"/>
                  <a:gd name="connsiteY63" fmla="*/ 58174 h 140690"/>
                  <a:gd name="connsiteX64" fmla="*/ 26936 w 401877"/>
                  <a:gd name="connsiteY64" fmla="*/ 58942 h 140690"/>
                  <a:gd name="connsiteX65" fmla="*/ 28207 w 401877"/>
                  <a:gd name="connsiteY65" fmla="*/ 60479 h 140690"/>
                  <a:gd name="connsiteX66" fmla="*/ 30807 w 401877"/>
                  <a:gd name="connsiteY66" fmla="*/ 63522 h 140690"/>
                  <a:gd name="connsiteX67" fmla="*/ 31457 w 401877"/>
                  <a:gd name="connsiteY67" fmla="*/ 64290 h 140690"/>
                  <a:gd name="connsiteX68" fmla="*/ 32107 w 401877"/>
                  <a:gd name="connsiteY68" fmla="*/ 65028 h 140690"/>
                  <a:gd name="connsiteX69" fmla="*/ 33436 w 401877"/>
                  <a:gd name="connsiteY69" fmla="*/ 66506 h 140690"/>
                  <a:gd name="connsiteX70" fmla="*/ 34766 w 401877"/>
                  <a:gd name="connsiteY70" fmla="*/ 67983 h 140690"/>
                  <a:gd name="connsiteX71" fmla="*/ 36125 w 401877"/>
                  <a:gd name="connsiteY71" fmla="*/ 69431 h 140690"/>
                  <a:gd name="connsiteX72" fmla="*/ 37484 w 401877"/>
                  <a:gd name="connsiteY72" fmla="*/ 70878 h 140690"/>
                  <a:gd name="connsiteX73" fmla="*/ 38872 w 401877"/>
                  <a:gd name="connsiteY73" fmla="*/ 72296 h 140690"/>
                  <a:gd name="connsiteX74" fmla="*/ 40261 w 401877"/>
                  <a:gd name="connsiteY74" fmla="*/ 73714 h 140690"/>
                  <a:gd name="connsiteX75" fmla="*/ 41679 w 401877"/>
                  <a:gd name="connsiteY75" fmla="*/ 75132 h 140690"/>
                  <a:gd name="connsiteX76" fmla="*/ 92169 w 401877"/>
                  <a:gd name="connsiteY76" fmla="*/ 113067 h 140690"/>
                  <a:gd name="connsiteX77" fmla="*/ 120768 w 401877"/>
                  <a:gd name="connsiteY77" fmla="*/ 126273 h 140690"/>
                  <a:gd name="connsiteX78" fmla="*/ 135658 w 401877"/>
                  <a:gd name="connsiteY78" fmla="*/ 131325 h 140690"/>
                  <a:gd name="connsiteX79" fmla="*/ 150843 w 401877"/>
                  <a:gd name="connsiteY79" fmla="*/ 135313 h 140690"/>
                  <a:gd name="connsiteX80" fmla="*/ 181776 w 401877"/>
                  <a:gd name="connsiteY80" fmla="*/ 140011 h 140690"/>
                  <a:gd name="connsiteX81" fmla="*/ 197375 w 401877"/>
                  <a:gd name="connsiteY81" fmla="*/ 140690 h 140690"/>
                  <a:gd name="connsiteX82" fmla="*/ 201304 w 401877"/>
                  <a:gd name="connsiteY82" fmla="*/ 140690 h 140690"/>
                  <a:gd name="connsiteX83" fmla="*/ 205204 w 401877"/>
                  <a:gd name="connsiteY83" fmla="*/ 140631 h 140690"/>
                  <a:gd name="connsiteX84" fmla="*/ 206179 w 401877"/>
                  <a:gd name="connsiteY84" fmla="*/ 140631 h 140690"/>
                  <a:gd name="connsiteX85" fmla="*/ 206652 w 401877"/>
                  <a:gd name="connsiteY85" fmla="*/ 140602 h 140690"/>
                  <a:gd name="connsiteX86" fmla="*/ 207124 w 401877"/>
                  <a:gd name="connsiteY86" fmla="*/ 140602 h 140690"/>
                  <a:gd name="connsiteX87" fmla="*/ 209045 w 401877"/>
                  <a:gd name="connsiteY87" fmla="*/ 140483 h 140690"/>
                  <a:gd name="connsiteX88" fmla="*/ 210965 w 401877"/>
                  <a:gd name="connsiteY88" fmla="*/ 140395 h 140690"/>
                  <a:gd name="connsiteX89" fmla="*/ 211970 w 401877"/>
                  <a:gd name="connsiteY89" fmla="*/ 140336 h 140690"/>
                  <a:gd name="connsiteX90" fmla="*/ 212974 w 401877"/>
                  <a:gd name="connsiteY90" fmla="*/ 140277 h 140690"/>
                  <a:gd name="connsiteX91" fmla="*/ 216756 w 401877"/>
                  <a:gd name="connsiteY91" fmla="*/ 140011 h 140690"/>
                  <a:gd name="connsiteX92" fmla="*/ 217849 w 401877"/>
                  <a:gd name="connsiteY92" fmla="*/ 139922 h 140690"/>
                  <a:gd name="connsiteX93" fmla="*/ 218794 w 401877"/>
                  <a:gd name="connsiteY93" fmla="*/ 139834 h 140690"/>
                  <a:gd name="connsiteX94" fmla="*/ 220715 w 401877"/>
                  <a:gd name="connsiteY94" fmla="*/ 139656 h 140690"/>
                  <a:gd name="connsiteX95" fmla="*/ 222635 w 401877"/>
                  <a:gd name="connsiteY95" fmla="*/ 139479 h 140690"/>
                  <a:gd name="connsiteX96" fmla="*/ 224555 w 401877"/>
                  <a:gd name="connsiteY96" fmla="*/ 139243 h 140690"/>
                  <a:gd name="connsiteX97" fmla="*/ 226446 w 401877"/>
                  <a:gd name="connsiteY97" fmla="*/ 139006 h 140690"/>
                  <a:gd name="connsiteX98" fmla="*/ 227421 w 401877"/>
                  <a:gd name="connsiteY98" fmla="*/ 138888 h 140690"/>
                  <a:gd name="connsiteX99" fmla="*/ 227923 w 401877"/>
                  <a:gd name="connsiteY99" fmla="*/ 138829 h 140690"/>
                  <a:gd name="connsiteX100" fmla="*/ 228426 w 401877"/>
                  <a:gd name="connsiteY100" fmla="*/ 138770 h 140690"/>
                  <a:gd name="connsiteX101" fmla="*/ 232237 w 401877"/>
                  <a:gd name="connsiteY101" fmla="*/ 138209 h 140690"/>
                  <a:gd name="connsiteX102" fmla="*/ 233241 w 401877"/>
                  <a:gd name="connsiteY102" fmla="*/ 138061 h 140690"/>
                  <a:gd name="connsiteX103" fmla="*/ 233773 w 401877"/>
                  <a:gd name="connsiteY103" fmla="*/ 137972 h 140690"/>
                  <a:gd name="connsiteX104" fmla="*/ 234246 w 401877"/>
                  <a:gd name="connsiteY104" fmla="*/ 137884 h 140690"/>
                  <a:gd name="connsiteX105" fmla="*/ 236136 w 401877"/>
                  <a:gd name="connsiteY105" fmla="*/ 137559 h 140690"/>
                  <a:gd name="connsiteX106" fmla="*/ 243759 w 401877"/>
                  <a:gd name="connsiteY106" fmla="*/ 136111 h 140690"/>
                  <a:gd name="connsiteX107" fmla="*/ 258826 w 401877"/>
                  <a:gd name="connsiteY107" fmla="*/ 132418 h 140690"/>
                  <a:gd name="connsiteX108" fmla="*/ 273569 w 401877"/>
                  <a:gd name="connsiteY108" fmla="*/ 127691 h 140690"/>
                  <a:gd name="connsiteX109" fmla="*/ 327959 w 401877"/>
                  <a:gd name="connsiteY109" fmla="*/ 98945 h 140690"/>
                  <a:gd name="connsiteX110" fmla="*/ 351446 w 401877"/>
                  <a:gd name="connsiteY110" fmla="*/ 79210 h 140690"/>
                  <a:gd name="connsiteX111" fmla="*/ 371832 w 401877"/>
                  <a:gd name="connsiteY111" fmla="*/ 56402 h 140690"/>
                  <a:gd name="connsiteX112" fmla="*/ 401878 w 401877"/>
                  <a:gd name="connsiteY112" fmla="*/ 3666 h 140690"/>
                  <a:gd name="connsiteX113" fmla="*/ 369586 w 401877"/>
                  <a:gd name="connsiteY113" fmla="*/ 54599 h 140690"/>
                  <a:gd name="connsiteX114" fmla="*/ 348492 w 401877"/>
                  <a:gd name="connsiteY114" fmla="*/ 76048 h 140690"/>
                  <a:gd name="connsiteX115" fmla="*/ 324650 w 401877"/>
                  <a:gd name="connsiteY115" fmla="*/ 94218 h 140690"/>
                  <a:gd name="connsiteX116" fmla="*/ 270791 w 401877"/>
                  <a:gd name="connsiteY116" fmla="*/ 119507 h 140690"/>
                  <a:gd name="connsiteX117" fmla="*/ 256433 w 401877"/>
                  <a:gd name="connsiteY117" fmla="*/ 123378 h 140690"/>
                  <a:gd name="connsiteX118" fmla="*/ 241868 w 401877"/>
                  <a:gd name="connsiteY118" fmla="*/ 126214 h 140690"/>
                  <a:gd name="connsiteX119" fmla="*/ 234541 w 401877"/>
                  <a:gd name="connsiteY119" fmla="*/ 127248 h 140690"/>
                  <a:gd name="connsiteX120" fmla="*/ 232680 w 401877"/>
                  <a:gd name="connsiteY120" fmla="*/ 127484 h 140690"/>
                  <a:gd name="connsiteX121" fmla="*/ 232207 w 401877"/>
                  <a:gd name="connsiteY121" fmla="*/ 127543 h 140690"/>
                  <a:gd name="connsiteX122" fmla="*/ 231794 w 401877"/>
                  <a:gd name="connsiteY122" fmla="*/ 127602 h 140690"/>
                  <a:gd name="connsiteX123" fmla="*/ 230907 w 401877"/>
                  <a:gd name="connsiteY123" fmla="*/ 127691 h 140690"/>
                  <a:gd name="connsiteX124" fmla="*/ 227185 w 401877"/>
                  <a:gd name="connsiteY124" fmla="*/ 128046 h 140690"/>
                  <a:gd name="connsiteX125" fmla="*/ 226771 w 401877"/>
                  <a:gd name="connsiteY125" fmla="*/ 128046 h 140690"/>
                  <a:gd name="connsiteX126" fmla="*/ 226328 w 401877"/>
                  <a:gd name="connsiteY126" fmla="*/ 128134 h 140690"/>
                  <a:gd name="connsiteX127" fmla="*/ 225412 w 401877"/>
                  <a:gd name="connsiteY127" fmla="*/ 128193 h 140690"/>
                  <a:gd name="connsiteX128" fmla="*/ 223551 w 401877"/>
                  <a:gd name="connsiteY128" fmla="*/ 128341 h 140690"/>
                  <a:gd name="connsiteX129" fmla="*/ 221690 w 401877"/>
                  <a:gd name="connsiteY129" fmla="*/ 128459 h 140690"/>
                  <a:gd name="connsiteX130" fmla="*/ 219828 w 401877"/>
                  <a:gd name="connsiteY130" fmla="*/ 128548 h 140690"/>
                  <a:gd name="connsiteX131" fmla="*/ 217967 w 401877"/>
                  <a:gd name="connsiteY131" fmla="*/ 128636 h 140690"/>
                  <a:gd name="connsiteX132" fmla="*/ 217022 w 401877"/>
                  <a:gd name="connsiteY132" fmla="*/ 128696 h 140690"/>
                  <a:gd name="connsiteX133" fmla="*/ 216224 w 401877"/>
                  <a:gd name="connsiteY133" fmla="*/ 128696 h 140690"/>
                  <a:gd name="connsiteX134" fmla="*/ 212413 w 401877"/>
                  <a:gd name="connsiteY134" fmla="*/ 128814 h 140690"/>
                  <a:gd name="connsiteX135" fmla="*/ 211526 w 401877"/>
                  <a:gd name="connsiteY135" fmla="*/ 128814 h 140690"/>
                  <a:gd name="connsiteX136" fmla="*/ 210640 w 401877"/>
                  <a:gd name="connsiteY136" fmla="*/ 128814 h 140690"/>
                  <a:gd name="connsiteX137" fmla="*/ 208779 w 401877"/>
                  <a:gd name="connsiteY137" fmla="*/ 128814 h 140690"/>
                  <a:gd name="connsiteX138" fmla="*/ 206918 w 401877"/>
                  <a:gd name="connsiteY138" fmla="*/ 128814 h 140690"/>
                  <a:gd name="connsiteX139" fmla="*/ 206445 w 401877"/>
                  <a:gd name="connsiteY139" fmla="*/ 128814 h 140690"/>
                  <a:gd name="connsiteX140" fmla="*/ 205972 w 401877"/>
                  <a:gd name="connsiteY140" fmla="*/ 128814 h 140690"/>
                  <a:gd name="connsiteX141" fmla="*/ 205056 w 401877"/>
                  <a:gd name="connsiteY141" fmla="*/ 128814 h 140690"/>
                  <a:gd name="connsiteX142" fmla="*/ 201363 w 401877"/>
                  <a:gd name="connsiteY142" fmla="*/ 128666 h 140690"/>
                  <a:gd name="connsiteX143" fmla="*/ 197700 w 401877"/>
                  <a:gd name="connsiteY143" fmla="*/ 128489 h 140690"/>
                  <a:gd name="connsiteX144" fmla="*/ 183046 w 401877"/>
                  <a:gd name="connsiteY144" fmla="*/ 127130 h 140690"/>
                  <a:gd name="connsiteX145" fmla="*/ 154270 w 401877"/>
                  <a:gd name="connsiteY145" fmla="*/ 121369 h 140690"/>
                  <a:gd name="connsiteX146" fmla="*/ 140296 w 401877"/>
                  <a:gd name="connsiteY146" fmla="*/ 116996 h 140690"/>
                  <a:gd name="connsiteX147" fmla="*/ 126677 w 401877"/>
                  <a:gd name="connsiteY147" fmla="*/ 111649 h 140690"/>
                  <a:gd name="connsiteX148" fmla="*/ 100796 w 401877"/>
                  <a:gd name="connsiteY148" fmla="*/ 98177 h 140690"/>
                  <a:gd name="connsiteX149" fmla="*/ 56214 w 401877"/>
                  <a:gd name="connsiteY149" fmla="*/ 61276 h 140690"/>
                  <a:gd name="connsiteX150" fmla="*/ 55003 w 401877"/>
                  <a:gd name="connsiteY150" fmla="*/ 59947 h 140690"/>
                  <a:gd name="connsiteX151" fmla="*/ 53821 w 401877"/>
                  <a:gd name="connsiteY151" fmla="*/ 58588 h 140690"/>
                  <a:gd name="connsiteX152" fmla="*/ 52640 w 401877"/>
                  <a:gd name="connsiteY152" fmla="*/ 57229 h 140690"/>
                  <a:gd name="connsiteX153" fmla="*/ 51487 w 401877"/>
                  <a:gd name="connsiteY153" fmla="*/ 55840 h 140690"/>
                  <a:gd name="connsiteX154" fmla="*/ 50335 w 401877"/>
                  <a:gd name="connsiteY154" fmla="*/ 54452 h 140690"/>
                  <a:gd name="connsiteX155" fmla="*/ 49183 w 401877"/>
                  <a:gd name="connsiteY155" fmla="*/ 53063 h 140690"/>
                  <a:gd name="connsiteX156" fmla="*/ 48060 w 401877"/>
                  <a:gd name="connsiteY156" fmla="*/ 51675 h 140690"/>
                  <a:gd name="connsiteX157" fmla="*/ 47499 w 401877"/>
                  <a:gd name="connsiteY157" fmla="*/ 50966 h 140690"/>
                  <a:gd name="connsiteX158" fmla="*/ 46938 w 401877"/>
                  <a:gd name="connsiteY158" fmla="*/ 50256 h 140690"/>
                  <a:gd name="connsiteX159" fmla="*/ 44751 w 401877"/>
                  <a:gd name="connsiteY159" fmla="*/ 47420 h 140690"/>
                  <a:gd name="connsiteX160" fmla="*/ 43658 w 401877"/>
                  <a:gd name="connsiteY160" fmla="*/ 45973 h 140690"/>
                  <a:gd name="connsiteX161" fmla="*/ 43126 w 401877"/>
                  <a:gd name="connsiteY161" fmla="*/ 45234 h 140690"/>
                  <a:gd name="connsiteX162" fmla="*/ 42595 w 401877"/>
                  <a:gd name="connsiteY162" fmla="*/ 44495 h 140690"/>
                  <a:gd name="connsiteX163" fmla="*/ 40438 w 401877"/>
                  <a:gd name="connsiteY163" fmla="*/ 41482 h 140690"/>
                  <a:gd name="connsiteX164" fmla="*/ 38429 w 401877"/>
                  <a:gd name="connsiteY164" fmla="*/ 38557 h 140690"/>
                  <a:gd name="connsiteX165" fmla="*/ 37897 w 401877"/>
                  <a:gd name="connsiteY165" fmla="*/ 37789 h 140690"/>
                  <a:gd name="connsiteX166" fmla="*/ 37661 w 401877"/>
                  <a:gd name="connsiteY166" fmla="*/ 37464 h 140690"/>
                  <a:gd name="connsiteX167" fmla="*/ 37484 w 401877"/>
                  <a:gd name="connsiteY167" fmla="*/ 37169 h 140690"/>
                  <a:gd name="connsiteX168" fmla="*/ 36509 w 401877"/>
                  <a:gd name="connsiteY168" fmla="*/ 35662 h 140690"/>
                  <a:gd name="connsiteX169" fmla="*/ 35504 w 401877"/>
                  <a:gd name="connsiteY169" fmla="*/ 34126 h 140690"/>
                  <a:gd name="connsiteX170" fmla="*/ 35002 w 401877"/>
                  <a:gd name="connsiteY170" fmla="*/ 33357 h 140690"/>
                  <a:gd name="connsiteX171" fmla="*/ 34766 w 401877"/>
                  <a:gd name="connsiteY171" fmla="*/ 32973 h 140690"/>
                  <a:gd name="connsiteX172" fmla="*/ 34529 w 401877"/>
                  <a:gd name="connsiteY172" fmla="*/ 32589 h 140690"/>
                  <a:gd name="connsiteX173" fmla="*/ 32579 w 401877"/>
                  <a:gd name="connsiteY173" fmla="*/ 29428 h 140690"/>
                  <a:gd name="connsiteX174" fmla="*/ 31782 w 401877"/>
                  <a:gd name="connsiteY174" fmla="*/ 28069 h 140690"/>
                  <a:gd name="connsiteX175" fmla="*/ 30836 w 401877"/>
                  <a:gd name="connsiteY175" fmla="*/ 26444 h 140690"/>
                  <a:gd name="connsiteX176" fmla="*/ 29891 w 401877"/>
                  <a:gd name="connsiteY176" fmla="*/ 24790 h 140690"/>
                  <a:gd name="connsiteX177" fmla="*/ 29507 w 401877"/>
                  <a:gd name="connsiteY177" fmla="*/ 24081 h 140690"/>
                  <a:gd name="connsiteX178" fmla="*/ 29152 w 401877"/>
                  <a:gd name="connsiteY178" fmla="*/ 23401 h 140690"/>
                  <a:gd name="connsiteX179" fmla="*/ 27350 w 401877"/>
                  <a:gd name="connsiteY179" fmla="*/ 20092 h 140690"/>
                  <a:gd name="connsiteX180" fmla="*/ 25696 w 401877"/>
                  <a:gd name="connsiteY180" fmla="*/ 16902 h 140690"/>
                  <a:gd name="connsiteX181" fmla="*/ 24927 w 401877"/>
                  <a:gd name="connsiteY181" fmla="*/ 15395 h 140690"/>
                  <a:gd name="connsiteX182" fmla="*/ 24839 w 401877"/>
                  <a:gd name="connsiteY182" fmla="*/ 15218 h 140690"/>
                  <a:gd name="connsiteX183" fmla="*/ 24750 w 401877"/>
                  <a:gd name="connsiteY183" fmla="*/ 15011 h 140690"/>
                  <a:gd name="connsiteX184" fmla="*/ 24543 w 401877"/>
                  <a:gd name="connsiteY184" fmla="*/ 14597 h 140690"/>
                  <a:gd name="connsiteX185" fmla="*/ 24130 w 401877"/>
                  <a:gd name="connsiteY185" fmla="*/ 13770 h 14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01877" h="140690">
                    <a:moveTo>
                      <a:pt x="24100" y="13622"/>
                    </a:moveTo>
                    <a:cubicBezTo>
                      <a:pt x="23805" y="13002"/>
                      <a:pt x="23480" y="12381"/>
                      <a:pt x="23155" y="11790"/>
                    </a:cubicBezTo>
                    <a:cubicBezTo>
                      <a:pt x="23066" y="11643"/>
                      <a:pt x="23007" y="11525"/>
                      <a:pt x="22918" y="11377"/>
                    </a:cubicBezTo>
                    <a:cubicBezTo>
                      <a:pt x="22859" y="11259"/>
                      <a:pt x="22771" y="11140"/>
                      <a:pt x="22712" y="11022"/>
                    </a:cubicBezTo>
                    <a:cubicBezTo>
                      <a:pt x="22564" y="10786"/>
                      <a:pt x="22416" y="10550"/>
                      <a:pt x="22269" y="10313"/>
                    </a:cubicBezTo>
                    <a:cubicBezTo>
                      <a:pt x="22121" y="10106"/>
                      <a:pt x="21944" y="9811"/>
                      <a:pt x="21766" y="9545"/>
                    </a:cubicBezTo>
                    <a:cubicBezTo>
                      <a:pt x="21589" y="9279"/>
                      <a:pt x="21412" y="9013"/>
                      <a:pt x="21234" y="8747"/>
                    </a:cubicBezTo>
                    <a:cubicBezTo>
                      <a:pt x="20880" y="8216"/>
                      <a:pt x="20496" y="7713"/>
                      <a:pt x="20112" y="7211"/>
                    </a:cubicBezTo>
                    <a:cubicBezTo>
                      <a:pt x="20023" y="7093"/>
                      <a:pt x="19905" y="6975"/>
                      <a:pt x="19816" y="6857"/>
                    </a:cubicBezTo>
                    <a:cubicBezTo>
                      <a:pt x="19816" y="6827"/>
                      <a:pt x="19757" y="6797"/>
                      <a:pt x="19757" y="6797"/>
                    </a:cubicBezTo>
                    <a:lnTo>
                      <a:pt x="19698" y="6738"/>
                    </a:lnTo>
                    <a:lnTo>
                      <a:pt x="19580" y="6620"/>
                    </a:lnTo>
                    <a:cubicBezTo>
                      <a:pt x="19403" y="6443"/>
                      <a:pt x="19255" y="6325"/>
                      <a:pt x="19048" y="6059"/>
                    </a:cubicBezTo>
                    <a:cubicBezTo>
                      <a:pt x="18664" y="5586"/>
                      <a:pt x="18251" y="5173"/>
                      <a:pt x="17837" y="4759"/>
                    </a:cubicBezTo>
                    <a:cubicBezTo>
                      <a:pt x="17039" y="3961"/>
                      <a:pt x="16182" y="3193"/>
                      <a:pt x="15326" y="2573"/>
                    </a:cubicBezTo>
                    <a:cubicBezTo>
                      <a:pt x="15148" y="2484"/>
                      <a:pt x="14942" y="2366"/>
                      <a:pt x="14764" y="2277"/>
                    </a:cubicBezTo>
                    <a:cubicBezTo>
                      <a:pt x="14676" y="2218"/>
                      <a:pt x="14558" y="2189"/>
                      <a:pt x="14469" y="2130"/>
                    </a:cubicBezTo>
                    <a:cubicBezTo>
                      <a:pt x="14351" y="2070"/>
                      <a:pt x="14262" y="1982"/>
                      <a:pt x="14144" y="1923"/>
                    </a:cubicBezTo>
                    <a:cubicBezTo>
                      <a:pt x="13730" y="1657"/>
                      <a:pt x="13287" y="1420"/>
                      <a:pt x="12874" y="1184"/>
                    </a:cubicBezTo>
                    <a:cubicBezTo>
                      <a:pt x="12017" y="741"/>
                      <a:pt x="11160" y="446"/>
                      <a:pt x="10303" y="239"/>
                    </a:cubicBezTo>
                    <a:cubicBezTo>
                      <a:pt x="8619" y="-145"/>
                      <a:pt x="6935" y="-86"/>
                      <a:pt x="5428" y="564"/>
                    </a:cubicBezTo>
                    <a:cubicBezTo>
                      <a:pt x="3922" y="1214"/>
                      <a:pt x="2681" y="2336"/>
                      <a:pt x="1765" y="3814"/>
                    </a:cubicBezTo>
                    <a:cubicBezTo>
                      <a:pt x="1322" y="4552"/>
                      <a:pt x="938" y="5379"/>
                      <a:pt x="642" y="6295"/>
                    </a:cubicBezTo>
                    <a:cubicBezTo>
                      <a:pt x="495" y="6738"/>
                      <a:pt x="377" y="7211"/>
                      <a:pt x="258" y="7713"/>
                    </a:cubicBezTo>
                    <a:cubicBezTo>
                      <a:pt x="258" y="7832"/>
                      <a:pt x="199" y="7950"/>
                      <a:pt x="170" y="8097"/>
                    </a:cubicBezTo>
                    <a:cubicBezTo>
                      <a:pt x="170" y="8245"/>
                      <a:pt x="170" y="8393"/>
                      <a:pt x="140" y="8541"/>
                    </a:cubicBezTo>
                    <a:cubicBezTo>
                      <a:pt x="140" y="8836"/>
                      <a:pt x="140" y="9161"/>
                      <a:pt x="111" y="9486"/>
                    </a:cubicBezTo>
                    <a:cubicBezTo>
                      <a:pt x="-8" y="10520"/>
                      <a:pt x="-37" y="11584"/>
                      <a:pt x="52" y="12736"/>
                    </a:cubicBezTo>
                    <a:cubicBezTo>
                      <a:pt x="81" y="13297"/>
                      <a:pt x="140" y="13888"/>
                      <a:pt x="229" y="14479"/>
                    </a:cubicBezTo>
                    <a:cubicBezTo>
                      <a:pt x="229" y="14745"/>
                      <a:pt x="347" y="15129"/>
                      <a:pt x="436" y="15513"/>
                    </a:cubicBezTo>
                    <a:cubicBezTo>
                      <a:pt x="465" y="15690"/>
                      <a:pt x="524" y="15867"/>
                      <a:pt x="554" y="16045"/>
                    </a:cubicBezTo>
                    <a:cubicBezTo>
                      <a:pt x="583" y="16192"/>
                      <a:pt x="613" y="16340"/>
                      <a:pt x="642" y="16488"/>
                    </a:cubicBezTo>
                    <a:cubicBezTo>
                      <a:pt x="790" y="17079"/>
                      <a:pt x="938" y="17699"/>
                      <a:pt x="1115" y="18320"/>
                    </a:cubicBezTo>
                    <a:cubicBezTo>
                      <a:pt x="1204" y="18615"/>
                      <a:pt x="1292" y="18940"/>
                      <a:pt x="1411" y="19235"/>
                    </a:cubicBezTo>
                    <a:cubicBezTo>
                      <a:pt x="1529" y="19560"/>
                      <a:pt x="1617" y="19826"/>
                      <a:pt x="1765" y="20210"/>
                    </a:cubicBezTo>
                    <a:cubicBezTo>
                      <a:pt x="1913" y="20565"/>
                      <a:pt x="2060" y="20919"/>
                      <a:pt x="2208" y="21304"/>
                    </a:cubicBezTo>
                    <a:cubicBezTo>
                      <a:pt x="2297" y="21481"/>
                      <a:pt x="2356" y="21658"/>
                      <a:pt x="2445" y="21835"/>
                    </a:cubicBezTo>
                    <a:cubicBezTo>
                      <a:pt x="2504" y="21983"/>
                      <a:pt x="2592" y="22160"/>
                      <a:pt x="2681" y="22308"/>
                    </a:cubicBezTo>
                    <a:cubicBezTo>
                      <a:pt x="2976" y="22928"/>
                      <a:pt x="3272" y="23549"/>
                      <a:pt x="3626" y="24169"/>
                    </a:cubicBezTo>
                    <a:lnTo>
                      <a:pt x="4099" y="25026"/>
                    </a:lnTo>
                    <a:lnTo>
                      <a:pt x="4335" y="25440"/>
                    </a:lnTo>
                    <a:lnTo>
                      <a:pt x="4454" y="25676"/>
                    </a:lnTo>
                    <a:lnTo>
                      <a:pt x="4572" y="25912"/>
                    </a:lnTo>
                    <a:lnTo>
                      <a:pt x="5606" y="27744"/>
                    </a:lnTo>
                    <a:lnTo>
                      <a:pt x="7615" y="31201"/>
                    </a:lnTo>
                    <a:lnTo>
                      <a:pt x="9594" y="34451"/>
                    </a:lnTo>
                    <a:lnTo>
                      <a:pt x="9860" y="34923"/>
                    </a:lnTo>
                    <a:lnTo>
                      <a:pt x="10156" y="35426"/>
                    </a:lnTo>
                    <a:cubicBezTo>
                      <a:pt x="10362" y="35751"/>
                      <a:pt x="10540" y="36046"/>
                      <a:pt x="10746" y="36341"/>
                    </a:cubicBezTo>
                    <a:lnTo>
                      <a:pt x="11780" y="37937"/>
                    </a:lnTo>
                    <a:lnTo>
                      <a:pt x="12814" y="39562"/>
                    </a:lnTo>
                    <a:cubicBezTo>
                      <a:pt x="13169" y="40123"/>
                      <a:pt x="13583" y="40743"/>
                      <a:pt x="14026" y="41393"/>
                    </a:cubicBezTo>
                    <a:lnTo>
                      <a:pt x="16212" y="44614"/>
                    </a:lnTo>
                    <a:lnTo>
                      <a:pt x="16478" y="45027"/>
                    </a:lnTo>
                    <a:lnTo>
                      <a:pt x="16773" y="45441"/>
                    </a:lnTo>
                    <a:lnTo>
                      <a:pt x="17335" y="46239"/>
                    </a:lnTo>
                    <a:lnTo>
                      <a:pt x="18487" y="47834"/>
                    </a:lnTo>
                    <a:lnTo>
                      <a:pt x="19639" y="49459"/>
                    </a:lnTo>
                    <a:cubicBezTo>
                      <a:pt x="19757" y="49636"/>
                      <a:pt x="19875" y="49784"/>
                      <a:pt x="19994" y="49932"/>
                    </a:cubicBezTo>
                    <a:lnTo>
                      <a:pt x="20319" y="50375"/>
                    </a:lnTo>
                    <a:lnTo>
                      <a:pt x="20880" y="51143"/>
                    </a:lnTo>
                    <a:lnTo>
                      <a:pt x="23303" y="54363"/>
                    </a:lnTo>
                    <a:lnTo>
                      <a:pt x="25725" y="57406"/>
                    </a:lnTo>
                    <a:lnTo>
                      <a:pt x="26316" y="58174"/>
                    </a:lnTo>
                    <a:cubicBezTo>
                      <a:pt x="26523" y="58440"/>
                      <a:pt x="26730" y="58677"/>
                      <a:pt x="26936" y="58942"/>
                    </a:cubicBezTo>
                    <a:lnTo>
                      <a:pt x="28207" y="60479"/>
                    </a:lnTo>
                    <a:cubicBezTo>
                      <a:pt x="29034" y="61513"/>
                      <a:pt x="29920" y="62517"/>
                      <a:pt x="30807" y="63522"/>
                    </a:cubicBezTo>
                    <a:lnTo>
                      <a:pt x="31457" y="64290"/>
                    </a:lnTo>
                    <a:cubicBezTo>
                      <a:pt x="31663" y="64556"/>
                      <a:pt x="31900" y="64792"/>
                      <a:pt x="32107" y="65028"/>
                    </a:cubicBezTo>
                    <a:lnTo>
                      <a:pt x="33436" y="66506"/>
                    </a:lnTo>
                    <a:cubicBezTo>
                      <a:pt x="33879" y="67008"/>
                      <a:pt x="34322" y="67510"/>
                      <a:pt x="34766" y="67983"/>
                    </a:cubicBezTo>
                    <a:lnTo>
                      <a:pt x="36125" y="69431"/>
                    </a:lnTo>
                    <a:lnTo>
                      <a:pt x="37484" y="70878"/>
                    </a:lnTo>
                    <a:lnTo>
                      <a:pt x="38872" y="72296"/>
                    </a:lnTo>
                    <a:lnTo>
                      <a:pt x="40261" y="73714"/>
                    </a:lnTo>
                    <a:lnTo>
                      <a:pt x="41679" y="75132"/>
                    </a:lnTo>
                    <a:cubicBezTo>
                      <a:pt x="56658" y="90111"/>
                      <a:pt x="73704" y="102933"/>
                      <a:pt x="92169" y="113067"/>
                    </a:cubicBezTo>
                    <a:cubicBezTo>
                      <a:pt x="101387" y="118148"/>
                      <a:pt x="110959" y="122550"/>
                      <a:pt x="120768" y="126273"/>
                    </a:cubicBezTo>
                    <a:cubicBezTo>
                      <a:pt x="125672" y="128134"/>
                      <a:pt x="130635" y="129818"/>
                      <a:pt x="135658" y="131325"/>
                    </a:cubicBezTo>
                    <a:cubicBezTo>
                      <a:pt x="140680" y="132832"/>
                      <a:pt x="145732" y="134161"/>
                      <a:pt x="150843" y="135313"/>
                    </a:cubicBezTo>
                    <a:cubicBezTo>
                      <a:pt x="161036" y="137618"/>
                      <a:pt x="171376" y="139184"/>
                      <a:pt x="181776" y="140011"/>
                    </a:cubicBezTo>
                    <a:cubicBezTo>
                      <a:pt x="186976" y="140424"/>
                      <a:pt x="192175" y="140661"/>
                      <a:pt x="197375" y="140690"/>
                    </a:cubicBezTo>
                    <a:cubicBezTo>
                      <a:pt x="198675" y="140690"/>
                      <a:pt x="199975" y="140690"/>
                      <a:pt x="201304" y="140690"/>
                    </a:cubicBezTo>
                    <a:cubicBezTo>
                      <a:pt x="202604" y="140690"/>
                      <a:pt x="203904" y="140661"/>
                      <a:pt x="205204" y="140631"/>
                    </a:cubicBezTo>
                    <a:lnTo>
                      <a:pt x="206179" y="140631"/>
                    </a:lnTo>
                    <a:cubicBezTo>
                      <a:pt x="206179" y="140631"/>
                      <a:pt x="206652" y="140602"/>
                      <a:pt x="206652" y="140602"/>
                    </a:cubicBezTo>
                    <a:lnTo>
                      <a:pt x="207124" y="140602"/>
                    </a:lnTo>
                    <a:cubicBezTo>
                      <a:pt x="207124" y="140602"/>
                      <a:pt x="209045" y="140483"/>
                      <a:pt x="209045" y="140483"/>
                    </a:cubicBezTo>
                    <a:lnTo>
                      <a:pt x="210965" y="140395"/>
                    </a:lnTo>
                    <a:cubicBezTo>
                      <a:pt x="211290" y="140395"/>
                      <a:pt x="211645" y="140395"/>
                      <a:pt x="211970" y="140336"/>
                    </a:cubicBezTo>
                    <a:lnTo>
                      <a:pt x="212974" y="140277"/>
                    </a:lnTo>
                    <a:lnTo>
                      <a:pt x="216756" y="140011"/>
                    </a:lnTo>
                    <a:lnTo>
                      <a:pt x="217849" y="139922"/>
                    </a:lnTo>
                    <a:lnTo>
                      <a:pt x="218794" y="139834"/>
                    </a:lnTo>
                    <a:lnTo>
                      <a:pt x="220715" y="139656"/>
                    </a:lnTo>
                    <a:lnTo>
                      <a:pt x="222635" y="139479"/>
                    </a:lnTo>
                    <a:cubicBezTo>
                      <a:pt x="223285" y="139420"/>
                      <a:pt x="223905" y="139331"/>
                      <a:pt x="224555" y="139243"/>
                    </a:cubicBezTo>
                    <a:lnTo>
                      <a:pt x="226446" y="139006"/>
                    </a:lnTo>
                    <a:lnTo>
                      <a:pt x="227421" y="138888"/>
                    </a:lnTo>
                    <a:cubicBezTo>
                      <a:pt x="227598" y="138888"/>
                      <a:pt x="227746" y="138859"/>
                      <a:pt x="227923" y="138829"/>
                    </a:cubicBezTo>
                    <a:lnTo>
                      <a:pt x="228426" y="138770"/>
                    </a:lnTo>
                    <a:lnTo>
                      <a:pt x="232237" y="138209"/>
                    </a:lnTo>
                    <a:lnTo>
                      <a:pt x="233241" y="138061"/>
                    </a:lnTo>
                    <a:cubicBezTo>
                      <a:pt x="233419" y="138061"/>
                      <a:pt x="233596" y="138002"/>
                      <a:pt x="233773" y="137972"/>
                    </a:cubicBezTo>
                    <a:lnTo>
                      <a:pt x="234246" y="137884"/>
                    </a:lnTo>
                    <a:lnTo>
                      <a:pt x="236136" y="137559"/>
                    </a:lnTo>
                    <a:cubicBezTo>
                      <a:pt x="238677" y="137116"/>
                      <a:pt x="241248" y="136643"/>
                      <a:pt x="243759" y="136111"/>
                    </a:cubicBezTo>
                    <a:cubicBezTo>
                      <a:pt x="248840" y="135047"/>
                      <a:pt x="253863" y="133807"/>
                      <a:pt x="258826" y="132418"/>
                    </a:cubicBezTo>
                    <a:cubicBezTo>
                      <a:pt x="263790" y="131000"/>
                      <a:pt x="268723" y="129434"/>
                      <a:pt x="273569" y="127691"/>
                    </a:cubicBezTo>
                    <a:cubicBezTo>
                      <a:pt x="292979" y="120689"/>
                      <a:pt x="311355" y="110969"/>
                      <a:pt x="327959" y="98945"/>
                    </a:cubicBezTo>
                    <a:cubicBezTo>
                      <a:pt x="336261" y="92918"/>
                      <a:pt x="344119" y="86330"/>
                      <a:pt x="351446" y="79210"/>
                    </a:cubicBezTo>
                    <a:cubicBezTo>
                      <a:pt x="358773" y="72089"/>
                      <a:pt x="365598" y="64467"/>
                      <a:pt x="371832" y="56402"/>
                    </a:cubicBezTo>
                    <a:cubicBezTo>
                      <a:pt x="384299" y="40300"/>
                      <a:pt x="394433" y="22456"/>
                      <a:pt x="401878" y="3666"/>
                    </a:cubicBezTo>
                    <a:cubicBezTo>
                      <a:pt x="393546" y="22101"/>
                      <a:pt x="382644" y="39296"/>
                      <a:pt x="369586" y="54599"/>
                    </a:cubicBezTo>
                    <a:cubicBezTo>
                      <a:pt x="363057" y="62251"/>
                      <a:pt x="356026" y="69431"/>
                      <a:pt x="348492" y="76048"/>
                    </a:cubicBezTo>
                    <a:cubicBezTo>
                      <a:pt x="340988" y="82666"/>
                      <a:pt x="333011" y="88752"/>
                      <a:pt x="324650" y="94218"/>
                    </a:cubicBezTo>
                    <a:cubicBezTo>
                      <a:pt x="307958" y="105149"/>
                      <a:pt x="289759" y="113687"/>
                      <a:pt x="270791" y="119507"/>
                    </a:cubicBezTo>
                    <a:cubicBezTo>
                      <a:pt x="266064" y="120955"/>
                      <a:pt x="261278" y="122255"/>
                      <a:pt x="256433" y="123378"/>
                    </a:cubicBezTo>
                    <a:cubicBezTo>
                      <a:pt x="251618" y="124500"/>
                      <a:pt x="246743" y="125446"/>
                      <a:pt x="241868" y="126214"/>
                    </a:cubicBezTo>
                    <a:cubicBezTo>
                      <a:pt x="239416" y="126598"/>
                      <a:pt x="236993" y="126952"/>
                      <a:pt x="234541" y="127248"/>
                    </a:cubicBezTo>
                    <a:lnTo>
                      <a:pt x="232680" y="127484"/>
                    </a:lnTo>
                    <a:lnTo>
                      <a:pt x="232207" y="127543"/>
                    </a:lnTo>
                    <a:cubicBezTo>
                      <a:pt x="232207" y="127543"/>
                      <a:pt x="231941" y="127573"/>
                      <a:pt x="231794" y="127602"/>
                    </a:cubicBezTo>
                    <a:lnTo>
                      <a:pt x="230907" y="127691"/>
                    </a:lnTo>
                    <a:lnTo>
                      <a:pt x="227185" y="128046"/>
                    </a:lnTo>
                    <a:lnTo>
                      <a:pt x="226771" y="128046"/>
                    </a:lnTo>
                    <a:cubicBezTo>
                      <a:pt x="226771" y="128046"/>
                      <a:pt x="226476" y="128105"/>
                      <a:pt x="226328" y="128134"/>
                    </a:cubicBezTo>
                    <a:lnTo>
                      <a:pt x="225412" y="128193"/>
                    </a:lnTo>
                    <a:lnTo>
                      <a:pt x="223551" y="128341"/>
                    </a:lnTo>
                    <a:cubicBezTo>
                      <a:pt x="222930" y="128370"/>
                      <a:pt x="222310" y="128430"/>
                      <a:pt x="221690" y="128459"/>
                    </a:cubicBezTo>
                    <a:lnTo>
                      <a:pt x="219828" y="128548"/>
                    </a:lnTo>
                    <a:lnTo>
                      <a:pt x="217967" y="128636"/>
                    </a:lnTo>
                    <a:lnTo>
                      <a:pt x="217022" y="128696"/>
                    </a:lnTo>
                    <a:lnTo>
                      <a:pt x="216224" y="128696"/>
                    </a:lnTo>
                    <a:cubicBezTo>
                      <a:pt x="216224" y="128696"/>
                      <a:pt x="212413" y="128814"/>
                      <a:pt x="212413" y="128814"/>
                    </a:cubicBezTo>
                    <a:lnTo>
                      <a:pt x="211526" y="128814"/>
                    </a:lnTo>
                    <a:cubicBezTo>
                      <a:pt x="211231" y="128814"/>
                      <a:pt x="210936" y="128814"/>
                      <a:pt x="210640" y="128814"/>
                    </a:cubicBezTo>
                    <a:lnTo>
                      <a:pt x="208779" y="128814"/>
                    </a:lnTo>
                    <a:cubicBezTo>
                      <a:pt x="208779" y="128814"/>
                      <a:pt x="206918" y="128814"/>
                      <a:pt x="206918" y="128814"/>
                    </a:cubicBezTo>
                    <a:lnTo>
                      <a:pt x="206445" y="128814"/>
                    </a:lnTo>
                    <a:cubicBezTo>
                      <a:pt x="206445" y="128814"/>
                      <a:pt x="205972" y="128814"/>
                      <a:pt x="205972" y="128814"/>
                    </a:cubicBezTo>
                    <a:lnTo>
                      <a:pt x="205056" y="128814"/>
                    </a:lnTo>
                    <a:cubicBezTo>
                      <a:pt x="203815" y="128755"/>
                      <a:pt x="202604" y="128725"/>
                      <a:pt x="201363" y="128666"/>
                    </a:cubicBezTo>
                    <a:cubicBezTo>
                      <a:pt x="200152" y="128607"/>
                      <a:pt x="198911" y="128577"/>
                      <a:pt x="197700" y="128489"/>
                    </a:cubicBezTo>
                    <a:cubicBezTo>
                      <a:pt x="192796" y="128223"/>
                      <a:pt x="187891" y="127750"/>
                      <a:pt x="183046" y="127130"/>
                    </a:cubicBezTo>
                    <a:cubicBezTo>
                      <a:pt x="173326" y="125889"/>
                      <a:pt x="163695" y="123939"/>
                      <a:pt x="154270" y="121369"/>
                    </a:cubicBezTo>
                    <a:cubicBezTo>
                      <a:pt x="149543" y="120069"/>
                      <a:pt x="144905" y="118591"/>
                      <a:pt x="140296" y="116996"/>
                    </a:cubicBezTo>
                    <a:cubicBezTo>
                      <a:pt x="135687" y="115371"/>
                      <a:pt x="131167" y="113599"/>
                      <a:pt x="126677" y="111649"/>
                    </a:cubicBezTo>
                    <a:cubicBezTo>
                      <a:pt x="117725" y="107778"/>
                      <a:pt x="109098" y="103258"/>
                      <a:pt x="100796" y="98177"/>
                    </a:cubicBezTo>
                    <a:cubicBezTo>
                      <a:pt x="84222" y="88043"/>
                      <a:pt x="69184" y="75546"/>
                      <a:pt x="56214" y="61276"/>
                    </a:cubicBezTo>
                    <a:lnTo>
                      <a:pt x="55003" y="59947"/>
                    </a:lnTo>
                    <a:lnTo>
                      <a:pt x="53821" y="58588"/>
                    </a:lnTo>
                    <a:lnTo>
                      <a:pt x="52640" y="57229"/>
                    </a:lnTo>
                    <a:lnTo>
                      <a:pt x="51487" y="55840"/>
                    </a:lnTo>
                    <a:lnTo>
                      <a:pt x="50335" y="54452"/>
                    </a:lnTo>
                    <a:cubicBezTo>
                      <a:pt x="49951" y="53979"/>
                      <a:pt x="49567" y="53506"/>
                      <a:pt x="49183" y="53063"/>
                    </a:cubicBezTo>
                    <a:lnTo>
                      <a:pt x="48060" y="51675"/>
                    </a:lnTo>
                    <a:cubicBezTo>
                      <a:pt x="47883" y="51438"/>
                      <a:pt x="47676" y="51202"/>
                      <a:pt x="47499" y="50966"/>
                    </a:cubicBezTo>
                    <a:lnTo>
                      <a:pt x="46938" y="50256"/>
                    </a:lnTo>
                    <a:cubicBezTo>
                      <a:pt x="46199" y="49311"/>
                      <a:pt x="45460" y="48395"/>
                      <a:pt x="44751" y="47420"/>
                    </a:cubicBezTo>
                    <a:lnTo>
                      <a:pt x="43658" y="45973"/>
                    </a:lnTo>
                    <a:cubicBezTo>
                      <a:pt x="43481" y="45736"/>
                      <a:pt x="43304" y="45500"/>
                      <a:pt x="43126" y="45234"/>
                    </a:cubicBezTo>
                    <a:lnTo>
                      <a:pt x="42595" y="44495"/>
                    </a:lnTo>
                    <a:lnTo>
                      <a:pt x="40438" y="41482"/>
                    </a:lnTo>
                    <a:lnTo>
                      <a:pt x="38429" y="38557"/>
                    </a:lnTo>
                    <a:lnTo>
                      <a:pt x="37897" y="37789"/>
                    </a:lnTo>
                    <a:lnTo>
                      <a:pt x="37661" y="37464"/>
                    </a:lnTo>
                    <a:cubicBezTo>
                      <a:pt x="37661" y="37464"/>
                      <a:pt x="37543" y="37287"/>
                      <a:pt x="37484" y="37169"/>
                    </a:cubicBezTo>
                    <a:lnTo>
                      <a:pt x="36509" y="35662"/>
                    </a:lnTo>
                    <a:lnTo>
                      <a:pt x="35504" y="34126"/>
                    </a:lnTo>
                    <a:lnTo>
                      <a:pt x="35002" y="33357"/>
                    </a:lnTo>
                    <a:lnTo>
                      <a:pt x="34766" y="32973"/>
                    </a:lnTo>
                    <a:lnTo>
                      <a:pt x="34529" y="32589"/>
                    </a:lnTo>
                    <a:lnTo>
                      <a:pt x="32579" y="29428"/>
                    </a:lnTo>
                    <a:cubicBezTo>
                      <a:pt x="32343" y="29014"/>
                      <a:pt x="32077" y="28571"/>
                      <a:pt x="31782" y="28069"/>
                    </a:cubicBezTo>
                    <a:lnTo>
                      <a:pt x="30836" y="26444"/>
                    </a:lnTo>
                    <a:lnTo>
                      <a:pt x="29891" y="24790"/>
                    </a:lnTo>
                    <a:lnTo>
                      <a:pt x="29507" y="24081"/>
                    </a:lnTo>
                    <a:lnTo>
                      <a:pt x="29152" y="23401"/>
                    </a:lnTo>
                    <a:lnTo>
                      <a:pt x="27350" y="20092"/>
                    </a:lnTo>
                    <a:lnTo>
                      <a:pt x="25696" y="16902"/>
                    </a:lnTo>
                    <a:lnTo>
                      <a:pt x="24927" y="15395"/>
                    </a:lnTo>
                    <a:lnTo>
                      <a:pt x="24839" y="15218"/>
                    </a:lnTo>
                    <a:cubicBezTo>
                      <a:pt x="24839" y="15218"/>
                      <a:pt x="24780" y="15099"/>
                      <a:pt x="24750" y="15011"/>
                    </a:cubicBezTo>
                    <a:lnTo>
                      <a:pt x="24543" y="14597"/>
                    </a:lnTo>
                    <a:lnTo>
                      <a:pt x="24130" y="13770"/>
                    </a:lnTo>
                    <a:close/>
                  </a:path>
                </a:pathLst>
              </a:custGeom>
              <a:solidFill>
                <a:srgbClr val="9D1D96"/>
              </a:solidFill>
              <a:ln w="2951"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8" name="Freeform: Shape 37">
                <a:extLst>
                  <a:ext uri="{FF2B5EF4-FFF2-40B4-BE49-F238E27FC236}">
                    <a16:creationId xmlns:a16="http://schemas.microsoft.com/office/drawing/2014/main" id="{7F1F4F0A-9109-17B9-532C-0E69A36725AE}"/>
                  </a:ext>
                </a:extLst>
              </p:cNvPr>
              <p:cNvSpPr/>
              <p:nvPr/>
            </p:nvSpPr>
            <p:spPr>
              <a:xfrm>
                <a:off x="3820208" y="1246542"/>
                <a:ext cx="1605875" cy="887911"/>
              </a:xfrm>
              <a:custGeom>
                <a:avLst/>
                <a:gdLst>
                  <a:gd name="connsiteX0" fmla="*/ 431990 w 459968"/>
                  <a:gd name="connsiteY0" fmla="*/ 231743 h 254323"/>
                  <a:gd name="connsiteX1" fmla="*/ 432315 w 459968"/>
                  <a:gd name="connsiteY1" fmla="*/ 234195 h 254323"/>
                  <a:gd name="connsiteX2" fmla="*/ 432404 w 459968"/>
                  <a:gd name="connsiteY2" fmla="*/ 234756 h 254323"/>
                  <a:gd name="connsiteX3" fmla="*/ 432493 w 459968"/>
                  <a:gd name="connsiteY3" fmla="*/ 235259 h 254323"/>
                  <a:gd name="connsiteX4" fmla="*/ 432699 w 459968"/>
                  <a:gd name="connsiteY4" fmla="*/ 236234 h 254323"/>
                  <a:gd name="connsiteX5" fmla="*/ 432936 w 459968"/>
                  <a:gd name="connsiteY5" fmla="*/ 237327 h 254323"/>
                  <a:gd name="connsiteX6" fmla="*/ 433231 w 459968"/>
                  <a:gd name="connsiteY6" fmla="*/ 238479 h 254323"/>
                  <a:gd name="connsiteX7" fmla="*/ 433881 w 459968"/>
                  <a:gd name="connsiteY7" fmla="*/ 240665 h 254323"/>
                  <a:gd name="connsiteX8" fmla="*/ 434058 w 459968"/>
                  <a:gd name="connsiteY8" fmla="*/ 241197 h 254323"/>
                  <a:gd name="connsiteX9" fmla="*/ 434088 w 459968"/>
                  <a:gd name="connsiteY9" fmla="*/ 241315 h 254323"/>
                  <a:gd name="connsiteX10" fmla="*/ 434088 w 459968"/>
                  <a:gd name="connsiteY10" fmla="*/ 241404 h 254323"/>
                  <a:gd name="connsiteX11" fmla="*/ 434206 w 459968"/>
                  <a:gd name="connsiteY11" fmla="*/ 241611 h 254323"/>
                  <a:gd name="connsiteX12" fmla="*/ 434590 w 459968"/>
                  <a:gd name="connsiteY12" fmla="*/ 242467 h 254323"/>
                  <a:gd name="connsiteX13" fmla="*/ 435417 w 459968"/>
                  <a:gd name="connsiteY13" fmla="*/ 244447 h 254323"/>
                  <a:gd name="connsiteX14" fmla="*/ 437367 w 459968"/>
                  <a:gd name="connsiteY14" fmla="*/ 247962 h 254323"/>
                  <a:gd name="connsiteX15" fmla="*/ 437870 w 459968"/>
                  <a:gd name="connsiteY15" fmla="*/ 248524 h 254323"/>
                  <a:gd name="connsiteX16" fmla="*/ 438135 w 459968"/>
                  <a:gd name="connsiteY16" fmla="*/ 248819 h 254323"/>
                  <a:gd name="connsiteX17" fmla="*/ 438401 w 459968"/>
                  <a:gd name="connsiteY17" fmla="*/ 249174 h 254323"/>
                  <a:gd name="connsiteX18" fmla="*/ 439554 w 459968"/>
                  <a:gd name="connsiteY18" fmla="*/ 250533 h 254323"/>
                  <a:gd name="connsiteX19" fmla="*/ 442065 w 459968"/>
                  <a:gd name="connsiteY19" fmla="*/ 252660 h 254323"/>
                  <a:gd name="connsiteX20" fmla="*/ 447737 w 459968"/>
                  <a:gd name="connsiteY20" fmla="*/ 254314 h 254323"/>
                  <a:gd name="connsiteX21" fmla="*/ 453232 w 459968"/>
                  <a:gd name="connsiteY21" fmla="*/ 252128 h 254323"/>
                  <a:gd name="connsiteX22" fmla="*/ 455537 w 459968"/>
                  <a:gd name="connsiteY22" fmla="*/ 249765 h 254323"/>
                  <a:gd name="connsiteX23" fmla="*/ 456541 w 459968"/>
                  <a:gd name="connsiteY23" fmla="*/ 248317 h 254323"/>
                  <a:gd name="connsiteX24" fmla="*/ 456778 w 459968"/>
                  <a:gd name="connsiteY24" fmla="*/ 247933 h 254323"/>
                  <a:gd name="connsiteX25" fmla="*/ 457014 w 459968"/>
                  <a:gd name="connsiteY25" fmla="*/ 247431 h 254323"/>
                  <a:gd name="connsiteX26" fmla="*/ 457428 w 459968"/>
                  <a:gd name="connsiteY26" fmla="*/ 246397 h 254323"/>
                  <a:gd name="connsiteX27" fmla="*/ 458846 w 459968"/>
                  <a:gd name="connsiteY27" fmla="*/ 242733 h 254323"/>
                  <a:gd name="connsiteX28" fmla="*/ 459377 w 459968"/>
                  <a:gd name="connsiteY28" fmla="*/ 240695 h 254323"/>
                  <a:gd name="connsiteX29" fmla="*/ 459555 w 459968"/>
                  <a:gd name="connsiteY29" fmla="*/ 239454 h 254323"/>
                  <a:gd name="connsiteX30" fmla="*/ 459614 w 459968"/>
                  <a:gd name="connsiteY30" fmla="*/ 238774 h 254323"/>
                  <a:gd name="connsiteX31" fmla="*/ 459702 w 459968"/>
                  <a:gd name="connsiteY31" fmla="*/ 238213 h 254323"/>
                  <a:gd name="connsiteX32" fmla="*/ 459909 w 459968"/>
                  <a:gd name="connsiteY32" fmla="*/ 235968 h 254323"/>
                  <a:gd name="connsiteX33" fmla="*/ 459968 w 459968"/>
                  <a:gd name="connsiteY33" fmla="*/ 234815 h 254323"/>
                  <a:gd name="connsiteX34" fmla="*/ 459968 w 459968"/>
                  <a:gd name="connsiteY34" fmla="*/ 233575 h 254323"/>
                  <a:gd name="connsiteX35" fmla="*/ 459909 w 459968"/>
                  <a:gd name="connsiteY35" fmla="*/ 232156 h 254323"/>
                  <a:gd name="connsiteX36" fmla="*/ 459850 w 459968"/>
                  <a:gd name="connsiteY36" fmla="*/ 231447 h 254323"/>
                  <a:gd name="connsiteX37" fmla="*/ 459791 w 459968"/>
                  <a:gd name="connsiteY37" fmla="*/ 230797 h 254323"/>
                  <a:gd name="connsiteX38" fmla="*/ 459496 w 459968"/>
                  <a:gd name="connsiteY38" fmla="*/ 228316 h 254323"/>
                  <a:gd name="connsiteX39" fmla="*/ 459318 w 459968"/>
                  <a:gd name="connsiteY39" fmla="*/ 227164 h 254323"/>
                  <a:gd name="connsiteX40" fmla="*/ 459230 w 459968"/>
                  <a:gd name="connsiteY40" fmla="*/ 226602 h 254323"/>
                  <a:gd name="connsiteX41" fmla="*/ 459171 w 459968"/>
                  <a:gd name="connsiteY41" fmla="*/ 226307 h 254323"/>
                  <a:gd name="connsiteX42" fmla="*/ 459112 w 459968"/>
                  <a:gd name="connsiteY42" fmla="*/ 225982 h 254323"/>
                  <a:gd name="connsiteX43" fmla="*/ 458698 w 459968"/>
                  <a:gd name="connsiteY43" fmla="*/ 223471 h 254323"/>
                  <a:gd name="connsiteX44" fmla="*/ 457871 w 459968"/>
                  <a:gd name="connsiteY44" fmla="*/ 218744 h 254323"/>
                  <a:gd name="connsiteX45" fmla="*/ 456955 w 459968"/>
                  <a:gd name="connsiteY45" fmla="*/ 214223 h 254323"/>
                  <a:gd name="connsiteX46" fmla="*/ 456837 w 459968"/>
                  <a:gd name="connsiteY46" fmla="*/ 213573 h 254323"/>
                  <a:gd name="connsiteX47" fmla="*/ 456689 w 459968"/>
                  <a:gd name="connsiteY47" fmla="*/ 212894 h 254323"/>
                  <a:gd name="connsiteX48" fmla="*/ 456423 w 459968"/>
                  <a:gd name="connsiteY48" fmla="*/ 211594 h 254323"/>
                  <a:gd name="connsiteX49" fmla="*/ 455921 w 459968"/>
                  <a:gd name="connsiteY49" fmla="*/ 209378 h 254323"/>
                  <a:gd name="connsiteX50" fmla="*/ 455419 w 459968"/>
                  <a:gd name="connsiteY50" fmla="*/ 207103 h 254323"/>
                  <a:gd name="connsiteX51" fmla="*/ 454798 w 459968"/>
                  <a:gd name="connsiteY51" fmla="*/ 204533 h 254323"/>
                  <a:gd name="connsiteX52" fmla="*/ 453646 w 459968"/>
                  <a:gd name="connsiteY52" fmla="*/ 200013 h 254323"/>
                  <a:gd name="connsiteX53" fmla="*/ 453498 w 459968"/>
                  <a:gd name="connsiteY53" fmla="*/ 199451 h 254323"/>
                  <a:gd name="connsiteX54" fmla="*/ 453351 w 459968"/>
                  <a:gd name="connsiteY54" fmla="*/ 198890 h 254323"/>
                  <a:gd name="connsiteX55" fmla="*/ 453026 w 459968"/>
                  <a:gd name="connsiteY55" fmla="*/ 197738 h 254323"/>
                  <a:gd name="connsiteX56" fmla="*/ 452376 w 459968"/>
                  <a:gd name="connsiteY56" fmla="*/ 195463 h 254323"/>
                  <a:gd name="connsiteX57" fmla="*/ 451726 w 459968"/>
                  <a:gd name="connsiteY57" fmla="*/ 193159 h 254323"/>
                  <a:gd name="connsiteX58" fmla="*/ 451519 w 459968"/>
                  <a:gd name="connsiteY58" fmla="*/ 192449 h 254323"/>
                  <a:gd name="connsiteX59" fmla="*/ 451342 w 459968"/>
                  <a:gd name="connsiteY59" fmla="*/ 191829 h 254323"/>
                  <a:gd name="connsiteX60" fmla="*/ 451017 w 459968"/>
                  <a:gd name="connsiteY60" fmla="*/ 190736 h 254323"/>
                  <a:gd name="connsiteX61" fmla="*/ 449598 w 459968"/>
                  <a:gd name="connsiteY61" fmla="*/ 186098 h 254323"/>
                  <a:gd name="connsiteX62" fmla="*/ 448121 w 459968"/>
                  <a:gd name="connsiteY62" fmla="*/ 181666 h 254323"/>
                  <a:gd name="connsiteX63" fmla="*/ 447737 w 459968"/>
                  <a:gd name="connsiteY63" fmla="*/ 180573 h 254323"/>
                  <a:gd name="connsiteX64" fmla="*/ 447324 w 459968"/>
                  <a:gd name="connsiteY64" fmla="*/ 179450 h 254323"/>
                  <a:gd name="connsiteX65" fmla="*/ 446496 w 459968"/>
                  <a:gd name="connsiteY65" fmla="*/ 177205 h 254323"/>
                  <a:gd name="connsiteX66" fmla="*/ 444812 w 459968"/>
                  <a:gd name="connsiteY66" fmla="*/ 172685 h 254323"/>
                  <a:gd name="connsiteX67" fmla="*/ 444399 w 459968"/>
                  <a:gd name="connsiteY67" fmla="*/ 171562 h 254323"/>
                  <a:gd name="connsiteX68" fmla="*/ 443956 w 459968"/>
                  <a:gd name="connsiteY68" fmla="*/ 170439 h 254323"/>
                  <a:gd name="connsiteX69" fmla="*/ 443069 w 459968"/>
                  <a:gd name="connsiteY69" fmla="*/ 168224 h 254323"/>
                  <a:gd name="connsiteX70" fmla="*/ 442183 w 459968"/>
                  <a:gd name="connsiteY70" fmla="*/ 166008 h 254323"/>
                  <a:gd name="connsiteX71" fmla="*/ 441238 w 459968"/>
                  <a:gd name="connsiteY71" fmla="*/ 163792 h 254323"/>
                  <a:gd name="connsiteX72" fmla="*/ 440292 w 459968"/>
                  <a:gd name="connsiteY72" fmla="*/ 161576 h 254323"/>
                  <a:gd name="connsiteX73" fmla="*/ 439317 w 459968"/>
                  <a:gd name="connsiteY73" fmla="*/ 159390 h 254323"/>
                  <a:gd name="connsiteX74" fmla="*/ 438342 w 459968"/>
                  <a:gd name="connsiteY74" fmla="*/ 157204 h 254323"/>
                  <a:gd name="connsiteX75" fmla="*/ 437338 w 459968"/>
                  <a:gd name="connsiteY75" fmla="*/ 155047 h 254323"/>
                  <a:gd name="connsiteX76" fmla="*/ 395799 w 459968"/>
                  <a:gd name="connsiteY76" fmla="*/ 91291 h 254323"/>
                  <a:gd name="connsiteX77" fmla="*/ 368855 w 459968"/>
                  <a:gd name="connsiteY77" fmla="*/ 64584 h 254323"/>
                  <a:gd name="connsiteX78" fmla="*/ 354083 w 459968"/>
                  <a:gd name="connsiteY78" fmla="*/ 52737 h 254323"/>
                  <a:gd name="connsiteX79" fmla="*/ 338543 w 459968"/>
                  <a:gd name="connsiteY79" fmla="*/ 41983 h 254323"/>
                  <a:gd name="connsiteX80" fmla="*/ 305454 w 459968"/>
                  <a:gd name="connsiteY80" fmla="*/ 23931 h 254323"/>
                  <a:gd name="connsiteX81" fmla="*/ 288082 w 459968"/>
                  <a:gd name="connsiteY81" fmla="*/ 16723 h 254323"/>
                  <a:gd name="connsiteX82" fmla="*/ 283651 w 459968"/>
                  <a:gd name="connsiteY82" fmla="*/ 15098 h 254323"/>
                  <a:gd name="connsiteX83" fmla="*/ 279189 w 459968"/>
                  <a:gd name="connsiteY83" fmla="*/ 13561 h 254323"/>
                  <a:gd name="connsiteX84" fmla="*/ 278067 w 459968"/>
                  <a:gd name="connsiteY84" fmla="*/ 13177 h 254323"/>
                  <a:gd name="connsiteX85" fmla="*/ 277506 w 459968"/>
                  <a:gd name="connsiteY85" fmla="*/ 13000 h 254323"/>
                  <a:gd name="connsiteX86" fmla="*/ 276944 w 459968"/>
                  <a:gd name="connsiteY86" fmla="*/ 12823 h 254323"/>
                  <a:gd name="connsiteX87" fmla="*/ 274728 w 459968"/>
                  <a:gd name="connsiteY87" fmla="*/ 12143 h 254323"/>
                  <a:gd name="connsiteX88" fmla="*/ 272513 w 459968"/>
                  <a:gd name="connsiteY88" fmla="*/ 11434 h 254323"/>
                  <a:gd name="connsiteX89" fmla="*/ 271360 w 459968"/>
                  <a:gd name="connsiteY89" fmla="*/ 11080 h 254323"/>
                  <a:gd name="connsiteX90" fmla="*/ 270208 w 459968"/>
                  <a:gd name="connsiteY90" fmla="*/ 10755 h 254323"/>
                  <a:gd name="connsiteX91" fmla="*/ 265836 w 459968"/>
                  <a:gd name="connsiteY91" fmla="*/ 9514 h 254323"/>
                  <a:gd name="connsiteX92" fmla="*/ 264536 w 459968"/>
                  <a:gd name="connsiteY92" fmla="*/ 9159 h 254323"/>
                  <a:gd name="connsiteX93" fmla="*/ 263443 w 459968"/>
                  <a:gd name="connsiteY93" fmla="*/ 8864 h 254323"/>
                  <a:gd name="connsiteX94" fmla="*/ 261168 w 459968"/>
                  <a:gd name="connsiteY94" fmla="*/ 8273 h 254323"/>
                  <a:gd name="connsiteX95" fmla="*/ 258893 w 459968"/>
                  <a:gd name="connsiteY95" fmla="*/ 7682 h 254323"/>
                  <a:gd name="connsiteX96" fmla="*/ 256648 w 459968"/>
                  <a:gd name="connsiteY96" fmla="*/ 7150 h 254323"/>
                  <a:gd name="connsiteX97" fmla="*/ 254402 w 459968"/>
                  <a:gd name="connsiteY97" fmla="*/ 6619 h 254323"/>
                  <a:gd name="connsiteX98" fmla="*/ 253250 w 459968"/>
                  <a:gd name="connsiteY98" fmla="*/ 6353 h 254323"/>
                  <a:gd name="connsiteX99" fmla="*/ 252659 w 459968"/>
                  <a:gd name="connsiteY99" fmla="*/ 6205 h 254323"/>
                  <a:gd name="connsiteX100" fmla="*/ 252039 w 459968"/>
                  <a:gd name="connsiteY100" fmla="*/ 6087 h 254323"/>
                  <a:gd name="connsiteX101" fmla="*/ 247489 w 459968"/>
                  <a:gd name="connsiteY101" fmla="*/ 5141 h 254323"/>
                  <a:gd name="connsiteX102" fmla="*/ 246307 w 459968"/>
                  <a:gd name="connsiteY102" fmla="*/ 4905 h 254323"/>
                  <a:gd name="connsiteX103" fmla="*/ 245687 w 459968"/>
                  <a:gd name="connsiteY103" fmla="*/ 4787 h 254323"/>
                  <a:gd name="connsiteX104" fmla="*/ 245125 w 459968"/>
                  <a:gd name="connsiteY104" fmla="*/ 4669 h 254323"/>
                  <a:gd name="connsiteX105" fmla="*/ 242851 w 459968"/>
                  <a:gd name="connsiteY105" fmla="*/ 4255 h 254323"/>
                  <a:gd name="connsiteX106" fmla="*/ 233603 w 459968"/>
                  <a:gd name="connsiteY106" fmla="*/ 2748 h 254323"/>
                  <a:gd name="connsiteX107" fmla="*/ 215020 w 459968"/>
                  <a:gd name="connsiteY107" fmla="*/ 710 h 254323"/>
                  <a:gd name="connsiteX108" fmla="*/ 196378 w 459968"/>
                  <a:gd name="connsiteY108" fmla="*/ 1 h 254323"/>
                  <a:gd name="connsiteX109" fmla="*/ 122962 w 459968"/>
                  <a:gd name="connsiteY109" fmla="*/ 10134 h 254323"/>
                  <a:gd name="connsiteX110" fmla="*/ 88218 w 459968"/>
                  <a:gd name="connsiteY110" fmla="*/ 22779 h 254323"/>
                  <a:gd name="connsiteX111" fmla="*/ 55749 w 459968"/>
                  <a:gd name="connsiteY111" fmla="*/ 40180 h 254323"/>
                  <a:gd name="connsiteX112" fmla="*/ 0 w 459968"/>
                  <a:gd name="connsiteY112" fmla="*/ 87510 h 254323"/>
                  <a:gd name="connsiteX113" fmla="*/ 57551 w 459968"/>
                  <a:gd name="connsiteY113" fmla="*/ 43164 h 254323"/>
                  <a:gd name="connsiteX114" fmla="*/ 90257 w 459968"/>
                  <a:gd name="connsiteY114" fmla="*/ 27565 h 254323"/>
                  <a:gd name="connsiteX115" fmla="*/ 124734 w 459968"/>
                  <a:gd name="connsiteY115" fmla="*/ 16811 h 254323"/>
                  <a:gd name="connsiteX116" fmla="*/ 196142 w 459968"/>
                  <a:gd name="connsiteY116" fmla="*/ 10371 h 254323"/>
                  <a:gd name="connsiteX117" fmla="*/ 213986 w 459968"/>
                  <a:gd name="connsiteY117" fmla="*/ 11907 h 254323"/>
                  <a:gd name="connsiteX118" fmla="*/ 231624 w 459968"/>
                  <a:gd name="connsiteY118" fmla="*/ 14684 h 254323"/>
                  <a:gd name="connsiteX119" fmla="*/ 240339 w 459968"/>
                  <a:gd name="connsiteY119" fmla="*/ 16545 h 254323"/>
                  <a:gd name="connsiteX120" fmla="*/ 242555 w 459968"/>
                  <a:gd name="connsiteY120" fmla="*/ 17048 h 254323"/>
                  <a:gd name="connsiteX121" fmla="*/ 243087 w 459968"/>
                  <a:gd name="connsiteY121" fmla="*/ 17166 h 254323"/>
                  <a:gd name="connsiteX122" fmla="*/ 243560 w 459968"/>
                  <a:gd name="connsiteY122" fmla="*/ 17284 h 254323"/>
                  <a:gd name="connsiteX123" fmla="*/ 244594 w 459968"/>
                  <a:gd name="connsiteY123" fmla="*/ 17550 h 254323"/>
                  <a:gd name="connsiteX124" fmla="*/ 248966 w 459968"/>
                  <a:gd name="connsiteY124" fmla="*/ 18673 h 254323"/>
                  <a:gd name="connsiteX125" fmla="*/ 249468 w 459968"/>
                  <a:gd name="connsiteY125" fmla="*/ 18791 h 254323"/>
                  <a:gd name="connsiteX126" fmla="*/ 250000 w 459968"/>
                  <a:gd name="connsiteY126" fmla="*/ 18938 h 254323"/>
                  <a:gd name="connsiteX127" fmla="*/ 251064 w 459968"/>
                  <a:gd name="connsiteY127" fmla="*/ 19234 h 254323"/>
                  <a:gd name="connsiteX128" fmla="*/ 253250 w 459968"/>
                  <a:gd name="connsiteY128" fmla="*/ 19854 h 254323"/>
                  <a:gd name="connsiteX129" fmla="*/ 255407 w 459968"/>
                  <a:gd name="connsiteY129" fmla="*/ 20475 h 254323"/>
                  <a:gd name="connsiteX130" fmla="*/ 257534 w 459968"/>
                  <a:gd name="connsiteY130" fmla="*/ 21125 h 254323"/>
                  <a:gd name="connsiteX131" fmla="*/ 259661 w 459968"/>
                  <a:gd name="connsiteY131" fmla="*/ 21775 h 254323"/>
                  <a:gd name="connsiteX132" fmla="*/ 260754 w 459968"/>
                  <a:gd name="connsiteY132" fmla="*/ 22100 h 254323"/>
                  <a:gd name="connsiteX133" fmla="*/ 261670 w 459968"/>
                  <a:gd name="connsiteY133" fmla="*/ 22395 h 254323"/>
                  <a:gd name="connsiteX134" fmla="*/ 266013 w 459968"/>
                  <a:gd name="connsiteY134" fmla="*/ 23872 h 254323"/>
                  <a:gd name="connsiteX135" fmla="*/ 267047 w 459968"/>
                  <a:gd name="connsiteY135" fmla="*/ 24227 h 254323"/>
                  <a:gd name="connsiteX136" fmla="*/ 268051 w 459968"/>
                  <a:gd name="connsiteY136" fmla="*/ 24581 h 254323"/>
                  <a:gd name="connsiteX137" fmla="*/ 270149 w 459968"/>
                  <a:gd name="connsiteY137" fmla="*/ 25349 h 254323"/>
                  <a:gd name="connsiteX138" fmla="*/ 272276 w 459968"/>
                  <a:gd name="connsiteY138" fmla="*/ 26118 h 254323"/>
                  <a:gd name="connsiteX139" fmla="*/ 272808 w 459968"/>
                  <a:gd name="connsiteY139" fmla="*/ 26324 h 254323"/>
                  <a:gd name="connsiteX140" fmla="*/ 273340 w 459968"/>
                  <a:gd name="connsiteY140" fmla="*/ 26531 h 254323"/>
                  <a:gd name="connsiteX141" fmla="*/ 274374 w 459968"/>
                  <a:gd name="connsiteY141" fmla="*/ 26945 h 254323"/>
                  <a:gd name="connsiteX142" fmla="*/ 278480 w 459968"/>
                  <a:gd name="connsiteY142" fmla="*/ 28599 h 254323"/>
                  <a:gd name="connsiteX143" fmla="*/ 282557 w 459968"/>
                  <a:gd name="connsiteY143" fmla="*/ 30313 h 254323"/>
                  <a:gd name="connsiteX144" fmla="*/ 298600 w 459968"/>
                  <a:gd name="connsiteY144" fmla="*/ 37876 h 254323"/>
                  <a:gd name="connsiteX145" fmla="*/ 328823 w 459968"/>
                  <a:gd name="connsiteY145" fmla="*/ 56282 h 254323"/>
                  <a:gd name="connsiteX146" fmla="*/ 342857 w 459968"/>
                  <a:gd name="connsiteY146" fmla="*/ 67006 h 254323"/>
                  <a:gd name="connsiteX147" fmla="*/ 356063 w 459968"/>
                  <a:gd name="connsiteY147" fmla="*/ 78676 h 254323"/>
                  <a:gd name="connsiteX148" fmla="*/ 379816 w 459968"/>
                  <a:gd name="connsiteY148" fmla="*/ 104586 h 254323"/>
                  <a:gd name="connsiteX149" fmla="*/ 415062 w 459968"/>
                  <a:gd name="connsiteY149" fmla="*/ 164737 h 254323"/>
                  <a:gd name="connsiteX150" fmla="*/ 415889 w 459968"/>
                  <a:gd name="connsiteY150" fmla="*/ 166746 h 254323"/>
                  <a:gd name="connsiteX151" fmla="*/ 416687 w 459968"/>
                  <a:gd name="connsiteY151" fmla="*/ 168785 h 254323"/>
                  <a:gd name="connsiteX152" fmla="*/ 417484 w 459968"/>
                  <a:gd name="connsiteY152" fmla="*/ 170823 h 254323"/>
                  <a:gd name="connsiteX153" fmla="*/ 418223 w 459968"/>
                  <a:gd name="connsiteY153" fmla="*/ 172862 h 254323"/>
                  <a:gd name="connsiteX154" fmla="*/ 418962 w 459968"/>
                  <a:gd name="connsiteY154" fmla="*/ 174900 h 254323"/>
                  <a:gd name="connsiteX155" fmla="*/ 419671 w 459968"/>
                  <a:gd name="connsiteY155" fmla="*/ 176939 h 254323"/>
                  <a:gd name="connsiteX156" fmla="*/ 420380 w 459968"/>
                  <a:gd name="connsiteY156" fmla="*/ 179007 h 254323"/>
                  <a:gd name="connsiteX157" fmla="*/ 420734 w 459968"/>
                  <a:gd name="connsiteY157" fmla="*/ 180041 h 254323"/>
                  <a:gd name="connsiteX158" fmla="*/ 421059 w 459968"/>
                  <a:gd name="connsiteY158" fmla="*/ 181075 h 254323"/>
                  <a:gd name="connsiteX159" fmla="*/ 422359 w 459968"/>
                  <a:gd name="connsiteY159" fmla="*/ 185182 h 254323"/>
                  <a:gd name="connsiteX160" fmla="*/ 423009 w 459968"/>
                  <a:gd name="connsiteY160" fmla="*/ 187250 h 254323"/>
                  <a:gd name="connsiteX161" fmla="*/ 423334 w 459968"/>
                  <a:gd name="connsiteY161" fmla="*/ 188284 h 254323"/>
                  <a:gd name="connsiteX162" fmla="*/ 423629 w 459968"/>
                  <a:gd name="connsiteY162" fmla="*/ 189347 h 254323"/>
                  <a:gd name="connsiteX163" fmla="*/ 424841 w 459968"/>
                  <a:gd name="connsiteY163" fmla="*/ 193631 h 254323"/>
                  <a:gd name="connsiteX164" fmla="*/ 425904 w 459968"/>
                  <a:gd name="connsiteY164" fmla="*/ 197797 h 254323"/>
                  <a:gd name="connsiteX165" fmla="*/ 426200 w 459968"/>
                  <a:gd name="connsiteY165" fmla="*/ 198890 h 254323"/>
                  <a:gd name="connsiteX166" fmla="*/ 426318 w 459968"/>
                  <a:gd name="connsiteY166" fmla="*/ 199363 h 254323"/>
                  <a:gd name="connsiteX167" fmla="*/ 426407 w 459968"/>
                  <a:gd name="connsiteY167" fmla="*/ 199776 h 254323"/>
                  <a:gd name="connsiteX168" fmla="*/ 426879 w 459968"/>
                  <a:gd name="connsiteY168" fmla="*/ 201874 h 254323"/>
                  <a:gd name="connsiteX169" fmla="*/ 427381 w 459968"/>
                  <a:gd name="connsiteY169" fmla="*/ 204031 h 254323"/>
                  <a:gd name="connsiteX170" fmla="*/ 427618 w 459968"/>
                  <a:gd name="connsiteY170" fmla="*/ 205094 h 254323"/>
                  <a:gd name="connsiteX171" fmla="*/ 427736 w 459968"/>
                  <a:gd name="connsiteY171" fmla="*/ 205626 h 254323"/>
                  <a:gd name="connsiteX172" fmla="*/ 427854 w 459968"/>
                  <a:gd name="connsiteY172" fmla="*/ 206187 h 254323"/>
                  <a:gd name="connsiteX173" fmla="*/ 428741 w 459968"/>
                  <a:gd name="connsiteY173" fmla="*/ 210560 h 254323"/>
                  <a:gd name="connsiteX174" fmla="*/ 429095 w 459968"/>
                  <a:gd name="connsiteY174" fmla="*/ 212451 h 254323"/>
                  <a:gd name="connsiteX175" fmla="*/ 429479 w 459968"/>
                  <a:gd name="connsiteY175" fmla="*/ 214667 h 254323"/>
                  <a:gd name="connsiteX176" fmla="*/ 429893 w 459968"/>
                  <a:gd name="connsiteY176" fmla="*/ 216912 h 254323"/>
                  <a:gd name="connsiteX177" fmla="*/ 430040 w 459968"/>
                  <a:gd name="connsiteY177" fmla="*/ 217857 h 254323"/>
                  <a:gd name="connsiteX178" fmla="*/ 430188 w 459968"/>
                  <a:gd name="connsiteY178" fmla="*/ 218773 h 254323"/>
                  <a:gd name="connsiteX179" fmla="*/ 430868 w 459968"/>
                  <a:gd name="connsiteY179" fmla="*/ 223264 h 254323"/>
                  <a:gd name="connsiteX180" fmla="*/ 431429 w 459968"/>
                  <a:gd name="connsiteY180" fmla="*/ 227577 h 254323"/>
                  <a:gd name="connsiteX181" fmla="*/ 431665 w 459968"/>
                  <a:gd name="connsiteY181" fmla="*/ 229586 h 254323"/>
                  <a:gd name="connsiteX182" fmla="*/ 431665 w 459968"/>
                  <a:gd name="connsiteY182" fmla="*/ 229822 h 254323"/>
                  <a:gd name="connsiteX183" fmla="*/ 431724 w 459968"/>
                  <a:gd name="connsiteY183" fmla="*/ 230088 h 254323"/>
                  <a:gd name="connsiteX184" fmla="*/ 431784 w 459968"/>
                  <a:gd name="connsiteY184" fmla="*/ 230650 h 254323"/>
                  <a:gd name="connsiteX185" fmla="*/ 431902 w 459968"/>
                  <a:gd name="connsiteY185" fmla="*/ 231772 h 25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59968" h="254323">
                    <a:moveTo>
                      <a:pt x="431990" y="231743"/>
                    </a:moveTo>
                    <a:cubicBezTo>
                      <a:pt x="432079" y="232570"/>
                      <a:pt x="432197" y="233397"/>
                      <a:pt x="432315" y="234195"/>
                    </a:cubicBezTo>
                    <a:cubicBezTo>
                      <a:pt x="432345" y="234372"/>
                      <a:pt x="432374" y="234579"/>
                      <a:pt x="432404" y="234756"/>
                    </a:cubicBezTo>
                    <a:cubicBezTo>
                      <a:pt x="432434" y="234934"/>
                      <a:pt x="432463" y="235081"/>
                      <a:pt x="432493" y="235259"/>
                    </a:cubicBezTo>
                    <a:cubicBezTo>
                      <a:pt x="432552" y="235584"/>
                      <a:pt x="432640" y="235908"/>
                      <a:pt x="432699" y="236234"/>
                    </a:cubicBezTo>
                    <a:cubicBezTo>
                      <a:pt x="432788" y="236529"/>
                      <a:pt x="432847" y="236943"/>
                      <a:pt x="432936" y="237327"/>
                    </a:cubicBezTo>
                    <a:cubicBezTo>
                      <a:pt x="433024" y="237711"/>
                      <a:pt x="433113" y="238095"/>
                      <a:pt x="433231" y="238479"/>
                    </a:cubicBezTo>
                    <a:cubicBezTo>
                      <a:pt x="433438" y="239217"/>
                      <a:pt x="433645" y="239956"/>
                      <a:pt x="433881" y="240665"/>
                    </a:cubicBezTo>
                    <a:cubicBezTo>
                      <a:pt x="433940" y="240842"/>
                      <a:pt x="433999" y="241020"/>
                      <a:pt x="434058" y="241197"/>
                    </a:cubicBezTo>
                    <a:cubicBezTo>
                      <a:pt x="434058" y="241256"/>
                      <a:pt x="434088" y="241285"/>
                      <a:pt x="434088" y="241315"/>
                    </a:cubicBezTo>
                    <a:lnTo>
                      <a:pt x="434088" y="241404"/>
                    </a:lnTo>
                    <a:cubicBezTo>
                      <a:pt x="434088" y="241404"/>
                      <a:pt x="434206" y="241611"/>
                      <a:pt x="434206" y="241611"/>
                    </a:cubicBezTo>
                    <a:cubicBezTo>
                      <a:pt x="434324" y="241876"/>
                      <a:pt x="434442" y="242083"/>
                      <a:pt x="434590" y="242467"/>
                    </a:cubicBezTo>
                    <a:cubicBezTo>
                      <a:pt x="434856" y="243147"/>
                      <a:pt x="435122" y="243797"/>
                      <a:pt x="435417" y="244447"/>
                    </a:cubicBezTo>
                    <a:cubicBezTo>
                      <a:pt x="436008" y="245688"/>
                      <a:pt x="436658" y="246899"/>
                      <a:pt x="437367" y="247962"/>
                    </a:cubicBezTo>
                    <a:cubicBezTo>
                      <a:pt x="437545" y="248140"/>
                      <a:pt x="437692" y="248347"/>
                      <a:pt x="437870" y="248524"/>
                    </a:cubicBezTo>
                    <a:cubicBezTo>
                      <a:pt x="437958" y="248612"/>
                      <a:pt x="438047" y="248701"/>
                      <a:pt x="438135" y="248819"/>
                    </a:cubicBezTo>
                    <a:cubicBezTo>
                      <a:pt x="438224" y="248937"/>
                      <a:pt x="438313" y="249056"/>
                      <a:pt x="438401" y="249174"/>
                    </a:cubicBezTo>
                    <a:cubicBezTo>
                      <a:pt x="438785" y="249646"/>
                      <a:pt x="439140" y="250119"/>
                      <a:pt x="439554" y="250533"/>
                    </a:cubicBezTo>
                    <a:cubicBezTo>
                      <a:pt x="440351" y="251360"/>
                      <a:pt x="441178" y="252099"/>
                      <a:pt x="442065" y="252660"/>
                    </a:cubicBezTo>
                    <a:cubicBezTo>
                      <a:pt x="443837" y="253812"/>
                      <a:pt x="445728" y="254403"/>
                      <a:pt x="447737" y="254314"/>
                    </a:cubicBezTo>
                    <a:cubicBezTo>
                      <a:pt x="449746" y="254226"/>
                      <a:pt x="451578" y="253458"/>
                      <a:pt x="453232" y="252128"/>
                    </a:cubicBezTo>
                    <a:cubicBezTo>
                      <a:pt x="454060" y="251478"/>
                      <a:pt x="454828" y="250680"/>
                      <a:pt x="455537" y="249765"/>
                    </a:cubicBezTo>
                    <a:cubicBezTo>
                      <a:pt x="455891" y="249321"/>
                      <a:pt x="456216" y="248819"/>
                      <a:pt x="456541" y="248317"/>
                    </a:cubicBezTo>
                    <a:cubicBezTo>
                      <a:pt x="456630" y="248199"/>
                      <a:pt x="456689" y="248051"/>
                      <a:pt x="456778" y="247933"/>
                    </a:cubicBezTo>
                    <a:cubicBezTo>
                      <a:pt x="456866" y="247785"/>
                      <a:pt x="456925" y="247608"/>
                      <a:pt x="457014" y="247431"/>
                    </a:cubicBezTo>
                    <a:cubicBezTo>
                      <a:pt x="457162" y="247106"/>
                      <a:pt x="457309" y="246751"/>
                      <a:pt x="457428" y="246397"/>
                    </a:cubicBezTo>
                    <a:cubicBezTo>
                      <a:pt x="457959" y="245274"/>
                      <a:pt x="458462" y="244063"/>
                      <a:pt x="458846" y="242733"/>
                    </a:cubicBezTo>
                    <a:cubicBezTo>
                      <a:pt x="459052" y="242054"/>
                      <a:pt x="459230" y="241374"/>
                      <a:pt x="459377" y="240695"/>
                    </a:cubicBezTo>
                    <a:cubicBezTo>
                      <a:pt x="459466" y="240399"/>
                      <a:pt x="459525" y="239897"/>
                      <a:pt x="459555" y="239454"/>
                    </a:cubicBezTo>
                    <a:cubicBezTo>
                      <a:pt x="459555" y="239217"/>
                      <a:pt x="459614" y="239011"/>
                      <a:pt x="459614" y="238774"/>
                    </a:cubicBezTo>
                    <a:cubicBezTo>
                      <a:pt x="459614" y="238597"/>
                      <a:pt x="459673" y="238420"/>
                      <a:pt x="459702" y="238213"/>
                    </a:cubicBezTo>
                    <a:cubicBezTo>
                      <a:pt x="459791" y="237474"/>
                      <a:pt x="459880" y="236736"/>
                      <a:pt x="459909" y="235968"/>
                    </a:cubicBezTo>
                    <a:cubicBezTo>
                      <a:pt x="459909" y="235584"/>
                      <a:pt x="459939" y="235199"/>
                      <a:pt x="459968" y="234815"/>
                    </a:cubicBezTo>
                    <a:cubicBezTo>
                      <a:pt x="459968" y="234431"/>
                      <a:pt x="459968" y="234077"/>
                      <a:pt x="459968" y="233575"/>
                    </a:cubicBezTo>
                    <a:cubicBezTo>
                      <a:pt x="459968" y="233102"/>
                      <a:pt x="459939" y="232629"/>
                      <a:pt x="459909" y="232156"/>
                    </a:cubicBezTo>
                    <a:cubicBezTo>
                      <a:pt x="459909" y="231920"/>
                      <a:pt x="459880" y="231684"/>
                      <a:pt x="459850" y="231447"/>
                    </a:cubicBezTo>
                    <a:cubicBezTo>
                      <a:pt x="459850" y="231241"/>
                      <a:pt x="459821" y="231034"/>
                      <a:pt x="459791" y="230797"/>
                    </a:cubicBezTo>
                    <a:cubicBezTo>
                      <a:pt x="459732" y="229970"/>
                      <a:pt x="459614" y="229172"/>
                      <a:pt x="459496" y="228316"/>
                    </a:cubicBezTo>
                    <a:lnTo>
                      <a:pt x="459318" y="227164"/>
                    </a:lnTo>
                    <a:lnTo>
                      <a:pt x="459230" y="226602"/>
                    </a:lnTo>
                    <a:lnTo>
                      <a:pt x="459171" y="226307"/>
                    </a:lnTo>
                    <a:lnTo>
                      <a:pt x="459112" y="225982"/>
                    </a:lnTo>
                    <a:lnTo>
                      <a:pt x="458698" y="223471"/>
                    </a:lnTo>
                    <a:lnTo>
                      <a:pt x="457871" y="218744"/>
                    </a:lnTo>
                    <a:lnTo>
                      <a:pt x="456955" y="214223"/>
                    </a:lnTo>
                    <a:lnTo>
                      <a:pt x="456837" y="213573"/>
                    </a:lnTo>
                    <a:lnTo>
                      <a:pt x="456689" y="212894"/>
                    </a:lnTo>
                    <a:cubicBezTo>
                      <a:pt x="456600" y="212451"/>
                      <a:pt x="456512" y="212008"/>
                      <a:pt x="456423" y="211594"/>
                    </a:cubicBezTo>
                    <a:lnTo>
                      <a:pt x="455921" y="209378"/>
                    </a:lnTo>
                    <a:lnTo>
                      <a:pt x="455419" y="207103"/>
                    </a:lnTo>
                    <a:cubicBezTo>
                      <a:pt x="455241" y="206306"/>
                      <a:pt x="455035" y="205449"/>
                      <a:pt x="454798" y="204533"/>
                    </a:cubicBezTo>
                    <a:lnTo>
                      <a:pt x="453646" y="200013"/>
                    </a:lnTo>
                    <a:lnTo>
                      <a:pt x="453498" y="199451"/>
                    </a:lnTo>
                    <a:lnTo>
                      <a:pt x="453351" y="198890"/>
                    </a:lnTo>
                    <a:lnTo>
                      <a:pt x="453026" y="197738"/>
                    </a:lnTo>
                    <a:lnTo>
                      <a:pt x="452376" y="195463"/>
                    </a:lnTo>
                    <a:lnTo>
                      <a:pt x="451726" y="193159"/>
                    </a:lnTo>
                    <a:cubicBezTo>
                      <a:pt x="451667" y="192922"/>
                      <a:pt x="451607" y="192686"/>
                      <a:pt x="451519" y="192449"/>
                    </a:cubicBezTo>
                    <a:lnTo>
                      <a:pt x="451342" y="191829"/>
                    </a:lnTo>
                    <a:lnTo>
                      <a:pt x="451017" y="190736"/>
                    </a:lnTo>
                    <a:lnTo>
                      <a:pt x="449598" y="186098"/>
                    </a:lnTo>
                    <a:lnTo>
                      <a:pt x="448121" y="181666"/>
                    </a:lnTo>
                    <a:lnTo>
                      <a:pt x="447737" y="180573"/>
                    </a:lnTo>
                    <a:cubicBezTo>
                      <a:pt x="447619" y="180218"/>
                      <a:pt x="447471" y="179834"/>
                      <a:pt x="447324" y="179450"/>
                    </a:cubicBezTo>
                    <a:lnTo>
                      <a:pt x="446496" y="177205"/>
                    </a:lnTo>
                    <a:cubicBezTo>
                      <a:pt x="445965" y="175698"/>
                      <a:pt x="445374" y="174191"/>
                      <a:pt x="444812" y="172685"/>
                    </a:cubicBezTo>
                    <a:lnTo>
                      <a:pt x="444399" y="171562"/>
                    </a:lnTo>
                    <a:cubicBezTo>
                      <a:pt x="444251" y="171178"/>
                      <a:pt x="444103" y="170823"/>
                      <a:pt x="443956" y="170439"/>
                    </a:cubicBezTo>
                    <a:lnTo>
                      <a:pt x="443069" y="168224"/>
                    </a:lnTo>
                    <a:cubicBezTo>
                      <a:pt x="442774" y="167485"/>
                      <a:pt x="442478" y="166746"/>
                      <a:pt x="442183" y="166008"/>
                    </a:cubicBezTo>
                    <a:lnTo>
                      <a:pt x="441238" y="163792"/>
                    </a:lnTo>
                    <a:lnTo>
                      <a:pt x="440292" y="161576"/>
                    </a:lnTo>
                    <a:lnTo>
                      <a:pt x="439317" y="159390"/>
                    </a:lnTo>
                    <a:lnTo>
                      <a:pt x="438342" y="157204"/>
                    </a:lnTo>
                    <a:lnTo>
                      <a:pt x="437338" y="155047"/>
                    </a:lnTo>
                    <a:cubicBezTo>
                      <a:pt x="426554" y="131914"/>
                      <a:pt x="412521" y="110377"/>
                      <a:pt x="395799" y="91291"/>
                    </a:cubicBezTo>
                    <a:cubicBezTo>
                      <a:pt x="387438" y="81749"/>
                      <a:pt x="378427" y="72826"/>
                      <a:pt x="368855" y="64584"/>
                    </a:cubicBezTo>
                    <a:cubicBezTo>
                      <a:pt x="364069" y="60448"/>
                      <a:pt x="359135" y="56518"/>
                      <a:pt x="354083" y="52737"/>
                    </a:cubicBezTo>
                    <a:cubicBezTo>
                      <a:pt x="349031" y="48955"/>
                      <a:pt x="343831" y="45380"/>
                      <a:pt x="338543" y="41983"/>
                    </a:cubicBezTo>
                    <a:cubicBezTo>
                      <a:pt x="327937" y="35188"/>
                      <a:pt x="316887" y="29131"/>
                      <a:pt x="305454" y="23931"/>
                    </a:cubicBezTo>
                    <a:cubicBezTo>
                      <a:pt x="299752" y="21331"/>
                      <a:pt x="293932" y="18909"/>
                      <a:pt x="288082" y="16723"/>
                    </a:cubicBezTo>
                    <a:cubicBezTo>
                      <a:pt x="286635" y="16161"/>
                      <a:pt x="285128" y="15659"/>
                      <a:pt x="283651" y="15098"/>
                    </a:cubicBezTo>
                    <a:cubicBezTo>
                      <a:pt x="282173" y="14566"/>
                      <a:pt x="280696" y="14064"/>
                      <a:pt x="279189" y="13561"/>
                    </a:cubicBezTo>
                    <a:lnTo>
                      <a:pt x="278067" y="13177"/>
                    </a:lnTo>
                    <a:lnTo>
                      <a:pt x="277506" y="13000"/>
                    </a:lnTo>
                    <a:lnTo>
                      <a:pt x="276944" y="12823"/>
                    </a:lnTo>
                    <a:lnTo>
                      <a:pt x="274728" y="12143"/>
                    </a:lnTo>
                    <a:lnTo>
                      <a:pt x="272513" y="11434"/>
                    </a:lnTo>
                    <a:cubicBezTo>
                      <a:pt x="272129" y="11316"/>
                      <a:pt x="271744" y="11198"/>
                      <a:pt x="271360" y="11080"/>
                    </a:cubicBezTo>
                    <a:lnTo>
                      <a:pt x="270208" y="10755"/>
                    </a:lnTo>
                    <a:lnTo>
                      <a:pt x="265836" y="9514"/>
                    </a:lnTo>
                    <a:lnTo>
                      <a:pt x="264536" y="9159"/>
                    </a:lnTo>
                    <a:lnTo>
                      <a:pt x="263443" y="8864"/>
                    </a:lnTo>
                    <a:lnTo>
                      <a:pt x="261168" y="8273"/>
                    </a:lnTo>
                    <a:lnTo>
                      <a:pt x="258893" y="7682"/>
                    </a:lnTo>
                    <a:cubicBezTo>
                      <a:pt x="258154" y="7505"/>
                      <a:pt x="257386" y="7328"/>
                      <a:pt x="256648" y="7150"/>
                    </a:cubicBezTo>
                    <a:lnTo>
                      <a:pt x="254402" y="6619"/>
                    </a:lnTo>
                    <a:lnTo>
                      <a:pt x="253250" y="6353"/>
                    </a:lnTo>
                    <a:cubicBezTo>
                      <a:pt x="253043" y="6294"/>
                      <a:pt x="252866" y="6264"/>
                      <a:pt x="252659" y="6205"/>
                    </a:cubicBezTo>
                    <a:lnTo>
                      <a:pt x="252039" y="6087"/>
                    </a:lnTo>
                    <a:lnTo>
                      <a:pt x="247489" y="5141"/>
                    </a:lnTo>
                    <a:lnTo>
                      <a:pt x="246307" y="4905"/>
                    </a:lnTo>
                    <a:cubicBezTo>
                      <a:pt x="246100" y="4846"/>
                      <a:pt x="245894" y="4816"/>
                      <a:pt x="245687" y="4787"/>
                    </a:cubicBezTo>
                    <a:lnTo>
                      <a:pt x="245125" y="4669"/>
                    </a:lnTo>
                    <a:lnTo>
                      <a:pt x="242851" y="4255"/>
                    </a:lnTo>
                    <a:cubicBezTo>
                      <a:pt x="239778" y="3694"/>
                      <a:pt x="236705" y="3191"/>
                      <a:pt x="233603" y="2748"/>
                    </a:cubicBezTo>
                    <a:cubicBezTo>
                      <a:pt x="227429" y="1862"/>
                      <a:pt x="221224" y="1183"/>
                      <a:pt x="215020" y="710"/>
                    </a:cubicBezTo>
                    <a:cubicBezTo>
                      <a:pt x="208816" y="267"/>
                      <a:pt x="202582" y="1"/>
                      <a:pt x="196378" y="1"/>
                    </a:cubicBezTo>
                    <a:cubicBezTo>
                      <a:pt x="171502" y="-58"/>
                      <a:pt x="146715" y="3339"/>
                      <a:pt x="122962" y="10134"/>
                    </a:cubicBezTo>
                    <a:cubicBezTo>
                      <a:pt x="111085" y="13532"/>
                      <a:pt x="99474" y="17757"/>
                      <a:pt x="88218" y="22779"/>
                    </a:cubicBezTo>
                    <a:cubicBezTo>
                      <a:pt x="76991" y="27802"/>
                      <a:pt x="66119" y="33651"/>
                      <a:pt x="55749" y="40180"/>
                    </a:cubicBezTo>
                    <a:cubicBezTo>
                      <a:pt x="34980" y="53268"/>
                      <a:pt x="16190" y="69281"/>
                      <a:pt x="0" y="87510"/>
                    </a:cubicBezTo>
                    <a:cubicBezTo>
                      <a:pt x="17047" y="70079"/>
                      <a:pt x="36487" y="55100"/>
                      <a:pt x="57551" y="43164"/>
                    </a:cubicBezTo>
                    <a:cubicBezTo>
                      <a:pt x="68099" y="37197"/>
                      <a:pt x="79030" y="31967"/>
                      <a:pt x="90257" y="27565"/>
                    </a:cubicBezTo>
                    <a:cubicBezTo>
                      <a:pt x="101483" y="23163"/>
                      <a:pt x="113035" y="19588"/>
                      <a:pt x="124734" y="16811"/>
                    </a:cubicBezTo>
                    <a:cubicBezTo>
                      <a:pt x="148162" y="11316"/>
                      <a:pt x="172270" y="9159"/>
                      <a:pt x="196142" y="10371"/>
                    </a:cubicBezTo>
                    <a:cubicBezTo>
                      <a:pt x="202110" y="10666"/>
                      <a:pt x="208048" y="11168"/>
                      <a:pt x="213986" y="11907"/>
                    </a:cubicBezTo>
                    <a:cubicBezTo>
                      <a:pt x="219895" y="12616"/>
                      <a:pt x="225804" y="13561"/>
                      <a:pt x="231624" y="14684"/>
                    </a:cubicBezTo>
                    <a:cubicBezTo>
                      <a:pt x="234549" y="15245"/>
                      <a:pt x="237444" y="15866"/>
                      <a:pt x="240339" y="16545"/>
                    </a:cubicBezTo>
                    <a:lnTo>
                      <a:pt x="242555" y="17048"/>
                    </a:lnTo>
                    <a:lnTo>
                      <a:pt x="243087" y="17166"/>
                    </a:lnTo>
                    <a:cubicBezTo>
                      <a:pt x="243235" y="17195"/>
                      <a:pt x="243412" y="17225"/>
                      <a:pt x="243560" y="17284"/>
                    </a:cubicBezTo>
                    <a:lnTo>
                      <a:pt x="244594" y="17550"/>
                    </a:lnTo>
                    <a:lnTo>
                      <a:pt x="248966" y="18673"/>
                    </a:lnTo>
                    <a:lnTo>
                      <a:pt x="249468" y="18791"/>
                    </a:lnTo>
                    <a:cubicBezTo>
                      <a:pt x="249616" y="18820"/>
                      <a:pt x="249823" y="18879"/>
                      <a:pt x="250000" y="18938"/>
                    </a:cubicBezTo>
                    <a:lnTo>
                      <a:pt x="251064" y="19234"/>
                    </a:lnTo>
                    <a:lnTo>
                      <a:pt x="253250" y="19854"/>
                    </a:lnTo>
                    <a:cubicBezTo>
                      <a:pt x="253959" y="20061"/>
                      <a:pt x="254698" y="20268"/>
                      <a:pt x="255407" y="20475"/>
                    </a:cubicBezTo>
                    <a:lnTo>
                      <a:pt x="257534" y="21125"/>
                    </a:lnTo>
                    <a:lnTo>
                      <a:pt x="259661" y="21775"/>
                    </a:lnTo>
                    <a:lnTo>
                      <a:pt x="260754" y="22100"/>
                    </a:lnTo>
                    <a:lnTo>
                      <a:pt x="261670" y="22395"/>
                    </a:lnTo>
                    <a:lnTo>
                      <a:pt x="266013" y="23872"/>
                    </a:lnTo>
                    <a:lnTo>
                      <a:pt x="267047" y="24227"/>
                    </a:lnTo>
                    <a:cubicBezTo>
                      <a:pt x="267372" y="24345"/>
                      <a:pt x="267726" y="24463"/>
                      <a:pt x="268051" y="24581"/>
                    </a:cubicBezTo>
                    <a:lnTo>
                      <a:pt x="270149" y="25349"/>
                    </a:lnTo>
                    <a:lnTo>
                      <a:pt x="272276" y="26118"/>
                    </a:lnTo>
                    <a:lnTo>
                      <a:pt x="272808" y="26324"/>
                    </a:lnTo>
                    <a:lnTo>
                      <a:pt x="273340" y="26531"/>
                    </a:lnTo>
                    <a:lnTo>
                      <a:pt x="274374" y="26945"/>
                    </a:lnTo>
                    <a:cubicBezTo>
                      <a:pt x="275762" y="27477"/>
                      <a:pt x="277151" y="28008"/>
                      <a:pt x="278480" y="28599"/>
                    </a:cubicBezTo>
                    <a:cubicBezTo>
                      <a:pt x="279839" y="29161"/>
                      <a:pt x="281198" y="29692"/>
                      <a:pt x="282557" y="30313"/>
                    </a:cubicBezTo>
                    <a:cubicBezTo>
                      <a:pt x="287994" y="32647"/>
                      <a:pt x="293341" y="35158"/>
                      <a:pt x="298600" y="37876"/>
                    </a:cubicBezTo>
                    <a:cubicBezTo>
                      <a:pt x="309117" y="43283"/>
                      <a:pt x="319221" y="49457"/>
                      <a:pt x="328823" y="56282"/>
                    </a:cubicBezTo>
                    <a:cubicBezTo>
                      <a:pt x="333639" y="59679"/>
                      <a:pt x="338307" y="63284"/>
                      <a:pt x="342857" y="67006"/>
                    </a:cubicBezTo>
                    <a:cubicBezTo>
                      <a:pt x="347406" y="70729"/>
                      <a:pt x="351808" y="74629"/>
                      <a:pt x="356063" y="78676"/>
                    </a:cubicBezTo>
                    <a:cubicBezTo>
                      <a:pt x="364571" y="86742"/>
                      <a:pt x="372519" y="95427"/>
                      <a:pt x="379816" y="104586"/>
                    </a:cubicBezTo>
                    <a:cubicBezTo>
                      <a:pt x="394381" y="122903"/>
                      <a:pt x="406287" y="143229"/>
                      <a:pt x="415062" y="164737"/>
                    </a:cubicBezTo>
                    <a:lnTo>
                      <a:pt x="415889" y="166746"/>
                    </a:lnTo>
                    <a:lnTo>
                      <a:pt x="416687" y="168785"/>
                    </a:lnTo>
                    <a:lnTo>
                      <a:pt x="417484" y="170823"/>
                    </a:lnTo>
                    <a:lnTo>
                      <a:pt x="418223" y="172862"/>
                    </a:lnTo>
                    <a:lnTo>
                      <a:pt x="418962" y="174900"/>
                    </a:lnTo>
                    <a:cubicBezTo>
                      <a:pt x="419198" y="175580"/>
                      <a:pt x="419434" y="176259"/>
                      <a:pt x="419671" y="176939"/>
                    </a:cubicBezTo>
                    <a:lnTo>
                      <a:pt x="420380" y="179007"/>
                    </a:lnTo>
                    <a:cubicBezTo>
                      <a:pt x="420498" y="179362"/>
                      <a:pt x="420616" y="179687"/>
                      <a:pt x="420734" y="180041"/>
                    </a:cubicBezTo>
                    <a:lnTo>
                      <a:pt x="421059" y="181075"/>
                    </a:lnTo>
                    <a:cubicBezTo>
                      <a:pt x="421502" y="182434"/>
                      <a:pt x="421945" y="183793"/>
                      <a:pt x="422359" y="185182"/>
                    </a:cubicBezTo>
                    <a:lnTo>
                      <a:pt x="423009" y="187250"/>
                    </a:lnTo>
                    <a:cubicBezTo>
                      <a:pt x="423127" y="187604"/>
                      <a:pt x="423216" y="187929"/>
                      <a:pt x="423334" y="188284"/>
                    </a:cubicBezTo>
                    <a:lnTo>
                      <a:pt x="423629" y="189347"/>
                    </a:lnTo>
                    <a:lnTo>
                      <a:pt x="424841" y="193631"/>
                    </a:lnTo>
                    <a:lnTo>
                      <a:pt x="425904" y="197797"/>
                    </a:lnTo>
                    <a:lnTo>
                      <a:pt x="426200" y="198890"/>
                    </a:lnTo>
                    <a:lnTo>
                      <a:pt x="426318" y="199363"/>
                    </a:lnTo>
                    <a:cubicBezTo>
                      <a:pt x="426318" y="199363"/>
                      <a:pt x="426377" y="199629"/>
                      <a:pt x="426407" y="199776"/>
                    </a:cubicBezTo>
                    <a:lnTo>
                      <a:pt x="426879" y="201874"/>
                    </a:lnTo>
                    <a:lnTo>
                      <a:pt x="427381" y="204031"/>
                    </a:lnTo>
                    <a:lnTo>
                      <a:pt x="427618" y="205094"/>
                    </a:lnTo>
                    <a:lnTo>
                      <a:pt x="427736" y="205626"/>
                    </a:lnTo>
                    <a:lnTo>
                      <a:pt x="427854" y="206187"/>
                    </a:lnTo>
                    <a:lnTo>
                      <a:pt x="428741" y="210560"/>
                    </a:lnTo>
                    <a:cubicBezTo>
                      <a:pt x="428859" y="211121"/>
                      <a:pt x="428977" y="211742"/>
                      <a:pt x="429095" y="212451"/>
                    </a:cubicBezTo>
                    <a:lnTo>
                      <a:pt x="429479" y="214667"/>
                    </a:lnTo>
                    <a:lnTo>
                      <a:pt x="429893" y="216912"/>
                    </a:lnTo>
                    <a:lnTo>
                      <a:pt x="430040" y="217857"/>
                    </a:lnTo>
                    <a:lnTo>
                      <a:pt x="430188" y="218773"/>
                    </a:lnTo>
                    <a:lnTo>
                      <a:pt x="430868" y="223264"/>
                    </a:lnTo>
                    <a:lnTo>
                      <a:pt x="431429" y="227577"/>
                    </a:lnTo>
                    <a:lnTo>
                      <a:pt x="431665" y="229586"/>
                    </a:lnTo>
                    <a:lnTo>
                      <a:pt x="431665" y="229822"/>
                    </a:lnTo>
                    <a:cubicBezTo>
                      <a:pt x="431665" y="229822"/>
                      <a:pt x="431724" y="230000"/>
                      <a:pt x="431724" y="230088"/>
                    </a:cubicBezTo>
                    <a:lnTo>
                      <a:pt x="431784" y="230650"/>
                    </a:lnTo>
                    <a:lnTo>
                      <a:pt x="431902" y="231772"/>
                    </a:lnTo>
                    <a:close/>
                  </a:path>
                </a:pathLst>
              </a:custGeom>
              <a:solidFill>
                <a:schemeClr val="accent4"/>
              </a:solidFill>
              <a:ln w="2951"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grpSp>
      </p:grpSp>
      <p:sp>
        <p:nvSpPr>
          <p:cNvPr id="42" name="Text Placeholder 19">
            <a:extLst>
              <a:ext uri="{FF2B5EF4-FFF2-40B4-BE49-F238E27FC236}">
                <a16:creationId xmlns:a16="http://schemas.microsoft.com/office/drawing/2014/main" id="{DC5C8C33-4A17-6EC8-A898-1AA330D90512}"/>
              </a:ext>
            </a:extLst>
          </p:cNvPr>
          <p:cNvSpPr>
            <a:spLocks noGrp="1"/>
          </p:cNvSpPr>
          <p:nvPr>
            <p:ph type="body" sz="quarter" idx="13" hasCustomPrompt="1"/>
          </p:nvPr>
        </p:nvSpPr>
        <p:spPr>
          <a:xfrm>
            <a:off x="3" y="2364975"/>
            <a:ext cx="12191999" cy="1397000"/>
          </a:xfrm>
        </p:spPr>
        <p:txBody>
          <a:bodyPr anchor="ctr">
            <a:noAutofit/>
          </a:bodyPr>
          <a:lstStyle>
            <a:lvl1pPr marL="0" indent="0" algn="ctr">
              <a:buNone/>
              <a:defRPr sz="8000">
                <a:solidFill>
                  <a:schemeClr val="tx1"/>
                </a:solidFill>
                <a:latin typeface="+mj-lt"/>
              </a:defRPr>
            </a:lvl1pPr>
          </a:lstStyle>
          <a:p>
            <a:pPr lvl="0"/>
            <a:r>
              <a:rPr lang="en-US"/>
              <a:t>Callout Here</a:t>
            </a:r>
            <a:endParaRPr lang="en-GB"/>
          </a:p>
        </p:txBody>
      </p:sp>
      <p:sp>
        <p:nvSpPr>
          <p:cNvPr id="2" name="Rectangle 1">
            <a:extLst>
              <a:ext uri="{FF2B5EF4-FFF2-40B4-BE49-F238E27FC236}">
                <a16:creationId xmlns:a16="http://schemas.microsoft.com/office/drawing/2014/main" id="{D53CCA4F-E1FC-EEA5-E7C9-D2E190F84BAC}"/>
              </a:ext>
            </a:extLst>
          </p:cNvPr>
          <p:cNvSpPr/>
          <p:nvPr userDrawn="1"/>
        </p:nvSpPr>
        <p:spPr>
          <a:xfrm>
            <a:off x="4347990" y="6126942"/>
            <a:ext cx="3639947" cy="731058"/>
          </a:xfrm>
          <a:prstGeom prst="rect">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A89118CF-2FE3-4D62-F1B4-5383C5267325}"/>
              </a:ext>
            </a:extLst>
          </p:cNvPr>
          <p:cNvSpPr/>
          <p:nvPr userDrawn="1"/>
        </p:nvSpPr>
        <p:spPr>
          <a:xfrm>
            <a:off x="3767574" y="6125977"/>
            <a:ext cx="751114" cy="522624"/>
          </a:xfrm>
          <a:prstGeom prst="rect">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240881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2BD354DD-E2A9-CFFD-2CC7-996B1E657865}"/>
              </a:ext>
            </a:extLst>
          </p:cNvPr>
          <p:cNvSpPr/>
          <p:nvPr userDrawn="1"/>
        </p:nvSpPr>
        <p:spPr>
          <a:xfrm>
            <a:off x="0" y="8"/>
            <a:ext cx="12192000" cy="612695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1"/>
          </a:p>
        </p:txBody>
      </p:sp>
      <p:grpSp>
        <p:nvGrpSpPr>
          <p:cNvPr id="8" name="Group 7">
            <a:extLst>
              <a:ext uri="{FF2B5EF4-FFF2-40B4-BE49-F238E27FC236}">
                <a16:creationId xmlns:a16="http://schemas.microsoft.com/office/drawing/2014/main" id="{4EF22ACF-86B0-E187-30D0-7DAC2CF0347A}"/>
              </a:ext>
              <a:ext uri="{C183D7F6-B498-43B3-948B-1728B52AA6E4}">
                <adec:decorative xmlns:adec="http://schemas.microsoft.com/office/drawing/2017/decorative" val="1"/>
              </a:ext>
            </a:extLst>
          </p:cNvPr>
          <p:cNvGrpSpPr/>
          <p:nvPr userDrawn="1"/>
        </p:nvGrpSpPr>
        <p:grpSpPr>
          <a:xfrm>
            <a:off x="512855" y="-777142"/>
            <a:ext cx="11166295" cy="8412284"/>
            <a:chOff x="1157287" y="0"/>
            <a:chExt cx="6827376" cy="5143499"/>
          </a:xfrm>
        </p:grpSpPr>
        <p:sp>
          <p:nvSpPr>
            <p:cNvPr id="9" name="Freeform: Shape 8">
              <a:extLst>
                <a:ext uri="{FF2B5EF4-FFF2-40B4-BE49-F238E27FC236}">
                  <a16:creationId xmlns:a16="http://schemas.microsoft.com/office/drawing/2014/main" id="{6550789B-70D4-6DC0-7FFA-CB1D4DD4C383}"/>
                </a:ext>
              </a:extLst>
            </p:cNvPr>
            <p:cNvSpPr/>
            <p:nvPr/>
          </p:nvSpPr>
          <p:spPr>
            <a:xfrm>
              <a:off x="4239481" y="489727"/>
              <a:ext cx="84486" cy="457342"/>
            </a:xfrm>
            <a:custGeom>
              <a:avLst/>
              <a:gdLst>
                <a:gd name="connsiteX0" fmla="*/ 3096 w 84486"/>
                <a:gd name="connsiteY0" fmla="*/ 1572 h 457342"/>
                <a:gd name="connsiteX1" fmla="*/ 84487 w 84486"/>
                <a:gd name="connsiteY1" fmla="*/ 457343 h 457342"/>
                <a:gd name="connsiteX2" fmla="*/ 78105 w 84486"/>
                <a:gd name="connsiteY2" fmla="*/ 453723 h 457342"/>
                <a:gd name="connsiteX3" fmla="*/ 0 w 84486"/>
                <a:gd name="connsiteY3" fmla="*/ 0 h 457342"/>
              </a:gdLst>
              <a:ahLst/>
              <a:cxnLst>
                <a:cxn ang="0">
                  <a:pos x="connsiteX0" y="connsiteY0"/>
                </a:cxn>
                <a:cxn ang="0">
                  <a:pos x="connsiteX1" y="connsiteY1"/>
                </a:cxn>
                <a:cxn ang="0">
                  <a:pos x="connsiteX2" y="connsiteY2"/>
                </a:cxn>
                <a:cxn ang="0">
                  <a:pos x="connsiteX3" y="connsiteY3"/>
                </a:cxn>
              </a:cxnLst>
              <a:rect l="l" t="t" r="r" b="b"/>
              <a:pathLst>
                <a:path w="84486" h="457342">
                  <a:moveTo>
                    <a:pt x="3096" y="1572"/>
                  </a:moveTo>
                  <a:lnTo>
                    <a:pt x="84487" y="457343"/>
                  </a:lnTo>
                  <a:lnTo>
                    <a:pt x="78105" y="453723"/>
                  </a:lnTo>
                  <a:lnTo>
                    <a:pt x="0" y="0"/>
                  </a:lnTo>
                  <a:close/>
                </a:path>
              </a:pathLst>
            </a:custGeom>
            <a:solidFill>
              <a:srgbClr val="96C11E"/>
            </a:solidFill>
            <a:ln w="4763" cap="flat">
              <a:noFill/>
              <a:prstDash val="solid"/>
              <a:miter/>
            </a:ln>
          </p:spPr>
          <p:txBody>
            <a:bodyPr rtlCol="0" anchor="ctr"/>
            <a:lstStyle/>
            <a:p>
              <a:endParaRPr lang="en-GB" sz="1800"/>
            </a:p>
          </p:txBody>
        </p:sp>
        <p:sp>
          <p:nvSpPr>
            <p:cNvPr id="10" name="Freeform: Shape 9">
              <a:extLst>
                <a:ext uri="{FF2B5EF4-FFF2-40B4-BE49-F238E27FC236}">
                  <a16:creationId xmlns:a16="http://schemas.microsoft.com/office/drawing/2014/main" id="{A3ADB6B9-BD49-FEEF-636F-94E5964BCB89}"/>
                </a:ext>
              </a:extLst>
            </p:cNvPr>
            <p:cNvSpPr/>
            <p:nvPr/>
          </p:nvSpPr>
          <p:spPr>
            <a:xfrm>
              <a:off x="4109513" y="1292066"/>
              <a:ext cx="226409" cy="560974"/>
            </a:xfrm>
            <a:custGeom>
              <a:avLst/>
              <a:gdLst>
                <a:gd name="connsiteX0" fmla="*/ 381 w 226409"/>
                <a:gd name="connsiteY0" fmla="*/ 286 h 560974"/>
                <a:gd name="connsiteX1" fmla="*/ 226409 w 226409"/>
                <a:gd name="connsiteY1" fmla="*/ 560975 h 560974"/>
                <a:gd name="connsiteX2" fmla="*/ 217027 w 226409"/>
                <a:gd name="connsiteY2" fmla="*/ 554307 h 560974"/>
                <a:gd name="connsiteX3" fmla="*/ 0 w 226409"/>
                <a:gd name="connsiteY3" fmla="*/ 0 h 560974"/>
              </a:gdLst>
              <a:ahLst/>
              <a:cxnLst>
                <a:cxn ang="0">
                  <a:pos x="connsiteX0" y="connsiteY0"/>
                </a:cxn>
                <a:cxn ang="0">
                  <a:pos x="connsiteX1" y="connsiteY1"/>
                </a:cxn>
                <a:cxn ang="0">
                  <a:pos x="connsiteX2" y="connsiteY2"/>
                </a:cxn>
                <a:cxn ang="0">
                  <a:pos x="connsiteX3" y="connsiteY3"/>
                </a:cxn>
              </a:cxnLst>
              <a:rect l="l" t="t" r="r" b="b"/>
              <a:pathLst>
                <a:path w="226409" h="560974">
                  <a:moveTo>
                    <a:pt x="381" y="286"/>
                  </a:moveTo>
                  <a:lnTo>
                    <a:pt x="226409" y="560975"/>
                  </a:lnTo>
                  <a:lnTo>
                    <a:pt x="217027" y="554307"/>
                  </a:lnTo>
                  <a:lnTo>
                    <a:pt x="0" y="0"/>
                  </a:lnTo>
                  <a:close/>
                </a:path>
              </a:pathLst>
            </a:custGeom>
            <a:solidFill>
              <a:srgbClr val="53C1F0"/>
            </a:solidFill>
            <a:ln w="4763" cap="flat">
              <a:noFill/>
              <a:prstDash val="solid"/>
              <a:miter/>
            </a:ln>
          </p:spPr>
          <p:txBody>
            <a:bodyPr rtlCol="0" anchor="ctr"/>
            <a:lstStyle/>
            <a:p>
              <a:endParaRPr lang="en-GB" sz="1800"/>
            </a:p>
          </p:txBody>
        </p:sp>
        <p:sp>
          <p:nvSpPr>
            <p:cNvPr id="11" name="Freeform: Shape 10">
              <a:extLst>
                <a:ext uri="{FF2B5EF4-FFF2-40B4-BE49-F238E27FC236}">
                  <a16:creationId xmlns:a16="http://schemas.microsoft.com/office/drawing/2014/main" id="{41E02779-D88B-D0FB-B771-33DC8C2F862D}"/>
                </a:ext>
              </a:extLst>
            </p:cNvPr>
            <p:cNvSpPr/>
            <p:nvPr/>
          </p:nvSpPr>
          <p:spPr>
            <a:xfrm>
              <a:off x="3688936" y="2250757"/>
              <a:ext cx="679132" cy="206359"/>
            </a:xfrm>
            <a:custGeom>
              <a:avLst/>
              <a:gdLst>
                <a:gd name="connsiteX0" fmla="*/ 7144 w 679132"/>
                <a:gd name="connsiteY0" fmla="*/ 6096 h 206359"/>
                <a:gd name="connsiteX1" fmla="*/ 0 w 679132"/>
                <a:gd name="connsiteY1" fmla="*/ 0 h 206359"/>
                <a:gd name="connsiteX2" fmla="*/ 679132 w 679132"/>
                <a:gd name="connsiteY2" fmla="*/ 206359 h 206359"/>
                <a:gd name="connsiteX3" fmla="*/ 73628 w 679132"/>
                <a:gd name="connsiteY3" fmla="*/ 62817 h 206359"/>
                <a:gd name="connsiteX4" fmla="*/ 59626 w 679132"/>
                <a:gd name="connsiteY4" fmla="*/ 50863 h 206359"/>
                <a:gd name="connsiteX5" fmla="*/ 479965 w 679132"/>
                <a:gd name="connsiteY5" fmla="*/ 153448 h 20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9132" h="206359">
                  <a:moveTo>
                    <a:pt x="7144" y="6096"/>
                  </a:moveTo>
                  <a:lnTo>
                    <a:pt x="0" y="0"/>
                  </a:lnTo>
                  <a:lnTo>
                    <a:pt x="679132" y="206359"/>
                  </a:lnTo>
                  <a:lnTo>
                    <a:pt x="73628" y="62817"/>
                  </a:lnTo>
                  <a:lnTo>
                    <a:pt x="59626" y="50863"/>
                  </a:lnTo>
                  <a:lnTo>
                    <a:pt x="479965" y="153448"/>
                  </a:lnTo>
                  <a:close/>
                </a:path>
              </a:pathLst>
            </a:custGeom>
            <a:solidFill>
              <a:srgbClr val="0067B2"/>
            </a:solidFill>
            <a:ln w="4763" cap="flat">
              <a:noFill/>
              <a:prstDash val="solid"/>
              <a:miter/>
            </a:ln>
          </p:spPr>
          <p:txBody>
            <a:bodyPr rtlCol="0" anchor="ctr"/>
            <a:lstStyle/>
            <a:p>
              <a:endParaRPr lang="en-GB" sz="1800"/>
            </a:p>
          </p:txBody>
        </p:sp>
        <p:sp>
          <p:nvSpPr>
            <p:cNvPr id="13" name="Freeform: Shape 12">
              <a:extLst>
                <a:ext uri="{FF2B5EF4-FFF2-40B4-BE49-F238E27FC236}">
                  <a16:creationId xmlns:a16="http://schemas.microsoft.com/office/drawing/2014/main" id="{83C0A217-D15B-DE7A-19C1-3B7EE675664B}"/>
                </a:ext>
              </a:extLst>
            </p:cNvPr>
            <p:cNvSpPr/>
            <p:nvPr/>
          </p:nvSpPr>
          <p:spPr>
            <a:xfrm>
              <a:off x="3402234" y="2006155"/>
              <a:ext cx="952690" cy="417385"/>
            </a:xfrm>
            <a:custGeom>
              <a:avLst/>
              <a:gdLst>
                <a:gd name="connsiteX0" fmla="*/ 132874 w 952690"/>
                <a:gd name="connsiteY0" fmla="*/ 113348 h 417385"/>
                <a:gd name="connsiteX1" fmla="*/ 105680 w 952690"/>
                <a:gd name="connsiteY1" fmla="*/ 90154 h 417385"/>
                <a:gd name="connsiteX2" fmla="*/ 733520 w 952690"/>
                <a:gd name="connsiteY2" fmla="*/ 328136 h 417385"/>
                <a:gd name="connsiteX3" fmla="*/ 2191 w 952690"/>
                <a:gd name="connsiteY3" fmla="*/ 1810 h 417385"/>
                <a:gd name="connsiteX4" fmla="*/ 0 w 952690"/>
                <a:gd name="connsiteY4" fmla="*/ 0 h 417385"/>
                <a:gd name="connsiteX5" fmla="*/ 952690 w 952690"/>
                <a:gd name="connsiteY5" fmla="*/ 417386 h 41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690" h="417385">
                  <a:moveTo>
                    <a:pt x="132874" y="113348"/>
                  </a:moveTo>
                  <a:lnTo>
                    <a:pt x="105680" y="90154"/>
                  </a:lnTo>
                  <a:lnTo>
                    <a:pt x="733520" y="328136"/>
                  </a:lnTo>
                  <a:lnTo>
                    <a:pt x="2191" y="1810"/>
                  </a:lnTo>
                  <a:lnTo>
                    <a:pt x="0" y="0"/>
                  </a:lnTo>
                  <a:lnTo>
                    <a:pt x="952690" y="417386"/>
                  </a:lnTo>
                  <a:close/>
                </a:path>
              </a:pathLst>
            </a:custGeom>
            <a:solidFill>
              <a:srgbClr val="0067B2"/>
            </a:solidFill>
            <a:ln w="4763" cap="flat">
              <a:noFill/>
              <a:prstDash val="solid"/>
              <a:miter/>
            </a:ln>
          </p:spPr>
          <p:txBody>
            <a:bodyPr rtlCol="0" anchor="ctr"/>
            <a:lstStyle/>
            <a:p>
              <a:endParaRPr lang="en-GB" sz="1800"/>
            </a:p>
          </p:txBody>
        </p:sp>
        <p:sp>
          <p:nvSpPr>
            <p:cNvPr id="14" name="Freeform: Shape 13">
              <a:extLst>
                <a:ext uri="{FF2B5EF4-FFF2-40B4-BE49-F238E27FC236}">
                  <a16:creationId xmlns:a16="http://schemas.microsoft.com/office/drawing/2014/main" id="{027EDFEC-107B-B0D5-D4DC-38EF0777FE93}"/>
                </a:ext>
              </a:extLst>
            </p:cNvPr>
            <p:cNvSpPr/>
            <p:nvPr/>
          </p:nvSpPr>
          <p:spPr>
            <a:xfrm>
              <a:off x="1594770" y="2577941"/>
              <a:ext cx="563022" cy="30622"/>
            </a:xfrm>
            <a:custGeom>
              <a:avLst/>
              <a:gdLst>
                <a:gd name="connsiteX0" fmla="*/ 6239 w 563022"/>
                <a:gd name="connsiteY0" fmla="*/ 22098 h 30622"/>
                <a:gd name="connsiteX1" fmla="*/ 563023 w 563022"/>
                <a:gd name="connsiteY1" fmla="*/ 0 h 30622"/>
                <a:gd name="connsiteX2" fmla="*/ 555022 w 563022"/>
                <a:gd name="connsiteY2" fmla="*/ 9430 h 30622"/>
                <a:gd name="connsiteX3" fmla="*/ 0 w 563022"/>
                <a:gd name="connsiteY3" fmla="*/ 30623 h 30622"/>
              </a:gdLst>
              <a:ahLst/>
              <a:cxnLst>
                <a:cxn ang="0">
                  <a:pos x="connsiteX0" y="connsiteY0"/>
                </a:cxn>
                <a:cxn ang="0">
                  <a:pos x="connsiteX1" y="connsiteY1"/>
                </a:cxn>
                <a:cxn ang="0">
                  <a:pos x="connsiteX2" y="connsiteY2"/>
                </a:cxn>
                <a:cxn ang="0">
                  <a:pos x="connsiteX3" y="connsiteY3"/>
                </a:cxn>
              </a:cxnLst>
              <a:rect l="l" t="t" r="r" b="b"/>
              <a:pathLst>
                <a:path w="563022" h="30622">
                  <a:moveTo>
                    <a:pt x="6239" y="22098"/>
                  </a:moveTo>
                  <a:lnTo>
                    <a:pt x="563023" y="0"/>
                  </a:lnTo>
                  <a:lnTo>
                    <a:pt x="555022" y="9430"/>
                  </a:lnTo>
                  <a:lnTo>
                    <a:pt x="0" y="30623"/>
                  </a:lnTo>
                  <a:close/>
                </a:path>
              </a:pathLst>
            </a:custGeom>
            <a:solidFill>
              <a:srgbClr val="FFFFFF"/>
            </a:solidFill>
            <a:ln w="4763" cap="flat">
              <a:noFill/>
              <a:prstDash val="solid"/>
              <a:miter/>
            </a:ln>
          </p:spPr>
          <p:txBody>
            <a:bodyPr rtlCol="0" anchor="ctr"/>
            <a:lstStyle/>
            <a:p>
              <a:endParaRPr lang="en-GB" sz="1800"/>
            </a:p>
          </p:txBody>
        </p:sp>
        <p:sp>
          <p:nvSpPr>
            <p:cNvPr id="15" name="Freeform: Shape 14">
              <a:extLst>
                <a:ext uri="{FF2B5EF4-FFF2-40B4-BE49-F238E27FC236}">
                  <a16:creationId xmlns:a16="http://schemas.microsoft.com/office/drawing/2014/main" id="{D5CD1A13-6085-A33F-3F3E-BAFCD4AA501F}"/>
                </a:ext>
              </a:extLst>
            </p:cNvPr>
            <p:cNvSpPr/>
            <p:nvPr/>
          </p:nvSpPr>
          <p:spPr>
            <a:xfrm>
              <a:off x="1523237" y="2404538"/>
              <a:ext cx="568070" cy="30718"/>
            </a:xfrm>
            <a:custGeom>
              <a:avLst/>
              <a:gdLst>
                <a:gd name="connsiteX0" fmla="*/ 6048 w 568070"/>
                <a:gd name="connsiteY0" fmla="*/ 8382 h 30718"/>
                <a:gd name="connsiteX1" fmla="*/ 0 w 568070"/>
                <a:gd name="connsiteY1" fmla="*/ 0 h 30718"/>
                <a:gd name="connsiteX2" fmla="*/ 560308 w 568070"/>
                <a:gd name="connsiteY2" fmla="*/ 21384 h 30718"/>
                <a:gd name="connsiteX3" fmla="*/ 568071 w 568070"/>
                <a:gd name="connsiteY3" fmla="*/ 30718 h 30718"/>
              </a:gdLst>
              <a:ahLst/>
              <a:cxnLst>
                <a:cxn ang="0">
                  <a:pos x="connsiteX0" y="connsiteY0"/>
                </a:cxn>
                <a:cxn ang="0">
                  <a:pos x="connsiteX1" y="connsiteY1"/>
                </a:cxn>
                <a:cxn ang="0">
                  <a:pos x="connsiteX2" y="connsiteY2"/>
                </a:cxn>
                <a:cxn ang="0">
                  <a:pos x="connsiteX3" y="connsiteY3"/>
                </a:cxn>
              </a:cxnLst>
              <a:rect l="l" t="t" r="r" b="b"/>
              <a:pathLst>
                <a:path w="568070" h="30718">
                  <a:moveTo>
                    <a:pt x="6048" y="8382"/>
                  </a:moveTo>
                  <a:lnTo>
                    <a:pt x="0" y="0"/>
                  </a:lnTo>
                  <a:lnTo>
                    <a:pt x="560308" y="21384"/>
                  </a:lnTo>
                  <a:lnTo>
                    <a:pt x="568071" y="30718"/>
                  </a:lnTo>
                  <a:close/>
                </a:path>
              </a:pathLst>
            </a:custGeom>
            <a:solidFill>
              <a:srgbClr val="FFFFFF"/>
            </a:solidFill>
            <a:ln w="4763" cap="flat">
              <a:noFill/>
              <a:prstDash val="solid"/>
              <a:miter/>
            </a:ln>
          </p:spPr>
          <p:txBody>
            <a:bodyPr rtlCol="0" anchor="ctr"/>
            <a:lstStyle/>
            <a:p>
              <a:endParaRPr lang="en-GB" sz="1800"/>
            </a:p>
          </p:txBody>
        </p:sp>
        <p:sp>
          <p:nvSpPr>
            <p:cNvPr id="16" name="Freeform: Shape 15">
              <a:extLst>
                <a:ext uri="{FF2B5EF4-FFF2-40B4-BE49-F238E27FC236}">
                  <a16:creationId xmlns:a16="http://schemas.microsoft.com/office/drawing/2014/main" id="{EEB4FF1E-177B-3A21-7B03-2741BD60A1FB}"/>
                </a:ext>
              </a:extLst>
            </p:cNvPr>
            <p:cNvSpPr/>
            <p:nvPr/>
          </p:nvSpPr>
          <p:spPr>
            <a:xfrm>
              <a:off x="1849278" y="3242452"/>
              <a:ext cx="752713" cy="305799"/>
            </a:xfrm>
            <a:custGeom>
              <a:avLst/>
              <a:gdLst>
                <a:gd name="connsiteX0" fmla="*/ 752713 w 752713"/>
                <a:gd name="connsiteY0" fmla="*/ 0 h 305799"/>
                <a:gd name="connsiteX1" fmla="*/ 715947 w 752713"/>
                <a:gd name="connsiteY1" fmla="*/ 34433 h 305799"/>
                <a:gd name="connsiteX2" fmla="*/ 0 w 752713"/>
                <a:gd name="connsiteY2" fmla="*/ 305800 h 305799"/>
                <a:gd name="connsiteX3" fmla="*/ 39624 w 752713"/>
                <a:gd name="connsiteY3" fmla="*/ 264461 h 305799"/>
              </a:gdLst>
              <a:ahLst/>
              <a:cxnLst>
                <a:cxn ang="0">
                  <a:pos x="connsiteX0" y="connsiteY0"/>
                </a:cxn>
                <a:cxn ang="0">
                  <a:pos x="connsiteX1" y="connsiteY1"/>
                </a:cxn>
                <a:cxn ang="0">
                  <a:pos x="connsiteX2" y="connsiteY2"/>
                </a:cxn>
                <a:cxn ang="0">
                  <a:pos x="connsiteX3" y="connsiteY3"/>
                </a:cxn>
              </a:cxnLst>
              <a:rect l="l" t="t" r="r" b="b"/>
              <a:pathLst>
                <a:path w="752713" h="305799">
                  <a:moveTo>
                    <a:pt x="752713" y="0"/>
                  </a:moveTo>
                  <a:lnTo>
                    <a:pt x="715947" y="34433"/>
                  </a:lnTo>
                  <a:lnTo>
                    <a:pt x="0" y="305800"/>
                  </a:lnTo>
                  <a:lnTo>
                    <a:pt x="39624" y="264461"/>
                  </a:lnTo>
                  <a:close/>
                </a:path>
              </a:pathLst>
            </a:custGeom>
            <a:solidFill>
              <a:srgbClr val="9D1D96"/>
            </a:solidFill>
            <a:ln w="4763" cap="flat">
              <a:noFill/>
              <a:prstDash val="solid"/>
              <a:miter/>
            </a:ln>
          </p:spPr>
          <p:txBody>
            <a:bodyPr rtlCol="0" anchor="ctr"/>
            <a:lstStyle/>
            <a:p>
              <a:endParaRPr lang="en-GB" sz="1800"/>
            </a:p>
          </p:txBody>
        </p:sp>
        <p:sp>
          <p:nvSpPr>
            <p:cNvPr id="18" name="Freeform: Shape 17">
              <a:extLst>
                <a:ext uri="{FF2B5EF4-FFF2-40B4-BE49-F238E27FC236}">
                  <a16:creationId xmlns:a16="http://schemas.microsoft.com/office/drawing/2014/main" id="{D84C213E-A595-124F-FFF2-0F52DA052AFF}"/>
                </a:ext>
              </a:extLst>
            </p:cNvPr>
            <p:cNvSpPr/>
            <p:nvPr/>
          </p:nvSpPr>
          <p:spPr>
            <a:xfrm>
              <a:off x="2643520" y="2648235"/>
              <a:ext cx="592502" cy="70484"/>
            </a:xfrm>
            <a:custGeom>
              <a:avLst/>
              <a:gdLst>
                <a:gd name="connsiteX0" fmla="*/ 0 w 592502"/>
                <a:gd name="connsiteY0" fmla="*/ 70485 h 70484"/>
                <a:gd name="connsiteX1" fmla="*/ 9239 w 592502"/>
                <a:gd name="connsiteY1" fmla="*/ 60817 h 70484"/>
                <a:gd name="connsiteX2" fmla="*/ 592503 w 592502"/>
                <a:gd name="connsiteY2" fmla="*/ 0 h 70484"/>
                <a:gd name="connsiteX3" fmla="*/ 584740 w 592502"/>
                <a:gd name="connsiteY3" fmla="*/ 7287 h 70484"/>
              </a:gdLst>
              <a:ahLst/>
              <a:cxnLst>
                <a:cxn ang="0">
                  <a:pos x="connsiteX0" y="connsiteY0"/>
                </a:cxn>
                <a:cxn ang="0">
                  <a:pos x="connsiteX1" y="connsiteY1"/>
                </a:cxn>
                <a:cxn ang="0">
                  <a:pos x="connsiteX2" y="connsiteY2"/>
                </a:cxn>
                <a:cxn ang="0">
                  <a:pos x="connsiteX3" y="connsiteY3"/>
                </a:cxn>
              </a:cxnLst>
              <a:rect l="l" t="t" r="r" b="b"/>
              <a:pathLst>
                <a:path w="592502" h="70484">
                  <a:moveTo>
                    <a:pt x="0" y="70485"/>
                  </a:moveTo>
                  <a:lnTo>
                    <a:pt x="9239" y="60817"/>
                  </a:lnTo>
                  <a:lnTo>
                    <a:pt x="592503" y="0"/>
                  </a:lnTo>
                  <a:lnTo>
                    <a:pt x="584740" y="7287"/>
                  </a:lnTo>
                  <a:close/>
                </a:path>
              </a:pathLst>
            </a:custGeom>
            <a:solidFill>
              <a:srgbClr val="53C1F0"/>
            </a:solidFill>
            <a:ln w="4763" cap="flat">
              <a:noFill/>
              <a:prstDash val="solid"/>
              <a:miter/>
            </a:ln>
          </p:spPr>
          <p:txBody>
            <a:bodyPr rtlCol="0" anchor="ctr"/>
            <a:lstStyle/>
            <a:p>
              <a:endParaRPr lang="en-GB" sz="1800"/>
            </a:p>
          </p:txBody>
        </p:sp>
        <p:sp>
          <p:nvSpPr>
            <p:cNvPr id="20" name="Freeform: Shape 19">
              <a:extLst>
                <a:ext uri="{FF2B5EF4-FFF2-40B4-BE49-F238E27FC236}">
                  <a16:creationId xmlns:a16="http://schemas.microsoft.com/office/drawing/2014/main" id="{588CB30C-2C05-AA6F-BDF1-E12FBF85CA85}"/>
                </a:ext>
              </a:extLst>
            </p:cNvPr>
            <p:cNvSpPr/>
            <p:nvPr/>
          </p:nvSpPr>
          <p:spPr>
            <a:xfrm>
              <a:off x="2522505" y="2736389"/>
              <a:ext cx="619458" cy="109156"/>
            </a:xfrm>
            <a:custGeom>
              <a:avLst/>
              <a:gdLst>
                <a:gd name="connsiteX0" fmla="*/ 619458 w 619458"/>
                <a:gd name="connsiteY0" fmla="*/ 0 h 109156"/>
                <a:gd name="connsiteX1" fmla="*/ 614839 w 619458"/>
                <a:gd name="connsiteY1" fmla="*/ 4334 h 109156"/>
                <a:gd name="connsiteX2" fmla="*/ 0 w 619458"/>
                <a:gd name="connsiteY2" fmla="*/ 109156 h 109156"/>
              </a:gdLst>
              <a:ahLst/>
              <a:cxnLst>
                <a:cxn ang="0">
                  <a:pos x="connsiteX0" y="connsiteY0"/>
                </a:cxn>
                <a:cxn ang="0">
                  <a:pos x="connsiteX1" y="connsiteY1"/>
                </a:cxn>
                <a:cxn ang="0">
                  <a:pos x="connsiteX2" y="connsiteY2"/>
                </a:cxn>
              </a:cxnLst>
              <a:rect l="l" t="t" r="r" b="b"/>
              <a:pathLst>
                <a:path w="619458" h="109156">
                  <a:moveTo>
                    <a:pt x="619458" y="0"/>
                  </a:moveTo>
                  <a:lnTo>
                    <a:pt x="614839" y="4334"/>
                  </a:lnTo>
                  <a:lnTo>
                    <a:pt x="0" y="109156"/>
                  </a:lnTo>
                  <a:close/>
                </a:path>
              </a:pathLst>
            </a:custGeom>
            <a:solidFill>
              <a:srgbClr val="53C1F0"/>
            </a:solidFill>
            <a:ln w="4763" cap="flat">
              <a:noFill/>
              <a:prstDash val="solid"/>
              <a:miter/>
            </a:ln>
          </p:spPr>
          <p:txBody>
            <a:bodyPr rtlCol="0" anchor="ctr"/>
            <a:lstStyle/>
            <a:p>
              <a:endParaRPr lang="en-GB" sz="1800"/>
            </a:p>
          </p:txBody>
        </p:sp>
        <p:sp>
          <p:nvSpPr>
            <p:cNvPr id="23" name="Freeform: Shape 22">
              <a:extLst>
                <a:ext uri="{FF2B5EF4-FFF2-40B4-BE49-F238E27FC236}">
                  <a16:creationId xmlns:a16="http://schemas.microsoft.com/office/drawing/2014/main" id="{DA6C6D9B-1162-3E2B-CC89-161161DE2141}"/>
                </a:ext>
              </a:extLst>
            </p:cNvPr>
            <p:cNvSpPr/>
            <p:nvPr/>
          </p:nvSpPr>
          <p:spPr>
            <a:xfrm>
              <a:off x="2792729" y="2530125"/>
              <a:ext cx="569309" cy="32718"/>
            </a:xfrm>
            <a:custGeom>
              <a:avLst/>
              <a:gdLst>
                <a:gd name="connsiteX0" fmla="*/ 0 w 569309"/>
                <a:gd name="connsiteY0" fmla="*/ 32718 h 32718"/>
                <a:gd name="connsiteX1" fmla="*/ 10096 w 569309"/>
                <a:gd name="connsiteY1" fmla="*/ 22193 h 32718"/>
                <a:gd name="connsiteX2" fmla="*/ 569309 w 569309"/>
                <a:gd name="connsiteY2" fmla="*/ 0 h 32718"/>
                <a:gd name="connsiteX3" fmla="*/ 557070 w 569309"/>
                <a:gd name="connsiteY3" fmla="*/ 11477 h 32718"/>
              </a:gdLst>
              <a:ahLst/>
              <a:cxnLst>
                <a:cxn ang="0">
                  <a:pos x="connsiteX0" y="connsiteY0"/>
                </a:cxn>
                <a:cxn ang="0">
                  <a:pos x="connsiteX1" y="connsiteY1"/>
                </a:cxn>
                <a:cxn ang="0">
                  <a:pos x="connsiteX2" y="connsiteY2"/>
                </a:cxn>
                <a:cxn ang="0">
                  <a:pos x="connsiteX3" y="connsiteY3"/>
                </a:cxn>
              </a:cxnLst>
              <a:rect l="l" t="t" r="r" b="b"/>
              <a:pathLst>
                <a:path w="569309" h="32718">
                  <a:moveTo>
                    <a:pt x="0" y="32718"/>
                  </a:moveTo>
                  <a:lnTo>
                    <a:pt x="10096" y="22193"/>
                  </a:lnTo>
                  <a:lnTo>
                    <a:pt x="569309" y="0"/>
                  </a:lnTo>
                  <a:lnTo>
                    <a:pt x="557070" y="11477"/>
                  </a:lnTo>
                  <a:close/>
                </a:path>
              </a:pathLst>
            </a:custGeom>
            <a:solidFill>
              <a:srgbClr val="53C1F0"/>
            </a:solidFill>
            <a:ln w="4763" cap="flat">
              <a:noFill/>
              <a:prstDash val="solid"/>
              <a:miter/>
            </a:ln>
          </p:spPr>
          <p:txBody>
            <a:bodyPr rtlCol="0" anchor="ctr"/>
            <a:lstStyle/>
            <a:p>
              <a:endParaRPr lang="en-GB" sz="1800"/>
            </a:p>
          </p:txBody>
        </p:sp>
        <p:sp>
          <p:nvSpPr>
            <p:cNvPr id="24" name="Freeform: Shape 23">
              <a:extLst>
                <a:ext uri="{FF2B5EF4-FFF2-40B4-BE49-F238E27FC236}">
                  <a16:creationId xmlns:a16="http://schemas.microsoft.com/office/drawing/2014/main" id="{66270B05-5CB6-4EEA-AD4B-26B4294C336F}"/>
                </a:ext>
              </a:extLst>
            </p:cNvPr>
            <p:cNvSpPr/>
            <p:nvPr/>
          </p:nvSpPr>
          <p:spPr>
            <a:xfrm>
              <a:off x="2735817" y="2450830"/>
              <a:ext cx="583453" cy="33194"/>
            </a:xfrm>
            <a:custGeom>
              <a:avLst/>
              <a:gdLst>
                <a:gd name="connsiteX0" fmla="*/ 9858 w 583453"/>
                <a:gd name="connsiteY0" fmla="*/ 10382 h 33194"/>
                <a:gd name="connsiteX1" fmla="*/ 0 w 583453"/>
                <a:gd name="connsiteY1" fmla="*/ 0 h 33194"/>
                <a:gd name="connsiteX2" fmla="*/ 571405 w 583453"/>
                <a:gd name="connsiteY2" fmla="*/ 21812 h 33194"/>
                <a:gd name="connsiteX3" fmla="*/ 583454 w 583453"/>
                <a:gd name="connsiteY3" fmla="*/ 33195 h 33194"/>
              </a:gdLst>
              <a:ahLst/>
              <a:cxnLst>
                <a:cxn ang="0">
                  <a:pos x="connsiteX0" y="connsiteY0"/>
                </a:cxn>
                <a:cxn ang="0">
                  <a:pos x="connsiteX1" y="connsiteY1"/>
                </a:cxn>
                <a:cxn ang="0">
                  <a:pos x="connsiteX2" y="connsiteY2"/>
                </a:cxn>
                <a:cxn ang="0">
                  <a:pos x="connsiteX3" y="connsiteY3"/>
                </a:cxn>
              </a:cxnLst>
              <a:rect l="l" t="t" r="r" b="b"/>
              <a:pathLst>
                <a:path w="583453" h="33194">
                  <a:moveTo>
                    <a:pt x="9858" y="10382"/>
                  </a:moveTo>
                  <a:lnTo>
                    <a:pt x="0" y="0"/>
                  </a:lnTo>
                  <a:lnTo>
                    <a:pt x="571405" y="21812"/>
                  </a:lnTo>
                  <a:lnTo>
                    <a:pt x="583454" y="33195"/>
                  </a:lnTo>
                  <a:close/>
                </a:path>
              </a:pathLst>
            </a:custGeom>
            <a:solidFill>
              <a:srgbClr val="53C1F0"/>
            </a:solidFill>
            <a:ln w="4763" cap="flat">
              <a:noFill/>
              <a:prstDash val="solid"/>
              <a:miter/>
            </a:ln>
          </p:spPr>
          <p:txBody>
            <a:bodyPr rtlCol="0" anchor="ctr"/>
            <a:lstStyle/>
            <a:p>
              <a:endParaRPr lang="en-GB" sz="1800"/>
            </a:p>
          </p:txBody>
        </p:sp>
        <p:sp>
          <p:nvSpPr>
            <p:cNvPr id="25" name="Freeform: Shape 24">
              <a:extLst>
                <a:ext uri="{FF2B5EF4-FFF2-40B4-BE49-F238E27FC236}">
                  <a16:creationId xmlns:a16="http://schemas.microsoft.com/office/drawing/2014/main" id="{E2EF04CC-51D2-FB42-3C11-3F1A35394575}"/>
                </a:ext>
              </a:extLst>
            </p:cNvPr>
            <p:cNvSpPr/>
            <p:nvPr/>
          </p:nvSpPr>
          <p:spPr>
            <a:xfrm>
              <a:off x="2584227" y="2290762"/>
              <a:ext cx="606790" cy="72151"/>
            </a:xfrm>
            <a:custGeom>
              <a:avLst/>
              <a:gdLst>
                <a:gd name="connsiteX0" fmla="*/ 9382 w 606790"/>
                <a:gd name="connsiteY0" fmla="*/ 9906 h 72151"/>
                <a:gd name="connsiteX1" fmla="*/ 0 w 606790"/>
                <a:gd name="connsiteY1" fmla="*/ 0 h 72151"/>
                <a:gd name="connsiteX2" fmla="*/ 598884 w 606790"/>
                <a:gd name="connsiteY2" fmla="*/ 64722 h 72151"/>
                <a:gd name="connsiteX3" fmla="*/ 606790 w 606790"/>
                <a:gd name="connsiteY3" fmla="*/ 72152 h 72151"/>
              </a:gdLst>
              <a:ahLst/>
              <a:cxnLst>
                <a:cxn ang="0">
                  <a:pos x="connsiteX0" y="connsiteY0"/>
                </a:cxn>
                <a:cxn ang="0">
                  <a:pos x="connsiteX1" y="connsiteY1"/>
                </a:cxn>
                <a:cxn ang="0">
                  <a:pos x="connsiteX2" y="connsiteY2"/>
                </a:cxn>
                <a:cxn ang="0">
                  <a:pos x="connsiteX3" y="connsiteY3"/>
                </a:cxn>
              </a:cxnLst>
              <a:rect l="l" t="t" r="r" b="b"/>
              <a:pathLst>
                <a:path w="606790" h="72151">
                  <a:moveTo>
                    <a:pt x="9382" y="9906"/>
                  </a:moveTo>
                  <a:lnTo>
                    <a:pt x="0" y="0"/>
                  </a:lnTo>
                  <a:lnTo>
                    <a:pt x="598884" y="64722"/>
                  </a:lnTo>
                  <a:lnTo>
                    <a:pt x="606790" y="72152"/>
                  </a:lnTo>
                  <a:close/>
                </a:path>
              </a:pathLst>
            </a:custGeom>
            <a:solidFill>
              <a:srgbClr val="53C1F0"/>
            </a:solidFill>
            <a:ln w="4763" cap="flat">
              <a:noFill/>
              <a:prstDash val="solid"/>
              <a:miter/>
            </a:ln>
          </p:spPr>
          <p:txBody>
            <a:bodyPr rtlCol="0" anchor="ctr"/>
            <a:lstStyle/>
            <a:p>
              <a:endParaRPr lang="en-GB" sz="1800"/>
            </a:p>
          </p:txBody>
        </p:sp>
        <p:sp>
          <p:nvSpPr>
            <p:cNvPr id="41" name="Freeform: Shape 40">
              <a:extLst>
                <a:ext uri="{FF2B5EF4-FFF2-40B4-BE49-F238E27FC236}">
                  <a16:creationId xmlns:a16="http://schemas.microsoft.com/office/drawing/2014/main" id="{468CFA69-E5EB-50C7-F6BA-A906D09ACCD3}"/>
                </a:ext>
              </a:extLst>
            </p:cNvPr>
            <p:cNvSpPr/>
            <p:nvPr/>
          </p:nvSpPr>
          <p:spPr>
            <a:xfrm>
              <a:off x="2521790" y="2170175"/>
              <a:ext cx="571785" cy="100774"/>
            </a:xfrm>
            <a:custGeom>
              <a:avLst/>
              <a:gdLst>
                <a:gd name="connsiteX0" fmla="*/ 0 w 571785"/>
                <a:gd name="connsiteY0" fmla="*/ 0 h 100774"/>
                <a:gd name="connsiteX1" fmla="*/ 567595 w 571785"/>
                <a:gd name="connsiteY1" fmla="*/ 96822 h 100774"/>
                <a:gd name="connsiteX2" fmla="*/ 571786 w 571785"/>
                <a:gd name="connsiteY2" fmla="*/ 100775 h 100774"/>
              </a:gdLst>
              <a:ahLst/>
              <a:cxnLst>
                <a:cxn ang="0">
                  <a:pos x="connsiteX0" y="connsiteY0"/>
                </a:cxn>
                <a:cxn ang="0">
                  <a:pos x="connsiteX1" y="connsiteY1"/>
                </a:cxn>
                <a:cxn ang="0">
                  <a:pos x="connsiteX2" y="connsiteY2"/>
                </a:cxn>
              </a:cxnLst>
              <a:rect l="l" t="t" r="r" b="b"/>
              <a:pathLst>
                <a:path w="571785" h="100774">
                  <a:moveTo>
                    <a:pt x="0" y="0"/>
                  </a:moveTo>
                  <a:lnTo>
                    <a:pt x="567595" y="96822"/>
                  </a:lnTo>
                  <a:lnTo>
                    <a:pt x="571786" y="100775"/>
                  </a:lnTo>
                  <a:close/>
                </a:path>
              </a:pathLst>
            </a:custGeom>
            <a:solidFill>
              <a:srgbClr val="53C1F0"/>
            </a:solidFill>
            <a:ln w="4763" cap="flat">
              <a:noFill/>
              <a:prstDash val="solid"/>
              <a:miter/>
            </a:ln>
          </p:spPr>
          <p:txBody>
            <a:bodyPr rtlCol="0" anchor="ctr"/>
            <a:lstStyle/>
            <a:p>
              <a:endParaRPr lang="en-GB" sz="1800"/>
            </a:p>
          </p:txBody>
        </p:sp>
        <p:sp>
          <p:nvSpPr>
            <p:cNvPr id="43" name="Freeform: Shape 42">
              <a:extLst>
                <a:ext uri="{FF2B5EF4-FFF2-40B4-BE49-F238E27FC236}">
                  <a16:creationId xmlns:a16="http://schemas.microsoft.com/office/drawing/2014/main" id="{103527DF-2A35-9B35-9AF5-70A59F4CFEBE}"/>
                </a:ext>
              </a:extLst>
            </p:cNvPr>
            <p:cNvSpPr/>
            <p:nvPr/>
          </p:nvSpPr>
          <p:spPr>
            <a:xfrm>
              <a:off x="2247613" y="1935289"/>
              <a:ext cx="681894" cy="180784"/>
            </a:xfrm>
            <a:custGeom>
              <a:avLst/>
              <a:gdLst>
                <a:gd name="connsiteX0" fmla="*/ 23336 w 681894"/>
                <a:gd name="connsiteY0" fmla="*/ 24670 h 180784"/>
                <a:gd name="connsiteX1" fmla="*/ 0 w 681894"/>
                <a:gd name="connsiteY1" fmla="*/ 0 h 180784"/>
                <a:gd name="connsiteX2" fmla="*/ 661416 w 681894"/>
                <a:gd name="connsiteY2" fmla="*/ 161449 h 180784"/>
                <a:gd name="connsiteX3" fmla="*/ 681895 w 681894"/>
                <a:gd name="connsiteY3" fmla="*/ 180785 h 180784"/>
              </a:gdLst>
              <a:ahLst/>
              <a:cxnLst>
                <a:cxn ang="0">
                  <a:pos x="connsiteX0" y="connsiteY0"/>
                </a:cxn>
                <a:cxn ang="0">
                  <a:pos x="connsiteX1" y="connsiteY1"/>
                </a:cxn>
                <a:cxn ang="0">
                  <a:pos x="connsiteX2" y="connsiteY2"/>
                </a:cxn>
                <a:cxn ang="0">
                  <a:pos x="connsiteX3" y="connsiteY3"/>
                </a:cxn>
              </a:cxnLst>
              <a:rect l="l" t="t" r="r" b="b"/>
              <a:pathLst>
                <a:path w="681894" h="180784">
                  <a:moveTo>
                    <a:pt x="23336" y="24670"/>
                  </a:moveTo>
                  <a:lnTo>
                    <a:pt x="0" y="0"/>
                  </a:lnTo>
                  <a:lnTo>
                    <a:pt x="661416" y="161449"/>
                  </a:lnTo>
                  <a:lnTo>
                    <a:pt x="681895" y="180785"/>
                  </a:lnTo>
                  <a:close/>
                </a:path>
              </a:pathLst>
            </a:custGeom>
            <a:solidFill>
              <a:srgbClr val="96C11E"/>
            </a:solidFill>
            <a:ln w="4763" cap="flat">
              <a:noFill/>
              <a:prstDash val="solid"/>
              <a:miter/>
            </a:ln>
          </p:spPr>
          <p:txBody>
            <a:bodyPr rtlCol="0" anchor="ctr"/>
            <a:lstStyle/>
            <a:p>
              <a:endParaRPr lang="en-GB" sz="1800"/>
            </a:p>
          </p:txBody>
        </p:sp>
        <p:sp>
          <p:nvSpPr>
            <p:cNvPr id="44" name="Freeform: Shape 43">
              <a:extLst>
                <a:ext uri="{FF2B5EF4-FFF2-40B4-BE49-F238E27FC236}">
                  <a16:creationId xmlns:a16="http://schemas.microsoft.com/office/drawing/2014/main" id="{675F17F3-9099-48A6-8018-1F5D476EEF1B}"/>
                </a:ext>
              </a:extLst>
            </p:cNvPr>
            <p:cNvSpPr/>
            <p:nvPr/>
          </p:nvSpPr>
          <p:spPr>
            <a:xfrm>
              <a:off x="2312145" y="2887694"/>
              <a:ext cx="668369" cy="177117"/>
            </a:xfrm>
            <a:custGeom>
              <a:avLst/>
              <a:gdLst>
                <a:gd name="connsiteX0" fmla="*/ 0 w 668369"/>
                <a:gd name="connsiteY0" fmla="*/ 177117 h 177117"/>
                <a:gd name="connsiteX1" fmla="*/ 23146 w 668369"/>
                <a:gd name="connsiteY1" fmla="*/ 152971 h 177117"/>
                <a:gd name="connsiteX2" fmla="*/ 668369 w 668369"/>
                <a:gd name="connsiteY2" fmla="*/ 0 h 177117"/>
                <a:gd name="connsiteX3" fmla="*/ 648176 w 668369"/>
                <a:gd name="connsiteY3" fmla="*/ 18955 h 177117"/>
              </a:gdLst>
              <a:ahLst/>
              <a:cxnLst>
                <a:cxn ang="0">
                  <a:pos x="connsiteX0" y="connsiteY0"/>
                </a:cxn>
                <a:cxn ang="0">
                  <a:pos x="connsiteX1" y="connsiteY1"/>
                </a:cxn>
                <a:cxn ang="0">
                  <a:pos x="connsiteX2" y="connsiteY2"/>
                </a:cxn>
                <a:cxn ang="0">
                  <a:pos x="connsiteX3" y="connsiteY3"/>
                </a:cxn>
              </a:cxnLst>
              <a:rect l="l" t="t" r="r" b="b"/>
              <a:pathLst>
                <a:path w="668369" h="177117">
                  <a:moveTo>
                    <a:pt x="0" y="177117"/>
                  </a:moveTo>
                  <a:lnTo>
                    <a:pt x="23146" y="152971"/>
                  </a:lnTo>
                  <a:lnTo>
                    <a:pt x="668369" y="0"/>
                  </a:lnTo>
                  <a:lnTo>
                    <a:pt x="648176" y="18955"/>
                  </a:lnTo>
                  <a:close/>
                </a:path>
              </a:pathLst>
            </a:custGeom>
            <a:solidFill>
              <a:srgbClr val="9D1D96"/>
            </a:solidFill>
            <a:ln w="4763" cap="flat">
              <a:noFill/>
              <a:prstDash val="solid"/>
              <a:miter/>
            </a:ln>
          </p:spPr>
          <p:txBody>
            <a:bodyPr rtlCol="0" anchor="ctr"/>
            <a:lstStyle/>
            <a:p>
              <a:endParaRPr lang="en-GB" sz="1800"/>
            </a:p>
          </p:txBody>
        </p:sp>
        <p:sp>
          <p:nvSpPr>
            <p:cNvPr id="45" name="Freeform: Shape 44">
              <a:extLst>
                <a:ext uri="{FF2B5EF4-FFF2-40B4-BE49-F238E27FC236}">
                  <a16:creationId xmlns:a16="http://schemas.microsoft.com/office/drawing/2014/main" id="{AAD577BA-43ED-EA42-7EC5-DE48058C3650}"/>
                </a:ext>
              </a:extLst>
            </p:cNvPr>
            <p:cNvSpPr/>
            <p:nvPr/>
          </p:nvSpPr>
          <p:spPr>
            <a:xfrm>
              <a:off x="2977990" y="2631566"/>
              <a:ext cx="1359979" cy="779811"/>
            </a:xfrm>
            <a:custGeom>
              <a:avLst/>
              <a:gdLst>
                <a:gd name="connsiteX0" fmla="*/ 1116664 w 1359979"/>
                <a:gd name="connsiteY0" fmla="*/ 132493 h 779811"/>
                <a:gd name="connsiteX1" fmla="*/ 151257 w 1359979"/>
                <a:gd name="connsiteY1" fmla="*/ 627793 h 779811"/>
                <a:gd name="connsiteX2" fmla="*/ 199501 w 1359979"/>
                <a:gd name="connsiteY2" fmla="*/ 586788 h 779811"/>
                <a:gd name="connsiteX3" fmla="*/ 1359980 w 1359979"/>
                <a:gd name="connsiteY3" fmla="*/ 0 h 779811"/>
                <a:gd name="connsiteX4" fmla="*/ 0 w 1359979"/>
                <a:gd name="connsiteY4" fmla="*/ 779812 h 779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9979" h="779811">
                  <a:moveTo>
                    <a:pt x="1116664" y="132493"/>
                  </a:moveTo>
                  <a:lnTo>
                    <a:pt x="151257" y="627793"/>
                  </a:lnTo>
                  <a:lnTo>
                    <a:pt x="199501" y="586788"/>
                  </a:lnTo>
                  <a:lnTo>
                    <a:pt x="1359980" y="0"/>
                  </a:lnTo>
                  <a:lnTo>
                    <a:pt x="0" y="779812"/>
                  </a:lnTo>
                  <a:close/>
                </a:path>
              </a:pathLst>
            </a:custGeom>
            <a:solidFill>
              <a:srgbClr val="0067B2"/>
            </a:solidFill>
            <a:ln w="4763" cap="flat">
              <a:noFill/>
              <a:prstDash val="solid"/>
              <a:miter/>
            </a:ln>
          </p:spPr>
          <p:txBody>
            <a:bodyPr rtlCol="0" anchor="ctr"/>
            <a:lstStyle/>
            <a:p>
              <a:endParaRPr lang="en-GB" sz="1800"/>
            </a:p>
          </p:txBody>
        </p:sp>
        <p:sp>
          <p:nvSpPr>
            <p:cNvPr id="46" name="Freeform: Shape 45">
              <a:extLst>
                <a:ext uri="{FF2B5EF4-FFF2-40B4-BE49-F238E27FC236}">
                  <a16:creationId xmlns:a16="http://schemas.microsoft.com/office/drawing/2014/main" id="{5BFFFF39-B66A-6777-BB9C-D58AE4EABCBF}"/>
                </a:ext>
              </a:extLst>
            </p:cNvPr>
            <p:cNvSpPr/>
            <p:nvPr/>
          </p:nvSpPr>
          <p:spPr>
            <a:xfrm>
              <a:off x="2977181" y="1604009"/>
              <a:ext cx="1360789" cy="780288"/>
            </a:xfrm>
            <a:custGeom>
              <a:avLst/>
              <a:gdLst>
                <a:gd name="connsiteX0" fmla="*/ 151829 w 1360789"/>
                <a:gd name="connsiteY0" fmla="*/ 168974 h 780288"/>
                <a:gd name="connsiteX1" fmla="*/ 102965 w 1360789"/>
                <a:gd name="connsiteY1" fmla="*/ 127302 h 780288"/>
                <a:gd name="connsiteX2" fmla="*/ 1117473 w 1360789"/>
                <a:gd name="connsiteY2" fmla="*/ 647795 h 780288"/>
                <a:gd name="connsiteX3" fmla="*/ 0 w 1360789"/>
                <a:gd name="connsiteY3" fmla="*/ 0 h 780288"/>
                <a:gd name="connsiteX4" fmla="*/ 1360789 w 1360789"/>
                <a:gd name="connsiteY4" fmla="*/ 780288 h 780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0789" h="780288">
                  <a:moveTo>
                    <a:pt x="151829" y="168974"/>
                  </a:moveTo>
                  <a:lnTo>
                    <a:pt x="102965" y="127302"/>
                  </a:lnTo>
                  <a:lnTo>
                    <a:pt x="1117473" y="647795"/>
                  </a:lnTo>
                  <a:lnTo>
                    <a:pt x="0" y="0"/>
                  </a:lnTo>
                  <a:lnTo>
                    <a:pt x="1360789" y="780288"/>
                  </a:lnTo>
                  <a:close/>
                </a:path>
              </a:pathLst>
            </a:custGeom>
            <a:solidFill>
              <a:srgbClr val="0067B2"/>
            </a:solidFill>
            <a:ln w="4763" cap="flat">
              <a:noFill/>
              <a:prstDash val="solid"/>
              <a:miter/>
            </a:ln>
          </p:spPr>
          <p:txBody>
            <a:bodyPr rtlCol="0" anchor="ctr"/>
            <a:lstStyle/>
            <a:p>
              <a:endParaRPr lang="en-GB" sz="1800"/>
            </a:p>
          </p:txBody>
        </p:sp>
        <p:sp>
          <p:nvSpPr>
            <p:cNvPr id="47" name="Freeform: Shape 46">
              <a:extLst>
                <a:ext uri="{FF2B5EF4-FFF2-40B4-BE49-F238E27FC236}">
                  <a16:creationId xmlns:a16="http://schemas.microsoft.com/office/drawing/2014/main" id="{CF9EB893-CC37-5E0D-5113-57407ECD77E4}"/>
                </a:ext>
              </a:extLst>
            </p:cNvPr>
            <p:cNvSpPr/>
            <p:nvPr/>
          </p:nvSpPr>
          <p:spPr>
            <a:xfrm>
              <a:off x="3933634" y="335089"/>
              <a:ext cx="157829" cy="478678"/>
            </a:xfrm>
            <a:custGeom>
              <a:avLst/>
              <a:gdLst>
                <a:gd name="connsiteX0" fmla="*/ 26860 w 157829"/>
                <a:gd name="connsiteY0" fmla="*/ 13573 h 478678"/>
                <a:gd name="connsiteX1" fmla="*/ 157829 w 157829"/>
                <a:gd name="connsiteY1" fmla="*/ 478679 h 478678"/>
                <a:gd name="connsiteX2" fmla="*/ 135588 w 157829"/>
                <a:gd name="connsiteY2" fmla="*/ 465963 h 478678"/>
                <a:gd name="connsiteX3" fmla="*/ 0 w 157829"/>
                <a:gd name="connsiteY3" fmla="*/ 0 h 478678"/>
              </a:gdLst>
              <a:ahLst/>
              <a:cxnLst>
                <a:cxn ang="0">
                  <a:pos x="connsiteX0" y="connsiteY0"/>
                </a:cxn>
                <a:cxn ang="0">
                  <a:pos x="connsiteX1" y="connsiteY1"/>
                </a:cxn>
                <a:cxn ang="0">
                  <a:pos x="connsiteX2" y="connsiteY2"/>
                </a:cxn>
                <a:cxn ang="0">
                  <a:pos x="connsiteX3" y="connsiteY3"/>
                </a:cxn>
              </a:cxnLst>
              <a:rect l="l" t="t" r="r" b="b"/>
              <a:pathLst>
                <a:path w="157829" h="478678">
                  <a:moveTo>
                    <a:pt x="26860" y="13573"/>
                  </a:moveTo>
                  <a:lnTo>
                    <a:pt x="157829" y="478679"/>
                  </a:lnTo>
                  <a:lnTo>
                    <a:pt x="135588" y="465963"/>
                  </a:lnTo>
                  <a:lnTo>
                    <a:pt x="0" y="0"/>
                  </a:lnTo>
                  <a:close/>
                </a:path>
              </a:pathLst>
            </a:custGeom>
            <a:solidFill>
              <a:srgbClr val="96C11E"/>
            </a:solidFill>
            <a:ln w="4763" cap="flat">
              <a:noFill/>
              <a:prstDash val="solid"/>
              <a:miter/>
            </a:ln>
          </p:spPr>
          <p:txBody>
            <a:bodyPr rtlCol="0" anchor="ctr"/>
            <a:lstStyle/>
            <a:p>
              <a:endParaRPr lang="en-GB" sz="1800"/>
            </a:p>
          </p:txBody>
        </p:sp>
        <p:sp>
          <p:nvSpPr>
            <p:cNvPr id="48" name="Freeform: Shape 47">
              <a:extLst>
                <a:ext uri="{FF2B5EF4-FFF2-40B4-BE49-F238E27FC236}">
                  <a16:creationId xmlns:a16="http://schemas.microsoft.com/office/drawing/2014/main" id="{FBC5100D-6A8A-A0CA-720C-1AEE2B3965CF}"/>
                </a:ext>
              </a:extLst>
            </p:cNvPr>
            <p:cNvSpPr/>
            <p:nvPr/>
          </p:nvSpPr>
          <p:spPr>
            <a:xfrm>
              <a:off x="3850623" y="1126045"/>
              <a:ext cx="333231" cy="619125"/>
            </a:xfrm>
            <a:custGeom>
              <a:avLst/>
              <a:gdLst>
                <a:gd name="connsiteX0" fmla="*/ 33242 w 333231"/>
                <a:gd name="connsiteY0" fmla="*/ 21336 h 619125"/>
                <a:gd name="connsiteX1" fmla="*/ 333232 w 333231"/>
                <a:gd name="connsiteY1" fmla="*/ 619125 h 619125"/>
                <a:gd name="connsiteX2" fmla="*/ 310324 w 333231"/>
                <a:gd name="connsiteY2" fmla="*/ 602837 h 619125"/>
                <a:gd name="connsiteX3" fmla="*/ 0 w 333231"/>
                <a:gd name="connsiteY3" fmla="*/ 0 h 619125"/>
              </a:gdLst>
              <a:ahLst/>
              <a:cxnLst>
                <a:cxn ang="0">
                  <a:pos x="connsiteX0" y="connsiteY0"/>
                </a:cxn>
                <a:cxn ang="0">
                  <a:pos x="connsiteX1" y="connsiteY1"/>
                </a:cxn>
                <a:cxn ang="0">
                  <a:pos x="connsiteX2" y="connsiteY2"/>
                </a:cxn>
                <a:cxn ang="0">
                  <a:pos x="connsiteX3" y="connsiteY3"/>
                </a:cxn>
              </a:cxnLst>
              <a:rect l="l" t="t" r="r" b="b"/>
              <a:pathLst>
                <a:path w="333231" h="619125">
                  <a:moveTo>
                    <a:pt x="33242" y="21336"/>
                  </a:moveTo>
                  <a:lnTo>
                    <a:pt x="333232" y="619125"/>
                  </a:lnTo>
                  <a:lnTo>
                    <a:pt x="310324" y="602837"/>
                  </a:lnTo>
                  <a:lnTo>
                    <a:pt x="0" y="0"/>
                  </a:lnTo>
                  <a:close/>
                </a:path>
              </a:pathLst>
            </a:custGeom>
            <a:solidFill>
              <a:srgbClr val="53C1F0"/>
            </a:solidFill>
            <a:ln w="4763" cap="flat">
              <a:noFill/>
              <a:prstDash val="solid"/>
              <a:miter/>
            </a:ln>
          </p:spPr>
          <p:txBody>
            <a:bodyPr rtlCol="0" anchor="ctr"/>
            <a:lstStyle/>
            <a:p>
              <a:endParaRPr lang="en-GB" sz="1800"/>
            </a:p>
          </p:txBody>
        </p:sp>
        <p:sp>
          <p:nvSpPr>
            <p:cNvPr id="49" name="Freeform: Shape 48">
              <a:extLst>
                <a:ext uri="{FF2B5EF4-FFF2-40B4-BE49-F238E27FC236}">
                  <a16:creationId xmlns:a16="http://schemas.microsoft.com/office/drawing/2014/main" id="{781DB4D1-91B4-3EDE-EF5B-A72A490F7B9C}"/>
                </a:ext>
              </a:extLst>
            </p:cNvPr>
            <p:cNvSpPr/>
            <p:nvPr/>
          </p:nvSpPr>
          <p:spPr>
            <a:xfrm>
              <a:off x="3973496" y="1510141"/>
              <a:ext cx="96535" cy="154257"/>
            </a:xfrm>
            <a:custGeom>
              <a:avLst/>
              <a:gdLst>
                <a:gd name="connsiteX0" fmla="*/ 96536 w 96535"/>
                <a:gd name="connsiteY0" fmla="*/ 154257 h 154257"/>
                <a:gd name="connsiteX1" fmla="*/ 92869 w 96535"/>
                <a:gd name="connsiteY1" fmla="*/ 151638 h 154257"/>
                <a:gd name="connsiteX2" fmla="*/ 0 w 96535"/>
                <a:gd name="connsiteY2" fmla="*/ 0 h 154257"/>
              </a:gdLst>
              <a:ahLst/>
              <a:cxnLst>
                <a:cxn ang="0">
                  <a:pos x="connsiteX0" y="connsiteY0"/>
                </a:cxn>
                <a:cxn ang="0">
                  <a:pos x="connsiteX1" y="connsiteY1"/>
                </a:cxn>
                <a:cxn ang="0">
                  <a:pos x="connsiteX2" y="connsiteY2"/>
                </a:cxn>
              </a:cxnLst>
              <a:rect l="l" t="t" r="r" b="b"/>
              <a:pathLst>
                <a:path w="96535" h="154257">
                  <a:moveTo>
                    <a:pt x="96536" y="154257"/>
                  </a:moveTo>
                  <a:lnTo>
                    <a:pt x="92869" y="151638"/>
                  </a:lnTo>
                  <a:lnTo>
                    <a:pt x="0" y="0"/>
                  </a:lnTo>
                  <a:close/>
                </a:path>
              </a:pathLst>
            </a:custGeom>
            <a:solidFill>
              <a:srgbClr val="53C1F0"/>
            </a:solidFill>
            <a:ln w="4763" cap="flat">
              <a:noFill/>
              <a:prstDash val="solid"/>
              <a:miter/>
            </a:ln>
          </p:spPr>
          <p:txBody>
            <a:bodyPr rtlCol="0" anchor="ctr"/>
            <a:lstStyle/>
            <a:p>
              <a:endParaRPr lang="en-GB" sz="1800"/>
            </a:p>
          </p:txBody>
        </p:sp>
        <p:sp>
          <p:nvSpPr>
            <p:cNvPr id="50" name="Freeform: Shape 49">
              <a:extLst>
                <a:ext uri="{FF2B5EF4-FFF2-40B4-BE49-F238E27FC236}">
                  <a16:creationId xmlns:a16="http://schemas.microsoft.com/office/drawing/2014/main" id="{C0FD825E-3C74-6675-EC4D-97204A92C594}"/>
                </a:ext>
              </a:extLst>
            </p:cNvPr>
            <p:cNvSpPr/>
            <p:nvPr/>
          </p:nvSpPr>
          <p:spPr>
            <a:xfrm>
              <a:off x="3270979" y="0"/>
              <a:ext cx="293989" cy="511873"/>
            </a:xfrm>
            <a:custGeom>
              <a:avLst/>
              <a:gdLst>
                <a:gd name="connsiteX0" fmla="*/ 49768 w 293989"/>
                <a:gd name="connsiteY0" fmla="*/ 25146 h 511873"/>
                <a:gd name="connsiteX1" fmla="*/ 293989 w 293989"/>
                <a:gd name="connsiteY1" fmla="*/ 511874 h 511873"/>
                <a:gd name="connsiteX2" fmla="*/ 250746 w 293989"/>
                <a:gd name="connsiteY2" fmla="*/ 487061 h 511873"/>
                <a:gd name="connsiteX3" fmla="*/ 0 w 293989"/>
                <a:gd name="connsiteY3" fmla="*/ 0 h 511873"/>
              </a:gdLst>
              <a:ahLst/>
              <a:cxnLst>
                <a:cxn ang="0">
                  <a:pos x="connsiteX0" y="connsiteY0"/>
                </a:cxn>
                <a:cxn ang="0">
                  <a:pos x="connsiteX1" y="connsiteY1"/>
                </a:cxn>
                <a:cxn ang="0">
                  <a:pos x="connsiteX2" y="connsiteY2"/>
                </a:cxn>
                <a:cxn ang="0">
                  <a:pos x="connsiteX3" y="connsiteY3"/>
                </a:cxn>
              </a:cxnLst>
              <a:rect l="l" t="t" r="r" b="b"/>
              <a:pathLst>
                <a:path w="293989" h="511873">
                  <a:moveTo>
                    <a:pt x="49768" y="25146"/>
                  </a:moveTo>
                  <a:lnTo>
                    <a:pt x="293989" y="511874"/>
                  </a:lnTo>
                  <a:lnTo>
                    <a:pt x="250746" y="487061"/>
                  </a:lnTo>
                  <a:lnTo>
                    <a:pt x="0" y="0"/>
                  </a:lnTo>
                  <a:close/>
                </a:path>
              </a:pathLst>
            </a:custGeom>
            <a:solidFill>
              <a:srgbClr val="96C11E"/>
            </a:solidFill>
            <a:ln w="4763" cap="flat">
              <a:noFill/>
              <a:prstDash val="solid"/>
              <a:miter/>
            </a:ln>
          </p:spPr>
          <p:txBody>
            <a:bodyPr rtlCol="0" anchor="ctr"/>
            <a:lstStyle/>
            <a:p>
              <a:endParaRPr lang="en-GB" sz="1800"/>
            </a:p>
          </p:txBody>
        </p:sp>
        <p:sp>
          <p:nvSpPr>
            <p:cNvPr id="51" name="Freeform: Shape 50">
              <a:extLst>
                <a:ext uri="{FF2B5EF4-FFF2-40B4-BE49-F238E27FC236}">
                  <a16:creationId xmlns:a16="http://schemas.microsoft.com/office/drawing/2014/main" id="{CDF8B793-7202-228D-AED9-6A9D9885574B}"/>
                </a:ext>
              </a:extLst>
            </p:cNvPr>
            <p:cNvSpPr/>
            <p:nvPr/>
          </p:nvSpPr>
          <p:spPr>
            <a:xfrm>
              <a:off x="3261121" y="747950"/>
              <a:ext cx="570976" cy="747569"/>
            </a:xfrm>
            <a:custGeom>
              <a:avLst/>
              <a:gdLst>
                <a:gd name="connsiteX0" fmla="*/ 56007 w 570976"/>
                <a:gd name="connsiteY0" fmla="*/ 35909 h 747569"/>
                <a:gd name="connsiteX1" fmla="*/ 570976 w 570976"/>
                <a:gd name="connsiteY1" fmla="*/ 747570 h 747569"/>
                <a:gd name="connsiteX2" fmla="*/ 528876 w 570976"/>
                <a:gd name="connsiteY2" fmla="*/ 717709 h 747569"/>
                <a:gd name="connsiteX3" fmla="*/ 0 w 570976"/>
                <a:gd name="connsiteY3" fmla="*/ 0 h 747569"/>
              </a:gdLst>
              <a:ahLst/>
              <a:cxnLst>
                <a:cxn ang="0">
                  <a:pos x="connsiteX0" y="connsiteY0"/>
                </a:cxn>
                <a:cxn ang="0">
                  <a:pos x="connsiteX1" y="connsiteY1"/>
                </a:cxn>
                <a:cxn ang="0">
                  <a:pos x="connsiteX2" y="connsiteY2"/>
                </a:cxn>
                <a:cxn ang="0">
                  <a:pos x="connsiteX3" y="connsiteY3"/>
                </a:cxn>
              </a:cxnLst>
              <a:rect l="l" t="t" r="r" b="b"/>
              <a:pathLst>
                <a:path w="570976" h="747569">
                  <a:moveTo>
                    <a:pt x="56007" y="35909"/>
                  </a:moveTo>
                  <a:lnTo>
                    <a:pt x="570976" y="747570"/>
                  </a:lnTo>
                  <a:lnTo>
                    <a:pt x="528876" y="717709"/>
                  </a:lnTo>
                  <a:lnTo>
                    <a:pt x="0" y="0"/>
                  </a:lnTo>
                  <a:close/>
                </a:path>
              </a:pathLst>
            </a:custGeom>
            <a:solidFill>
              <a:srgbClr val="53C1F0"/>
            </a:solidFill>
            <a:ln w="4763" cap="flat">
              <a:noFill/>
              <a:prstDash val="solid"/>
              <a:miter/>
            </a:ln>
          </p:spPr>
          <p:txBody>
            <a:bodyPr rtlCol="0" anchor="ctr"/>
            <a:lstStyle/>
            <a:p>
              <a:endParaRPr lang="en-GB" sz="1800"/>
            </a:p>
          </p:txBody>
        </p:sp>
        <p:sp>
          <p:nvSpPr>
            <p:cNvPr id="52" name="Freeform: Shape 51">
              <a:extLst>
                <a:ext uri="{FF2B5EF4-FFF2-40B4-BE49-F238E27FC236}">
                  <a16:creationId xmlns:a16="http://schemas.microsoft.com/office/drawing/2014/main" id="{0345ACEC-58E3-B522-2F42-F380696339B3}"/>
                </a:ext>
              </a:extLst>
            </p:cNvPr>
            <p:cNvSpPr/>
            <p:nvPr/>
          </p:nvSpPr>
          <p:spPr>
            <a:xfrm>
              <a:off x="2245422" y="96488"/>
              <a:ext cx="891063" cy="905398"/>
            </a:xfrm>
            <a:custGeom>
              <a:avLst/>
              <a:gdLst>
                <a:gd name="connsiteX0" fmla="*/ 85630 w 891063"/>
                <a:gd name="connsiteY0" fmla="*/ 54912 h 905398"/>
                <a:gd name="connsiteX1" fmla="*/ 891064 w 891063"/>
                <a:gd name="connsiteY1" fmla="*/ 905399 h 905398"/>
                <a:gd name="connsiteX2" fmla="*/ 815531 w 891063"/>
                <a:gd name="connsiteY2" fmla="*/ 851773 h 905398"/>
                <a:gd name="connsiteX3" fmla="*/ 0 w 891063"/>
                <a:gd name="connsiteY3" fmla="*/ 0 h 905398"/>
              </a:gdLst>
              <a:ahLst/>
              <a:cxnLst>
                <a:cxn ang="0">
                  <a:pos x="connsiteX0" y="connsiteY0"/>
                </a:cxn>
                <a:cxn ang="0">
                  <a:pos x="connsiteX1" y="connsiteY1"/>
                </a:cxn>
                <a:cxn ang="0">
                  <a:pos x="connsiteX2" y="connsiteY2"/>
                </a:cxn>
                <a:cxn ang="0">
                  <a:pos x="connsiteX3" y="connsiteY3"/>
                </a:cxn>
              </a:cxnLst>
              <a:rect l="l" t="t" r="r" b="b"/>
              <a:pathLst>
                <a:path w="891063" h="905398">
                  <a:moveTo>
                    <a:pt x="85630" y="54912"/>
                  </a:moveTo>
                  <a:lnTo>
                    <a:pt x="891064" y="905399"/>
                  </a:lnTo>
                  <a:lnTo>
                    <a:pt x="815531" y="851773"/>
                  </a:lnTo>
                  <a:lnTo>
                    <a:pt x="0" y="0"/>
                  </a:lnTo>
                  <a:close/>
                </a:path>
              </a:pathLst>
            </a:custGeom>
            <a:solidFill>
              <a:srgbClr val="FFFFFF"/>
            </a:solidFill>
            <a:ln w="4763" cap="flat">
              <a:noFill/>
              <a:prstDash val="solid"/>
              <a:miter/>
            </a:ln>
          </p:spPr>
          <p:txBody>
            <a:bodyPr rtlCol="0" anchor="ctr"/>
            <a:lstStyle/>
            <a:p>
              <a:endParaRPr lang="en-GB" sz="1800"/>
            </a:p>
          </p:txBody>
        </p:sp>
        <p:sp>
          <p:nvSpPr>
            <p:cNvPr id="53" name="Freeform: Shape 52">
              <a:extLst>
                <a:ext uri="{FF2B5EF4-FFF2-40B4-BE49-F238E27FC236}">
                  <a16:creationId xmlns:a16="http://schemas.microsoft.com/office/drawing/2014/main" id="{6287451B-D4DB-1E18-BF46-99CE34F64EBA}"/>
                </a:ext>
              </a:extLst>
            </p:cNvPr>
            <p:cNvSpPr/>
            <p:nvPr/>
          </p:nvSpPr>
          <p:spPr>
            <a:xfrm>
              <a:off x="1189862" y="118443"/>
              <a:ext cx="3128105" cy="2219848"/>
            </a:xfrm>
            <a:custGeom>
              <a:avLst/>
              <a:gdLst>
                <a:gd name="connsiteX0" fmla="*/ 8715 w 3128105"/>
                <a:gd name="connsiteY0" fmla="*/ 7429 h 2219848"/>
                <a:gd name="connsiteX1" fmla="*/ 0 w 3128105"/>
                <a:gd name="connsiteY1" fmla="*/ 0 h 2219848"/>
                <a:gd name="connsiteX2" fmla="*/ 3128105 w 3128105"/>
                <a:gd name="connsiteY2" fmla="*/ 2219849 h 2219848"/>
                <a:gd name="connsiteX3" fmla="*/ 1007697 w 3128105"/>
                <a:gd name="connsiteY3" fmla="*/ 859822 h 2219848"/>
                <a:gd name="connsiteX4" fmla="*/ 918305 w 3128105"/>
                <a:gd name="connsiteY4" fmla="*/ 783527 h 2219848"/>
                <a:gd name="connsiteX5" fmla="*/ 2857357 w 3128105"/>
                <a:gd name="connsiteY5" fmla="*/ 2036302 h 221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8105" h="2219848">
                  <a:moveTo>
                    <a:pt x="8715" y="7429"/>
                  </a:moveTo>
                  <a:lnTo>
                    <a:pt x="0" y="0"/>
                  </a:lnTo>
                  <a:lnTo>
                    <a:pt x="3128105" y="2219849"/>
                  </a:lnTo>
                  <a:lnTo>
                    <a:pt x="1007697" y="859822"/>
                  </a:lnTo>
                  <a:lnTo>
                    <a:pt x="918305" y="783527"/>
                  </a:lnTo>
                  <a:lnTo>
                    <a:pt x="2857357" y="2036302"/>
                  </a:lnTo>
                  <a:close/>
                </a:path>
              </a:pathLst>
            </a:custGeom>
            <a:solidFill>
              <a:srgbClr val="0067B2"/>
            </a:solidFill>
            <a:ln w="4763" cap="flat">
              <a:noFill/>
              <a:prstDash val="solid"/>
              <a:miter/>
            </a:ln>
          </p:spPr>
          <p:txBody>
            <a:bodyPr rtlCol="0" anchor="ctr"/>
            <a:lstStyle/>
            <a:p>
              <a:endParaRPr lang="en-GB" sz="1800"/>
            </a:p>
          </p:txBody>
        </p:sp>
        <p:sp>
          <p:nvSpPr>
            <p:cNvPr id="54" name="Freeform: Shape 53">
              <a:extLst>
                <a:ext uri="{FF2B5EF4-FFF2-40B4-BE49-F238E27FC236}">
                  <a16:creationId xmlns:a16="http://schemas.microsoft.com/office/drawing/2014/main" id="{3A0BD716-795A-97F0-F19E-B0B9734524BE}"/>
                </a:ext>
              </a:extLst>
            </p:cNvPr>
            <p:cNvSpPr/>
            <p:nvPr/>
          </p:nvSpPr>
          <p:spPr>
            <a:xfrm>
              <a:off x="1779698" y="1441227"/>
              <a:ext cx="763904" cy="310562"/>
            </a:xfrm>
            <a:custGeom>
              <a:avLst/>
              <a:gdLst>
                <a:gd name="connsiteX0" fmla="*/ 726758 w 763904"/>
                <a:gd name="connsiteY0" fmla="*/ 275463 h 310562"/>
                <a:gd name="connsiteX1" fmla="*/ 763905 w 763904"/>
                <a:gd name="connsiteY1" fmla="*/ 310563 h 310562"/>
                <a:gd name="connsiteX2" fmla="*/ 39767 w 763904"/>
                <a:gd name="connsiteY2" fmla="*/ 42005 h 310562"/>
                <a:gd name="connsiteX3" fmla="*/ 0 w 763904"/>
                <a:gd name="connsiteY3" fmla="*/ 0 h 310562"/>
              </a:gdLst>
              <a:ahLst/>
              <a:cxnLst>
                <a:cxn ang="0">
                  <a:pos x="connsiteX0" y="connsiteY0"/>
                </a:cxn>
                <a:cxn ang="0">
                  <a:pos x="connsiteX1" y="connsiteY1"/>
                </a:cxn>
                <a:cxn ang="0">
                  <a:pos x="connsiteX2" y="connsiteY2"/>
                </a:cxn>
                <a:cxn ang="0">
                  <a:pos x="connsiteX3" y="connsiteY3"/>
                </a:cxn>
              </a:cxnLst>
              <a:rect l="l" t="t" r="r" b="b"/>
              <a:pathLst>
                <a:path w="763904" h="310562">
                  <a:moveTo>
                    <a:pt x="726758" y="275463"/>
                  </a:moveTo>
                  <a:lnTo>
                    <a:pt x="763905" y="310563"/>
                  </a:lnTo>
                  <a:lnTo>
                    <a:pt x="39767" y="42005"/>
                  </a:lnTo>
                  <a:lnTo>
                    <a:pt x="0" y="0"/>
                  </a:lnTo>
                  <a:close/>
                </a:path>
              </a:pathLst>
            </a:custGeom>
            <a:solidFill>
              <a:srgbClr val="96C11E"/>
            </a:solidFill>
            <a:ln w="4763" cap="flat">
              <a:noFill/>
              <a:prstDash val="solid"/>
              <a:miter/>
            </a:ln>
          </p:spPr>
          <p:txBody>
            <a:bodyPr rtlCol="0" anchor="ctr"/>
            <a:lstStyle/>
            <a:p>
              <a:endParaRPr lang="en-GB" sz="1800"/>
            </a:p>
          </p:txBody>
        </p:sp>
        <p:sp>
          <p:nvSpPr>
            <p:cNvPr id="55" name="Freeform: Shape 54">
              <a:extLst>
                <a:ext uri="{FF2B5EF4-FFF2-40B4-BE49-F238E27FC236}">
                  <a16:creationId xmlns:a16="http://schemas.microsoft.com/office/drawing/2014/main" id="{AC4ABEA9-5F38-FFCA-2884-8DAFDD1CDF01}"/>
                </a:ext>
              </a:extLst>
            </p:cNvPr>
            <p:cNvSpPr/>
            <p:nvPr/>
          </p:nvSpPr>
          <p:spPr>
            <a:xfrm>
              <a:off x="1343881" y="2156698"/>
              <a:ext cx="576453" cy="73818"/>
            </a:xfrm>
            <a:custGeom>
              <a:avLst/>
              <a:gdLst>
                <a:gd name="connsiteX0" fmla="*/ 0 w 576453"/>
                <a:gd name="connsiteY0" fmla="*/ 0 h 73818"/>
                <a:gd name="connsiteX1" fmla="*/ 565880 w 576453"/>
                <a:gd name="connsiteY1" fmla="*/ 61150 h 73818"/>
                <a:gd name="connsiteX2" fmla="*/ 576453 w 576453"/>
                <a:gd name="connsiteY2" fmla="*/ 73819 h 73818"/>
                <a:gd name="connsiteX3" fmla="*/ 10763 w 576453"/>
                <a:gd name="connsiteY3" fmla="*/ 14859 h 73818"/>
              </a:gdLst>
              <a:ahLst/>
              <a:cxnLst>
                <a:cxn ang="0">
                  <a:pos x="connsiteX0" y="connsiteY0"/>
                </a:cxn>
                <a:cxn ang="0">
                  <a:pos x="connsiteX1" y="connsiteY1"/>
                </a:cxn>
                <a:cxn ang="0">
                  <a:pos x="connsiteX2" y="connsiteY2"/>
                </a:cxn>
                <a:cxn ang="0">
                  <a:pos x="connsiteX3" y="connsiteY3"/>
                </a:cxn>
              </a:cxnLst>
              <a:rect l="l" t="t" r="r" b="b"/>
              <a:pathLst>
                <a:path w="576453" h="73818">
                  <a:moveTo>
                    <a:pt x="0" y="0"/>
                  </a:moveTo>
                  <a:lnTo>
                    <a:pt x="565880" y="61150"/>
                  </a:lnTo>
                  <a:lnTo>
                    <a:pt x="576453" y="73819"/>
                  </a:lnTo>
                  <a:lnTo>
                    <a:pt x="10763" y="14859"/>
                  </a:lnTo>
                  <a:close/>
                </a:path>
              </a:pathLst>
            </a:custGeom>
            <a:solidFill>
              <a:srgbClr val="FFFFFF"/>
            </a:solidFill>
            <a:ln w="4763" cap="flat">
              <a:noFill/>
              <a:prstDash val="solid"/>
              <a:miter/>
            </a:ln>
          </p:spPr>
          <p:txBody>
            <a:bodyPr rtlCol="0" anchor="ctr"/>
            <a:lstStyle/>
            <a:p>
              <a:endParaRPr lang="en-GB" sz="1800"/>
            </a:p>
          </p:txBody>
        </p:sp>
        <p:sp>
          <p:nvSpPr>
            <p:cNvPr id="56" name="Freeform: Shape 55">
              <a:extLst>
                <a:ext uri="{FF2B5EF4-FFF2-40B4-BE49-F238E27FC236}">
                  <a16:creationId xmlns:a16="http://schemas.microsoft.com/office/drawing/2014/main" id="{82A11417-F563-08B7-33DE-283435C704F4}"/>
                </a:ext>
              </a:extLst>
            </p:cNvPr>
            <p:cNvSpPr/>
            <p:nvPr/>
          </p:nvSpPr>
          <p:spPr>
            <a:xfrm>
              <a:off x="1415795" y="2778299"/>
              <a:ext cx="572214" cy="73104"/>
            </a:xfrm>
            <a:custGeom>
              <a:avLst/>
              <a:gdLst>
                <a:gd name="connsiteX0" fmla="*/ 0 w 572214"/>
                <a:gd name="connsiteY0" fmla="*/ 73104 h 73104"/>
                <a:gd name="connsiteX1" fmla="*/ 10763 w 572214"/>
                <a:gd name="connsiteY1" fmla="*/ 58531 h 73104"/>
                <a:gd name="connsiteX2" fmla="*/ 572214 w 572214"/>
                <a:gd name="connsiteY2" fmla="*/ 0 h 73104"/>
                <a:gd name="connsiteX3" fmla="*/ 561737 w 572214"/>
                <a:gd name="connsiteY3" fmla="*/ 12382 h 73104"/>
              </a:gdLst>
              <a:ahLst/>
              <a:cxnLst>
                <a:cxn ang="0">
                  <a:pos x="connsiteX0" y="connsiteY0"/>
                </a:cxn>
                <a:cxn ang="0">
                  <a:pos x="connsiteX1" y="connsiteY1"/>
                </a:cxn>
                <a:cxn ang="0">
                  <a:pos x="connsiteX2" y="connsiteY2"/>
                </a:cxn>
                <a:cxn ang="0">
                  <a:pos x="connsiteX3" y="connsiteY3"/>
                </a:cxn>
              </a:cxnLst>
              <a:rect l="l" t="t" r="r" b="b"/>
              <a:pathLst>
                <a:path w="572214" h="73104">
                  <a:moveTo>
                    <a:pt x="0" y="73104"/>
                  </a:moveTo>
                  <a:lnTo>
                    <a:pt x="10763" y="58531"/>
                  </a:lnTo>
                  <a:lnTo>
                    <a:pt x="572214" y="0"/>
                  </a:lnTo>
                  <a:lnTo>
                    <a:pt x="561737" y="12382"/>
                  </a:lnTo>
                  <a:close/>
                </a:path>
              </a:pathLst>
            </a:custGeom>
            <a:solidFill>
              <a:srgbClr val="FFFFFF"/>
            </a:solidFill>
            <a:ln w="4763" cap="flat">
              <a:noFill/>
              <a:prstDash val="solid"/>
              <a:miter/>
            </a:ln>
          </p:spPr>
          <p:txBody>
            <a:bodyPr rtlCol="0" anchor="ctr"/>
            <a:lstStyle/>
            <a:p>
              <a:endParaRPr lang="en-GB" sz="1800"/>
            </a:p>
          </p:txBody>
        </p:sp>
        <p:sp>
          <p:nvSpPr>
            <p:cNvPr id="57" name="Freeform: Shape 56">
              <a:extLst>
                <a:ext uri="{FF2B5EF4-FFF2-40B4-BE49-F238E27FC236}">
                  <a16:creationId xmlns:a16="http://schemas.microsoft.com/office/drawing/2014/main" id="{58A5C339-1FD8-23F9-D8F9-5A6621377006}"/>
                </a:ext>
              </a:extLst>
            </p:cNvPr>
            <p:cNvSpPr/>
            <p:nvPr/>
          </p:nvSpPr>
          <p:spPr>
            <a:xfrm>
              <a:off x="1157287" y="3822096"/>
              <a:ext cx="826150" cy="448960"/>
            </a:xfrm>
            <a:custGeom>
              <a:avLst/>
              <a:gdLst>
                <a:gd name="connsiteX0" fmla="*/ 57960 w 826150"/>
                <a:gd name="connsiteY0" fmla="*/ 388477 h 448960"/>
                <a:gd name="connsiteX1" fmla="*/ 826151 w 826150"/>
                <a:gd name="connsiteY1" fmla="*/ 0 h 448960"/>
                <a:gd name="connsiteX2" fmla="*/ 767001 w 826150"/>
                <a:gd name="connsiteY2" fmla="*/ 55483 h 448960"/>
                <a:gd name="connsiteX3" fmla="*/ 0 w 826150"/>
                <a:gd name="connsiteY3" fmla="*/ 448961 h 448960"/>
              </a:gdLst>
              <a:ahLst/>
              <a:cxnLst>
                <a:cxn ang="0">
                  <a:pos x="connsiteX0" y="connsiteY0"/>
                </a:cxn>
                <a:cxn ang="0">
                  <a:pos x="connsiteX1" y="connsiteY1"/>
                </a:cxn>
                <a:cxn ang="0">
                  <a:pos x="connsiteX2" y="connsiteY2"/>
                </a:cxn>
                <a:cxn ang="0">
                  <a:pos x="connsiteX3" y="connsiteY3"/>
                </a:cxn>
              </a:cxnLst>
              <a:rect l="l" t="t" r="r" b="b"/>
              <a:pathLst>
                <a:path w="826150" h="448960">
                  <a:moveTo>
                    <a:pt x="57960" y="388477"/>
                  </a:moveTo>
                  <a:lnTo>
                    <a:pt x="826151" y="0"/>
                  </a:lnTo>
                  <a:lnTo>
                    <a:pt x="767001" y="55483"/>
                  </a:lnTo>
                  <a:lnTo>
                    <a:pt x="0" y="448961"/>
                  </a:lnTo>
                  <a:close/>
                </a:path>
              </a:pathLst>
            </a:custGeom>
            <a:solidFill>
              <a:srgbClr val="FFFFFF"/>
            </a:solidFill>
            <a:ln w="4763" cap="flat">
              <a:noFill/>
              <a:prstDash val="solid"/>
              <a:miter/>
            </a:ln>
          </p:spPr>
          <p:txBody>
            <a:bodyPr rtlCol="0" anchor="ctr"/>
            <a:lstStyle/>
            <a:p>
              <a:endParaRPr lang="en-GB" sz="1800"/>
            </a:p>
          </p:txBody>
        </p:sp>
        <p:sp>
          <p:nvSpPr>
            <p:cNvPr id="58" name="Freeform: Shape 57">
              <a:extLst>
                <a:ext uri="{FF2B5EF4-FFF2-40B4-BE49-F238E27FC236}">
                  <a16:creationId xmlns:a16="http://schemas.microsoft.com/office/drawing/2014/main" id="{4F1B77BB-933F-3610-BC93-44B4F2AA616F}"/>
                </a:ext>
              </a:extLst>
            </p:cNvPr>
            <p:cNvSpPr/>
            <p:nvPr/>
          </p:nvSpPr>
          <p:spPr>
            <a:xfrm>
              <a:off x="2892408" y="3660362"/>
              <a:ext cx="742378" cy="844057"/>
            </a:xfrm>
            <a:custGeom>
              <a:avLst/>
              <a:gdLst>
                <a:gd name="connsiteX0" fmla="*/ 80724 w 742378"/>
                <a:gd name="connsiteY0" fmla="*/ 792289 h 844057"/>
                <a:gd name="connsiteX1" fmla="*/ 0 w 742378"/>
                <a:gd name="connsiteY1" fmla="*/ 844058 h 844057"/>
                <a:gd name="connsiteX2" fmla="*/ 674227 w 742378"/>
                <a:gd name="connsiteY2" fmla="*/ 48387 h 844057"/>
                <a:gd name="connsiteX3" fmla="*/ 742379 w 742378"/>
                <a:gd name="connsiteY3" fmla="*/ 0 h 844057"/>
              </a:gdLst>
              <a:ahLst/>
              <a:cxnLst>
                <a:cxn ang="0">
                  <a:pos x="connsiteX0" y="connsiteY0"/>
                </a:cxn>
                <a:cxn ang="0">
                  <a:pos x="connsiteX1" y="connsiteY1"/>
                </a:cxn>
                <a:cxn ang="0">
                  <a:pos x="connsiteX2" y="connsiteY2"/>
                </a:cxn>
                <a:cxn ang="0">
                  <a:pos x="connsiteX3" y="connsiteY3"/>
                </a:cxn>
              </a:cxnLst>
              <a:rect l="l" t="t" r="r" b="b"/>
              <a:pathLst>
                <a:path w="742378" h="844057">
                  <a:moveTo>
                    <a:pt x="80724" y="792289"/>
                  </a:moveTo>
                  <a:lnTo>
                    <a:pt x="0" y="844058"/>
                  </a:lnTo>
                  <a:lnTo>
                    <a:pt x="674227" y="48387"/>
                  </a:lnTo>
                  <a:lnTo>
                    <a:pt x="742379" y="0"/>
                  </a:lnTo>
                  <a:close/>
                </a:path>
              </a:pathLst>
            </a:custGeom>
            <a:solidFill>
              <a:srgbClr val="FF6B00"/>
            </a:solidFill>
            <a:ln w="4763" cap="flat">
              <a:noFill/>
              <a:prstDash val="solid"/>
              <a:miter/>
            </a:ln>
          </p:spPr>
          <p:txBody>
            <a:bodyPr rtlCol="0" anchor="ctr"/>
            <a:lstStyle/>
            <a:p>
              <a:endParaRPr lang="en-GB" sz="1800"/>
            </a:p>
          </p:txBody>
        </p:sp>
        <p:sp>
          <p:nvSpPr>
            <p:cNvPr id="59" name="Freeform: Shape 58">
              <a:extLst>
                <a:ext uri="{FF2B5EF4-FFF2-40B4-BE49-F238E27FC236}">
                  <a16:creationId xmlns:a16="http://schemas.microsoft.com/office/drawing/2014/main" id="{825BF3BB-1D3F-FF39-4CCE-A271F8AEF4F0}"/>
                </a:ext>
              </a:extLst>
            </p:cNvPr>
            <p:cNvSpPr/>
            <p:nvPr/>
          </p:nvSpPr>
          <p:spPr>
            <a:xfrm>
              <a:off x="3652313" y="4316539"/>
              <a:ext cx="239553" cy="506539"/>
            </a:xfrm>
            <a:custGeom>
              <a:avLst/>
              <a:gdLst>
                <a:gd name="connsiteX0" fmla="*/ 51435 w 239553"/>
                <a:gd name="connsiteY0" fmla="*/ 480489 h 506539"/>
                <a:gd name="connsiteX1" fmla="*/ 0 w 239553"/>
                <a:gd name="connsiteY1" fmla="*/ 506539 h 506539"/>
                <a:gd name="connsiteX2" fmla="*/ 193500 w 239553"/>
                <a:gd name="connsiteY2" fmla="*/ 26432 h 506539"/>
                <a:gd name="connsiteX3" fmla="*/ 239554 w 239553"/>
                <a:gd name="connsiteY3" fmla="*/ 0 h 506539"/>
              </a:gdLst>
              <a:ahLst/>
              <a:cxnLst>
                <a:cxn ang="0">
                  <a:pos x="connsiteX0" y="connsiteY0"/>
                </a:cxn>
                <a:cxn ang="0">
                  <a:pos x="connsiteX1" y="connsiteY1"/>
                </a:cxn>
                <a:cxn ang="0">
                  <a:pos x="connsiteX2" y="connsiteY2"/>
                </a:cxn>
                <a:cxn ang="0">
                  <a:pos x="connsiteX3" y="connsiteY3"/>
                </a:cxn>
              </a:cxnLst>
              <a:rect l="l" t="t" r="r" b="b"/>
              <a:pathLst>
                <a:path w="239553" h="506539">
                  <a:moveTo>
                    <a:pt x="51435" y="480489"/>
                  </a:moveTo>
                  <a:lnTo>
                    <a:pt x="0" y="506539"/>
                  </a:lnTo>
                  <a:lnTo>
                    <a:pt x="193500" y="26432"/>
                  </a:lnTo>
                  <a:lnTo>
                    <a:pt x="239554" y="0"/>
                  </a:lnTo>
                  <a:close/>
                </a:path>
              </a:pathLst>
            </a:custGeom>
            <a:solidFill>
              <a:srgbClr val="FF6B00"/>
            </a:solidFill>
            <a:ln w="4763" cap="flat">
              <a:noFill/>
              <a:prstDash val="solid"/>
              <a:miter/>
            </a:ln>
          </p:spPr>
          <p:txBody>
            <a:bodyPr rtlCol="0" anchor="ctr"/>
            <a:lstStyle/>
            <a:p>
              <a:endParaRPr lang="en-GB" sz="1800"/>
            </a:p>
          </p:txBody>
        </p:sp>
        <p:sp>
          <p:nvSpPr>
            <p:cNvPr id="60" name="Freeform: Shape 59">
              <a:extLst>
                <a:ext uri="{FF2B5EF4-FFF2-40B4-BE49-F238E27FC236}">
                  <a16:creationId xmlns:a16="http://schemas.microsoft.com/office/drawing/2014/main" id="{F650EAF6-9BE9-EAEA-4EB0-2F1FA8AC9672}"/>
                </a:ext>
              </a:extLst>
            </p:cNvPr>
            <p:cNvSpPr/>
            <p:nvPr/>
          </p:nvSpPr>
          <p:spPr>
            <a:xfrm>
              <a:off x="3631548" y="3337083"/>
              <a:ext cx="458819" cy="693277"/>
            </a:xfrm>
            <a:custGeom>
              <a:avLst/>
              <a:gdLst>
                <a:gd name="connsiteX0" fmla="*/ 56292 w 458819"/>
                <a:gd name="connsiteY0" fmla="*/ 657177 h 693277"/>
                <a:gd name="connsiteX1" fmla="*/ 0 w 458819"/>
                <a:gd name="connsiteY1" fmla="*/ 693277 h 693277"/>
                <a:gd name="connsiteX2" fmla="*/ 414147 w 458819"/>
                <a:gd name="connsiteY2" fmla="*/ 31670 h 693277"/>
                <a:gd name="connsiteX3" fmla="*/ 458819 w 458819"/>
                <a:gd name="connsiteY3" fmla="*/ 0 h 693277"/>
              </a:gdLst>
              <a:ahLst/>
              <a:cxnLst>
                <a:cxn ang="0">
                  <a:pos x="connsiteX0" y="connsiteY0"/>
                </a:cxn>
                <a:cxn ang="0">
                  <a:pos x="connsiteX1" y="connsiteY1"/>
                </a:cxn>
                <a:cxn ang="0">
                  <a:pos x="connsiteX2" y="connsiteY2"/>
                </a:cxn>
                <a:cxn ang="0">
                  <a:pos x="connsiteX3" y="connsiteY3"/>
                </a:cxn>
              </a:cxnLst>
              <a:rect l="l" t="t" r="r" b="b"/>
              <a:pathLst>
                <a:path w="458819" h="693277">
                  <a:moveTo>
                    <a:pt x="56292" y="657177"/>
                  </a:moveTo>
                  <a:lnTo>
                    <a:pt x="0" y="693277"/>
                  </a:lnTo>
                  <a:lnTo>
                    <a:pt x="414147" y="31670"/>
                  </a:lnTo>
                  <a:lnTo>
                    <a:pt x="458819" y="0"/>
                  </a:lnTo>
                  <a:close/>
                </a:path>
              </a:pathLst>
            </a:custGeom>
            <a:solidFill>
              <a:srgbClr val="F7A800"/>
            </a:solidFill>
            <a:ln w="4763" cap="flat">
              <a:noFill/>
              <a:prstDash val="solid"/>
              <a:miter/>
            </a:ln>
          </p:spPr>
          <p:txBody>
            <a:bodyPr rtlCol="0" anchor="ctr"/>
            <a:lstStyle/>
            <a:p>
              <a:endParaRPr lang="en-GB" sz="1800"/>
            </a:p>
          </p:txBody>
        </p:sp>
        <p:sp>
          <p:nvSpPr>
            <p:cNvPr id="61" name="Freeform: Shape 60">
              <a:extLst>
                <a:ext uri="{FF2B5EF4-FFF2-40B4-BE49-F238E27FC236}">
                  <a16:creationId xmlns:a16="http://schemas.microsoft.com/office/drawing/2014/main" id="{C23C160E-A389-042D-5549-8D3B87723559}"/>
                </a:ext>
              </a:extLst>
            </p:cNvPr>
            <p:cNvSpPr/>
            <p:nvPr/>
          </p:nvSpPr>
          <p:spPr>
            <a:xfrm>
              <a:off x="4225289" y="4062412"/>
              <a:ext cx="109823" cy="470916"/>
            </a:xfrm>
            <a:custGeom>
              <a:avLst/>
              <a:gdLst>
                <a:gd name="connsiteX0" fmla="*/ 31480 w 109823"/>
                <a:gd name="connsiteY0" fmla="*/ 455009 h 470916"/>
                <a:gd name="connsiteX1" fmla="*/ 0 w 109823"/>
                <a:gd name="connsiteY1" fmla="*/ 470916 h 470916"/>
                <a:gd name="connsiteX2" fmla="*/ 81153 w 109823"/>
                <a:gd name="connsiteY2" fmla="*/ 16431 h 470916"/>
                <a:gd name="connsiteX3" fmla="*/ 109823 w 109823"/>
                <a:gd name="connsiteY3" fmla="*/ 0 h 470916"/>
              </a:gdLst>
              <a:ahLst/>
              <a:cxnLst>
                <a:cxn ang="0">
                  <a:pos x="connsiteX0" y="connsiteY0"/>
                </a:cxn>
                <a:cxn ang="0">
                  <a:pos x="connsiteX1" y="connsiteY1"/>
                </a:cxn>
                <a:cxn ang="0">
                  <a:pos x="connsiteX2" y="connsiteY2"/>
                </a:cxn>
                <a:cxn ang="0">
                  <a:pos x="connsiteX3" y="connsiteY3"/>
                </a:cxn>
              </a:cxnLst>
              <a:rect l="l" t="t" r="r" b="b"/>
              <a:pathLst>
                <a:path w="109823" h="470916">
                  <a:moveTo>
                    <a:pt x="31480" y="455009"/>
                  </a:moveTo>
                  <a:lnTo>
                    <a:pt x="0" y="470916"/>
                  </a:lnTo>
                  <a:lnTo>
                    <a:pt x="81153" y="16431"/>
                  </a:lnTo>
                  <a:lnTo>
                    <a:pt x="109823" y="0"/>
                  </a:lnTo>
                  <a:close/>
                </a:path>
              </a:pathLst>
            </a:custGeom>
            <a:solidFill>
              <a:srgbClr val="FF6B00"/>
            </a:solidFill>
            <a:ln w="4763" cap="flat">
              <a:noFill/>
              <a:prstDash val="solid"/>
              <a:miter/>
            </a:ln>
          </p:spPr>
          <p:txBody>
            <a:bodyPr rtlCol="0" anchor="ctr"/>
            <a:lstStyle/>
            <a:p>
              <a:endParaRPr lang="en-GB" sz="1800"/>
            </a:p>
          </p:txBody>
        </p:sp>
        <p:sp>
          <p:nvSpPr>
            <p:cNvPr id="62" name="Freeform: Shape 61">
              <a:extLst>
                <a:ext uri="{FF2B5EF4-FFF2-40B4-BE49-F238E27FC236}">
                  <a16:creationId xmlns:a16="http://schemas.microsoft.com/office/drawing/2014/main" id="{6611DD28-66A4-D656-175F-00ECA2E3D1EC}"/>
                </a:ext>
              </a:extLst>
            </p:cNvPr>
            <p:cNvSpPr/>
            <p:nvPr/>
          </p:nvSpPr>
          <p:spPr>
            <a:xfrm>
              <a:off x="4090463" y="3155299"/>
              <a:ext cx="256079" cy="580691"/>
            </a:xfrm>
            <a:custGeom>
              <a:avLst/>
              <a:gdLst>
                <a:gd name="connsiteX0" fmla="*/ 38338 w 256079"/>
                <a:gd name="connsiteY0" fmla="*/ 556117 h 580691"/>
                <a:gd name="connsiteX1" fmla="*/ 0 w 256079"/>
                <a:gd name="connsiteY1" fmla="*/ 580692 h 580691"/>
                <a:gd name="connsiteX2" fmla="*/ 225266 w 256079"/>
                <a:gd name="connsiteY2" fmla="*/ 21860 h 580691"/>
                <a:gd name="connsiteX3" fmla="*/ 256079 w 256079"/>
                <a:gd name="connsiteY3" fmla="*/ 0 h 580691"/>
              </a:gdLst>
              <a:ahLst/>
              <a:cxnLst>
                <a:cxn ang="0">
                  <a:pos x="connsiteX0" y="connsiteY0"/>
                </a:cxn>
                <a:cxn ang="0">
                  <a:pos x="connsiteX1" y="connsiteY1"/>
                </a:cxn>
                <a:cxn ang="0">
                  <a:pos x="connsiteX2" y="connsiteY2"/>
                </a:cxn>
                <a:cxn ang="0">
                  <a:pos x="connsiteX3" y="connsiteY3"/>
                </a:cxn>
              </a:cxnLst>
              <a:rect l="l" t="t" r="r" b="b"/>
              <a:pathLst>
                <a:path w="256079" h="580691">
                  <a:moveTo>
                    <a:pt x="38338" y="556117"/>
                  </a:moveTo>
                  <a:lnTo>
                    <a:pt x="0" y="580692"/>
                  </a:lnTo>
                  <a:lnTo>
                    <a:pt x="225266" y="21860"/>
                  </a:lnTo>
                  <a:lnTo>
                    <a:pt x="256079" y="0"/>
                  </a:lnTo>
                  <a:close/>
                </a:path>
              </a:pathLst>
            </a:custGeom>
            <a:solidFill>
              <a:srgbClr val="F7A800"/>
            </a:solidFill>
            <a:ln w="4763" cap="flat">
              <a:noFill/>
              <a:prstDash val="solid"/>
              <a:miter/>
            </a:ln>
          </p:spPr>
          <p:txBody>
            <a:bodyPr rtlCol="0" anchor="ctr"/>
            <a:lstStyle/>
            <a:p>
              <a:endParaRPr lang="en-GB" sz="1800"/>
            </a:p>
          </p:txBody>
        </p:sp>
        <p:sp>
          <p:nvSpPr>
            <p:cNvPr id="63" name="Freeform: Shape 62">
              <a:extLst>
                <a:ext uri="{FF2B5EF4-FFF2-40B4-BE49-F238E27FC236}">
                  <a16:creationId xmlns:a16="http://schemas.microsoft.com/office/drawing/2014/main" id="{AF6F7BF4-5333-CCEC-38F4-7BD5FE1D3AE6}"/>
                </a:ext>
              </a:extLst>
            </p:cNvPr>
            <p:cNvSpPr/>
            <p:nvPr/>
          </p:nvSpPr>
          <p:spPr>
            <a:xfrm>
              <a:off x="3444858" y="2592324"/>
              <a:ext cx="910066" cy="398764"/>
            </a:xfrm>
            <a:custGeom>
              <a:avLst/>
              <a:gdLst>
                <a:gd name="connsiteX0" fmla="*/ 0 w 910066"/>
                <a:gd name="connsiteY0" fmla="*/ 398764 h 398764"/>
                <a:gd name="connsiteX1" fmla="*/ 3000 w 910066"/>
                <a:gd name="connsiteY1" fmla="*/ 396192 h 398764"/>
                <a:gd name="connsiteX2" fmla="*/ 690896 w 910066"/>
                <a:gd name="connsiteY2" fmla="*/ 89249 h 398764"/>
                <a:gd name="connsiteX3" fmla="*/ 101013 w 910066"/>
                <a:gd name="connsiteY3" fmla="*/ 312849 h 398764"/>
                <a:gd name="connsiteX4" fmla="*/ 127730 w 910066"/>
                <a:gd name="connsiteY4" fmla="*/ 290179 h 398764"/>
                <a:gd name="connsiteX5" fmla="*/ 910066 w 910066"/>
                <a:gd name="connsiteY5" fmla="*/ 0 h 3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066" h="398764">
                  <a:moveTo>
                    <a:pt x="0" y="398764"/>
                  </a:moveTo>
                  <a:lnTo>
                    <a:pt x="3000" y="396192"/>
                  </a:lnTo>
                  <a:lnTo>
                    <a:pt x="690896" y="89249"/>
                  </a:lnTo>
                  <a:lnTo>
                    <a:pt x="101013" y="312849"/>
                  </a:lnTo>
                  <a:lnTo>
                    <a:pt x="127730" y="290179"/>
                  </a:lnTo>
                  <a:lnTo>
                    <a:pt x="910066" y="0"/>
                  </a:lnTo>
                  <a:close/>
                </a:path>
              </a:pathLst>
            </a:custGeom>
            <a:solidFill>
              <a:srgbClr val="0067B2"/>
            </a:solidFill>
            <a:ln w="4763" cap="flat">
              <a:noFill/>
              <a:prstDash val="solid"/>
              <a:miter/>
            </a:ln>
          </p:spPr>
          <p:txBody>
            <a:bodyPr rtlCol="0" anchor="ctr"/>
            <a:lstStyle/>
            <a:p>
              <a:endParaRPr lang="en-GB" sz="1800"/>
            </a:p>
          </p:txBody>
        </p:sp>
        <p:sp>
          <p:nvSpPr>
            <p:cNvPr id="64" name="Freeform: Shape 63">
              <a:extLst>
                <a:ext uri="{FF2B5EF4-FFF2-40B4-BE49-F238E27FC236}">
                  <a16:creationId xmlns:a16="http://schemas.microsoft.com/office/drawing/2014/main" id="{AEE8B347-C51C-EE9D-29F4-7AF4C3B0A69D}"/>
                </a:ext>
              </a:extLst>
            </p:cNvPr>
            <p:cNvSpPr/>
            <p:nvPr/>
          </p:nvSpPr>
          <p:spPr>
            <a:xfrm>
              <a:off x="3722702" y="2558748"/>
              <a:ext cx="645366" cy="196119"/>
            </a:xfrm>
            <a:custGeom>
              <a:avLst/>
              <a:gdLst>
                <a:gd name="connsiteX0" fmla="*/ 0 w 645366"/>
                <a:gd name="connsiteY0" fmla="*/ 196120 h 196119"/>
                <a:gd name="connsiteX1" fmla="*/ 7668 w 645366"/>
                <a:gd name="connsiteY1" fmla="*/ 189595 h 196119"/>
                <a:gd name="connsiteX2" fmla="*/ 446199 w 645366"/>
                <a:gd name="connsiteY2" fmla="*/ 52911 h 196119"/>
                <a:gd name="connsiteX3" fmla="*/ 56579 w 645366"/>
                <a:gd name="connsiteY3" fmla="*/ 148018 h 196119"/>
                <a:gd name="connsiteX4" fmla="*/ 70295 w 645366"/>
                <a:gd name="connsiteY4" fmla="*/ 136350 h 196119"/>
                <a:gd name="connsiteX5" fmla="*/ 645366 w 645366"/>
                <a:gd name="connsiteY5" fmla="*/ 0 h 196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5366" h="196119">
                  <a:moveTo>
                    <a:pt x="0" y="196120"/>
                  </a:moveTo>
                  <a:lnTo>
                    <a:pt x="7668" y="189595"/>
                  </a:lnTo>
                  <a:lnTo>
                    <a:pt x="446199" y="52911"/>
                  </a:lnTo>
                  <a:lnTo>
                    <a:pt x="56579" y="148018"/>
                  </a:lnTo>
                  <a:lnTo>
                    <a:pt x="70295" y="136350"/>
                  </a:lnTo>
                  <a:lnTo>
                    <a:pt x="645366" y="0"/>
                  </a:lnTo>
                  <a:close/>
                </a:path>
              </a:pathLst>
            </a:custGeom>
            <a:solidFill>
              <a:srgbClr val="0067B2"/>
            </a:solidFill>
            <a:ln w="4763" cap="flat">
              <a:noFill/>
              <a:prstDash val="solid"/>
              <a:miter/>
            </a:ln>
          </p:spPr>
          <p:txBody>
            <a:bodyPr rtlCol="0" anchor="ctr"/>
            <a:lstStyle/>
            <a:p>
              <a:endParaRPr lang="en-GB" sz="1800"/>
            </a:p>
          </p:txBody>
        </p:sp>
        <p:sp>
          <p:nvSpPr>
            <p:cNvPr id="65" name="Freeform: Shape 64">
              <a:extLst>
                <a:ext uri="{FF2B5EF4-FFF2-40B4-BE49-F238E27FC236}">
                  <a16:creationId xmlns:a16="http://schemas.microsoft.com/office/drawing/2014/main" id="{0BB47B61-C168-2269-32F0-FA98709F52B1}"/>
                </a:ext>
              </a:extLst>
            </p:cNvPr>
            <p:cNvSpPr/>
            <p:nvPr/>
          </p:nvSpPr>
          <p:spPr>
            <a:xfrm>
              <a:off x="3890390" y="2529411"/>
              <a:ext cx="486156" cy="82867"/>
            </a:xfrm>
            <a:custGeom>
              <a:avLst/>
              <a:gdLst>
                <a:gd name="connsiteX0" fmla="*/ 0 w 486156"/>
                <a:gd name="connsiteY0" fmla="*/ 82868 h 82867"/>
                <a:gd name="connsiteX1" fmla="*/ 11525 w 486156"/>
                <a:gd name="connsiteY1" fmla="*/ 73105 h 82867"/>
                <a:gd name="connsiteX2" fmla="*/ 301990 w 486156"/>
                <a:gd name="connsiteY2" fmla="*/ 21908 h 82867"/>
                <a:gd name="connsiteX3" fmla="*/ 38195 w 486156"/>
                <a:gd name="connsiteY3" fmla="*/ 50435 h 82867"/>
                <a:gd name="connsiteX4" fmla="*/ 43196 w 486156"/>
                <a:gd name="connsiteY4" fmla="*/ 46149 h 82867"/>
                <a:gd name="connsiteX5" fmla="*/ 486156 w 486156"/>
                <a:gd name="connsiteY5" fmla="*/ 0 h 8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156" h="82867">
                  <a:moveTo>
                    <a:pt x="0" y="82868"/>
                  </a:moveTo>
                  <a:lnTo>
                    <a:pt x="11525" y="73105"/>
                  </a:lnTo>
                  <a:lnTo>
                    <a:pt x="301990" y="21908"/>
                  </a:lnTo>
                  <a:lnTo>
                    <a:pt x="38195" y="50435"/>
                  </a:lnTo>
                  <a:lnTo>
                    <a:pt x="43196" y="46149"/>
                  </a:lnTo>
                  <a:lnTo>
                    <a:pt x="486156" y="0"/>
                  </a:lnTo>
                  <a:close/>
                </a:path>
              </a:pathLst>
            </a:custGeom>
            <a:solidFill>
              <a:srgbClr val="0067B2"/>
            </a:solidFill>
            <a:ln w="4763" cap="flat">
              <a:noFill/>
              <a:prstDash val="solid"/>
              <a:miter/>
            </a:ln>
          </p:spPr>
          <p:txBody>
            <a:bodyPr rtlCol="0" anchor="ctr"/>
            <a:lstStyle/>
            <a:p>
              <a:endParaRPr lang="en-GB" sz="1800"/>
            </a:p>
          </p:txBody>
        </p:sp>
        <p:sp>
          <p:nvSpPr>
            <p:cNvPr id="66" name="Freeform: Shape 65">
              <a:extLst>
                <a:ext uri="{FF2B5EF4-FFF2-40B4-BE49-F238E27FC236}">
                  <a16:creationId xmlns:a16="http://schemas.microsoft.com/office/drawing/2014/main" id="{12C1A37D-2E2D-D03F-D1E9-40FF902F8F55}"/>
                </a:ext>
              </a:extLst>
            </p:cNvPr>
            <p:cNvSpPr/>
            <p:nvPr/>
          </p:nvSpPr>
          <p:spPr>
            <a:xfrm>
              <a:off x="3979020" y="2498264"/>
              <a:ext cx="253460" cy="18526"/>
            </a:xfrm>
            <a:custGeom>
              <a:avLst/>
              <a:gdLst>
                <a:gd name="connsiteX0" fmla="*/ 0 w 253460"/>
                <a:gd name="connsiteY0" fmla="*/ 0 h 18526"/>
                <a:gd name="connsiteX1" fmla="*/ 253460 w 253460"/>
                <a:gd name="connsiteY1" fmla="*/ 9668 h 18526"/>
                <a:gd name="connsiteX2" fmla="*/ 21717 w 253460"/>
                <a:gd name="connsiteY2" fmla="*/ 18526 h 18526"/>
                <a:gd name="connsiteX3" fmla="*/ 11335 w 253460"/>
                <a:gd name="connsiteY3" fmla="*/ 9668 h 18526"/>
                <a:gd name="connsiteX4" fmla="*/ 11335 w 253460"/>
                <a:gd name="connsiteY4" fmla="*/ 9668 h 18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460" h="18526">
                  <a:moveTo>
                    <a:pt x="0" y="0"/>
                  </a:moveTo>
                  <a:lnTo>
                    <a:pt x="253460" y="9668"/>
                  </a:lnTo>
                  <a:lnTo>
                    <a:pt x="21717" y="18526"/>
                  </a:lnTo>
                  <a:lnTo>
                    <a:pt x="11335" y="9668"/>
                  </a:lnTo>
                  <a:lnTo>
                    <a:pt x="11335" y="9668"/>
                  </a:lnTo>
                  <a:close/>
                </a:path>
              </a:pathLst>
            </a:custGeom>
            <a:solidFill>
              <a:srgbClr val="0067B2"/>
            </a:solidFill>
            <a:ln w="4763" cap="flat">
              <a:noFill/>
              <a:prstDash val="solid"/>
              <a:miter/>
            </a:ln>
          </p:spPr>
          <p:txBody>
            <a:bodyPr rtlCol="0" anchor="ctr"/>
            <a:lstStyle/>
            <a:p>
              <a:endParaRPr lang="en-GB" sz="1800"/>
            </a:p>
          </p:txBody>
        </p:sp>
        <p:sp>
          <p:nvSpPr>
            <p:cNvPr id="67" name="Freeform: Shape 66">
              <a:extLst>
                <a:ext uri="{FF2B5EF4-FFF2-40B4-BE49-F238E27FC236}">
                  <a16:creationId xmlns:a16="http://schemas.microsoft.com/office/drawing/2014/main" id="{402C6CD1-C8BD-625A-7658-39335D880D90}"/>
                </a:ext>
              </a:extLst>
            </p:cNvPr>
            <p:cNvSpPr/>
            <p:nvPr/>
          </p:nvSpPr>
          <p:spPr>
            <a:xfrm>
              <a:off x="3862482" y="2398823"/>
              <a:ext cx="514064" cy="87630"/>
            </a:xfrm>
            <a:custGeom>
              <a:avLst/>
              <a:gdLst>
                <a:gd name="connsiteX0" fmla="*/ 45482 w 514064"/>
                <a:gd name="connsiteY0" fmla="*/ 38814 h 87630"/>
                <a:gd name="connsiteX1" fmla="*/ 40338 w 514064"/>
                <a:gd name="connsiteY1" fmla="*/ 34433 h 87630"/>
                <a:gd name="connsiteX2" fmla="*/ 329898 w 514064"/>
                <a:gd name="connsiteY2" fmla="*/ 65722 h 87630"/>
                <a:gd name="connsiteX3" fmla="*/ 11239 w 514064"/>
                <a:gd name="connsiteY3" fmla="*/ 9573 h 87630"/>
                <a:gd name="connsiteX4" fmla="*/ 0 w 514064"/>
                <a:gd name="connsiteY4" fmla="*/ 0 h 87630"/>
                <a:gd name="connsiteX5" fmla="*/ 514064 w 514064"/>
                <a:gd name="connsiteY5" fmla="*/ 87630 h 8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064" h="87630">
                  <a:moveTo>
                    <a:pt x="45482" y="38814"/>
                  </a:moveTo>
                  <a:lnTo>
                    <a:pt x="40338" y="34433"/>
                  </a:lnTo>
                  <a:lnTo>
                    <a:pt x="329898" y="65722"/>
                  </a:lnTo>
                  <a:lnTo>
                    <a:pt x="11239" y="9573"/>
                  </a:lnTo>
                  <a:lnTo>
                    <a:pt x="0" y="0"/>
                  </a:lnTo>
                  <a:lnTo>
                    <a:pt x="514064" y="87630"/>
                  </a:lnTo>
                  <a:close/>
                </a:path>
              </a:pathLst>
            </a:custGeom>
            <a:solidFill>
              <a:srgbClr val="0067B2"/>
            </a:solidFill>
            <a:ln w="4763" cap="flat">
              <a:noFill/>
              <a:prstDash val="solid"/>
              <a:miter/>
            </a:ln>
          </p:spPr>
          <p:txBody>
            <a:bodyPr rtlCol="0" anchor="ctr"/>
            <a:lstStyle/>
            <a:p>
              <a:endParaRPr lang="en-GB" sz="1800"/>
            </a:p>
          </p:txBody>
        </p:sp>
        <p:sp>
          <p:nvSpPr>
            <p:cNvPr id="68" name="Freeform: Shape 67">
              <a:extLst>
                <a:ext uri="{FF2B5EF4-FFF2-40B4-BE49-F238E27FC236}">
                  <a16:creationId xmlns:a16="http://schemas.microsoft.com/office/drawing/2014/main" id="{B3D32A7E-6928-22FD-E6FE-98061B80A3BA}"/>
                </a:ext>
              </a:extLst>
            </p:cNvPr>
            <p:cNvSpPr/>
            <p:nvPr/>
          </p:nvSpPr>
          <p:spPr>
            <a:xfrm>
              <a:off x="4235671" y="1373028"/>
              <a:ext cx="160543" cy="522827"/>
            </a:xfrm>
            <a:custGeom>
              <a:avLst/>
              <a:gdLst>
                <a:gd name="connsiteX0" fmla="*/ 149971 w 160543"/>
                <a:gd name="connsiteY0" fmla="*/ 515303 h 522827"/>
                <a:gd name="connsiteX1" fmla="*/ 0 w 160543"/>
                <a:gd name="connsiteY1" fmla="*/ 0 h 522827"/>
                <a:gd name="connsiteX2" fmla="*/ 16240 w 160543"/>
                <a:gd name="connsiteY2" fmla="*/ 10382 h 522827"/>
                <a:gd name="connsiteX3" fmla="*/ 160544 w 160543"/>
                <a:gd name="connsiteY3" fmla="*/ 522827 h 522827"/>
              </a:gdLst>
              <a:ahLst/>
              <a:cxnLst>
                <a:cxn ang="0">
                  <a:pos x="connsiteX0" y="connsiteY0"/>
                </a:cxn>
                <a:cxn ang="0">
                  <a:pos x="connsiteX1" y="connsiteY1"/>
                </a:cxn>
                <a:cxn ang="0">
                  <a:pos x="connsiteX2" y="connsiteY2"/>
                </a:cxn>
                <a:cxn ang="0">
                  <a:pos x="connsiteX3" y="connsiteY3"/>
                </a:cxn>
              </a:cxnLst>
              <a:rect l="l" t="t" r="r" b="b"/>
              <a:pathLst>
                <a:path w="160543" h="522827">
                  <a:moveTo>
                    <a:pt x="149971" y="515303"/>
                  </a:moveTo>
                  <a:lnTo>
                    <a:pt x="0" y="0"/>
                  </a:lnTo>
                  <a:lnTo>
                    <a:pt x="16240" y="10382"/>
                  </a:lnTo>
                  <a:lnTo>
                    <a:pt x="160544" y="522827"/>
                  </a:lnTo>
                  <a:close/>
                </a:path>
              </a:pathLst>
            </a:custGeom>
            <a:solidFill>
              <a:srgbClr val="53C1F0"/>
            </a:solidFill>
            <a:ln w="4763" cap="flat">
              <a:noFill/>
              <a:prstDash val="solid"/>
              <a:miter/>
            </a:ln>
          </p:spPr>
          <p:txBody>
            <a:bodyPr rtlCol="0" anchor="ctr"/>
            <a:lstStyle/>
            <a:p>
              <a:endParaRPr lang="en-GB" sz="1800"/>
            </a:p>
          </p:txBody>
        </p:sp>
        <p:sp>
          <p:nvSpPr>
            <p:cNvPr id="69" name="Freeform: Shape 68">
              <a:extLst>
                <a:ext uri="{FF2B5EF4-FFF2-40B4-BE49-F238E27FC236}">
                  <a16:creationId xmlns:a16="http://schemas.microsoft.com/office/drawing/2014/main" id="{BE3EB755-18A5-2A5E-2A80-AA021704BC7A}"/>
                </a:ext>
              </a:extLst>
            </p:cNvPr>
            <p:cNvSpPr/>
            <p:nvPr/>
          </p:nvSpPr>
          <p:spPr>
            <a:xfrm>
              <a:off x="4631245" y="1520666"/>
              <a:ext cx="94011" cy="474106"/>
            </a:xfrm>
            <a:custGeom>
              <a:avLst/>
              <a:gdLst>
                <a:gd name="connsiteX0" fmla="*/ 94012 w 94011"/>
                <a:gd name="connsiteY0" fmla="*/ 0 h 474106"/>
                <a:gd name="connsiteX1" fmla="*/ 14144 w 94011"/>
                <a:gd name="connsiteY1" fmla="*/ 464058 h 474106"/>
                <a:gd name="connsiteX2" fmla="*/ 0 w 94011"/>
                <a:gd name="connsiteY2" fmla="*/ 474107 h 474106"/>
                <a:gd name="connsiteX3" fmla="*/ 83391 w 94011"/>
                <a:gd name="connsiteY3" fmla="*/ 6810 h 474106"/>
              </a:gdLst>
              <a:ahLst/>
              <a:cxnLst>
                <a:cxn ang="0">
                  <a:pos x="connsiteX0" y="connsiteY0"/>
                </a:cxn>
                <a:cxn ang="0">
                  <a:pos x="connsiteX1" y="connsiteY1"/>
                </a:cxn>
                <a:cxn ang="0">
                  <a:pos x="connsiteX2" y="connsiteY2"/>
                </a:cxn>
                <a:cxn ang="0">
                  <a:pos x="connsiteX3" y="connsiteY3"/>
                </a:cxn>
              </a:cxnLst>
              <a:rect l="l" t="t" r="r" b="b"/>
              <a:pathLst>
                <a:path w="94011" h="474106">
                  <a:moveTo>
                    <a:pt x="94012" y="0"/>
                  </a:moveTo>
                  <a:lnTo>
                    <a:pt x="14144" y="464058"/>
                  </a:lnTo>
                  <a:lnTo>
                    <a:pt x="0" y="474107"/>
                  </a:lnTo>
                  <a:lnTo>
                    <a:pt x="83391" y="6810"/>
                  </a:lnTo>
                  <a:close/>
                </a:path>
              </a:pathLst>
            </a:custGeom>
            <a:solidFill>
              <a:srgbClr val="53C1F0"/>
            </a:solidFill>
            <a:ln w="4763" cap="flat">
              <a:noFill/>
              <a:prstDash val="solid"/>
              <a:miter/>
            </a:ln>
          </p:spPr>
          <p:txBody>
            <a:bodyPr rtlCol="0" anchor="ctr"/>
            <a:lstStyle/>
            <a:p>
              <a:endParaRPr lang="en-GB" sz="1800"/>
            </a:p>
          </p:txBody>
        </p:sp>
        <p:sp>
          <p:nvSpPr>
            <p:cNvPr id="70" name="Freeform: Shape 69">
              <a:extLst>
                <a:ext uri="{FF2B5EF4-FFF2-40B4-BE49-F238E27FC236}">
                  <a16:creationId xmlns:a16="http://schemas.microsoft.com/office/drawing/2014/main" id="{F53311A3-B7E7-3DA0-0457-B30E88B0479B}"/>
                </a:ext>
              </a:extLst>
            </p:cNvPr>
            <p:cNvSpPr/>
            <p:nvPr/>
          </p:nvSpPr>
          <p:spPr>
            <a:xfrm>
              <a:off x="4661677" y="644937"/>
              <a:ext cx="32766" cy="434339"/>
            </a:xfrm>
            <a:custGeom>
              <a:avLst/>
              <a:gdLst>
                <a:gd name="connsiteX0" fmla="*/ 27146 w 32766"/>
                <a:gd name="connsiteY0" fmla="*/ 2858 h 434339"/>
                <a:gd name="connsiteX1" fmla="*/ 32766 w 32766"/>
                <a:gd name="connsiteY1" fmla="*/ 0 h 434339"/>
                <a:gd name="connsiteX2" fmla="*/ 4429 w 32766"/>
                <a:gd name="connsiteY2" fmla="*/ 431768 h 434339"/>
                <a:gd name="connsiteX3" fmla="*/ 0 w 32766"/>
                <a:gd name="connsiteY3" fmla="*/ 434340 h 434339"/>
              </a:gdLst>
              <a:ahLst/>
              <a:cxnLst>
                <a:cxn ang="0">
                  <a:pos x="connsiteX0" y="connsiteY0"/>
                </a:cxn>
                <a:cxn ang="0">
                  <a:pos x="connsiteX1" y="connsiteY1"/>
                </a:cxn>
                <a:cxn ang="0">
                  <a:pos x="connsiteX2" y="connsiteY2"/>
                </a:cxn>
                <a:cxn ang="0">
                  <a:pos x="connsiteX3" y="connsiteY3"/>
                </a:cxn>
              </a:cxnLst>
              <a:rect l="l" t="t" r="r" b="b"/>
              <a:pathLst>
                <a:path w="32766" h="434339">
                  <a:moveTo>
                    <a:pt x="27146" y="2858"/>
                  </a:moveTo>
                  <a:lnTo>
                    <a:pt x="32766" y="0"/>
                  </a:lnTo>
                  <a:lnTo>
                    <a:pt x="4429" y="431768"/>
                  </a:lnTo>
                  <a:lnTo>
                    <a:pt x="0" y="434340"/>
                  </a:lnTo>
                  <a:close/>
                </a:path>
              </a:pathLst>
            </a:custGeom>
            <a:solidFill>
              <a:srgbClr val="96C11E"/>
            </a:solidFill>
            <a:ln w="4763" cap="flat">
              <a:noFill/>
              <a:prstDash val="solid"/>
              <a:miter/>
            </a:ln>
          </p:spPr>
          <p:txBody>
            <a:bodyPr rtlCol="0" anchor="ctr"/>
            <a:lstStyle/>
            <a:p>
              <a:endParaRPr lang="en-GB" sz="1800"/>
            </a:p>
          </p:txBody>
        </p:sp>
        <p:sp>
          <p:nvSpPr>
            <p:cNvPr id="71" name="Freeform: Shape 70">
              <a:extLst>
                <a:ext uri="{FF2B5EF4-FFF2-40B4-BE49-F238E27FC236}">
                  <a16:creationId xmlns:a16="http://schemas.microsoft.com/office/drawing/2014/main" id="{90D94C19-E45F-AEEE-798E-BD1A452120AD}"/>
                </a:ext>
              </a:extLst>
            </p:cNvPr>
            <p:cNvSpPr/>
            <p:nvPr/>
          </p:nvSpPr>
          <p:spPr>
            <a:xfrm>
              <a:off x="4444412" y="593312"/>
              <a:ext cx="33337" cy="441960"/>
            </a:xfrm>
            <a:custGeom>
              <a:avLst/>
              <a:gdLst>
                <a:gd name="connsiteX0" fmla="*/ 5715 w 33337"/>
                <a:gd name="connsiteY0" fmla="*/ 2905 h 441960"/>
                <a:gd name="connsiteX1" fmla="*/ 33338 w 33337"/>
                <a:gd name="connsiteY1" fmla="*/ 441960 h 441960"/>
                <a:gd name="connsiteX2" fmla="*/ 28813 w 33337"/>
                <a:gd name="connsiteY2" fmla="*/ 439341 h 441960"/>
                <a:gd name="connsiteX3" fmla="*/ 0 w 33337"/>
                <a:gd name="connsiteY3" fmla="*/ 0 h 441960"/>
              </a:gdLst>
              <a:ahLst/>
              <a:cxnLst>
                <a:cxn ang="0">
                  <a:pos x="connsiteX0" y="connsiteY0"/>
                </a:cxn>
                <a:cxn ang="0">
                  <a:pos x="connsiteX1" y="connsiteY1"/>
                </a:cxn>
                <a:cxn ang="0">
                  <a:pos x="connsiteX2" y="connsiteY2"/>
                </a:cxn>
                <a:cxn ang="0">
                  <a:pos x="connsiteX3" y="connsiteY3"/>
                </a:cxn>
              </a:cxnLst>
              <a:rect l="l" t="t" r="r" b="b"/>
              <a:pathLst>
                <a:path w="33337" h="441960">
                  <a:moveTo>
                    <a:pt x="5715" y="2905"/>
                  </a:moveTo>
                  <a:lnTo>
                    <a:pt x="33338" y="441960"/>
                  </a:lnTo>
                  <a:lnTo>
                    <a:pt x="28813" y="439341"/>
                  </a:lnTo>
                  <a:lnTo>
                    <a:pt x="0" y="0"/>
                  </a:lnTo>
                  <a:close/>
                </a:path>
              </a:pathLst>
            </a:custGeom>
            <a:solidFill>
              <a:srgbClr val="96C11E"/>
            </a:solidFill>
            <a:ln w="4763" cap="flat">
              <a:noFill/>
              <a:prstDash val="solid"/>
              <a:miter/>
            </a:ln>
          </p:spPr>
          <p:txBody>
            <a:bodyPr rtlCol="0" anchor="ctr"/>
            <a:lstStyle/>
            <a:p>
              <a:endParaRPr lang="en-GB" sz="1800"/>
            </a:p>
          </p:txBody>
        </p:sp>
        <p:sp>
          <p:nvSpPr>
            <p:cNvPr id="72" name="Freeform: Shape 71">
              <a:extLst>
                <a:ext uri="{FF2B5EF4-FFF2-40B4-BE49-F238E27FC236}">
                  <a16:creationId xmlns:a16="http://schemas.microsoft.com/office/drawing/2014/main" id="{ECC5D335-0513-ED89-9E03-32BF9A505DFE}"/>
                </a:ext>
              </a:extLst>
            </p:cNvPr>
            <p:cNvSpPr/>
            <p:nvPr/>
          </p:nvSpPr>
          <p:spPr>
            <a:xfrm>
              <a:off x="4410884" y="1485376"/>
              <a:ext cx="96488" cy="489346"/>
            </a:xfrm>
            <a:custGeom>
              <a:avLst/>
              <a:gdLst>
                <a:gd name="connsiteX0" fmla="*/ 10335 w 96488"/>
                <a:gd name="connsiteY0" fmla="*/ 6620 h 489346"/>
                <a:gd name="connsiteX1" fmla="*/ 96488 w 96488"/>
                <a:gd name="connsiteY1" fmla="*/ 489347 h 489346"/>
                <a:gd name="connsiteX2" fmla="*/ 82487 w 96488"/>
                <a:gd name="connsiteY2" fmla="*/ 479441 h 489346"/>
                <a:gd name="connsiteX3" fmla="*/ 0 w 96488"/>
                <a:gd name="connsiteY3" fmla="*/ 0 h 489346"/>
              </a:gdLst>
              <a:ahLst/>
              <a:cxnLst>
                <a:cxn ang="0">
                  <a:pos x="connsiteX0" y="connsiteY0"/>
                </a:cxn>
                <a:cxn ang="0">
                  <a:pos x="connsiteX1" y="connsiteY1"/>
                </a:cxn>
                <a:cxn ang="0">
                  <a:pos x="connsiteX2" y="connsiteY2"/>
                </a:cxn>
                <a:cxn ang="0">
                  <a:pos x="connsiteX3" y="connsiteY3"/>
                </a:cxn>
              </a:cxnLst>
              <a:rect l="l" t="t" r="r" b="b"/>
              <a:pathLst>
                <a:path w="96488" h="489346">
                  <a:moveTo>
                    <a:pt x="10335" y="6620"/>
                  </a:moveTo>
                  <a:lnTo>
                    <a:pt x="96488" y="489347"/>
                  </a:lnTo>
                  <a:lnTo>
                    <a:pt x="82487" y="479441"/>
                  </a:lnTo>
                  <a:lnTo>
                    <a:pt x="0" y="0"/>
                  </a:lnTo>
                  <a:close/>
                </a:path>
              </a:pathLst>
            </a:custGeom>
            <a:solidFill>
              <a:srgbClr val="53C1F0"/>
            </a:solidFill>
            <a:ln w="4763" cap="flat">
              <a:noFill/>
              <a:prstDash val="solid"/>
              <a:miter/>
            </a:ln>
          </p:spPr>
          <p:txBody>
            <a:bodyPr rtlCol="0" anchor="ctr"/>
            <a:lstStyle/>
            <a:p>
              <a:endParaRPr lang="en-GB" sz="1800"/>
            </a:p>
          </p:txBody>
        </p:sp>
        <p:sp>
          <p:nvSpPr>
            <p:cNvPr id="73" name="Freeform: Shape 72">
              <a:extLst>
                <a:ext uri="{FF2B5EF4-FFF2-40B4-BE49-F238E27FC236}">
                  <a16:creationId xmlns:a16="http://schemas.microsoft.com/office/drawing/2014/main" id="{294E02AA-9966-115A-92C8-BC433ED96DDC}"/>
                </a:ext>
              </a:extLst>
            </p:cNvPr>
            <p:cNvSpPr/>
            <p:nvPr/>
          </p:nvSpPr>
          <p:spPr>
            <a:xfrm>
              <a:off x="4403454" y="3038331"/>
              <a:ext cx="107918" cy="496919"/>
            </a:xfrm>
            <a:custGeom>
              <a:avLst/>
              <a:gdLst>
                <a:gd name="connsiteX0" fmla="*/ 25146 w 107918"/>
                <a:gd name="connsiteY0" fmla="*/ 480774 h 496919"/>
                <a:gd name="connsiteX1" fmla="*/ 0 w 107918"/>
                <a:gd name="connsiteY1" fmla="*/ 496919 h 496919"/>
                <a:gd name="connsiteX2" fmla="*/ 85916 w 107918"/>
                <a:gd name="connsiteY2" fmla="*/ 15573 h 496919"/>
                <a:gd name="connsiteX3" fmla="*/ 107918 w 107918"/>
                <a:gd name="connsiteY3" fmla="*/ 0 h 496919"/>
              </a:gdLst>
              <a:ahLst/>
              <a:cxnLst>
                <a:cxn ang="0">
                  <a:pos x="connsiteX0" y="connsiteY0"/>
                </a:cxn>
                <a:cxn ang="0">
                  <a:pos x="connsiteX1" y="connsiteY1"/>
                </a:cxn>
                <a:cxn ang="0">
                  <a:pos x="connsiteX2" y="connsiteY2"/>
                </a:cxn>
                <a:cxn ang="0">
                  <a:pos x="connsiteX3" y="connsiteY3"/>
                </a:cxn>
              </a:cxnLst>
              <a:rect l="l" t="t" r="r" b="b"/>
              <a:pathLst>
                <a:path w="107918" h="496919">
                  <a:moveTo>
                    <a:pt x="25146" y="480774"/>
                  </a:moveTo>
                  <a:lnTo>
                    <a:pt x="0" y="496919"/>
                  </a:lnTo>
                  <a:lnTo>
                    <a:pt x="85916" y="15573"/>
                  </a:lnTo>
                  <a:lnTo>
                    <a:pt x="107918" y="0"/>
                  </a:lnTo>
                  <a:close/>
                </a:path>
              </a:pathLst>
            </a:custGeom>
            <a:solidFill>
              <a:srgbClr val="F7A800"/>
            </a:solidFill>
            <a:ln w="4763" cap="flat">
              <a:noFill/>
              <a:prstDash val="solid"/>
              <a:miter/>
            </a:ln>
          </p:spPr>
          <p:txBody>
            <a:bodyPr rtlCol="0" anchor="ctr"/>
            <a:lstStyle/>
            <a:p>
              <a:endParaRPr lang="en-GB" sz="1800"/>
            </a:p>
          </p:txBody>
        </p:sp>
        <p:sp>
          <p:nvSpPr>
            <p:cNvPr id="74" name="Freeform: Shape 73">
              <a:extLst>
                <a:ext uri="{FF2B5EF4-FFF2-40B4-BE49-F238E27FC236}">
                  <a16:creationId xmlns:a16="http://schemas.microsoft.com/office/drawing/2014/main" id="{2D1DAC6B-6EB0-799F-4010-1300F91ABE2F}"/>
                </a:ext>
              </a:extLst>
            </p:cNvPr>
            <p:cNvSpPr/>
            <p:nvPr/>
          </p:nvSpPr>
          <p:spPr>
            <a:xfrm>
              <a:off x="4506943" y="1547002"/>
              <a:ext cx="31384" cy="449675"/>
            </a:xfrm>
            <a:custGeom>
              <a:avLst/>
              <a:gdLst>
                <a:gd name="connsiteX0" fmla="*/ 29385 w 31384"/>
                <a:gd name="connsiteY0" fmla="*/ 448247 h 449675"/>
                <a:gd name="connsiteX1" fmla="*/ 0 w 31384"/>
                <a:gd name="connsiteY1" fmla="*/ 0 h 449675"/>
                <a:gd name="connsiteX2" fmla="*/ 3191 w 31384"/>
                <a:gd name="connsiteY2" fmla="*/ 2048 h 449675"/>
                <a:gd name="connsiteX3" fmla="*/ 31385 w 31384"/>
                <a:gd name="connsiteY3" fmla="*/ 449675 h 449675"/>
              </a:gdLst>
              <a:ahLst/>
              <a:cxnLst>
                <a:cxn ang="0">
                  <a:pos x="connsiteX0" y="connsiteY0"/>
                </a:cxn>
                <a:cxn ang="0">
                  <a:pos x="connsiteX1" y="connsiteY1"/>
                </a:cxn>
                <a:cxn ang="0">
                  <a:pos x="connsiteX2" y="connsiteY2"/>
                </a:cxn>
                <a:cxn ang="0">
                  <a:pos x="connsiteX3" y="connsiteY3"/>
                </a:cxn>
              </a:cxnLst>
              <a:rect l="l" t="t" r="r" b="b"/>
              <a:pathLst>
                <a:path w="31384" h="449675">
                  <a:moveTo>
                    <a:pt x="29385" y="448247"/>
                  </a:moveTo>
                  <a:lnTo>
                    <a:pt x="0" y="0"/>
                  </a:lnTo>
                  <a:lnTo>
                    <a:pt x="3191" y="2048"/>
                  </a:lnTo>
                  <a:lnTo>
                    <a:pt x="31385" y="449675"/>
                  </a:lnTo>
                  <a:close/>
                </a:path>
              </a:pathLst>
            </a:custGeom>
            <a:solidFill>
              <a:srgbClr val="53C1F0"/>
            </a:solidFill>
            <a:ln w="4763" cap="flat">
              <a:noFill/>
              <a:prstDash val="solid"/>
              <a:miter/>
            </a:ln>
          </p:spPr>
          <p:txBody>
            <a:bodyPr rtlCol="0" anchor="ctr"/>
            <a:lstStyle/>
            <a:p>
              <a:endParaRPr lang="en-GB" sz="1800"/>
            </a:p>
          </p:txBody>
        </p:sp>
        <p:sp>
          <p:nvSpPr>
            <p:cNvPr id="75" name="Freeform: Shape 74">
              <a:extLst>
                <a:ext uri="{FF2B5EF4-FFF2-40B4-BE49-F238E27FC236}">
                  <a16:creationId xmlns:a16="http://schemas.microsoft.com/office/drawing/2014/main" id="{DDE87566-FFDD-EB90-34C2-8400D5769860}"/>
                </a:ext>
              </a:extLst>
            </p:cNvPr>
            <p:cNvSpPr/>
            <p:nvPr/>
          </p:nvSpPr>
          <p:spPr>
            <a:xfrm>
              <a:off x="4602717" y="1580197"/>
              <a:ext cx="30384" cy="434911"/>
            </a:xfrm>
            <a:custGeom>
              <a:avLst/>
              <a:gdLst>
                <a:gd name="connsiteX0" fmla="*/ 0 w 30384"/>
                <a:gd name="connsiteY0" fmla="*/ 434912 h 434911"/>
                <a:gd name="connsiteX1" fmla="*/ 27241 w 30384"/>
                <a:gd name="connsiteY1" fmla="*/ 2000 h 434911"/>
                <a:gd name="connsiteX2" fmla="*/ 30385 w 30384"/>
                <a:gd name="connsiteY2" fmla="*/ 0 h 434911"/>
                <a:gd name="connsiteX3" fmla="*/ 1952 w 30384"/>
                <a:gd name="connsiteY3" fmla="*/ 433530 h 434911"/>
              </a:gdLst>
              <a:ahLst/>
              <a:cxnLst>
                <a:cxn ang="0">
                  <a:pos x="connsiteX0" y="connsiteY0"/>
                </a:cxn>
                <a:cxn ang="0">
                  <a:pos x="connsiteX1" y="connsiteY1"/>
                </a:cxn>
                <a:cxn ang="0">
                  <a:pos x="connsiteX2" y="connsiteY2"/>
                </a:cxn>
                <a:cxn ang="0">
                  <a:pos x="connsiteX3" y="connsiteY3"/>
                </a:cxn>
              </a:cxnLst>
              <a:rect l="l" t="t" r="r" b="b"/>
              <a:pathLst>
                <a:path w="30384" h="434911">
                  <a:moveTo>
                    <a:pt x="0" y="434912"/>
                  </a:moveTo>
                  <a:lnTo>
                    <a:pt x="27241" y="2000"/>
                  </a:lnTo>
                  <a:lnTo>
                    <a:pt x="30385" y="0"/>
                  </a:lnTo>
                  <a:lnTo>
                    <a:pt x="1952" y="433530"/>
                  </a:lnTo>
                  <a:close/>
                </a:path>
              </a:pathLst>
            </a:custGeom>
            <a:solidFill>
              <a:srgbClr val="53C1F0"/>
            </a:solidFill>
            <a:ln w="4763" cap="flat">
              <a:noFill/>
              <a:prstDash val="solid"/>
              <a:miter/>
            </a:ln>
          </p:spPr>
          <p:txBody>
            <a:bodyPr rtlCol="0" anchor="ctr"/>
            <a:lstStyle/>
            <a:p>
              <a:endParaRPr lang="en-GB" sz="1800"/>
            </a:p>
          </p:txBody>
        </p:sp>
        <p:sp>
          <p:nvSpPr>
            <p:cNvPr id="76" name="Freeform: Shape 75">
              <a:extLst>
                <a:ext uri="{FF2B5EF4-FFF2-40B4-BE49-F238E27FC236}">
                  <a16:creationId xmlns:a16="http://schemas.microsoft.com/office/drawing/2014/main" id="{A20C3119-CBC7-9736-4BAF-296FC62A1F69}"/>
                </a:ext>
              </a:extLst>
            </p:cNvPr>
            <p:cNvSpPr/>
            <p:nvPr/>
          </p:nvSpPr>
          <p:spPr>
            <a:xfrm>
              <a:off x="4627435" y="3018377"/>
              <a:ext cx="105013" cy="481488"/>
            </a:xfrm>
            <a:custGeom>
              <a:avLst/>
              <a:gdLst>
                <a:gd name="connsiteX0" fmla="*/ 80105 w 105013"/>
                <a:gd name="connsiteY0" fmla="*/ 465391 h 481488"/>
                <a:gd name="connsiteX1" fmla="*/ 0 w 105013"/>
                <a:gd name="connsiteY1" fmla="*/ 0 h 481488"/>
                <a:gd name="connsiteX2" fmla="*/ 21812 w 105013"/>
                <a:gd name="connsiteY2" fmla="*/ 15526 h 481488"/>
                <a:gd name="connsiteX3" fmla="*/ 105013 w 105013"/>
                <a:gd name="connsiteY3" fmla="*/ 481489 h 481488"/>
              </a:gdLst>
              <a:ahLst/>
              <a:cxnLst>
                <a:cxn ang="0">
                  <a:pos x="connsiteX0" y="connsiteY0"/>
                </a:cxn>
                <a:cxn ang="0">
                  <a:pos x="connsiteX1" y="connsiteY1"/>
                </a:cxn>
                <a:cxn ang="0">
                  <a:pos x="connsiteX2" y="connsiteY2"/>
                </a:cxn>
                <a:cxn ang="0">
                  <a:pos x="connsiteX3" y="connsiteY3"/>
                </a:cxn>
              </a:cxnLst>
              <a:rect l="l" t="t" r="r" b="b"/>
              <a:pathLst>
                <a:path w="105013" h="481488">
                  <a:moveTo>
                    <a:pt x="80105" y="465391"/>
                  </a:moveTo>
                  <a:lnTo>
                    <a:pt x="0" y="0"/>
                  </a:lnTo>
                  <a:lnTo>
                    <a:pt x="21812" y="15526"/>
                  </a:lnTo>
                  <a:lnTo>
                    <a:pt x="105013" y="481489"/>
                  </a:lnTo>
                  <a:close/>
                </a:path>
              </a:pathLst>
            </a:custGeom>
            <a:solidFill>
              <a:srgbClr val="F7A800"/>
            </a:solidFill>
            <a:ln w="4763" cap="flat">
              <a:noFill/>
              <a:prstDash val="solid"/>
              <a:miter/>
            </a:ln>
          </p:spPr>
          <p:txBody>
            <a:bodyPr rtlCol="0" anchor="ctr"/>
            <a:lstStyle/>
            <a:p>
              <a:endParaRPr lang="en-GB" sz="1800"/>
            </a:p>
          </p:txBody>
        </p:sp>
        <p:sp>
          <p:nvSpPr>
            <p:cNvPr id="77" name="Freeform: Shape 76">
              <a:extLst>
                <a:ext uri="{FF2B5EF4-FFF2-40B4-BE49-F238E27FC236}">
                  <a16:creationId xmlns:a16="http://schemas.microsoft.com/office/drawing/2014/main" id="{C92E7C49-733A-EC63-BAEE-98A9AC7A5CB5}"/>
                </a:ext>
              </a:extLst>
            </p:cNvPr>
            <p:cNvSpPr/>
            <p:nvPr/>
          </p:nvSpPr>
          <p:spPr>
            <a:xfrm>
              <a:off x="5230700" y="4266438"/>
              <a:ext cx="236839" cy="501157"/>
            </a:xfrm>
            <a:custGeom>
              <a:avLst/>
              <a:gdLst>
                <a:gd name="connsiteX0" fmla="*/ 186023 w 236839"/>
                <a:gd name="connsiteY0" fmla="*/ 475059 h 501157"/>
                <a:gd name="connsiteX1" fmla="*/ 0 w 236839"/>
                <a:gd name="connsiteY1" fmla="*/ 0 h 501157"/>
                <a:gd name="connsiteX2" fmla="*/ 45482 w 236839"/>
                <a:gd name="connsiteY2" fmla="*/ 26336 h 501157"/>
                <a:gd name="connsiteX3" fmla="*/ 236839 w 236839"/>
                <a:gd name="connsiteY3" fmla="*/ 501158 h 501157"/>
              </a:gdLst>
              <a:ahLst/>
              <a:cxnLst>
                <a:cxn ang="0">
                  <a:pos x="connsiteX0" y="connsiteY0"/>
                </a:cxn>
                <a:cxn ang="0">
                  <a:pos x="connsiteX1" y="connsiteY1"/>
                </a:cxn>
                <a:cxn ang="0">
                  <a:pos x="connsiteX2" y="connsiteY2"/>
                </a:cxn>
                <a:cxn ang="0">
                  <a:pos x="connsiteX3" y="connsiteY3"/>
                </a:cxn>
              </a:cxnLst>
              <a:rect l="l" t="t" r="r" b="b"/>
              <a:pathLst>
                <a:path w="236839" h="501157">
                  <a:moveTo>
                    <a:pt x="186023" y="475059"/>
                  </a:moveTo>
                  <a:lnTo>
                    <a:pt x="0" y="0"/>
                  </a:lnTo>
                  <a:lnTo>
                    <a:pt x="45482" y="26336"/>
                  </a:lnTo>
                  <a:lnTo>
                    <a:pt x="236839" y="501158"/>
                  </a:lnTo>
                  <a:close/>
                </a:path>
              </a:pathLst>
            </a:custGeom>
            <a:solidFill>
              <a:srgbClr val="FF6B00"/>
            </a:solidFill>
            <a:ln w="4763" cap="flat">
              <a:noFill/>
              <a:prstDash val="solid"/>
              <a:miter/>
            </a:ln>
          </p:spPr>
          <p:txBody>
            <a:bodyPr rtlCol="0" anchor="ctr"/>
            <a:lstStyle/>
            <a:p>
              <a:endParaRPr lang="en-GB" sz="1800"/>
            </a:p>
          </p:txBody>
        </p:sp>
        <p:sp>
          <p:nvSpPr>
            <p:cNvPr id="78" name="Freeform: Shape 77">
              <a:extLst>
                <a:ext uri="{FF2B5EF4-FFF2-40B4-BE49-F238E27FC236}">
                  <a16:creationId xmlns:a16="http://schemas.microsoft.com/office/drawing/2014/main" id="{D643CD51-99A8-E34E-C114-96AC331D92EA}"/>
                </a:ext>
              </a:extLst>
            </p:cNvPr>
            <p:cNvSpPr/>
            <p:nvPr/>
          </p:nvSpPr>
          <p:spPr>
            <a:xfrm>
              <a:off x="5034009" y="3307937"/>
              <a:ext cx="447531" cy="675893"/>
            </a:xfrm>
            <a:custGeom>
              <a:avLst/>
              <a:gdLst>
                <a:gd name="connsiteX0" fmla="*/ 392049 w 447531"/>
                <a:gd name="connsiteY0" fmla="*/ 640032 h 675893"/>
                <a:gd name="connsiteX1" fmla="*/ 0 w 447531"/>
                <a:gd name="connsiteY1" fmla="*/ 0 h 675893"/>
                <a:gd name="connsiteX2" fmla="*/ 44053 w 447531"/>
                <a:gd name="connsiteY2" fmla="*/ 31385 h 675893"/>
                <a:gd name="connsiteX3" fmla="*/ 447532 w 447531"/>
                <a:gd name="connsiteY3" fmla="*/ 675894 h 675893"/>
              </a:gdLst>
              <a:ahLst/>
              <a:cxnLst>
                <a:cxn ang="0">
                  <a:pos x="connsiteX0" y="connsiteY0"/>
                </a:cxn>
                <a:cxn ang="0">
                  <a:pos x="connsiteX1" y="connsiteY1"/>
                </a:cxn>
                <a:cxn ang="0">
                  <a:pos x="connsiteX2" y="connsiteY2"/>
                </a:cxn>
                <a:cxn ang="0">
                  <a:pos x="connsiteX3" y="connsiteY3"/>
                </a:cxn>
              </a:cxnLst>
              <a:rect l="l" t="t" r="r" b="b"/>
              <a:pathLst>
                <a:path w="447531" h="675893">
                  <a:moveTo>
                    <a:pt x="392049" y="640032"/>
                  </a:moveTo>
                  <a:lnTo>
                    <a:pt x="0" y="0"/>
                  </a:lnTo>
                  <a:lnTo>
                    <a:pt x="44053" y="31385"/>
                  </a:lnTo>
                  <a:lnTo>
                    <a:pt x="447532" y="675894"/>
                  </a:lnTo>
                  <a:close/>
                </a:path>
              </a:pathLst>
            </a:custGeom>
            <a:solidFill>
              <a:srgbClr val="F7A800"/>
            </a:solidFill>
            <a:ln w="4763" cap="flat">
              <a:noFill/>
              <a:prstDash val="solid"/>
              <a:miter/>
            </a:ln>
          </p:spPr>
          <p:txBody>
            <a:bodyPr rtlCol="0" anchor="ctr"/>
            <a:lstStyle/>
            <a:p>
              <a:endParaRPr lang="en-GB" sz="1800"/>
            </a:p>
          </p:txBody>
        </p:sp>
        <p:sp>
          <p:nvSpPr>
            <p:cNvPr id="79" name="Freeform: Shape 78">
              <a:extLst>
                <a:ext uri="{FF2B5EF4-FFF2-40B4-BE49-F238E27FC236}">
                  <a16:creationId xmlns:a16="http://schemas.microsoft.com/office/drawing/2014/main" id="{875F533C-3FD8-9664-F3A4-80739FCEC8D6}"/>
                </a:ext>
              </a:extLst>
            </p:cNvPr>
            <p:cNvSpPr/>
            <p:nvPr/>
          </p:nvSpPr>
          <p:spPr>
            <a:xfrm>
              <a:off x="5836062" y="4617339"/>
              <a:ext cx="367808" cy="526160"/>
            </a:xfrm>
            <a:custGeom>
              <a:avLst/>
              <a:gdLst>
                <a:gd name="connsiteX0" fmla="*/ 364189 w 367808"/>
                <a:gd name="connsiteY0" fmla="*/ 526161 h 526160"/>
                <a:gd name="connsiteX1" fmla="*/ 303086 w 367808"/>
                <a:gd name="connsiteY1" fmla="*/ 494824 h 526160"/>
                <a:gd name="connsiteX2" fmla="*/ 0 w 367808"/>
                <a:gd name="connsiteY2" fmla="*/ 0 h 526160"/>
                <a:gd name="connsiteX3" fmla="*/ 66056 w 367808"/>
                <a:gd name="connsiteY3" fmla="*/ 38290 h 526160"/>
                <a:gd name="connsiteX4" fmla="*/ 367808 w 367808"/>
                <a:gd name="connsiteY4" fmla="*/ 520255 h 52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08" h="526160">
                  <a:moveTo>
                    <a:pt x="364189" y="526161"/>
                  </a:moveTo>
                  <a:lnTo>
                    <a:pt x="303086" y="494824"/>
                  </a:lnTo>
                  <a:lnTo>
                    <a:pt x="0" y="0"/>
                  </a:lnTo>
                  <a:lnTo>
                    <a:pt x="66056" y="38290"/>
                  </a:lnTo>
                  <a:lnTo>
                    <a:pt x="367808" y="520255"/>
                  </a:lnTo>
                  <a:close/>
                </a:path>
              </a:pathLst>
            </a:custGeom>
            <a:solidFill>
              <a:srgbClr val="FF6B00"/>
            </a:solidFill>
            <a:ln w="4763" cap="flat">
              <a:noFill/>
              <a:prstDash val="solid"/>
              <a:miter/>
            </a:ln>
          </p:spPr>
          <p:txBody>
            <a:bodyPr rtlCol="0" anchor="ctr"/>
            <a:lstStyle/>
            <a:p>
              <a:endParaRPr lang="en-GB" sz="1800"/>
            </a:p>
          </p:txBody>
        </p:sp>
        <p:sp>
          <p:nvSpPr>
            <p:cNvPr id="80" name="Freeform: Shape 79">
              <a:extLst>
                <a:ext uri="{FF2B5EF4-FFF2-40B4-BE49-F238E27FC236}">
                  <a16:creationId xmlns:a16="http://schemas.microsoft.com/office/drawing/2014/main" id="{FCFC31DB-D520-AF9D-3D74-60AB88105CBC}"/>
                </a:ext>
              </a:extLst>
            </p:cNvPr>
            <p:cNvSpPr/>
            <p:nvPr/>
          </p:nvSpPr>
          <p:spPr>
            <a:xfrm>
              <a:off x="5476017" y="3622738"/>
              <a:ext cx="728376" cy="828103"/>
            </a:xfrm>
            <a:custGeom>
              <a:avLst/>
              <a:gdLst>
                <a:gd name="connsiteX0" fmla="*/ 648414 w 728376"/>
                <a:gd name="connsiteY0" fmla="*/ 776431 h 828103"/>
                <a:gd name="connsiteX1" fmla="*/ 0 w 728376"/>
                <a:gd name="connsiteY1" fmla="*/ 0 h 828103"/>
                <a:gd name="connsiteX2" fmla="*/ 67342 w 728376"/>
                <a:gd name="connsiteY2" fmla="*/ 47958 h 828103"/>
                <a:gd name="connsiteX3" fmla="*/ 728377 w 728376"/>
                <a:gd name="connsiteY3" fmla="*/ 828104 h 828103"/>
              </a:gdLst>
              <a:ahLst/>
              <a:cxnLst>
                <a:cxn ang="0">
                  <a:pos x="connsiteX0" y="connsiteY0"/>
                </a:cxn>
                <a:cxn ang="0">
                  <a:pos x="connsiteX1" y="connsiteY1"/>
                </a:cxn>
                <a:cxn ang="0">
                  <a:pos x="connsiteX2" y="connsiteY2"/>
                </a:cxn>
                <a:cxn ang="0">
                  <a:pos x="connsiteX3" y="connsiteY3"/>
                </a:cxn>
              </a:cxnLst>
              <a:rect l="l" t="t" r="r" b="b"/>
              <a:pathLst>
                <a:path w="728376" h="828103">
                  <a:moveTo>
                    <a:pt x="648414" y="776431"/>
                  </a:moveTo>
                  <a:lnTo>
                    <a:pt x="0" y="0"/>
                  </a:lnTo>
                  <a:lnTo>
                    <a:pt x="67342" y="47958"/>
                  </a:lnTo>
                  <a:lnTo>
                    <a:pt x="728377" y="828104"/>
                  </a:lnTo>
                  <a:close/>
                </a:path>
              </a:pathLst>
            </a:custGeom>
            <a:solidFill>
              <a:srgbClr val="FF6B00"/>
            </a:solidFill>
            <a:ln w="4763" cap="flat">
              <a:noFill/>
              <a:prstDash val="solid"/>
              <a:miter/>
            </a:ln>
          </p:spPr>
          <p:txBody>
            <a:bodyPr rtlCol="0" anchor="ctr"/>
            <a:lstStyle/>
            <a:p>
              <a:endParaRPr lang="en-GB" sz="1800"/>
            </a:p>
          </p:txBody>
        </p:sp>
        <p:sp>
          <p:nvSpPr>
            <p:cNvPr id="81" name="Freeform: Shape 80">
              <a:extLst>
                <a:ext uri="{FF2B5EF4-FFF2-40B4-BE49-F238E27FC236}">
                  <a16:creationId xmlns:a16="http://schemas.microsoft.com/office/drawing/2014/main" id="{3F896E60-00FB-7BEC-C611-8E0F6F27EB38}"/>
                </a:ext>
              </a:extLst>
            </p:cNvPr>
            <p:cNvSpPr/>
            <p:nvPr/>
          </p:nvSpPr>
          <p:spPr>
            <a:xfrm>
              <a:off x="4788788" y="2594752"/>
              <a:ext cx="931068" cy="415432"/>
            </a:xfrm>
            <a:custGeom>
              <a:avLst/>
              <a:gdLst>
                <a:gd name="connsiteX0" fmla="*/ 883539 w 931068"/>
                <a:gd name="connsiteY0" fmla="*/ 375047 h 415432"/>
                <a:gd name="connsiteX1" fmla="*/ 931069 w 931068"/>
                <a:gd name="connsiteY1" fmla="*/ 415433 h 415432"/>
                <a:gd name="connsiteX2" fmla="*/ 0 w 931068"/>
                <a:gd name="connsiteY2" fmla="*/ 0 h 415432"/>
                <a:gd name="connsiteX3" fmla="*/ 287321 w 931068"/>
                <a:gd name="connsiteY3" fmla="*/ 108918 h 415432"/>
                <a:gd name="connsiteX4" fmla="*/ 214693 w 931068"/>
                <a:gd name="connsiteY4" fmla="*/ 81962 h 415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068" h="415432">
                  <a:moveTo>
                    <a:pt x="883539" y="375047"/>
                  </a:moveTo>
                  <a:lnTo>
                    <a:pt x="931069" y="415433"/>
                  </a:lnTo>
                  <a:lnTo>
                    <a:pt x="0" y="0"/>
                  </a:lnTo>
                  <a:lnTo>
                    <a:pt x="287321" y="108918"/>
                  </a:lnTo>
                  <a:lnTo>
                    <a:pt x="214693" y="81962"/>
                  </a:lnTo>
                  <a:close/>
                </a:path>
              </a:pathLst>
            </a:custGeom>
            <a:solidFill>
              <a:srgbClr val="9D1D96"/>
            </a:solidFill>
            <a:ln w="4763" cap="flat">
              <a:noFill/>
              <a:prstDash val="solid"/>
              <a:miter/>
            </a:ln>
          </p:spPr>
          <p:txBody>
            <a:bodyPr rtlCol="0" anchor="ctr"/>
            <a:lstStyle/>
            <a:p>
              <a:endParaRPr lang="en-GB" sz="1800"/>
            </a:p>
          </p:txBody>
        </p:sp>
        <p:sp>
          <p:nvSpPr>
            <p:cNvPr id="82" name="Freeform: Shape 81">
              <a:extLst>
                <a:ext uri="{FF2B5EF4-FFF2-40B4-BE49-F238E27FC236}">
                  <a16:creationId xmlns:a16="http://schemas.microsoft.com/office/drawing/2014/main" id="{475745A4-0E32-BB9E-6A7C-BCBAD457CB63}"/>
                </a:ext>
              </a:extLst>
            </p:cNvPr>
            <p:cNvSpPr/>
            <p:nvPr/>
          </p:nvSpPr>
          <p:spPr>
            <a:xfrm>
              <a:off x="6345792" y="1735645"/>
              <a:ext cx="737902" cy="254793"/>
            </a:xfrm>
            <a:custGeom>
              <a:avLst/>
              <a:gdLst>
                <a:gd name="connsiteX0" fmla="*/ 737902 w 737902"/>
                <a:gd name="connsiteY0" fmla="*/ 0 h 254793"/>
                <a:gd name="connsiteX1" fmla="*/ 697230 w 737902"/>
                <a:gd name="connsiteY1" fmla="*/ 42910 h 254793"/>
                <a:gd name="connsiteX2" fmla="*/ 0 w 737902"/>
                <a:gd name="connsiteY2" fmla="*/ 254794 h 254793"/>
                <a:gd name="connsiteX3" fmla="*/ 39243 w 737902"/>
                <a:gd name="connsiteY3" fmla="*/ 217742 h 254793"/>
              </a:gdLst>
              <a:ahLst/>
              <a:cxnLst>
                <a:cxn ang="0">
                  <a:pos x="connsiteX0" y="connsiteY0"/>
                </a:cxn>
                <a:cxn ang="0">
                  <a:pos x="connsiteX1" y="connsiteY1"/>
                </a:cxn>
                <a:cxn ang="0">
                  <a:pos x="connsiteX2" y="connsiteY2"/>
                </a:cxn>
                <a:cxn ang="0">
                  <a:pos x="connsiteX3" y="connsiteY3"/>
                </a:cxn>
              </a:cxnLst>
              <a:rect l="l" t="t" r="r" b="b"/>
              <a:pathLst>
                <a:path w="737902" h="254793">
                  <a:moveTo>
                    <a:pt x="737902" y="0"/>
                  </a:moveTo>
                  <a:lnTo>
                    <a:pt x="697230" y="42910"/>
                  </a:lnTo>
                  <a:lnTo>
                    <a:pt x="0" y="254794"/>
                  </a:lnTo>
                  <a:lnTo>
                    <a:pt x="39243" y="217742"/>
                  </a:lnTo>
                  <a:close/>
                </a:path>
              </a:pathLst>
            </a:custGeom>
            <a:solidFill>
              <a:srgbClr val="B3B2B1"/>
            </a:solidFill>
            <a:ln w="4763" cap="flat">
              <a:noFill/>
              <a:prstDash val="solid"/>
              <a:miter/>
            </a:ln>
          </p:spPr>
          <p:txBody>
            <a:bodyPr rtlCol="0" anchor="ctr"/>
            <a:lstStyle/>
            <a:p>
              <a:endParaRPr lang="en-GB" sz="1800"/>
            </a:p>
          </p:txBody>
        </p:sp>
        <p:sp>
          <p:nvSpPr>
            <p:cNvPr id="83" name="Freeform: Shape 82">
              <a:extLst>
                <a:ext uri="{FF2B5EF4-FFF2-40B4-BE49-F238E27FC236}">
                  <a16:creationId xmlns:a16="http://schemas.microsoft.com/office/drawing/2014/main" id="{C9D40A99-E5D1-B328-DE20-3804FC7A5464}"/>
                </a:ext>
              </a:extLst>
            </p:cNvPr>
            <p:cNvSpPr/>
            <p:nvPr/>
          </p:nvSpPr>
          <p:spPr>
            <a:xfrm>
              <a:off x="6819041" y="1149524"/>
              <a:ext cx="819674" cy="394144"/>
            </a:xfrm>
            <a:custGeom>
              <a:avLst/>
              <a:gdLst>
                <a:gd name="connsiteX0" fmla="*/ 0 w 819674"/>
                <a:gd name="connsiteY0" fmla="*/ 394145 h 394144"/>
                <a:gd name="connsiteX1" fmla="*/ 57103 w 819674"/>
                <a:gd name="connsiteY1" fmla="*/ 340281 h 394144"/>
                <a:gd name="connsiteX2" fmla="*/ 819674 w 819674"/>
                <a:gd name="connsiteY2" fmla="*/ 0 h 394144"/>
                <a:gd name="connsiteX3" fmla="*/ 763048 w 819674"/>
                <a:gd name="connsiteY3" fmla="*/ 59817 h 394144"/>
              </a:gdLst>
              <a:ahLst/>
              <a:cxnLst>
                <a:cxn ang="0">
                  <a:pos x="connsiteX0" y="connsiteY0"/>
                </a:cxn>
                <a:cxn ang="0">
                  <a:pos x="connsiteX1" y="connsiteY1"/>
                </a:cxn>
                <a:cxn ang="0">
                  <a:pos x="connsiteX2" y="connsiteY2"/>
                </a:cxn>
                <a:cxn ang="0">
                  <a:pos x="connsiteX3" y="connsiteY3"/>
                </a:cxn>
              </a:cxnLst>
              <a:rect l="l" t="t" r="r" b="b"/>
              <a:pathLst>
                <a:path w="819674" h="394144">
                  <a:moveTo>
                    <a:pt x="0" y="394145"/>
                  </a:moveTo>
                  <a:lnTo>
                    <a:pt x="57103" y="340281"/>
                  </a:lnTo>
                  <a:lnTo>
                    <a:pt x="819674" y="0"/>
                  </a:lnTo>
                  <a:lnTo>
                    <a:pt x="763048" y="59817"/>
                  </a:lnTo>
                  <a:close/>
                </a:path>
              </a:pathLst>
            </a:custGeom>
            <a:solidFill>
              <a:srgbClr val="B3B2B1"/>
            </a:solidFill>
            <a:ln w="4763" cap="flat">
              <a:noFill/>
              <a:prstDash val="solid"/>
              <a:miter/>
            </a:ln>
          </p:spPr>
          <p:txBody>
            <a:bodyPr rtlCol="0" anchor="ctr"/>
            <a:lstStyle/>
            <a:p>
              <a:endParaRPr lang="en-GB" sz="1800"/>
            </a:p>
          </p:txBody>
        </p:sp>
        <p:sp>
          <p:nvSpPr>
            <p:cNvPr id="84" name="Freeform: Shape 83">
              <a:extLst>
                <a:ext uri="{FF2B5EF4-FFF2-40B4-BE49-F238E27FC236}">
                  <a16:creationId xmlns:a16="http://schemas.microsoft.com/office/drawing/2014/main" id="{ACACA6A1-3246-FFC9-E0A9-C6E4A9F3E63A}"/>
                </a:ext>
              </a:extLst>
            </p:cNvPr>
            <p:cNvSpPr/>
            <p:nvPr/>
          </p:nvSpPr>
          <p:spPr>
            <a:xfrm>
              <a:off x="6290881" y="3008757"/>
              <a:ext cx="725280" cy="250412"/>
            </a:xfrm>
            <a:custGeom>
              <a:avLst/>
              <a:gdLst>
                <a:gd name="connsiteX0" fmla="*/ 38957 w 725280"/>
                <a:gd name="connsiteY0" fmla="*/ 36528 h 250412"/>
                <a:gd name="connsiteX1" fmla="*/ 0 w 725280"/>
                <a:gd name="connsiteY1" fmla="*/ 0 h 250412"/>
                <a:gd name="connsiteX2" fmla="*/ 684704 w 725280"/>
                <a:gd name="connsiteY2" fmla="*/ 208026 h 250412"/>
                <a:gd name="connsiteX3" fmla="*/ 725281 w 725280"/>
                <a:gd name="connsiteY3" fmla="*/ 250412 h 250412"/>
              </a:gdLst>
              <a:ahLst/>
              <a:cxnLst>
                <a:cxn ang="0">
                  <a:pos x="connsiteX0" y="connsiteY0"/>
                </a:cxn>
                <a:cxn ang="0">
                  <a:pos x="connsiteX1" y="connsiteY1"/>
                </a:cxn>
                <a:cxn ang="0">
                  <a:pos x="connsiteX2" y="connsiteY2"/>
                </a:cxn>
                <a:cxn ang="0">
                  <a:pos x="connsiteX3" y="connsiteY3"/>
                </a:cxn>
              </a:cxnLst>
              <a:rect l="l" t="t" r="r" b="b"/>
              <a:pathLst>
                <a:path w="725280" h="250412">
                  <a:moveTo>
                    <a:pt x="38957" y="36528"/>
                  </a:moveTo>
                  <a:lnTo>
                    <a:pt x="0" y="0"/>
                  </a:lnTo>
                  <a:lnTo>
                    <a:pt x="684704" y="208026"/>
                  </a:lnTo>
                  <a:lnTo>
                    <a:pt x="725281" y="250412"/>
                  </a:lnTo>
                  <a:close/>
                </a:path>
              </a:pathLst>
            </a:custGeom>
            <a:solidFill>
              <a:srgbClr val="53C1F0"/>
            </a:solidFill>
            <a:ln w="4763" cap="flat">
              <a:noFill/>
              <a:prstDash val="solid"/>
              <a:miter/>
            </a:ln>
          </p:spPr>
          <p:txBody>
            <a:bodyPr rtlCol="0" anchor="ctr"/>
            <a:lstStyle/>
            <a:p>
              <a:endParaRPr lang="en-GB" sz="1800"/>
            </a:p>
          </p:txBody>
        </p:sp>
        <p:sp>
          <p:nvSpPr>
            <p:cNvPr id="85" name="Freeform: Shape 84">
              <a:extLst>
                <a:ext uri="{FF2B5EF4-FFF2-40B4-BE49-F238E27FC236}">
                  <a16:creationId xmlns:a16="http://schemas.microsoft.com/office/drawing/2014/main" id="{C28CA34E-F5FF-90FD-EE25-7E5A57021BE1}"/>
                </a:ext>
              </a:extLst>
            </p:cNvPr>
            <p:cNvSpPr/>
            <p:nvPr/>
          </p:nvSpPr>
          <p:spPr>
            <a:xfrm>
              <a:off x="6755844" y="3444525"/>
              <a:ext cx="810767" cy="389620"/>
            </a:xfrm>
            <a:custGeom>
              <a:avLst/>
              <a:gdLst>
                <a:gd name="connsiteX0" fmla="*/ 753999 w 810767"/>
                <a:gd name="connsiteY0" fmla="*/ 330327 h 389620"/>
                <a:gd name="connsiteX1" fmla="*/ 810768 w 810767"/>
                <a:gd name="connsiteY1" fmla="*/ 389620 h 389620"/>
                <a:gd name="connsiteX2" fmla="*/ 56816 w 810767"/>
                <a:gd name="connsiteY2" fmla="*/ 53245 h 389620"/>
                <a:gd name="connsiteX3" fmla="*/ 0 w 810767"/>
                <a:gd name="connsiteY3" fmla="*/ 0 h 389620"/>
              </a:gdLst>
              <a:ahLst/>
              <a:cxnLst>
                <a:cxn ang="0">
                  <a:pos x="connsiteX0" y="connsiteY0"/>
                </a:cxn>
                <a:cxn ang="0">
                  <a:pos x="connsiteX1" y="connsiteY1"/>
                </a:cxn>
                <a:cxn ang="0">
                  <a:pos x="connsiteX2" y="connsiteY2"/>
                </a:cxn>
                <a:cxn ang="0">
                  <a:pos x="connsiteX3" y="connsiteY3"/>
                </a:cxn>
              </a:cxnLst>
              <a:rect l="l" t="t" r="r" b="b"/>
              <a:pathLst>
                <a:path w="810767" h="389620">
                  <a:moveTo>
                    <a:pt x="753999" y="330327"/>
                  </a:moveTo>
                  <a:lnTo>
                    <a:pt x="810768" y="389620"/>
                  </a:lnTo>
                  <a:lnTo>
                    <a:pt x="56816" y="53245"/>
                  </a:lnTo>
                  <a:lnTo>
                    <a:pt x="0" y="0"/>
                  </a:lnTo>
                  <a:close/>
                </a:path>
              </a:pathLst>
            </a:custGeom>
            <a:solidFill>
              <a:srgbClr val="FFFFFF"/>
            </a:solidFill>
            <a:ln w="4763" cap="flat">
              <a:noFill/>
              <a:prstDash val="solid"/>
              <a:miter/>
            </a:ln>
          </p:spPr>
          <p:txBody>
            <a:bodyPr rtlCol="0" anchor="ctr"/>
            <a:lstStyle/>
            <a:p>
              <a:endParaRPr lang="en-GB" sz="1800"/>
            </a:p>
          </p:txBody>
        </p:sp>
        <p:sp>
          <p:nvSpPr>
            <p:cNvPr id="86" name="Freeform: Shape 85">
              <a:extLst>
                <a:ext uri="{FF2B5EF4-FFF2-40B4-BE49-F238E27FC236}">
                  <a16:creationId xmlns:a16="http://schemas.microsoft.com/office/drawing/2014/main" id="{9EA73D36-D0DA-0E4C-B23A-3311FF662AB2}"/>
                </a:ext>
              </a:extLst>
            </p:cNvPr>
            <p:cNvSpPr/>
            <p:nvPr/>
          </p:nvSpPr>
          <p:spPr>
            <a:xfrm>
              <a:off x="5820727" y="2447877"/>
              <a:ext cx="588502" cy="38243"/>
            </a:xfrm>
            <a:custGeom>
              <a:avLst/>
              <a:gdLst>
                <a:gd name="connsiteX0" fmla="*/ 588502 w 588502"/>
                <a:gd name="connsiteY0" fmla="*/ 0 h 38243"/>
                <a:gd name="connsiteX1" fmla="*/ 572976 w 588502"/>
                <a:gd name="connsiteY1" fmla="*/ 16383 h 38243"/>
                <a:gd name="connsiteX2" fmla="*/ 0 w 588502"/>
                <a:gd name="connsiteY2" fmla="*/ 38243 h 38243"/>
                <a:gd name="connsiteX3" fmla="*/ 16431 w 588502"/>
                <a:gd name="connsiteY3" fmla="*/ 22717 h 38243"/>
              </a:gdLst>
              <a:ahLst/>
              <a:cxnLst>
                <a:cxn ang="0">
                  <a:pos x="connsiteX0" y="connsiteY0"/>
                </a:cxn>
                <a:cxn ang="0">
                  <a:pos x="connsiteX1" y="connsiteY1"/>
                </a:cxn>
                <a:cxn ang="0">
                  <a:pos x="connsiteX2" y="connsiteY2"/>
                </a:cxn>
                <a:cxn ang="0">
                  <a:pos x="connsiteX3" y="connsiteY3"/>
                </a:cxn>
              </a:cxnLst>
              <a:rect l="l" t="t" r="r" b="b"/>
              <a:pathLst>
                <a:path w="588502" h="38243">
                  <a:moveTo>
                    <a:pt x="588502" y="0"/>
                  </a:moveTo>
                  <a:lnTo>
                    <a:pt x="572976" y="16383"/>
                  </a:lnTo>
                  <a:lnTo>
                    <a:pt x="0" y="38243"/>
                  </a:lnTo>
                  <a:lnTo>
                    <a:pt x="16431" y="22717"/>
                  </a:lnTo>
                  <a:close/>
                </a:path>
              </a:pathLst>
            </a:custGeom>
            <a:solidFill>
              <a:srgbClr val="FF6B00"/>
            </a:solidFill>
            <a:ln w="4763" cap="flat">
              <a:noFill/>
              <a:prstDash val="solid"/>
              <a:miter/>
            </a:ln>
          </p:spPr>
          <p:txBody>
            <a:bodyPr rtlCol="0" anchor="ctr"/>
            <a:lstStyle/>
            <a:p>
              <a:endParaRPr lang="en-GB" sz="1800"/>
            </a:p>
          </p:txBody>
        </p:sp>
        <p:sp>
          <p:nvSpPr>
            <p:cNvPr id="87" name="Freeform: Shape 86">
              <a:extLst>
                <a:ext uri="{FF2B5EF4-FFF2-40B4-BE49-F238E27FC236}">
                  <a16:creationId xmlns:a16="http://schemas.microsoft.com/office/drawing/2014/main" id="{F0A0051E-1586-7B69-B9C4-49EED1E216AA}"/>
                </a:ext>
              </a:extLst>
            </p:cNvPr>
            <p:cNvSpPr/>
            <p:nvPr/>
          </p:nvSpPr>
          <p:spPr>
            <a:xfrm>
              <a:off x="6037706" y="2145268"/>
              <a:ext cx="658081" cy="136016"/>
            </a:xfrm>
            <a:custGeom>
              <a:avLst/>
              <a:gdLst>
                <a:gd name="connsiteX0" fmla="*/ 0 w 658081"/>
                <a:gd name="connsiteY0" fmla="*/ 136017 h 136016"/>
                <a:gd name="connsiteX1" fmla="*/ 26146 w 658081"/>
                <a:gd name="connsiteY1" fmla="*/ 111347 h 136016"/>
                <a:gd name="connsiteX2" fmla="*/ 658082 w 658081"/>
                <a:gd name="connsiteY2" fmla="*/ 0 h 136016"/>
                <a:gd name="connsiteX3" fmla="*/ 631174 w 658081"/>
                <a:gd name="connsiteY3" fmla="*/ 28384 h 136016"/>
              </a:gdLst>
              <a:ahLst/>
              <a:cxnLst>
                <a:cxn ang="0">
                  <a:pos x="connsiteX0" y="connsiteY0"/>
                </a:cxn>
                <a:cxn ang="0">
                  <a:pos x="connsiteX1" y="connsiteY1"/>
                </a:cxn>
                <a:cxn ang="0">
                  <a:pos x="connsiteX2" y="connsiteY2"/>
                </a:cxn>
                <a:cxn ang="0">
                  <a:pos x="connsiteX3" y="connsiteY3"/>
                </a:cxn>
              </a:cxnLst>
              <a:rect l="l" t="t" r="r" b="b"/>
              <a:pathLst>
                <a:path w="658081" h="136016">
                  <a:moveTo>
                    <a:pt x="0" y="136017"/>
                  </a:moveTo>
                  <a:lnTo>
                    <a:pt x="26146" y="111347"/>
                  </a:lnTo>
                  <a:lnTo>
                    <a:pt x="658082" y="0"/>
                  </a:lnTo>
                  <a:lnTo>
                    <a:pt x="631174" y="28384"/>
                  </a:lnTo>
                  <a:close/>
                </a:path>
              </a:pathLst>
            </a:custGeom>
            <a:solidFill>
              <a:srgbClr val="FF6B00"/>
            </a:solidFill>
            <a:ln w="4763" cap="flat">
              <a:noFill/>
              <a:prstDash val="solid"/>
              <a:miter/>
            </a:ln>
          </p:spPr>
          <p:txBody>
            <a:bodyPr rtlCol="0" anchor="ctr"/>
            <a:lstStyle/>
            <a:p>
              <a:endParaRPr lang="en-GB" sz="1800"/>
            </a:p>
          </p:txBody>
        </p:sp>
        <p:sp>
          <p:nvSpPr>
            <p:cNvPr id="88" name="Freeform: Shape 87">
              <a:extLst>
                <a:ext uri="{FF2B5EF4-FFF2-40B4-BE49-F238E27FC236}">
                  <a16:creationId xmlns:a16="http://schemas.microsoft.com/office/drawing/2014/main" id="{3ADB6698-DAA7-0A0F-8BEE-8936DC1D7E69}"/>
                </a:ext>
              </a:extLst>
            </p:cNvPr>
            <p:cNvSpPr/>
            <p:nvPr/>
          </p:nvSpPr>
          <p:spPr>
            <a:xfrm>
              <a:off x="5778054" y="2528173"/>
              <a:ext cx="574214" cy="37623"/>
            </a:xfrm>
            <a:custGeom>
              <a:avLst/>
              <a:gdLst>
                <a:gd name="connsiteX0" fmla="*/ 558642 w 574214"/>
                <a:gd name="connsiteY0" fmla="*/ 21289 h 37623"/>
                <a:gd name="connsiteX1" fmla="*/ 574215 w 574214"/>
                <a:gd name="connsiteY1" fmla="*/ 37624 h 37623"/>
                <a:gd name="connsiteX2" fmla="*/ 16526 w 574214"/>
                <a:gd name="connsiteY2" fmla="*/ 15431 h 37623"/>
                <a:gd name="connsiteX3" fmla="*/ 0 w 574214"/>
                <a:gd name="connsiteY3" fmla="*/ 0 h 37623"/>
              </a:gdLst>
              <a:ahLst/>
              <a:cxnLst>
                <a:cxn ang="0">
                  <a:pos x="connsiteX0" y="connsiteY0"/>
                </a:cxn>
                <a:cxn ang="0">
                  <a:pos x="connsiteX1" y="connsiteY1"/>
                </a:cxn>
                <a:cxn ang="0">
                  <a:pos x="connsiteX2" y="connsiteY2"/>
                </a:cxn>
                <a:cxn ang="0">
                  <a:pos x="connsiteX3" y="connsiteY3"/>
                </a:cxn>
              </a:cxnLst>
              <a:rect l="l" t="t" r="r" b="b"/>
              <a:pathLst>
                <a:path w="574214" h="37623">
                  <a:moveTo>
                    <a:pt x="558642" y="21289"/>
                  </a:moveTo>
                  <a:lnTo>
                    <a:pt x="574215" y="37624"/>
                  </a:lnTo>
                  <a:lnTo>
                    <a:pt x="16526" y="15431"/>
                  </a:lnTo>
                  <a:lnTo>
                    <a:pt x="0" y="0"/>
                  </a:lnTo>
                  <a:close/>
                </a:path>
              </a:pathLst>
            </a:custGeom>
            <a:solidFill>
              <a:srgbClr val="FF6B00"/>
            </a:solidFill>
            <a:ln w="4763" cap="flat">
              <a:noFill/>
              <a:prstDash val="solid"/>
              <a:miter/>
            </a:ln>
          </p:spPr>
          <p:txBody>
            <a:bodyPr rtlCol="0" anchor="ctr"/>
            <a:lstStyle/>
            <a:p>
              <a:endParaRPr lang="en-GB" sz="1800"/>
            </a:p>
          </p:txBody>
        </p:sp>
        <p:sp>
          <p:nvSpPr>
            <p:cNvPr id="89" name="Freeform: Shape 88">
              <a:extLst>
                <a:ext uri="{FF2B5EF4-FFF2-40B4-BE49-F238E27FC236}">
                  <a16:creationId xmlns:a16="http://schemas.microsoft.com/office/drawing/2014/main" id="{D4C70D25-3AA4-FA14-3793-2C23B846E605}"/>
                </a:ext>
              </a:extLst>
            </p:cNvPr>
            <p:cNvSpPr/>
            <p:nvPr/>
          </p:nvSpPr>
          <p:spPr>
            <a:xfrm>
              <a:off x="5989557" y="2726388"/>
              <a:ext cx="644080" cy="133302"/>
            </a:xfrm>
            <a:custGeom>
              <a:avLst/>
              <a:gdLst>
                <a:gd name="connsiteX0" fmla="*/ 617268 w 644080"/>
                <a:gd name="connsiteY0" fmla="*/ 105251 h 133302"/>
                <a:gd name="connsiteX1" fmla="*/ 644080 w 644080"/>
                <a:gd name="connsiteY1" fmla="*/ 133303 h 133302"/>
                <a:gd name="connsiteX2" fmla="*/ 26051 w 644080"/>
                <a:gd name="connsiteY2" fmla="*/ 24384 h 133302"/>
                <a:gd name="connsiteX3" fmla="*/ 0 w 644080"/>
                <a:gd name="connsiteY3" fmla="*/ 0 h 133302"/>
              </a:gdLst>
              <a:ahLst/>
              <a:cxnLst>
                <a:cxn ang="0">
                  <a:pos x="connsiteX0" y="connsiteY0"/>
                </a:cxn>
                <a:cxn ang="0">
                  <a:pos x="connsiteX1" y="connsiteY1"/>
                </a:cxn>
                <a:cxn ang="0">
                  <a:pos x="connsiteX2" y="connsiteY2"/>
                </a:cxn>
                <a:cxn ang="0">
                  <a:pos x="connsiteX3" y="connsiteY3"/>
                </a:cxn>
              </a:cxnLst>
              <a:rect l="l" t="t" r="r" b="b"/>
              <a:pathLst>
                <a:path w="644080" h="133302">
                  <a:moveTo>
                    <a:pt x="617268" y="105251"/>
                  </a:moveTo>
                  <a:lnTo>
                    <a:pt x="644080" y="133303"/>
                  </a:lnTo>
                  <a:lnTo>
                    <a:pt x="26051" y="24384"/>
                  </a:lnTo>
                  <a:lnTo>
                    <a:pt x="0" y="0"/>
                  </a:lnTo>
                  <a:close/>
                </a:path>
              </a:pathLst>
            </a:custGeom>
            <a:solidFill>
              <a:srgbClr val="53C1F0"/>
            </a:solidFill>
            <a:ln w="4763" cap="flat">
              <a:noFill/>
              <a:prstDash val="solid"/>
              <a:miter/>
            </a:ln>
          </p:spPr>
          <p:txBody>
            <a:bodyPr rtlCol="0" anchor="ctr"/>
            <a:lstStyle/>
            <a:p>
              <a:endParaRPr lang="en-GB" sz="1800"/>
            </a:p>
          </p:txBody>
        </p:sp>
        <p:sp>
          <p:nvSpPr>
            <p:cNvPr id="90" name="Freeform: Shape 89">
              <a:extLst>
                <a:ext uri="{FF2B5EF4-FFF2-40B4-BE49-F238E27FC236}">
                  <a16:creationId xmlns:a16="http://schemas.microsoft.com/office/drawing/2014/main" id="{602F2879-4CC4-2B13-7EE0-FF807ED38505}"/>
                </a:ext>
              </a:extLst>
            </p:cNvPr>
            <p:cNvSpPr/>
            <p:nvPr/>
          </p:nvSpPr>
          <p:spPr>
            <a:xfrm>
              <a:off x="6981157" y="2574083"/>
              <a:ext cx="569880" cy="39290"/>
            </a:xfrm>
            <a:custGeom>
              <a:avLst/>
              <a:gdLst>
                <a:gd name="connsiteX0" fmla="*/ 14621 w 569880"/>
                <a:gd name="connsiteY0" fmla="*/ 17240 h 39290"/>
                <a:gd name="connsiteX1" fmla="*/ 0 w 569880"/>
                <a:gd name="connsiteY1" fmla="*/ 0 h 39290"/>
                <a:gd name="connsiteX2" fmla="*/ 556546 w 569880"/>
                <a:gd name="connsiteY2" fmla="*/ 21241 h 39290"/>
                <a:gd name="connsiteX3" fmla="*/ 569881 w 569880"/>
                <a:gd name="connsiteY3" fmla="*/ 39291 h 39290"/>
              </a:gdLst>
              <a:ahLst/>
              <a:cxnLst>
                <a:cxn ang="0">
                  <a:pos x="connsiteX0" y="connsiteY0"/>
                </a:cxn>
                <a:cxn ang="0">
                  <a:pos x="connsiteX1" y="connsiteY1"/>
                </a:cxn>
                <a:cxn ang="0">
                  <a:pos x="connsiteX2" y="connsiteY2"/>
                </a:cxn>
                <a:cxn ang="0">
                  <a:pos x="connsiteX3" y="connsiteY3"/>
                </a:cxn>
              </a:cxnLst>
              <a:rect l="l" t="t" r="r" b="b"/>
              <a:pathLst>
                <a:path w="569880" h="39290">
                  <a:moveTo>
                    <a:pt x="14621" y="17240"/>
                  </a:moveTo>
                  <a:lnTo>
                    <a:pt x="0" y="0"/>
                  </a:lnTo>
                  <a:lnTo>
                    <a:pt x="556546" y="21241"/>
                  </a:lnTo>
                  <a:lnTo>
                    <a:pt x="569881" y="39291"/>
                  </a:lnTo>
                  <a:close/>
                </a:path>
              </a:pathLst>
            </a:custGeom>
            <a:solidFill>
              <a:srgbClr val="FFFFFF"/>
            </a:solidFill>
            <a:ln w="4763" cap="flat">
              <a:noFill/>
              <a:prstDash val="solid"/>
              <a:miter/>
            </a:ln>
          </p:spPr>
          <p:txBody>
            <a:bodyPr rtlCol="0" anchor="ctr"/>
            <a:lstStyle/>
            <a:p>
              <a:endParaRPr lang="en-GB" sz="1800"/>
            </a:p>
          </p:txBody>
        </p:sp>
        <p:sp>
          <p:nvSpPr>
            <p:cNvPr id="91" name="Freeform: Shape 90">
              <a:extLst>
                <a:ext uri="{FF2B5EF4-FFF2-40B4-BE49-F238E27FC236}">
                  <a16:creationId xmlns:a16="http://schemas.microsoft.com/office/drawing/2014/main" id="{20E9194B-1088-B3CF-BBAE-846CF27676CF}"/>
                </a:ext>
              </a:extLst>
            </p:cNvPr>
            <p:cNvSpPr/>
            <p:nvPr/>
          </p:nvSpPr>
          <p:spPr>
            <a:xfrm>
              <a:off x="7047499" y="2399680"/>
              <a:ext cx="574976" cy="39624"/>
            </a:xfrm>
            <a:custGeom>
              <a:avLst/>
              <a:gdLst>
                <a:gd name="connsiteX0" fmla="*/ 0 w 574976"/>
                <a:gd name="connsiteY0" fmla="*/ 39624 h 39624"/>
                <a:gd name="connsiteX1" fmla="*/ 14525 w 574976"/>
                <a:gd name="connsiteY1" fmla="*/ 22288 h 39624"/>
                <a:gd name="connsiteX2" fmla="*/ 574977 w 574976"/>
                <a:gd name="connsiteY2" fmla="*/ 0 h 39624"/>
                <a:gd name="connsiteX3" fmla="*/ 561832 w 574976"/>
                <a:gd name="connsiteY3" fmla="*/ 18193 h 39624"/>
              </a:gdLst>
              <a:ahLst/>
              <a:cxnLst>
                <a:cxn ang="0">
                  <a:pos x="connsiteX0" y="connsiteY0"/>
                </a:cxn>
                <a:cxn ang="0">
                  <a:pos x="connsiteX1" y="connsiteY1"/>
                </a:cxn>
                <a:cxn ang="0">
                  <a:pos x="connsiteX2" y="connsiteY2"/>
                </a:cxn>
                <a:cxn ang="0">
                  <a:pos x="connsiteX3" y="connsiteY3"/>
                </a:cxn>
              </a:cxnLst>
              <a:rect l="l" t="t" r="r" b="b"/>
              <a:pathLst>
                <a:path w="574976" h="39624">
                  <a:moveTo>
                    <a:pt x="0" y="39624"/>
                  </a:moveTo>
                  <a:lnTo>
                    <a:pt x="14525" y="22288"/>
                  </a:lnTo>
                  <a:lnTo>
                    <a:pt x="574977" y="0"/>
                  </a:lnTo>
                  <a:lnTo>
                    <a:pt x="561832" y="18193"/>
                  </a:lnTo>
                  <a:close/>
                </a:path>
              </a:pathLst>
            </a:custGeom>
            <a:solidFill>
              <a:srgbClr val="FFFFFF"/>
            </a:solidFill>
            <a:ln w="4763" cap="flat">
              <a:noFill/>
              <a:prstDash val="solid"/>
              <a:miter/>
            </a:ln>
          </p:spPr>
          <p:txBody>
            <a:bodyPr rtlCol="0" anchor="ctr"/>
            <a:lstStyle/>
            <a:p>
              <a:endParaRPr lang="en-GB" sz="1800"/>
            </a:p>
          </p:txBody>
        </p:sp>
        <p:sp>
          <p:nvSpPr>
            <p:cNvPr id="92" name="Freeform: Shape 91">
              <a:extLst>
                <a:ext uri="{FF2B5EF4-FFF2-40B4-BE49-F238E27FC236}">
                  <a16:creationId xmlns:a16="http://schemas.microsoft.com/office/drawing/2014/main" id="{6329754A-5143-7595-8DA9-3F0EEBE857E1}"/>
                </a:ext>
              </a:extLst>
            </p:cNvPr>
            <p:cNvSpPr/>
            <p:nvPr/>
          </p:nvSpPr>
          <p:spPr>
            <a:xfrm>
              <a:off x="4809314" y="1489186"/>
              <a:ext cx="1536525" cy="890682"/>
            </a:xfrm>
            <a:custGeom>
              <a:avLst/>
              <a:gdLst>
                <a:gd name="connsiteX0" fmla="*/ 1460754 w 1536525"/>
                <a:gd name="connsiteY0" fmla="*/ 64675 h 890682"/>
                <a:gd name="connsiteX1" fmla="*/ 228076 w 1536525"/>
                <a:gd name="connsiteY1" fmla="*/ 771430 h 890682"/>
                <a:gd name="connsiteX2" fmla="*/ 527066 w 1536525"/>
                <a:gd name="connsiteY2" fmla="*/ 620268 h 890682"/>
                <a:gd name="connsiteX3" fmla="*/ 0 w 1536525"/>
                <a:gd name="connsiteY3" fmla="*/ 890683 h 890682"/>
                <a:gd name="connsiteX4" fmla="*/ 1536525 w 1536525"/>
                <a:gd name="connsiteY4" fmla="*/ 0 h 890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6525" h="890682">
                  <a:moveTo>
                    <a:pt x="1460754" y="64675"/>
                  </a:moveTo>
                  <a:lnTo>
                    <a:pt x="228076" y="771430"/>
                  </a:lnTo>
                  <a:lnTo>
                    <a:pt x="527066" y="620268"/>
                  </a:lnTo>
                  <a:lnTo>
                    <a:pt x="0" y="890683"/>
                  </a:lnTo>
                  <a:lnTo>
                    <a:pt x="1536525" y="0"/>
                  </a:lnTo>
                  <a:close/>
                </a:path>
              </a:pathLst>
            </a:custGeom>
            <a:solidFill>
              <a:srgbClr val="9D1D96"/>
            </a:solidFill>
            <a:ln w="4763" cap="flat">
              <a:noFill/>
              <a:prstDash val="solid"/>
              <a:miter/>
            </a:ln>
          </p:spPr>
          <p:txBody>
            <a:bodyPr rtlCol="0" anchor="ctr"/>
            <a:lstStyle/>
            <a:p>
              <a:endParaRPr lang="en-GB" sz="1800"/>
            </a:p>
          </p:txBody>
        </p:sp>
        <p:sp>
          <p:nvSpPr>
            <p:cNvPr id="93" name="Freeform: Shape 92">
              <a:extLst>
                <a:ext uri="{FF2B5EF4-FFF2-40B4-BE49-F238E27FC236}">
                  <a16:creationId xmlns:a16="http://schemas.microsoft.com/office/drawing/2014/main" id="{7C3D4B19-E25E-ECD0-3053-0ED774225B29}"/>
                </a:ext>
              </a:extLst>
            </p:cNvPr>
            <p:cNvSpPr/>
            <p:nvPr/>
          </p:nvSpPr>
          <p:spPr>
            <a:xfrm>
              <a:off x="4788788" y="1986391"/>
              <a:ext cx="974312" cy="434720"/>
            </a:xfrm>
            <a:custGeom>
              <a:avLst/>
              <a:gdLst>
                <a:gd name="connsiteX0" fmla="*/ 974312 w 974312"/>
                <a:gd name="connsiteY0" fmla="*/ 0 h 434720"/>
                <a:gd name="connsiteX1" fmla="*/ 926306 w 974312"/>
                <a:gd name="connsiteY1" fmla="*/ 40958 h 434720"/>
                <a:gd name="connsiteX2" fmla="*/ 214693 w 974312"/>
                <a:gd name="connsiteY2" fmla="*/ 352758 h 434720"/>
                <a:gd name="connsiteX3" fmla="*/ 286702 w 974312"/>
                <a:gd name="connsiteY3" fmla="*/ 326041 h 434720"/>
                <a:gd name="connsiteX4" fmla="*/ 0 w 974312"/>
                <a:gd name="connsiteY4" fmla="*/ 434721 h 434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312" h="434720">
                  <a:moveTo>
                    <a:pt x="974312" y="0"/>
                  </a:moveTo>
                  <a:lnTo>
                    <a:pt x="926306" y="40958"/>
                  </a:lnTo>
                  <a:lnTo>
                    <a:pt x="214693" y="352758"/>
                  </a:lnTo>
                  <a:lnTo>
                    <a:pt x="286702" y="326041"/>
                  </a:lnTo>
                  <a:lnTo>
                    <a:pt x="0" y="434721"/>
                  </a:lnTo>
                  <a:close/>
                </a:path>
              </a:pathLst>
            </a:custGeom>
            <a:solidFill>
              <a:srgbClr val="9D1D96"/>
            </a:solidFill>
            <a:ln w="4763" cap="flat">
              <a:noFill/>
              <a:prstDash val="solid"/>
              <a:miter/>
            </a:ln>
          </p:spPr>
          <p:txBody>
            <a:bodyPr rtlCol="0" anchor="ctr"/>
            <a:lstStyle/>
            <a:p>
              <a:endParaRPr lang="en-GB" sz="1800"/>
            </a:p>
          </p:txBody>
        </p:sp>
        <p:sp>
          <p:nvSpPr>
            <p:cNvPr id="94" name="Freeform: Shape 93">
              <a:extLst>
                <a:ext uri="{FF2B5EF4-FFF2-40B4-BE49-F238E27FC236}">
                  <a16:creationId xmlns:a16="http://schemas.microsoft.com/office/drawing/2014/main" id="{BA476143-5DC4-28E1-B327-91A90E51920C}"/>
                </a:ext>
              </a:extLst>
            </p:cNvPr>
            <p:cNvSpPr/>
            <p:nvPr/>
          </p:nvSpPr>
          <p:spPr>
            <a:xfrm>
              <a:off x="4772214" y="2239803"/>
              <a:ext cx="693896" cy="216265"/>
            </a:xfrm>
            <a:custGeom>
              <a:avLst/>
              <a:gdLst>
                <a:gd name="connsiteX0" fmla="*/ 693896 w 693896"/>
                <a:gd name="connsiteY0" fmla="*/ 0 h 216265"/>
                <a:gd name="connsiteX1" fmla="*/ 661273 w 693896"/>
                <a:gd name="connsiteY1" fmla="*/ 27813 h 216265"/>
                <a:gd name="connsiteX2" fmla="*/ 208693 w 693896"/>
                <a:gd name="connsiteY2" fmla="*/ 165306 h 216265"/>
                <a:gd name="connsiteX3" fmla="*/ 0 w 693896"/>
                <a:gd name="connsiteY3" fmla="*/ 216265 h 216265"/>
              </a:gdLst>
              <a:ahLst/>
              <a:cxnLst>
                <a:cxn ang="0">
                  <a:pos x="connsiteX0" y="connsiteY0"/>
                </a:cxn>
                <a:cxn ang="0">
                  <a:pos x="connsiteX1" y="connsiteY1"/>
                </a:cxn>
                <a:cxn ang="0">
                  <a:pos x="connsiteX2" y="connsiteY2"/>
                </a:cxn>
                <a:cxn ang="0">
                  <a:pos x="connsiteX3" y="connsiteY3"/>
                </a:cxn>
              </a:cxnLst>
              <a:rect l="l" t="t" r="r" b="b"/>
              <a:pathLst>
                <a:path w="693896" h="216265">
                  <a:moveTo>
                    <a:pt x="693896" y="0"/>
                  </a:moveTo>
                  <a:lnTo>
                    <a:pt x="661273" y="27813"/>
                  </a:lnTo>
                  <a:lnTo>
                    <a:pt x="208693" y="165306"/>
                  </a:lnTo>
                  <a:lnTo>
                    <a:pt x="0" y="216265"/>
                  </a:lnTo>
                  <a:close/>
                </a:path>
              </a:pathLst>
            </a:custGeom>
            <a:solidFill>
              <a:srgbClr val="9D1D96"/>
            </a:solidFill>
            <a:ln w="4763" cap="flat">
              <a:noFill/>
              <a:prstDash val="solid"/>
              <a:miter/>
            </a:ln>
          </p:spPr>
          <p:txBody>
            <a:bodyPr rtlCol="0" anchor="ctr"/>
            <a:lstStyle/>
            <a:p>
              <a:endParaRPr lang="en-GB" sz="1800"/>
            </a:p>
          </p:txBody>
        </p:sp>
        <p:sp>
          <p:nvSpPr>
            <p:cNvPr id="95" name="Freeform: Shape 94">
              <a:extLst>
                <a:ext uri="{FF2B5EF4-FFF2-40B4-BE49-F238E27FC236}">
                  <a16:creationId xmlns:a16="http://schemas.microsoft.com/office/drawing/2014/main" id="{427890A2-5D34-77C0-3026-E912FFE5F812}"/>
                </a:ext>
              </a:extLst>
            </p:cNvPr>
            <p:cNvSpPr/>
            <p:nvPr/>
          </p:nvSpPr>
          <p:spPr>
            <a:xfrm>
              <a:off x="4809314" y="2635996"/>
              <a:ext cx="1478565" cy="857107"/>
            </a:xfrm>
            <a:custGeom>
              <a:avLst/>
              <a:gdLst>
                <a:gd name="connsiteX0" fmla="*/ 527971 w 1478565"/>
                <a:gd name="connsiteY0" fmla="*/ 270891 h 857107"/>
                <a:gd name="connsiteX1" fmla="*/ 228076 w 1478565"/>
                <a:gd name="connsiteY1" fmla="*/ 119253 h 857107"/>
                <a:gd name="connsiteX2" fmla="*/ 1403271 w 1478565"/>
                <a:gd name="connsiteY2" fmla="*/ 793099 h 857107"/>
                <a:gd name="connsiteX3" fmla="*/ 1478566 w 1478565"/>
                <a:gd name="connsiteY3" fmla="*/ 857107 h 857107"/>
                <a:gd name="connsiteX4" fmla="*/ 0 w 1478565"/>
                <a:gd name="connsiteY4" fmla="*/ 0 h 857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565" h="857107">
                  <a:moveTo>
                    <a:pt x="527971" y="270891"/>
                  </a:moveTo>
                  <a:lnTo>
                    <a:pt x="228076" y="119253"/>
                  </a:lnTo>
                  <a:lnTo>
                    <a:pt x="1403271" y="793099"/>
                  </a:lnTo>
                  <a:lnTo>
                    <a:pt x="1478566" y="857107"/>
                  </a:lnTo>
                  <a:lnTo>
                    <a:pt x="0" y="0"/>
                  </a:lnTo>
                  <a:close/>
                </a:path>
              </a:pathLst>
            </a:custGeom>
            <a:solidFill>
              <a:srgbClr val="9D1D96"/>
            </a:solidFill>
            <a:ln w="4763" cap="flat">
              <a:noFill/>
              <a:prstDash val="solid"/>
              <a:miter/>
            </a:ln>
          </p:spPr>
          <p:txBody>
            <a:bodyPr rtlCol="0" anchor="ctr"/>
            <a:lstStyle/>
            <a:p>
              <a:endParaRPr lang="en-GB" sz="1800"/>
            </a:p>
          </p:txBody>
        </p:sp>
        <p:sp>
          <p:nvSpPr>
            <p:cNvPr id="96" name="Freeform: Shape 95">
              <a:extLst>
                <a:ext uri="{FF2B5EF4-FFF2-40B4-BE49-F238E27FC236}">
                  <a16:creationId xmlns:a16="http://schemas.microsoft.com/office/drawing/2014/main" id="{FC45305A-BDF7-5B9E-57EC-22A850009FE8}"/>
                </a:ext>
              </a:extLst>
            </p:cNvPr>
            <p:cNvSpPr/>
            <p:nvPr/>
          </p:nvSpPr>
          <p:spPr>
            <a:xfrm>
              <a:off x="7299483" y="2949749"/>
              <a:ext cx="596979" cy="132397"/>
            </a:xfrm>
            <a:custGeom>
              <a:avLst/>
              <a:gdLst>
                <a:gd name="connsiteX0" fmla="*/ 27099 w 596979"/>
                <a:gd name="connsiteY0" fmla="*/ 32004 h 132397"/>
                <a:gd name="connsiteX1" fmla="*/ 0 w 596979"/>
                <a:gd name="connsiteY1" fmla="*/ 0 h 132397"/>
                <a:gd name="connsiteX2" fmla="*/ 571167 w 596979"/>
                <a:gd name="connsiteY2" fmla="*/ 97393 h 132397"/>
                <a:gd name="connsiteX3" fmla="*/ 596980 w 596979"/>
                <a:gd name="connsiteY3" fmla="*/ 132397 h 132397"/>
              </a:gdLst>
              <a:ahLst/>
              <a:cxnLst>
                <a:cxn ang="0">
                  <a:pos x="connsiteX0" y="connsiteY0"/>
                </a:cxn>
                <a:cxn ang="0">
                  <a:pos x="connsiteX1" y="connsiteY1"/>
                </a:cxn>
                <a:cxn ang="0">
                  <a:pos x="connsiteX2" y="connsiteY2"/>
                </a:cxn>
                <a:cxn ang="0">
                  <a:pos x="connsiteX3" y="connsiteY3"/>
                </a:cxn>
              </a:cxnLst>
              <a:rect l="l" t="t" r="r" b="b"/>
              <a:pathLst>
                <a:path w="596979" h="132397">
                  <a:moveTo>
                    <a:pt x="27099" y="32004"/>
                  </a:moveTo>
                  <a:lnTo>
                    <a:pt x="0" y="0"/>
                  </a:lnTo>
                  <a:lnTo>
                    <a:pt x="571167" y="97393"/>
                  </a:lnTo>
                  <a:lnTo>
                    <a:pt x="596980" y="132397"/>
                  </a:lnTo>
                  <a:close/>
                </a:path>
              </a:pathLst>
            </a:custGeom>
            <a:solidFill>
              <a:srgbClr val="FFFFFF"/>
            </a:solidFill>
            <a:ln w="4763" cap="flat">
              <a:noFill/>
              <a:prstDash val="solid"/>
              <a:miter/>
            </a:ln>
          </p:spPr>
          <p:txBody>
            <a:bodyPr rtlCol="0" anchor="ctr"/>
            <a:lstStyle/>
            <a:p>
              <a:endParaRPr lang="en-GB" sz="1800"/>
            </a:p>
          </p:txBody>
        </p:sp>
        <p:sp>
          <p:nvSpPr>
            <p:cNvPr id="97" name="Freeform: Shape 96">
              <a:extLst>
                <a:ext uri="{FF2B5EF4-FFF2-40B4-BE49-F238E27FC236}">
                  <a16:creationId xmlns:a16="http://schemas.microsoft.com/office/drawing/2014/main" id="{1E5F5A2B-631E-3FB6-2E3C-1EBD0EF75BBD}"/>
                </a:ext>
              </a:extLst>
            </p:cNvPr>
            <p:cNvSpPr/>
            <p:nvPr/>
          </p:nvSpPr>
          <p:spPr>
            <a:xfrm>
              <a:off x="7369063" y="1927479"/>
              <a:ext cx="591597" cy="126777"/>
            </a:xfrm>
            <a:custGeom>
              <a:avLst/>
              <a:gdLst>
                <a:gd name="connsiteX0" fmla="*/ 562832 w 591597"/>
                <a:gd name="connsiteY0" fmla="*/ 0 h 126777"/>
                <a:gd name="connsiteX1" fmla="*/ 591598 w 591597"/>
                <a:gd name="connsiteY1" fmla="*/ 4905 h 126777"/>
                <a:gd name="connsiteX2" fmla="*/ 574214 w 591597"/>
                <a:gd name="connsiteY2" fmla="*/ 28861 h 126777"/>
                <a:gd name="connsiteX3" fmla="*/ 0 w 591597"/>
                <a:gd name="connsiteY3" fmla="*/ 126778 h 126777"/>
                <a:gd name="connsiteX4" fmla="*/ 27051 w 591597"/>
                <a:gd name="connsiteY4" fmla="*/ 94393 h 126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597" h="126777">
                  <a:moveTo>
                    <a:pt x="562832" y="0"/>
                  </a:moveTo>
                  <a:lnTo>
                    <a:pt x="591598" y="4905"/>
                  </a:lnTo>
                  <a:lnTo>
                    <a:pt x="574214" y="28861"/>
                  </a:lnTo>
                  <a:lnTo>
                    <a:pt x="0" y="126778"/>
                  </a:lnTo>
                  <a:lnTo>
                    <a:pt x="27051" y="94393"/>
                  </a:lnTo>
                  <a:close/>
                </a:path>
              </a:pathLst>
            </a:custGeom>
            <a:solidFill>
              <a:srgbClr val="FFFFFF"/>
            </a:solidFill>
            <a:ln w="4763" cap="flat">
              <a:noFill/>
              <a:prstDash val="solid"/>
              <a:miter/>
            </a:ln>
          </p:spPr>
          <p:txBody>
            <a:bodyPr rtlCol="0" anchor="ctr"/>
            <a:lstStyle/>
            <a:p>
              <a:endParaRPr lang="en-GB" sz="1800"/>
            </a:p>
          </p:txBody>
        </p:sp>
        <p:sp>
          <p:nvSpPr>
            <p:cNvPr id="98" name="Freeform: Shape 97">
              <a:extLst>
                <a:ext uri="{FF2B5EF4-FFF2-40B4-BE49-F238E27FC236}">
                  <a16:creationId xmlns:a16="http://schemas.microsoft.com/office/drawing/2014/main" id="{7B9909E4-EA61-3573-2EC5-11AF62C18F7F}"/>
                </a:ext>
              </a:extLst>
            </p:cNvPr>
            <p:cNvSpPr/>
            <p:nvPr/>
          </p:nvSpPr>
          <p:spPr>
            <a:xfrm>
              <a:off x="4833079" y="88820"/>
              <a:ext cx="3151584" cy="2242518"/>
            </a:xfrm>
            <a:custGeom>
              <a:avLst/>
              <a:gdLst>
                <a:gd name="connsiteX0" fmla="*/ 3151584 w 3151584"/>
                <a:gd name="connsiteY0" fmla="*/ 2096 h 2242518"/>
                <a:gd name="connsiteX1" fmla="*/ 3049857 w 3151584"/>
                <a:gd name="connsiteY1" fmla="*/ 88868 h 2242518"/>
                <a:gd name="connsiteX2" fmla="*/ 244269 w 3151584"/>
                <a:gd name="connsiteY2" fmla="*/ 2079784 h 2242518"/>
                <a:gd name="connsiteX3" fmla="*/ 1285970 w 3151584"/>
                <a:gd name="connsiteY3" fmla="*/ 1411700 h 2242518"/>
                <a:gd name="connsiteX4" fmla="*/ 0 w 3151584"/>
                <a:gd name="connsiteY4" fmla="*/ 2242518 h 2242518"/>
                <a:gd name="connsiteX5" fmla="*/ 3148631 w 3151584"/>
                <a:gd name="connsiteY5" fmla="*/ 0 h 22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1584" h="2242518">
                  <a:moveTo>
                    <a:pt x="3151584" y="2096"/>
                  </a:moveTo>
                  <a:lnTo>
                    <a:pt x="3049857" y="88868"/>
                  </a:lnTo>
                  <a:lnTo>
                    <a:pt x="244269" y="2079784"/>
                  </a:lnTo>
                  <a:lnTo>
                    <a:pt x="1285970" y="1411700"/>
                  </a:lnTo>
                  <a:lnTo>
                    <a:pt x="0" y="2242518"/>
                  </a:lnTo>
                  <a:lnTo>
                    <a:pt x="3148631" y="0"/>
                  </a:lnTo>
                  <a:close/>
                </a:path>
              </a:pathLst>
            </a:custGeom>
            <a:solidFill>
              <a:srgbClr val="9D1D96"/>
            </a:solidFill>
            <a:ln w="4763" cap="flat">
              <a:noFill/>
              <a:prstDash val="solid"/>
              <a:miter/>
            </a:ln>
          </p:spPr>
          <p:txBody>
            <a:bodyPr rtlCol="0" anchor="ctr"/>
            <a:lstStyle/>
            <a:p>
              <a:endParaRPr lang="en-GB" sz="1800"/>
            </a:p>
          </p:txBody>
        </p:sp>
        <p:sp>
          <p:nvSpPr>
            <p:cNvPr id="99" name="Freeform: Shape 98">
              <a:extLst>
                <a:ext uri="{FF2B5EF4-FFF2-40B4-BE49-F238E27FC236}">
                  <a16:creationId xmlns:a16="http://schemas.microsoft.com/office/drawing/2014/main" id="{846410D3-EF4C-FC22-54DC-AE13BBBF385C}"/>
                </a:ext>
              </a:extLst>
            </p:cNvPr>
            <p:cNvSpPr/>
            <p:nvPr/>
          </p:nvSpPr>
          <p:spPr>
            <a:xfrm>
              <a:off x="5053678" y="1510855"/>
              <a:ext cx="114585" cy="183070"/>
            </a:xfrm>
            <a:custGeom>
              <a:avLst/>
              <a:gdLst>
                <a:gd name="connsiteX0" fmla="*/ 0 w 114585"/>
                <a:gd name="connsiteY0" fmla="*/ 183071 h 183070"/>
                <a:gd name="connsiteX1" fmla="*/ 114586 w 114585"/>
                <a:gd name="connsiteY1" fmla="*/ 0 h 183070"/>
                <a:gd name="connsiteX2" fmla="*/ 4381 w 114585"/>
                <a:gd name="connsiteY2" fmla="*/ 179927 h 183070"/>
              </a:gdLst>
              <a:ahLst/>
              <a:cxnLst>
                <a:cxn ang="0">
                  <a:pos x="connsiteX0" y="connsiteY0"/>
                </a:cxn>
                <a:cxn ang="0">
                  <a:pos x="connsiteX1" y="connsiteY1"/>
                </a:cxn>
                <a:cxn ang="0">
                  <a:pos x="connsiteX2" y="connsiteY2"/>
                </a:cxn>
              </a:cxnLst>
              <a:rect l="l" t="t" r="r" b="b"/>
              <a:pathLst>
                <a:path w="114585" h="183070">
                  <a:moveTo>
                    <a:pt x="0" y="183071"/>
                  </a:moveTo>
                  <a:lnTo>
                    <a:pt x="114586" y="0"/>
                  </a:lnTo>
                  <a:lnTo>
                    <a:pt x="4381" y="179927"/>
                  </a:lnTo>
                  <a:close/>
                </a:path>
              </a:pathLst>
            </a:custGeom>
            <a:solidFill>
              <a:srgbClr val="53C1F0"/>
            </a:solidFill>
            <a:ln w="4763" cap="flat">
              <a:noFill/>
              <a:prstDash val="solid"/>
              <a:miter/>
            </a:ln>
          </p:spPr>
          <p:txBody>
            <a:bodyPr rtlCol="0" anchor="ctr"/>
            <a:lstStyle/>
            <a:p>
              <a:endParaRPr lang="en-GB" sz="1800"/>
            </a:p>
          </p:txBody>
        </p:sp>
        <p:sp>
          <p:nvSpPr>
            <p:cNvPr id="100" name="Freeform: Shape 99">
              <a:extLst>
                <a:ext uri="{FF2B5EF4-FFF2-40B4-BE49-F238E27FC236}">
                  <a16:creationId xmlns:a16="http://schemas.microsoft.com/office/drawing/2014/main" id="{35493452-5273-F77E-D03D-8C5C1D762E07}"/>
                </a:ext>
              </a:extLst>
            </p:cNvPr>
            <p:cNvSpPr/>
            <p:nvPr/>
          </p:nvSpPr>
          <p:spPr>
            <a:xfrm>
              <a:off x="5965126" y="152066"/>
              <a:ext cx="878442" cy="892730"/>
            </a:xfrm>
            <a:custGeom>
              <a:avLst/>
              <a:gdLst>
                <a:gd name="connsiteX0" fmla="*/ 793289 w 878442"/>
                <a:gd name="connsiteY0" fmla="*/ 55007 h 892730"/>
                <a:gd name="connsiteX1" fmla="*/ 878443 w 878442"/>
                <a:gd name="connsiteY1" fmla="*/ 0 h 892730"/>
                <a:gd name="connsiteX2" fmla="*/ 74771 w 878442"/>
                <a:gd name="connsiteY2" fmla="*/ 839486 h 892730"/>
                <a:gd name="connsiteX3" fmla="*/ 0 w 878442"/>
                <a:gd name="connsiteY3" fmla="*/ 892731 h 892730"/>
              </a:gdLst>
              <a:ahLst/>
              <a:cxnLst>
                <a:cxn ang="0">
                  <a:pos x="connsiteX0" y="connsiteY0"/>
                </a:cxn>
                <a:cxn ang="0">
                  <a:pos x="connsiteX1" y="connsiteY1"/>
                </a:cxn>
                <a:cxn ang="0">
                  <a:pos x="connsiteX2" y="connsiteY2"/>
                </a:cxn>
                <a:cxn ang="0">
                  <a:pos x="connsiteX3" y="connsiteY3"/>
                </a:cxn>
              </a:cxnLst>
              <a:rect l="l" t="t" r="r" b="b"/>
              <a:pathLst>
                <a:path w="878442" h="892730">
                  <a:moveTo>
                    <a:pt x="793289" y="55007"/>
                  </a:moveTo>
                  <a:lnTo>
                    <a:pt x="878443" y="0"/>
                  </a:lnTo>
                  <a:lnTo>
                    <a:pt x="74771" y="839486"/>
                  </a:lnTo>
                  <a:lnTo>
                    <a:pt x="0" y="892731"/>
                  </a:lnTo>
                  <a:close/>
                </a:path>
              </a:pathLst>
            </a:custGeom>
            <a:solidFill>
              <a:srgbClr val="FFFFFF"/>
            </a:solidFill>
            <a:ln w="4763" cap="flat">
              <a:noFill/>
              <a:prstDash val="solid"/>
              <a:miter/>
            </a:ln>
          </p:spPr>
          <p:txBody>
            <a:bodyPr rtlCol="0" anchor="ctr"/>
            <a:lstStyle/>
            <a:p>
              <a:endParaRPr lang="en-GB" sz="1800"/>
            </a:p>
          </p:txBody>
        </p:sp>
        <p:sp>
          <p:nvSpPr>
            <p:cNvPr id="101" name="Freeform: Shape 100">
              <a:extLst>
                <a:ext uri="{FF2B5EF4-FFF2-40B4-BE49-F238E27FC236}">
                  <a16:creationId xmlns:a16="http://schemas.microsoft.com/office/drawing/2014/main" id="{69F6D6A6-1699-02AB-6E3D-EDB754D7FA20}"/>
                </a:ext>
              </a:extLst>
            </p:cNvPr>
            <p:cNvSpPr/>
            <p:nvPr/>
          </p:nvSpPr>
          <p:spPr>
            <a:xfrm>
              <a:off x="5551264" y="55959"/>
              <a:ext cx="291179" cy="507634"/>
            </a:xfrm>
            <a:custGeom>
              <a:avLst/>
              <a:gdLst>
                <a:gd name="connsiteX0" fmla="*/ 242126 w 291179"/>
                <a:gd name="connsiteY0" fmla="*/ 25146 h 507634"/>
                <a:gd name="connsiteX1" fmla="*/ 291179 w 291179"/>
                <a:gd name="connsiteY1" fmla="*/ 0 h 507634"/>
                <a:gd name="connsiteX2" fmla="*/ 42529 w 291179"/>
                <a:gd name="connsiteY2" fmla="*/ 483013 h 507634"/>
                <a:gd name="connsiteX3" fmla="*/ 0 w 291179"/>
                <a:gd name="connsiteY3" fmla="*/ 507635 h 507634"/>
              </a:gdLst>
              <a:ahLst/>
              <a:cxnLst>
                <a:cxn ang="0">
                  <a:pos x="connsiteX0" y="connsiteY0"/>
                </a:cxn>
                <a:cxn ang="0">
                  <a:pos x="connsiteX1" y="connsiteY1"/>
                </a:cxn>
                <a:cxn ang="0">
                  <a:pos x="connsiteX2" y="connsiteY2"/>
                </a:cxn>
                <a:cxn ang="0">
                  <a:pos x="connsiteX3" y="connsiteY3"/>
                </a:cxn>
              </a:cxnLst>
              <a:rect l="l" t="t" r="r" b="b"/>
              <a:pathLst>
                <a:path w="291179" h="507634">
                  <a:moveTo>
                    <a:pt x="242126" y="25146"/>
                  </a:moveTo>
                  <a:lnTo>
                    <a:pt x="291179" y="0"/>
                  </a:lnTo>
                  <a:lnTo>
                    <a:pt x="42529" y="483013"/>
                  </a:lnTo>
                  <a:lnTo>
                    <a:pt x="0" y="507635"/>
                  </a:lnTo>
                  <a:close/>
                </a:path>
              </a:pathLst>
            </a:custGeom>
            <a:solidFill>
              <a:srgbClr val="96C11E"/>
            </a:solidFill>
            <a:ln w="4763" cap="flat">
              <a:noFill/>
              <a:prstDash val="solid"/>
              <a:miter/>
            </a:ln>
          </p:spPr>
          <p:txBody>
            <a:bodyPr rtlCol="0" anchor="ctr"/>
            <a:lstStyle/>
            <a:p>
              <a:endParaRPr lang="en-GB" sz="1800"/>
            </a:p>
          </p:txBody>
        </p:sp>
        <p:sp>
          <p:nvSpPr>
            <p:cNvPr id="102" name="Freeform: Shape 101">
              <a:extLst>
                <a:ext uri="{FF2B5EF4-FFF2-40B4-BE49-F238E27FC236}">
                  <a16:creationId xmlns:a16="http://schemas.microsoft.com/office/drawing/2014/main" id="{9B404125-0810-2448-434E-E1F3E2785551}"/>
                </a:ext>
              </a:extLst>
            </p:cNvPr>
            <p:cNvSpPr/>
            <p:nvPr/>
          </p:nvSpPr>
          <p:spPr>
            <a:xfrm>
              <a:off x="5286564" y="797480"/>
              <a:ext cx="558022" cy="730567"/>
            </a:xfrm>
            <a:custGeom>
              <a:avLst/>
              <a:gdLst>
                <a:gd name="connsiteX0" fmla="*/ 502873 w 558022"/>
                <a:gd name="connsiteY0" fmla="*/ 35623 h 730567"/>
                <a:gd name="connsiteX1" fmla="*/ 558022 w 558022"/>
                <a:gd name="connsiteY1" fmla="*/ 0 h 730567"/>
                <a:gd name="connsiteX2" fmla="*/ 41386 w 558022"/>
                <a:gd name="connsiteY2" fmla="*/ 701088 h 730567"/>
                <a:gd name="connsiteX3" fmla="*/ 0 w 558022"/>
                <a:gd name="connsiteY3" fmla="*/ 730568 h 730567"/>
              </a:gdLst>
              <a:ahLst/>
              <a:cxnLst>
                <a:cxn ang="0">
                  <a:pos x="connsiteX0" y="connsiteY0"/>
                </a:cxn>
                <a:cxn ang="0">
                  <a:pos x="connsiteX1" y="connsiteY1"/>
                </a:cxn>
                <a:cxn ang="0">
                  <a:pos x="connsiteX2" y="connsiteY2"/>
                </a:cxn>
                <a:cxn ang="0">
                  <a:pos x="connsiteX3" y="connsiteY3"/>
                </a:cxn>
              </a:cxnLst>
              <a:rect l="l" t="t" r="r" b="b"/>
              <a:pathLst>
                <a:path w="558022" h="730567">
                  <a:moveTo>
                    <a:pt x="502873" y="35623"/>
                  </a:moveTo>
                  <a:lnTo>
                    <a:pt x="558022" y="0"/>
                  </a:lnTo>
                  <a:lnTo>
                    <a:pt x="41386" y="701088"/>
                  </a:lnTo>
                  <a:lnTo>
                    <a:pt x="0" y="730568"/>
                  </a:lnTo>
                  <a:close/>
                </a:path>
              </a:pathLst>
            </a:custGeom>
            <a:solidFill>
              <a:srgbClr val="53C1F0"/>
            </a:solidFill>
            <a:ln w="4763" cap="flat">
              <a:noFill/>
              <a:prstDash val="solid"/>
              <a:miter/>
            </a:ln>
          </p:spPr>
          <p:txBody>
            <a:bodyPr rtlCol="0" anchor="ctr"/>
            <a:lstStyle/>
            <a:p>
              <a:endParaRPr lang="en-GB" sz="1800"/>
            </a:p>
          </p:txBody>
        </p:sp>
        <p:sp>
          <p:nvSpPr>
            <p:cNvPr id="103" name="Freeform: Shape 102">
              <a:extLst>
                <a:ext uri="{FF2B5EF4-FFF2-40B4-BE49-F238E27FC236}">
                  <a16:creationId xmlns:a16="http://schemas.microsoft.com/office/drawing/2014/main" id="{C3E1D8F4-8C13-008B-AB7B-CB8472DAB969}"/>
                </a:ext>
              </a:extLst>
            </p:cNvPr>
            <p:cNvSpPr/>
            <p:nvPr/>
          </p:nvSpPr>
          <p:spPr>
            <a:xfrm>
              <a:off x="4945331" y="1169098"/>
              <a:ext cx="324088" cy="601980"/>
            </a:xfrm>
            <a:custGeom>
              <a:avLst/>
              <a:gdLst>
                <a:gd name="connsiteX0" fmla="*/ 324088 w 324088"/>
                <a:gd name="connsiteY0" fmla="*/ 0 h 601980"/>
                <a:gd name="connsiteX1" fmla="*/ 22431 w 324088"/>
                <a:gd name="connsiteY1" fmla="*/ 586026 h 601980"/>
                <a:gd name="connsiteX2" fmla="*/ 0 w 324088"/>
                <a:gd name="connsiteY2" fmla="*/ 601980 h 601980"/>
                <a:gd name="connsiteX3" fmla="*/ 291512 w 324088"/>
                <a:gd name="connsiteY3" fmla="*/ 21003 h 601980"/>
              </a:gdLst>
              <a:ahLst/>
              <a:cxnLst>
                <a:cxn ang="0">
                  <a:pos x="connsiteX0" y="connsiteY0"/>
                </a:cxn>
                <a:cxn ang="0">
                  <a:pos x="connsiteX1" y="connsiteY1"/>
                </a:cxn>
                <a:cxn ang="0">
                  <a:pos x="connsiteX2" y="connsiteY2"/>
                </a:cxn>
                <a:cxn ang="0">
                  <a:pos x="connsiteX3" y="connsiteY3"/>
                </a:cxn>
              </a:cxnLst>
              <a:rect l="l" t="t" r="r" b="b"/>
              <a:pathLst>
                <a:path w="324088" h="601980">
                  <a:moveTo>
                    <a:pt x="324088" y="0"/>
                  </a:moveTo>
                  <a:lnTo>
                    <a:pt x="22431" y="586026"/>
                  </a:lnTo>
                  <a:lnTo>
                    <a:pt x="0" y="601980"/>
                  </a:lnTo>
                  <a:lnTo>
                    <a:pt x="291512" y="21003"/>
                  </a:lnTo>
                  <a:close/>
                </a:path>
              </a:pathLst>
            </a:custGeom>
            <a:solidFill>
              <a:srgbClr val="53C1F0"/>
            </a:solidFill>
            <a:ln w="4763" cap="flat">
              <a:noFill/>
              <a:prstDash val="solid"/>
              <a:miter/>
            </a:ln>
          </p:spPr>
          <p:txBody>
            <a:bodyPr rtlCol="0" anchor="ctr"/>
            <a:lstStyle/>
            <a:p>
              <a:endParaRPr lang="en-GB" sz="1800"/>
            </a:p>
          </p:txBody>
        </p:sp>
        <p:sp>
          <p:nvSpPr>
            <p:cNvPr id="104" name="Freeform: Shape 103">
              <a:extLst>
                <a:ext uri="{FF2B5EF4-FFF2-40B4-BE49-F238E27FC236}">
                  <a16:creationId xmlns:a16="http://schemas.microsoft.com/office/drawing/2014/main" id="{DF6BABF6-9757-5853-FFAE-3A23CA421CDB}"/>
                </a:ext>
              </a:extLst>
            </p:cNvPr>
            <p:cNvSpPr/>
            <p:nvPr/>
          </p:nvSpPr>
          <p:spPr>
            <a:xfrm>
              <a:off x="5037248" y="389239"/>
              <a:ext cx="155543" cy="472344"/>
            </a:xfrm>
            <a:custGeom>
              <a:avLst/>
              <a:gdLst>
                <a:gd name="connsiteX0" fmla="*/ 129254 w 155543"/>
                <a:gd name="connsiteY0" fmla="*/ 13478 h 472344"/>
                <a:gd name="connsiteX1" fmla="*/ 155543 w 155543"/>
                <a:gd name="connsiteY1" fmla="*/ 0 h 472344"/>
                <a:gd name="connsiteX2" fmla="*/ 21765 w 155543"/>
                <a:gd name="connsiteY2" fmla="*/ 459724 h 472344"/>
                <a:gd name="connsiteX3" fmla="*/ 0 w 155543"/>
                <a:gd name="connsiteY3" fmla="*/ 472345 h 472344"/>
              </a:gdLst>
              <a:ahLst/>
              <a:cxnLst>
                <a:cxn ang="0">
                  <a:pos x="connsiteX0" y="connsiteY0"/>
                </a:cxn>
                <a:cxn ang="0">
                  <a:pos x="connsiteX1" y="connsiteY1"/>
                </a:cxn>
                <a:cxn ang="0">
                  <a:pos x="connsiteX2" y="connsiteY2"/>
                </a:cxn>
                <a:cxn ang="0">
                  <a:pos x="connsiteX3" y="connsiteY3"/>
                </a:cxn>
              </a:cxnLst>
              <a:rect l="l" t="t" r="r" b="b"/>
              <a:pathLst>
                <a:path w="155543" h="472344">
                  <a:moveTo>
                    <a:pt x="129254" y="13478"/>
                  </a:moveTo>
                  <a:lnTo>
                    <a:pt x="155543" y="0"/>
                  </a:lnTo>
                  <a:lnTo>
                    <a:pt x="21765" y="459724"/>
                  </a:lnTo>
                  <a:lnTo>
                    <a:pt x="0" y="472345"/>
                  </a:lnTo>
                  <a:close/>
                </a:path>
              </a:pathLst>
            </a:custGeom>
            <a:solidFill>
              <a:srgbClr val="96C11E"/>
            </a:solidFill>
            <a:ln w="4763" cap="flat">
              <a:noFill/>
              <a:prstDash val="solid"/>
              <a:miter/>
            </a:ln>
          </p:spPr>
          <p:txBody>
            <a:bodyPr rtlCol="0" anchor="ctr"/>
            <a:lstStyle/>
            <a:p>
              <a:endParaRPr lang="en-GB" sz="1800"/>
            </a:p>
          </p:txBody>
        </p:sp>
        <p:sp>
          <p:nvSpPr>
            <p:cNvPr id="105" name="Freeform: Shape 104">
              <a:extLst>
                <a:ext uri="{FF2B5EF4-FFF2-40B4-BE49-F238E27FC236}">
                  <a16:creationId xmlns:a16="http://schemas.microsoft.com/office/drawing/2014/main" id="{C08110F1-A4EF-2034-81BB-B678DAE93A36}"/>
                </a:ext>
              </a:extLst>
            </p:cNvPr>
            <p:cNvSpPr/>
            <p:nvPr/>
          </p:nvSpPr>
          <p:spPr>
            <a:xfrm>
              <a:off x="4796646" y="1332166"/>
              <a:ext cx="220360" cy="544829"/>
            </a:xfrm>
            <a:custGeom>
              <a:avLst/>
              <a:gdLst>
                <a:gd name="connsiteX0" fmla="*/ 220361 w 220360"/>
                <a:gd name="connsiteY0" fmla="*/ 0 h 544829"/>
                <a:gd name="connsiteX1" fmla="*/ 9763 w 220360"/>
                <a:gd name="connsiteY1" fmla="*/ 537877 h 544829"/>
                <a:gd name="connsiteX2" fmla="*/ 0 w 220360"/>
                <a:gd name="connsiteY2" fmla="*/ 544830 h 544829"/>
                <a:gd name="connsiteX3" fmla="*/ 219361 w 220360"/>
                <a:gd name="connsiteY3" fmla="*/ 619 h 544829"/>
              </a:gdLst>
              <a:ahLst/>
              <a:cxnLst>
                <a:cxn ang="0">
                  <a:pos x="connsiteX0" y="connsiteY0"/>
                </a:cxn>
                <a:cxn ang="0">
                  <a:pos x="connsiteX1" y="connsiteY1"/>
                </a:cxn>
                <a:cxn ang="0">
                  <a:pos x="connsiteX2" y="connsiteY2"/>
                </a:cxn>
                <a:cxn ang="0">
                  <a:pos x="connsiteX3" y="connsiteY3"/>
                </a:cxn>
              </a:cxnLst>
              <a:rect l="l" t="t" r="r" b="b"/>
              <a:pathLst>
                <a:path w="220360" h="544829">
                  <a:moveTo>
                    <a:pt x="220361" y="0"/>
                  </a:moveTo>
                  <a:lnTo>
                    <a:pt x="9763" y="537877"/>
                  </a:lnTo>
                  <a:lnTo>
                    <a:pt x="0" y="544830"/>
                  </a:lnTo>
                  <a:lnTo>
                    <a:pt x="219361" y="619"/>
                  </a:lnTo>
                  <a:close/>
                </a:path>
              </a:pathLst>
            </a:custGeom>
            <a:solidFill>
              <a:srgbClr val="53C1F0"/>
            </a:solidFill>
            <a:ln w="4763" cap="flat">
              <a:noFill/>
              <a:prstDash val="solid"/>
              <a:miter/>
            </a:ln>
          </p:spPr>
          <p:txBody>
            <a:bodyPr rtlCol="0" anchor="ctr"/>
            <a:lstStyle/>
            <a:p>
              <a:endParaRPr lang="en-GB" sz="1800"/>
            </a:p>
          </p:txBody>
        </p:sp>
        <p:sp>
          <p:nvSpPr>
            <p:cNvPr id="106" name="Freeform: Shape 105">
              <a:extLst>
                <a:ext uri="{FF2B5EF4-FFF2-40B4-BE49-F238E27FC236}">
                  <a16:creationId xmlns:a16="http://schemas.microsoft.com/office/drawing/2014/main" id="{39103895-0A5E-2A27-713F-E98C4D671525}"/>
                </a:ext>
              </a:extLst>
            </p:cNvPr>
            <p:cNvSpPr/>
            <p:nvPr/>
          </p:nvSpPr>
          <p:spPr>
            <a:xfrm>
              <a:off x="4810029" y="542734"/>
              <a:ext cx="83534" cy="450580"/>
            </a:xfrm>
            <a:custGeom>
              <a:avLst/>
              <a:gdLst>
                <a:gd name="connsiteX0" fmla="*/ 80105 w 83534"/>
                <a:gd name="connsiteY0" fmla="*/ 1810 h 450580"/>
                <a:gd name="connsiteX1" fmla="*/ 83534 w 83534"/>
                <a:gd name="connsiteY1" fmla="*/ 0 h 450580"/>
                <a:gd name="connsiteX2" fmla="*/ 6668 w 83534"/>
                <a:gd name="connsiteY2" fmla="*/ 446675 h 450580"/>
                <a:gd name="connsiteX3" fmla="*/ 0 w 83534"/>
                <a:gd name="connsiteY3" fmla="*/ 450580 h 450580"/>
              </a:gdLst>
              <a:ahLst/>
              <a:cxnLst>
                <a:cxn ang="0">
                  <a:pos x="connsiteX0" y="connsiteY0"/>
                </a:cxn>
                <a:cxn ang="0">
                  <a:pos x="connsiteX1" y="connsiteY1"/>
                </a:cxn>
                <a:cxn ang="0">
                  <a:pos x="connsiteX2" y="connsiteY2"/>
                </a:cxn>
                <a:cxn ang="0">
                  <a:pos x="connsiteX3" y="connsiteY3"/>
                </a:cxn>
              </a:cxnLst>
              <a:rect l="l" t="t" r="r" b="b"/>
              <a:pathLst>
                <a:path w="83534" h="450580">
                  <a:moveTo>
                    <a:pt x="80105" y="1810"/>
                  </a:moveTo>
                  <a:lnTo>
                    <a:pt x="83534" y="0"/>
                  </a:lnTo>
                  <a:lnTo>
                    <a:pt x="6668" y="446675"/>
                  </a:lnTo>
                  <a:lnTo>
                    <a:pt x="0" y="450580"/>
                  </a:lnTo>
                  <a:close/>
                </a:path>
              </a:pathLst>
            </a:custGeom>
            <a:solidFill>
              <a:srgbClr val="96C11E"/>
            </a:solidFill>
            <a:ln w="4763" cap="flat">
              <a:noFill/>
              <a:prstDash val="solid"/>
              <a:miter/>
            </a:ln>
          </p:spPr>
          <p:txBody>
            <a:bodyPr rtlCol="0" anchor="ctr"/>
            <a:lstStyle/>
            <a:p>
              <a:endParaRPr lang="en-GB" sz="1800"/>
            </a:p>
          </p:txBody>
        </p:sp>
        <p:sp>
          <p:nvSpPr>
            <p:cNvPr id="107" name="Freeform: Shape 106">
              <a:extLst>
                <a:ext uri="{FF2B5EF4-FFF2-40B4-BE49-F238E27FC236}">
                  <a16:creationId xmlns:a16="http://schemas.microsoft.com/office/drawing/2014/main" id="{59C7ECB7-C537-F2CE-31CC-ACF5284ED30D}"/>
                </a:ext>
              </a:extLst>
            </p:cNvPr>
            <p:cNvSpPr/>
            <p:nvPr/>
          </p:nvSpPr>
          <p:spPr>
            <a:xfrm>
              <a:off x="4739925" y="1410604"/>
              <a:ext cx="155638" cy="506777"/>
            </a:xfrm>
            <a:custGeom>
              <a:avLst/>
              <a:gdLst>
                <a:gd name="connsiteX0" fmla="*/ 0 w 155638"/>
                <a:gd name="connsiteY0" fmla="*/ 506778 h 506777"/>
                <a:gd name="connsiteX1" fmla="*/ 139827 w 155638"/>
                <a:gd name="connsiteY1" fmla="*/ 10239 h 506777"/>
                <a:gd name="connsiteX2" fmla="*/ 155638 w 155638"/>
                <a:gd name="connsiteY2" fmla="*/ 0 h 506777"/>
                <a:gd name="connsiteX3" fmla="*/ 10335 w 155638"/>
                <a:gd name="connsiteY3" fmla="*/ 499396 h 506777"/>
              </a:gdLst>
              <a:ahLst/>
              <a:cxnLst>
                <a:cxn ang="0">
                  <a:pos x="connsiteX0" y="connsiteY0"/>
                </a:cxn>
                <a:cxn ang="0">
                  <a:pos x="connsiteX1" y="connsiteY1"/>
                </a:cxn>
                <a:cxn ang="0">
                  <a:pos x="connsiteX2" y="connsiteY2"/>
                </a:cxn>
                <a:cxn ang="0">
                  <a:pos x="connsiteX3" y="connsiteY3"/>
                </a:cxn>
              </a:cxnLst>
              <a:rect l="l" t="t" r="r" b="b"/>
              <a:pathLst>
                <a:path w="155638" h="506777">
                  <a:moveTo>
                    <a:pt x="0" y="506778"/>
                  </a:moveTo>
                  <a:lnTo>
                    <a:pt x="139827" y="10239"/>
                  </a:lnTo>
                  <a:lnTo>
                    <a:pt x="155638" y="0"/>
                  </a:lnTo>
                  <a:lnTo>
                    <a:pt x="10335" y="499396"/>
                  </a:lnTo>
                  <a:close/>
                </a:path>
              </a:pathLst>
            </a:custGeom>
            <a:solidFill>
              <a:srgbClr val="53C1F0"/>
            </a:solidFill>
            <a:ln w="4763" cap="flat">
              <a:noFill/>
              <a:prstDash val="solid"/>
              <a:miter/>
            </a:ln>
          </p:spPr>
          <p:txBody>
            <a:bodyPr rtlCol="0" anchor="ctr"/>
            <a:lstStyle/>
            <a:p>
              <a:endParaRPr lang="en-GB" sz="1800"/>
            </a:p>
          </p:txBody>
        </p:sp>
        <p:sp>
          <p:nvSpPr>
            <p:cNvPr id="108" name="Freeform: Shape 107">
              <a:extLst>
                <a:ext uri="{FF2B5EF4-FFF2-40B4-BE49-F238E27FC236}">
                  <a16:creationId xmlns:a16="http://schemas.microsoft.com/office/drawing/2014/main" id="{A4CD674D-4DBB-833D-24EE-0F28701BA2DB}"/>
                </a:ext>
              </a:extLst>
            </p:cNvPr>
            <p:cNvSpPr/>
            <p:nvPr/>
          </p:nvSpPr>
          <p:spPr>
            <a:xfrm>
              <a:off x="4760451" y="2393680"/>
              <a:ext cx="525303" cy="92535"/>
            </a:xfrm>
            <a:custGeom>
              <a:avLst/>
              <a:gdLst>
                <a:gd name="connsiteX0" fmla="*/ 525304 w 525303"/>
                <a:gd name="connsiteY0" fmla="*/ 0 h 92535"/>
                <a:gd name="connsiteX1" fmla="*/ 502110 w 525303"/>
                <a:gd name="connsiteY1" fmla="*/ 19764 h 92535"/>
                <a:gd name="connsiteX2" fmla="*/ 205549 w 525303"/>
                <a:gd name="connsiteY2" fmla="*/ 70342 h 92535"/>
                <a:gd name="connsiteX3" fmla="*/ 0 w 525303"/>
                <a:gd name="connsiteY3" fmla="*/ 92535 h 92535"/>
              </a:gdLst>
              <a:ahLst/>
              <a:cxnLst>
                <a:cxn ang="0">
                  <a:pos x="connsiteX0" y="connsiteY0"/>
                </a:cxn>
                <a:cxn ang="0">
                  <a:pos x="connsiteX1" y="connsiteY1"/>
                </a:cxn>
                <a:cxn ang="0">
                  <a:pos x="connsiteX2" y="connsiteY2"/>
                </a:cxn>
                <a:cxn ang="0">
                  <a:pos x="connsiteX3" y="connsiteY3"/>
                </a:cxn>
              </a:cxnLst>
              <a:rect l="l" t="t" r="r" b="b"/>
              <a:pathLst>
                <a:path w="525303" h="92535">
                  <a:moveTo>
                    <a:pt x="525304" y="0"/>
                  </a:moveTo>
                  <a:lnTo>
                    <a:pt x="502110" y="19764"/>
                  </a:lnTo>
                  <a:lnTo>
                    <a:pt x="205549" y="70342"/>
                  </a:lnTo>
                  <a:lnTo>
                    <a:pt x="0" y="92535"/>
                  </a:lnTo>
                  <a:close/>
                </a:path>
              </a:pathLst>
            </a:custGeom>
            <a:solidFill>
              <a:srgbClr val="9D1D96"/>
            </a:solidFill>
            <a:ln w="4763" cap="flat">
              <a:noFill/>
              <a:prstDash val="solid"/>
              <a:miter/>
            </a:ln>
          </p:spPr>
          <p:txBody>
            <a:bodyPr rtlCol="0" anchor="ctr"/>
            <a:lstStyle/>
            <a:p>
              <a:endParaRPr lang="en-GB" sz="1800"/>
            </a:p>
          </p:txBody>
        </p:sp>
        <p:sp>
          <p:nvSpPr>
            <p:cNvPr id="109" name="Freeform: Shape 108">
              <a:extLst>
                <a:ext uri="{FF2B5EF4-FFF2-40B4-BE49-F238E27FC236}">
                  <a16:creationId xmlns:a16="http://schemas.microsoft.com/office/drawing/2014/main" id="{E3C79ED5-16E6-C121-CB0B-47FAE9AA35C4}"/>
                </a:ext>
              </a:extLst>
            </p:cNvPr>
            <p:cNvSpPr/>
            <p:nvPr/>
          </p:nvSpPr>
          <p:spPr>
            <a:xfrm>
              <a:off x="4896039" y="2497264"/>
              <a:ext cx="268271" cy="20383"/>
            </a:xfrm>
            <a:custGeom>
              <a:avLst/>
              <a:gdLst>
                <a:gd name="connsiteX0" fmla="*/ 244459 w 268271"/>
                <a:gd name="connsiteY0" fmla="*/ 20384 h 20383"/>
                <a:gd name="connsiteX1" fmla="*/ 0 w 268271"/>
                <a:gd name="connsiteY1" fmla="*/ 10668 h 20383"/>
                <a:gd name="connsiteX2" fmla="*/ 268272 w 268271"/>
                <a:gd name="connsiteY2" fmla="*/ 0 h 20383"/>
                <a:gd name="connsiteX3" fmla="*/ 255794 w 268271"/>
                <a:gd name="connsiteY3" fmla="*/ 10668 h 20383"/>
                <a:gd name="connsiteX4" fmla="*/ 255794 w 268271"/>
                <a:gd name="connsiteY4" fmla="*/ 10668 h 20383"/>
                <a:gd name="connsiteX5" fmla="*/ 244412 w 268271"/>
                <a:gd name="connsiteY5" fmla="*/ 20384 h 20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271" h="20383">
                  <a:moveTo>
                    <a:pt x="244459" y="20384"/>
                  </a:moveTo>
                  <a:lnTo>
                    <a:pt x="0" y="10668"/>
                  </a:lnTo>
                  <a:lnTo>
                    <a:pt x="268272" y="0"/>
                  </a:lnTo>
                  <a:lnTo>
                    <a:pt x="255794" y="10668"/>
                  </a:lnTo>
                  <a:lnTo>
                    <a:pt x="255794" y="10668"/>
                  </a:lnTo>
                  <a:lnTo>
                    <a:pt x="244412" y="20384"/>
                  </a:lnTo>
                  <a:close/>
                </a:path>
              </a:pathLst>
            </a:custGeom>
            <a:solidFill>
              <a:srgbClr val="9D1D96"/>
            </a:solidFill>
            <a:ln w="4763" cap="flat">
              <a:noFill/>
              <a:prstDash val="solid"/>
              <a:miter/>
            </a:ln>
          </p:spPr>
          <p:txBody>
            <a:bodyPr rtlCol="0" anchor="ctr"/>
            <a:lstStyle/>
            <a:p>
              <a:endParaRPr lang="en-GB" sz="1800"/>
            </a:p>
          </p:txBody>
        </p:sp>
        <p:sp>
          <p:nvSpPr>
            <p:cNvPr id="110" name="Freeform: Shape 109">
              <a:extLst>
                <a:ext uri="{FF2B5EF4-FFF2-40B4-BE49-F238E27FC236}">
                  <a16:creationId xmlns:a16="http://schemas.microsoft.com/office/drawing/2014/main" id="{60797FFA-5775-A279-DBA6-BE62DEF2DA52}"/>
                </a:ext>
              </a:extLst>
            </p:cNvPr>
            <p:cNvSpPr/>
            <p:nvPr/>
          </p:nvSpPr>
          <p:spPr>
            <a:xfrm>
              <a:off x="4760499" y="2529649"/>
              <a:ext cx="497109" cy="87582"/>
            </a:xfrm>
            <a:custGeom>
              <a:avLst/>
              <a:gdLst>
                <a:gd name="connsiteX0" fmla="*/ 205407 w 497109"/>
                <a:gd name="connsiteY0" fmla="*/ 22193 h 87582"/>
                <a:gd name="connsiteX1" fmla="*/ 474107 w 497109"/>
                <a:gd name="connsiteY1" fmla="*/ 68009 h 87582"/>
                <a:gd name="connsiteX2" fmla="*/ 497110 w 497109"/>
                <a:gd name="connsiteY2" fmla="*/ 87582 h 87582"/>
                <a:gd name="connsiteX3" fmla="*/ 0 w 497109"/>
                <a:gd name="connsiteY3" fmla="*/ 0 h 87582"/>
              </a:gdLst>
              <a:ahLst/>
              <a:cxnLst>
                <a:cxn ang="0">
                  <a:pos x="connsiteX0" y="connsiteY0"/>
                </a:cxn>
                <a:cxn ang="0">
                  <a:pos x="connsiteX1" y="connsiteY1"/>
                </a:cxn>
                <a:cxn ang="0">
                  <a:pos x="connsiteX2" y="connsiteY2"/>
                </a:cxn>
                <a:cxn ang="0">
                  <a:pos x="connsiteX3" y="connsiteY3"/>
                </a:cxn>
              </a:cxnLst>
              <a:rect l="l" t="t" r="r" b="b"/>
              <a:pathLst>
                <a:path w="497109" h="87582">
                  <a:moveTo>
                    <a:pt x="205407" y="22193"/>
                  </a:moveTo>
                  <a:lnTo>
                    <a:pt x="474107" y="68009"/>
                  </a:lnTo>
                  <a:lnTo>
                    <a:pt x="497110" y="87582"/>
                  </a:lnTo>
                  <a:lnTo>
                    <a:pt x="0" y="0"/>
                  </a:lnTo>
                  <a:close/>
                </a:path>
              </a:pathLst>
            </a:custGeom>
            <a:solidFill>
              <a:srgbClr val="9D1D96"/>
            </a:solidFill>
            <a:ln w="4763" cap="flat">
              <a:noFill/>
              <a:prstDash val="solid"/>
              <a:miter/>
            </a:ln>
          </p:spPr>
          <p:txBody>
            <a:bodyPr rtlCol="0" anchor="ctr"/>
            <a:lstStyle/>
            <a:p>
              <a:endParaRPr lang="en-GB" sz="1800"/>
            </a:p>
          </p:txBody>
        </p:sp>
        <p:sp>
          <p:nvSpPr>
            <p:cNvPr id="111" name="Freeform: Shape 110">
              <a:extLst>
                <a:ext uri="{FF2B5EF4-FFF2-40B4-BE49-F238E27FC236}">
                  <a16:creationId xmlns:a16="http://schemas.microsoft.com/office/drawing/2014/main" id="{CF70D16D-BBAC-64ED-A357-0C2CB8AD86DE}"/>
                </a:ext>
              </a:extLst>
            </p:cNvPr>
            <p:cNvSpPr/>
            <p:nvPr/>
          </p:nvSpPr>
          <p:spPr>
            <a:xfrm>
              <a:off x="4772214" y="2559796"/>
              <a:ext cx="659701" cy="205644"/>
            </a:xfrm>
            <a:custGeom>
              <a:avLst/>
              <a:gdLst>
                <a:gd name="connsiteX0" fmla="*/ 208645 w 659701"/>
                <a:gd name="connsiteY0" fmla="*/ 50911 h 205644"/>
                <a:gd name="connsiteX1" fmla="*/ 627412 w 659701"/>
                <a:gd name="connsiteY1" fmla="*/ 178165 h 205644"/>
                <a:gd name="connsiteX2" fmla="*/ 659702 w 659701"/>
                <a:gd name="connsiteY2" fmla="*/ 205645 h 205644"/>
                <a:gd name="connsiteX3" fmla="*/ 0 w 659701"/>
                <a:gd name="connsiteY3" fmla="*/ 0 h 205644"/>
              </a:gdLst>
              <a:ahLst/>
              <a:cxnLst>
                <a:cxn ang="0">
                  <a:pos x="connsiteX0" y="connsiteY0"/>
                </a:cxn>
                <a:cxn ang="0">
                  <a:pos x="connsiteX1" y="connsiteY1"/>
                </a:cxn>
                <a:cxn ang="0">
                  <a:pos x="connsiteX2" y="connsiteY2"/>
                </a:cxn>
                <a:cxn ang="0">
                  <a:pos x="connsiteX3" y="connsiteY3"/>
                </a:cxn>
              </a:cxnLst>
              <a:rect l="l" t="t" r="r" b="b"/>
              <a:pathLst>
                <a:path w="659701" h="205644">
                  <a:moveTo>
                    <a:pt x="208645" y="50911"/>
                  </a:moveTo>
                  <a:lnTo>
                    <a:pt x="627412" y="178165"/>
                  </a:lnTo>
                  <a:lnTo>
                    <a:pt x="659702" y="205645"/>
                  </a:lnTo>
                  <a:lnTo>
                    <a:pt x="0" y="0"/>
                  </a:lnTo>
                  <a:close/>
                </a:path>
              </a:pathLst>
            </a:custGeom>
            <a:solidFill>
              <a:srgbClr val="9D1D96"/>
            </a:solidFill>
            <a:ln w="4763" cap="flat">
              <a:noFill/>
              <a:prstDash val="solid"/>
              <a:miter/>
            </a:ln>
          </p:spPr>
          <p:txBody>
            <a:bodyPr rtlCol="0" anchor="ctr"/>
            <a:lstStyle/>
            <a:p>
              <a:endParaRPr lang="en-GB" sz="1800"/>
            </a:p>
          </p:txBody>
        </p:sp>
        <p:sp>
          <p:nvSpPr>
            <p:cNvPr id="112" name="Freeform: Shape 111">
              <a:extLst>
                <a:ext uri="{FF2B5EF4-FFF2-40B4-BE49-F238E27FC236}">
                  <a16:creationId xmlns:a16="http://schemas.microsoft.com/office/drawing/2014/main" id="{D60E39C0-DAD3-A928-DDCB-92AAAAB2DBE6}"/>
                </a:ext>
              </a:extLst>
            </p:cNvPr>
            <p:cNvSpPr/>
            <p:nvPr/>
          </p:nvSpPr>
          <p:spPr>
            <a:xfrm>
              <a:off x="4786407" y="3131581"/>
              <a:ext cx="249031" cy="564070"/>
            </a:xfrm>
            <a:custGeom>
              <a:avLst/>
              <a:gdLst>
                <a:gd name="connsiteX0" fmla="*/ 30432 w 249031"/>
                <a:gd name="connsiteY0" fmla="*/ 21669 h 564070"/>
                <a:gd name="connsiteX1" fmla="*/ 249031 w 249031"/>
                <a:gd name="connsiteY1" fmla="*/ 564071 h 564070"/>
                <a:gd name="connsiteX2" fmla="*/ 211264 w 249031"/>
                <a:gd name="connsiteY2" fmla="*/ 539639 h 564070"/>
                <a:gd name="connsiteX3" fmla="*/ 0 w 249031"/>
                <a:gd name="connsiteY3" fmla="*/ 0 h 564070"/>
              </a:gdLst>
              <a:ahLst/>
              <a:cxnLst>
                <a:cxn ang="0">
                  <a:pos x="connsiteX0" y="connsiteY0"/>
                </a:cxn>
                <a:cxn ang="0">
                  <a:pos x="connsiteX1" y="connsiteY1"/>
                </a:cxn>
                <a:cxn ang="0">
                  <a:pos x="connsiteX2" y="connsiteY2"/>
                </a:cxn>
                <a:cxn ang="0">
                  <a:pos x="connsiteX3" y="connsiteY3"/>
                </a:cxn>
              </a:cxnLst>
              <a:rect l="l" t="t" r="r" b="b"/>
              <a:pathLst>
                <a:path w="249031" h="564070">
                  <a:moveTo>
                    <a:pt x="30432" y="21669"/>
                  </a:moveTo>
                  <a:lnTo>
                    <a:pt x="249031" y="564071"/>
                  </a:lnTo>
                  <a:lnTo>
                    <a:pt x="211264" y="539639"/>
                  </a:lnTo>
                  <a:lnTo>
                    <a:pt x="0" y="0"/>
                  </a:lnTo>
                  <a:close/>
                </a:path>
              </a:pathLst>
            </a:custGeom>
            <a:solidFill>
              <a:srgbClr val="F7A800"/>
            </a:solidFill>
            <a:ln w="4763" cap="flat">
              <a:noFill/>
              <a:prstDash val="solid"/>
              <a:miter/>
            </a:ln>
          </p:spPr>
          <p:txBody>
            <a:bodyPr rtlCol="0" anchor="ctr"/>
            <a:lstStyle/>
            <a:p>
              <a:endParaRPr lang="en-GB" sz="1800"/>
            </a:p>
          </p:txBody>
        </p:sp>
        <p:sp>
          <p:nvSpPr>
            <p:cNvPr id="113" name="Freeform: Shape 112">
              <a:extLst>
                <a:ext uri="{FF2B5EF4-FFF2-40B4-BE49-F238E27FC236}">
                  <a16:creationId xmlns:a16="http://schemas.microsoft.com/office/drawing/2014/main" id="{756AD86D-7450-A254-ECFC-A4A82BBF6E01}"/>
                </a:ext>
              </a:extLst>
            </p:cNvPr>
            <p:cNvSpPr/>
            <p:nvPr/>
          </p:nvSpPr>
          <p:spPr>
            <a:xfrm>
              <a:off x="4799170" y="4016311"/>
              <a:ext cx="108251" cy="463914"/>
            </a:xfrm>
            <a:custGeom>
              <a:avLst/>
              <a:gdLst>
                <a:gd name="connsiteX0" fmla="*/ 77105 w 108251"/>
                <a:gd name="connsiteY0" fmla="*/ 447913 h 463914"/>
                <a:gd name="connsiteX1" fmla="*/ 0 w 108251"/>
                <a:gd name="connsiteY1" fmla="*/ 0 h 463914"/>
                <a:gd name="connsiteX2" fmla="*/ 28384 w 108251"/>
                <a:gd name="connsiteY2" fmla="*/ 16431 h 463914"/>
                <a:gd name="connsiteX3" fmla="*/ 108252 w 108251"/>
                <a:gd name="connsiteY3" fmla="*/ 463915 h 463914"/>
              </a:gdLst>
              <a:ahLst/>
              <a:cxnLst>
                <a:cxn ang="0">
                  <a:pos x="connsiteX0" y="connsiteY0"/>
                </a:cxn>
                <a:cxn ang="0">
                  <a:pos x="connsiteX1" y="connsiteY1"/>
                </a:cxn>
                <a:cxn ang="0">
                  <a:pos x="connsiteX2" y="connsiteY2"/>
                </a:cxn>
                <a:cxn ang="0">
                  <a:pos x="connsiteX3" y="connsiteY3"/>
                </a:cxn>
              </a:cxnLst>
              <a:rect l="l" t="t" r="r" b="b"/>
              <a:pathLst>
                <a:path w="108251" h="463914">
                  <a:moveTo>
                    <a:pt x="77105" y="447913"/>
                  </a:moveTo>
                  <a:lnTo>
                    <a:pt x="0" y="0"/>
                  </a:lnTo>
                  <a:lnTo>
                    <a:pt x="28384" y="16431"/>
                  </a:lnTo>
                  <a:lnTo>
                    <a:pt x="108252" y="463915"/>
                  </a:lnTo>
                  <a:close/>
                </a:path>
              </a:pathLst>
            </a:custGeom>
            <a:solidFill>
              <a:srgbClr val="FF6B00"/>
            </a:solidFill>
            <a:ln w="4763" cap="flat">
              <a:noFill/>
              <a:prstDash val="solid"/>
              <a:miter/>
            </a:ln>
          </p:spPr>
          <p:txBody>
            <a:bodyPr rtlCol="0" anchor="ctr"/>
            <a:lstStyle/>
            <a:p>
              <a:endParaRPr lang="en-GB" sz="1800"/>
            </a:p>
          </p:txBody>
        </p:sp>
      </p:grpSp>
      <p:sp>
        <p:nvSpPr>
          <p:cNvPr id="4" name="Date Placeholder 3">
            <a:extLst>
              <a:ext uri="{FF2B5EF4-FFF2-40B4-BE49-F238E27FC236}">
                <a16:creationId xmlns:a16="http://schemas.microsoft.com/office/drawing/2014/main" id="{5189DE23-34E2-F320-2228-94F70EA9929C}"/>
              </a:ext>
            </a:extLst>
          </p:cNvPr>
          <p:cNvSpPr>
            <a:spLocks noGrp="1"/>
          </p:cNvSpPr>
          <p:nvPr>
            <p:ph type="dt" sz="half" idx="10"/>
          </p:nvPr>
        </p:nvSpPr>
        <p:spPr>
          <a:xfrm>
            <a:off x="838201" y="6356356"/>
            <a:ext cx="2743200" cy="365125"/>
          </a:xfrm>
          <a:prstGeom prst="rect">
            <a:avLst/>
          </a:prstGeom>
        </p:spPr>
        <p:txBody>
          <a:bodyPr/>
          <a:lstStyle/>
          <a:p>
            <a:fld id="{15BB0922-F0A3-416F-A1FD-CEE6122F75FA}" type="datetimeFigureOut">
              <a:rPr lang="en-GB" smtClean="0"/>
              <a:t>20/08/2025</a:t>
            </a:fld>
            <a:endParaRPr lang="en-GB"/>
          </a:p>
        </p:txBody>
      </p:sp>
      <p:sp>
        <p:nvSpPr>
          <p:cNvPr id="5" name="Footer Placeholder 4">
            <a:extLst>
              <a:ext uri="{FF2B5EF4-FFF2-40B4-BE49-F238E27FC236}">
                <a16:creationId xmlns:a16="http://schemas.microsoft.com/office/drawing/2014/main" id="{0559DA05-6E20-16D6-F235-A2AA29F593ED}"/>
              </a:ext>
            </a:extLst>
          </p:cNvPr>
          <p:cNvSpPr>
            <a:spLocks noGrp="1"/>
          </p:cNvSpPr>
          <p:nvPr>
            <p:ph type="ftr" sz="quarter" idx="11"/>
          </p:nvPr>
        </p:nvSpPr>
        <p:spPr>
          <a:xfrm>
            <a:off x="4038601" y="6356356"/>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0520375D-CE36-DA2E-B972-68CD45C05F5C}"/>
              </a:ext>
            </a:extLst>
          </p:cNvPr>
          <p:cNvSpPr>
            <a:spLocks noGrp="1"/>
          </p:cNvSpPr>
          <p:nvPr>
            <p:ph type="sldNum" sz="quarter" idx="12"/>
          </p:nvPr>
        </p:nvSpPr>
        <p:spPr>
          <a:xfrm>
            <a:off x="8610601" y="6356356"/>
            <a:ext cx="2743200" cy="365125"/>
          </a:xfrm>
          <a:prstGeom prst="rect">
            <a:avLst/>
          </a:prstGeom>
        </p:spPr>
        <p:txBody>
          <a:bodyPr/>
          <a:lstStyle/>
          <a:p>
            <a:fld id="{48AA7C90-5AB7-4215-9F8E-BABE21391D26}" type="slidenum">
              <a:rPr lang="en-GB" smtClean="0"/>
              <a:t>‹#›</a:t>
            </a:fld>
            <a:endParaRPr lang="en-GB"/>
          </a:p>
        </p:txBody>
      </p:sp>
      <p:sp>
        <p:nvSpPr>
          <p:cNvPr id="42" name="Text Placeholder 19">
            <a:extLst>
              <a:ext uri="{FF2B5EF4-FFF2-40B4-BE49-F238E27FC236}">
                <a16:creationId xmlns:a16="http://schemas.microsoft.com/office/drawing/2014/main" id="{DC5C8C33-4A17-6EC8-A898-1AA330D90512}"/>
              </a:ext>
            </a:extLst>
          </p:cNvPr>
          <p:cNvSpPr>
            <a:spLocks noGrp="1"/>
          </p:cNvSpPr>
          <p:nvPr>
            <p:ph type="body" sz="quarter" idx="13" hasCustomPrompt="1"/>
          </p:nvPr>
        </p:nvSpPr>
        <p:spPr>
          <a:xfrm>
            <a:off x="3" y="2364975"/>
            <a:ext cx="12191999" cy="1397000"/>
          </a:xfrm>
        </p:spPr>
        <p:txBody>
          <a:bodyPr anchor="ctr">
            <a:noAutofit/>
          </a:bodyPr>
          <a:lstStyle>
            <a:lvl1pPr marL="0" indent="0" algn="ctr">
              <a:buNone/>
              <a:defRPr sz="20000" spc="-300">
                <a:solidFill>
                  <a:schemeClr val="tx1"/>
                </a:solidFill>
                <a:latin typeface="+mj-lt"/>
              </a:defRPr>
            </a:lvl1pPr>
          </a:lstStyle>
          <a:p>
            <a:pPr lvl="0"/>
            <a:r>
              <a:rPr lang="en-GB"/>
              <a:t>Word</a:t>
            </a:r>
          </a:p>
        </p:txBody>
      </p:sp>
    </p:spTree>
    <p:extLst>
      <p:ext uri="{BB962C8B-B14F-4D97-AF65-F5344CB8AC3E}">
        <p14:creationId xmlns:p14="http://schemas.microsoft.com/office/powerpoint/2010/main" val="4977287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52B0D8-E5C1-B66B-8BAE-11E35699BC9B}"/>
              </a:ext>
            </a:extLst>
          </p:cNvPr>
          <p:cNvPicPr>
            <a:picLocks noChangeAspect="1"/>
          </p:cNvPicPr>
          <p:nvPr userDrawn="1"/>
        </p:nvPicPr>
        <p:blipFill>
          <a:blip r:embed="rId2"/>
          <a:stretch>
            <a:fillRect/>
          </a:stretch>
        </p:blipFill>
        <p:spPr>
          <a:xfrm>
            <a:off x="2953407" y="546119"/>
            <a:ext cx="6285186" cy="5555556"/>
          </a:xfrm>
          <a:prstGeom prst="rect">
            <a:avLst/>
          </a:prstGeom>
        </p:spPr>
      </p:pic>
      <p:sp>
        <p:nvSpPr>
          <p:cNvPr id="7" name="Text Placeholder 19">
            <a:extLst>
              <a:ext uri="{FF2B5EF4-FFF2-40B4-BE49-F238E27FC236}">
                <a16:creationId xmlns:a16="http://schemas.microsoft.com/office/drawing/2014/main" id="{A62C559F-54BF-032D-0A23-C79A0868F4EE}"/>
              </a:ext>
            </a:extLst>
          </p:cNvPr>
          <p:cNvSpPr>
            <a:spLocks noGrp="1"/>
          </p:cNvSpPr>
          <p:nvPr>
            <p:ph type="body" sz="quarter" idx="13" hasCustomPrompt="1"/>
          </p:nvPr>
        </p:nvSpPr>
        <p:spPr>
          <a:xfrm>
            <a:off x="2953408" y="2364975"/>
            <a:ext cx="6285186" cy="1397000"/>
          </a:xfrm>
        </p:spPr>
        <p:txBody>
          <a:bodyPr anchor="ctr">
            <a:noAutofit/>
          </a:bodyPr>
          <a:lstStyle>
            <a:lvl1pPr marL="0" indent="0" algn="ctr">
              <a:buNone/>
              <a:defRPr sz="2000" spc="-300">
                <a:solidFill>
                  <a:schemeClr val="bg2"/>
                </a:solidFill>
                <a:latin typeface="+mj-lt"/>
              </a:defRPr>
            </a:lvl1pPr>
          </a:lstStyle>
          <a:p>
            <a:pPr lvl="0"/>
            <a:r>
              <a:rPr lang="en-GB"/>
              <a:t>Word</a:t>
            </a:r>
          </a:p>
        </p:txBody>
      </p:sp>
      <p:sp>
        <p:nvSpPr>
          <p:cNvPr id="8" name="Text Placeholder 19">
            <a:extLst>
              <a:ext uri="{FF2B5EF4-FFF2-40B4-BE49-F238E27FC236}">
                <a16:creationId xmlns:a16="http://schemas.microsoft.com/office/drawing/2014/main" id="{CDC686F3-5D7B-5524-9918-27CF78F96AF7}"/>
              </a:ext>
            </a:extLst>
          </p:cNvPr>
          <p:cNvSpPr>
            <a:spLocks noGrp="1"/>
          </p:cNvSpPr>
          <p:nvPr>
            <p:ph type="body" sz="quarter" idx="14"/>
          </p:nvPr>
        </p:nvSpPr>
        <p:spPr>
          <a:xfrm>
            <a:off x="303213" y="2364975"/>
            <a:ext cx="2650193" cy="1397000"/>
          </a:xfrm>
        </p:spPr>
        <p:txBody>
          <a:bodyPr anchor="ctr">
            <a:noAutofit/>
          </a:bodyPr>
          <a:lstStyle>
            <a:lvl1pPr marL="0" indent="0" algn="ctr">
              <a:buNone/>
              <a:defRPr sz="2000" spc="-300">
                <a:solidFill>
                  <a:schemeClr val="bg2"/>
                </a:solidFill>
                <a:latin typeface="+mj-lt"/>
              </a:defRPr>
            </a:lvl1pPr>
          </a:lstStyle>
          <a:p>
            <a:pPr lvl="0"/>
            <a:r>
              <a:rPr lang="en-US"/>
              <a:t>Click to edit Master text styles</a:t>
            </a:r>
          </a:p>
        </p:txBody>
      </p:sp>
      <p:sp>
        <p:nvSpPr>
          <p:cNvPr id="9" name="Text Placeholder 19">
            <a:extLst>
              <a:ext uri="{FF2B5EF4-FFF2-40B4-BE49-F238E27FC236}">
                <a16:creationId xmlns:a16="http://schemas.microsoft.com/office/drawing/2014/main" id="{7D162BA6-331B-C467-E955-628D417DE7DF}"/>
              </a:ext>
            </a:extLst>
          </p:cNvPr>
          <p:cNvSpPr>
            <a:spLocks noGrp="1"/>
          </p:cNvSpPr>
          <p:nvPr>
            <p:ph type="body" sz="quarter" idx="15"/>
          </p:nvPr>
        </p:nvSpPr>
        <p:spPr>
          <a:xfrm>
            <a:off x="9238592" y="2364975"/>
            <a:ext cx="2650193" cy="1397000"/>
          </a:xfrm>
        </p:spPr>
        <p:txBody>
          <a:bodyPr anchor="ctr">
            <a:noAutofit/>
          </a:bodyPr>
          <a:lstStyle>
            <a:lvl1pPr marL="0" indent="0" algn="ctr">
              <a:buNone/>
              <a:defRPr sz="2000" spc="-300">
                <a:solidFill>
                  <a:schemeClr val="bg2"/>
                </a:solidFill>
                <a:latin typeface="+mj-lt"/>
              </a:defRPr>
            </a:lvl1pPr>
          </a:lstStyle>
          <a:p>
            <a:pPr lvl="0"/>
            <a:r>
              <a:rPr lang="en-US"/>
              <a:t>Click to edit Master text styles</a:t>
            </a:r>
          </a:p>
        </p:txBody>
      </p:sp>
    </p:spTree>
    <p:extLst>
      <p:ext uri="{BB962C8B-B14F-4D97-AF65-F5344CB8AC3E}">
        <p14:creationId xmlns:p14="http://schemas.microsoft.com/office/powerpoint/2010/main" val="3412952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B052A-54BD-0A8C-7648-935863A62E8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7C89B-C563-6C15-3C6A-B7DAA6DD4F1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11" indent="0" algn="ctr">
              <a:buNone/>
              <a:defRPr sz="2000"/>
            </a:lvl2pPr>
            <a:lvl3pPr marL="914424" indent="0" algn="ctr">
              <a:buNone/>
              <a:defRPr sz="1801"/>
            </a:lvl3pPr>
            <a:lvl4pPr marL="1371635" indent="0" algn="ctr">
              <a:buNone/>
              <a:defRPr sz="1600"/>
            </a:lvl4pPr>
            <a:lvl5pPr marL="1828845" indent="0" algn="ctr">
              <a:buNone/>
              <a:defRPr sz="1600"/>
            </a:lvl5pPr>
            <a:lvl6pPr marL="2286058" indent="0" algn="ctr">
              <a:buNone/>
              <a:defRPr sz="1600"/>
            </a:lvl6pPr>
            <a:lvl7pPr marL="2743270" indent="0" algn="ctr">
              <a:buNone/>
              <a:defRPr sz="1600"/>
            </a:lvl7pPr>
            <a:lvl8pPr marL="3200480" indent="0" algn="ctr">
              <a:buNone/>
              <a:defRPr sz="1600"/>
            </a:lvl8pPr>
            <a:lvl9pPr marL="3657691" indent="0" algn="ctr">
              <a:buNone/>
              <a:defRPr sz="1600"/>
            </a:lvl9pPr>
          </a:lstStyle>
          <a:p>
            <a:r>
              <a:rPr lang="en-US"/>
              <a:t>Click to edit Master subtitle style</a:t>
            </a:r>
            <a:endParaRPr lang="en-GB"/>
          </a:p>
        </p:txBody>
      </p:sp>
      <p:sp>
        <p:nvSpPr>
          <p:cNvPr id="9" name="Rectangle 8">
            <a:extLst>
              <a:ext uri="{FF2B5EF4-FFF2-40B4-BE49-F238E27FC236}">
                <a16:creationId xmlns:a16="http://schemas.microsoft.com/office/drawing/2014/main" id="{E5019561-975E-3ABA-6116-A39F131D612E}"/>
              </a:ext>
            </a:extLst>
          </p:cNvPr>
          <p:cNvSpPr/>
          <p:nvPr userDrawn="1"/>
        </p:nvSpPr>
        <p:spPr>
          <a:xfrm>
            <a:off x="0" y="8"/>
            <a:ext cx="12192000" cy="612695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5" name="Text Placeholder 4">
            <a:extLst>
              <a:ext uri="{FF2B5EF4-FFF2-40B4-BE49-F238E27FC236}">
                <a16:creationId xmlns:a16="http://schemas.microsoft.com/office/drawing/2014/main" id="{FDEF13F6-95B2-FD73-E906-3A914AAD65AF}"/>
              </a:ext>
            </a:extLst>
          </p:cNvPr>
          <p:cNvSpPr>
            <a:spLocks noGrp="1"/>
          </p:cNvSpPr>
          <p:nvPr>
            <p:ph type="body" sz="quarter" idx="11" hasCustomPrompt="1"/>
          </p:nvPr>
        </p:nvSpPr>
        <p:spPr>
          <a:xfrm>
            <a:off x="658813" y="2730567"/>
            <a:ext cx="9264651" cy="2608263"/>
          </a:xfrm>
          <a:prstGeom prst="rect">
            <a:avLst/>
          </a:prstGeom>
        </p:spPr>
        <p:txBody>
          <a:bodyPr>
            <a:normAutofit/>
          </a:bodyPr>
          <a:lstStyle>
            <a:lvl1pPr marL="0" indent="0">
              <a:buNone/>
              <a:defRPr sz="1500">
                <a:solidFill>
                  <a:schemeClr val="bg1"/>
                </a:solidFill>
              </a:defRPr>
            </a:lvl1pPr>
            <a:lvl3pPr marL="914400" indent="0">
              <a:buNone/>
              <a:defRPr/>
            </a:lvl3pPr>
          </a:lstStyle>
          <a:p>
            <a:pPr lvl="0"/>
            <a:r>
              <a:rPr lang="en-US" err="1"/>
              <a:t>Bodycopy</a:t>
            </a:r>
            <a:r>
              <a:rPr lang="en-US"/>
              <a:t> goes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a:p>
            <a:pPr marL="0" marR="0" lvl="0" indent="0" algn="l" defTabSz="914400" rtl="0" eaLnBrk="1" fontAlgn="auto" latinLnBrk="0" hangingPunct="1">
              <a:lnSpc>
                <a:spcPct val="90000"/>
              </a:lnSpc>
              <a:spcBef>
                <a:spcPts val="1001"/>
              </a:spcBef>
              <a:spcAft>
                <a:spcPts val="0"/>
              </a:spcAft>
              <a:buClrTx/>
              <a:buSzTx/>
              <a:buFont typeface="Arial" panose="020B0604020202020204" pitchFamily="34" charset="0"/>
              <a:buNone/>
              <a:tabLst/>
              <a:defRPr/>
            </a:pPr>
            <a:r>
              <a:rPr lang="en-US" err="1"/>
              <a:t>Bodycopy</a:t>
            </a:r>
            <a:r>
              <a:rPr lang="en-US"/>
              <a:t> goes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a:p>
            <a:pPr lvl="0"/>
            <a:endParaRPr lang="en-US"/>
          </a:p>
        </p:txBody>
      </p:sp>
      <p:sp>
        <p:nvSpPr>
          <p:cNvPr id="11" name="Freeform: Shape 10">
            <a:extLst>
              <a:ext uri="{FF2B5EF4-FFF2-40B4-BE49-F238E27FC236}">
                <a16:creationId xmlns:a16="http://schemas.microsoft.com/office/drawing/2014/main" id="{9FACD25B-5BC1-0BF3-E68E-C9E6B9BABEF5}"/>
              </a:ext>
              <a:ext uri="{C183D7F6-B498-43B3-948B-1728B52AA6E4}">
                <adec:decorative xmlns:adec="http://schemas.microsoft.com/office/drawing/2017/decorative" val="1"/>
              </a:ext>
            </a:extLst>
          </p:cNvPr>
          <p:cNvSpPr/>
          <p:nvPr userDrawn="1"/>
        </p:nvSpPr>
        <p:spPr>
          <a:xfrm flipV="1">
            <a:off x="8525322" y="5310118"/>
            <a:ext cx="2383596" cy="63647"/>
          </a:xfrm>
          <a:custGeom>
            <a:avLst/>
            <a:gdLst>
              <a:gd name="connsiteX0" fmla="*/ 1214819 w 1258066"/>
              <a:gd name="connsiteY0" fmla="*/ 33531 h 33593"/>
              <a:gd name="connsiteX1" fmla="*/ 1208785 w 1258066"/>
              <a:gd name="connsiteY1" fmla="*/ 42 h 33593"/>
              <a:gd name="connsiteX2" fmla="*/ 0 w 1258066"/>
              <a:gd name="connsiteY2" fmla="*/ 16272 h 33593"/>
              <a:gd name="connsiteX3" fmla="*/ 1214819 w 1258066"/>
              <a:gd name="connsiteY3" fmla="*/ 33531 h 33593"/>
            </a:gdLst>
            <a:ahLst/>
            <a:cxnLst>
              <a:cxn ang="0">
                <a:pos x="connsiteX0" y="connsiteY0"/>
              </a:cxn>
              <a:cxn ang="0">
                <a:pos x="connsiteX1" y="connsiteY1"/>
              </a:cxn>
              <a:cxn ang="0">
                <a:pos x="connsiteX2" y="connsiteY2"/>
              </a:cxn>
              <a:cxn ang="0">
                <a:pos x="connsiteX3" y="connsiteY3"/>
              </a:cxn>
            </a:cxnLst>
            <a:rect l="l" t="t" r="r" b="b"/>
            <a:pathLst>
              <a:path w="1258066" h="33593">
                <a:moveTo>
                  <a:pt x="1214819" y="33531"/>
                </a:moveTo>
                <a:cubicBezTo>
                  <a:pt x="1272489" y="35308"/>
                  <a:pt x="1274454" y="-1408"/>
                  <a:pt x="1208785" y="42"/>
                </a:cubicBezTo>
                <a:lnTo>
                  <a:pt x="0" y="16272"/>
                </a:lnTo>
                <a:lnTo>
                  <a:pt x="1214819" y="33531"/>
                </a:lnTo>
                <a:close/>
              </a:path>
            </a:pathLst>
          </a:custGeom>
          <a:solidFill>
            <a:schemeClr val="accent1"/>
          </a:solidFill>
          <a:ln w="467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 name="Freeform: Shape 5">
            <a:extLst>
              <a:ext uri="{FF2B5EF4-FFF2-40B4-BE49-F238E27FC236}">
                <a16:creationId xmlns:a16="http://schemas.microsoft.com/office/drawing/2014/main" id="{2054F3CA-3CA0-389A-A9AD-3261FDAA1F2B}"/>
              </a:ext>
              <a:ext uri="{C183D7F6-B498-43B3-948B-1728B52AA6E4}">
                <adec:decorative xmlns:adec="http://schemas.microsoft.com/office/drawing/2017/decorative" val="1"/>
              </a:ext>
            </a:extLst>
          </p:cNvPr>
          <p:cNvSpPr/>
          <p:nvPr userDrawn="1"/>
        </p:nvSpPr>
        <p:spPr>
          <a:xfrm>
            <a:off x="494506" y="527469"/>
            <a:ext cx="4860971" cy="129798"/>
          </a:xfrm>
          <a:custGeom>
            <a:avLst/>
            <a:gdLst>
              <a:gd name="connsiteX0" fmla="*/ 1214819 w 1258066"/>
              <a:gd name="connsiteY0" fmla="*/ 33531 h 33593"/>
              <a:gd name="connsiteX1" fmla="*/ 1208785 w 1258066"/>
              <a:gd name="connsiteY1" fmla="*/ 42 h 33593"/>
              <a:gd name="connsiteX2" fmla="*/ 0 w 1258066"/>
              <a:gd name="connsiteY2" fmla="*/ 16272 h 33593"/>
              <a:gd name="connsiteX3" fmla="*/ 1214819 w 1258066"/>
              <a:gd name="connsiteY3" fmla="*/ 33531 h 33593"/>
            </a:gdLst>
            <a:ahLst/>
            <a:cxnLst>
              <a:cxn ang="0">
                <a:pos x="connsiteX0" y="connsiteY0"/>
              </a:cxn>
              <a:cxn ang="0">
                <a:pos x="connsiteX1" y="connsiteY1"/>
              </a:cxn>
              <a:cxn ang="0">
                <a:pos x="connsiteX2" y="connsiteY2"/>
              </a:cxn>
              <a:cxn ang="0">
                <a:pos x="connsiteX3" y="connsiteY3"/>
              </a:cxn>
            </a:cxnLst>
            <a:rect l="l" t="t" r="r" b="b"/>
            <a:pathLst>
              <a:path w="1258066" h="33593">
                <a:moveTo>
                  <a:pt x="1214819" y="33531"/>
                </a:moveTo>
                <a:cubicBezTo>
                  <a:pt x="1272489" y="35308"/>
                  <a:pt x="1274454" y="-1408"/>
                  <a:pt x="1208785" y="42"/>
                </a:cubicBezTo>
                <a:lnTo>
                  <a:pt x="0" y="16272"/>
                </a:lnTo>
                <a:lnTo>
                  <a:pt x="1214819" y="33531"/>
                </a:lnTo>
                <a:close/>
              </a:path>
            </a:pathLst>
          </a:custGeom>
          <a:solidFill>
            <a:schemeClr val="accent5"/>
          </a:solidFill>
          <a:ln w="467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 name="Freeform: Shape 9">
            <a:extLst>
              <a:ext uri="{FF2B5EF4-FFF2-40B4-BE49-F238E27FC236}">
                <a16:creationId xmlns:a16="http://schemas.microsoft.com/office/drawing/2014/main" id="{E19FA2AD-1AFE-9D92-775E-5AB895163195}"/>
              </a:ext>
              <a:ext uri="{C183D7F6-B498-43B3-948B-1728B52AA6E4}">
                <adec:decorative xmlns:adec="http://schemas.microsoft.com/office/drawing/2017/decorative" val="1"/>
              </a:ext>
            </a:extLst>
          </p:cNvPr>
          <p:cNvSpPr/>
          <p:nvPr userDrawn="1"/>
        </p:nvSpPr>
        <p:spPr>
          <a:xfrm>
            <a:off x="111126" y="336254"/>
            <a:ext cx="3103562" cy="82872"/>
          </a:xfrm>
          <a:custGeom>
            <a:avLst/>
            <a:gdLst>
              <a:gd name="connsiteX0" fmla="*/ 1214819 w 1258066"/>
              <a:gd name="connsiteY0" fmla="*/ 33531 h 33593"/>
              <a:gd name="connsiteX1" fmla="*/ 1208785 w 1258066"/>
              <a:gd name="connsiteY1" fmla="*/ 42 h 33593"/>
              <a:gd name="connsiteX2" fmla="*/ 0 w 1258066"/>
              <a:gd name="connsiteY2" fmla="*/ 16272 h 33593"/>
              <a:gd name="connsiteX3" fmla="*/ 1214819 w 1258066"/>
              <a:gd name="connsiteY3" fmla="*/ 33531 h 33593"/>
            </a:gdLst>
            <a:ahLst/>
            <a:cxnLst>
              <a:cxn ang="0">
                <a:pos x="connsiteX0" y="connsiteY0"/>
              </a:cxn>
              <a:cxn ang="0">
                <a:pos x="connsiteX1" y="connsiteY1"/>
              </a:cxn>
              <a:cxn ang="0">
                <a:pos x="connsiteX2" y="connsiteY2"/>
              </a:cxn>
              <a:cxn ang="0">
                <a:pos x="connsiteX3" y="connsiteY3"/>
              </a:cxn>
            </a:cxnLst>
            <a:rect l="l" t="t" r="r" b="b"/>
            <a:pathLst>
              <a:path w="1258066" h="33593">
                <a:moveTo>
                  <a:pt x="1214819" y="33531"/>
                </a:moveTo>
                <a:cubicBezTo>
                  <a:pt x="1272489" y="35308"/>
                  <a:pt x="1274454" y="-1408"/>
                  <a:pt x="1208785" y="42"/>
                </a:cubicBezTo>
                <a:lnTo>
                  <a:pt x="0" y="16272"/>
                </a:lnTo>
                <a:lnTo>
                  <a:pt x="1214819" y="33531"/>
                </a:lnTo>
                <a:close/>
              </a:path>
            </a:pathLst>
          </a:custGeom>
          <a:solidFill>
            <a:schemeClr val="bg1"/>
          </a:solidFill>
          <a:ln w="467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 name="Freeform: Shape 11">
            <a:extLst>
              <a:ext uri="{FF2B5EF4-FFF2-40B4-BE49-F238E27FC236}">
                <a16:creationId xmlns:a16="http://schemas.microsoft.com/office/drawing/2014/main" id="{11584097-5C63-84D5-1C47-5740048F29C5}"/>
              </a:ext>
              <a:ext uri="{C183D7F6-B498-43B3-948B-1728B52AA6E4}">
                <adec:decorative xmlns:adec="http://schemas.microsoft.com/office/drawing/2017/decorative" val="1"/>
              </a:ext>
            </a:extLst>
          </p:cNvPr>
          <p:cNvSpPr/>
          <p:nvPr userDrawn="1"/>
        </p:nvSpPr>
        <p:spPr>
          <a:xfrm>
            <a:off x="494506" y="5430905"/>
            <a:ext cx="3139282" cy="83825"/>
          </a:xfrm>
          <a:custGeom>
            <a:avLst/>
            <a:gdLst>
              <a:gd name="connsiteX0" fmla="*/ 1214819 w 1258066"/>
              <a:gd name="connsiteY0" fmla="*/ 33531 h 33593"/>
              <a:gd name="connsiteX1" fmla="*/ 1208785 w 1258066"/>
              <a:gd name="connsiteY1" fmla="*/ 42 h 33593"/>
              <a:gd name="connsiteX2" fmla="*/ 0 w 1258066"/>
              <a:gd name="connsiteY2" fmla="*/ 16272 h 33593"/>
              <a:gd name="connsiteX3" fmla="*/ 1214819 w 1258066"/>
              <a:gd name="connsiteY3" fmla="*/ 33531 h 33593"/>
            </a:gdLst>
            <a:ahLst/>
            <a:cxnLst>
              <a:cxn ang="0">
                <a:pos x="connsiteX0" y="connsiteY0"/>
              </a:cxn>
              <a:cxn ang="0">
                <a:pos x="connsiteX1" y="connsiteY1"/>
              </a:cxn>
              <a:cxn ang="0">
                <a:pos x="connsiteX2" y="connsiteY2"/>
              </a:cxn>
              <a:cxn ang="0">
                <a:pos x="connsiteX3" y="connsiteY3"/>
              </a:cxn>
            </a:cxnLst>
            <a:rect l="l" t="t" r="r" b="b"/>
            <a:pathLst>
              <a:path w="1258066" h="33593">
                <a:moveTo>
                  <a:pt x="1214819" y="33531"/>
                </a:moveTo>
                <a:cubicBezTo>
                  <a:pt x="1272489" y="35308"/>
                  <a:pt x="1274454" y="-1408"/>
                  <a:pt x="1208785" y="42"/>
                </a:cubicBezTo>
                <a:lnTo>
                  <a:pt x="0" y="16272"/>
                </a:lnTo>
                <a:lnTo>
                  <a:pt x="1214819" y="33531"/>
                </a:lnTo>
                <a:close/>
              </a:path>
            </a:pathLst>
          </a:custGeom>
          <a:solidFill>
            <a:schemeClr val="accent4"/>
          </a:solidFill>
          <a:ln w="467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 name="Freeform: Shape 12">
            <a:extLst>
              <a:ext uri="{FF2B5EF4-FFF2-40B4-BE49-F238E27FC236}">
                <a16:creationId xmlns:a16="http://schemas.microsoft.com/office/drawing/2014/main" id="{1015C1DC-5B92-752D-0CB2-EAEF0BCFCB46}"/>
              </a:ext>
              <a:ext uri="{C183D7F6-B498-43B3-948B-1728B52AA6E4}">
                <adec:decorative xmlns:adec="http://schemas.microsoft.com/office/drawing/2017/decorative" val="1"/>
              </a:ext>
            </a:extLst>
          </p:cNvPr>
          <p:cNvSpPr/>
          <p:nvPr userDrawn="1"/>
        </p:nvSpPr>
        <p:spPr>
          <a:xfrm>
            <a:off x="1639887" y="5665165"/>
            <a:ext cx="2639219" cy="70472"/>
          </a:xfrm>
          <a:custGeom>
            <a:avLst/>
            <a:gdLst>
              <a:gd name="connsiteX0" fmla="*/ 1214819 w 1258066"/>
              <a:gd name="connsiteY0" fmla="*/ 33531 h 33593"/>
              <a:gd name="connsiteX1" fmla="*/ 1208785 w 1258066"/>
              <a:gd name="connsiteY1" fmla="*/ 42 h 33593"/>
              <a:gd name="connsiteX2" fmla="*/ 0 w 1258066"/>
              <a:gd name="connsiteY2" fmla="*/ 16272 h 33593"/>
              <a:gd name="connsiteX3" fmla="*/ 1214819 w 1258066"/>
              <a:gd name="connsiteY3" fmla="*/ 33531 h 33593"/>
            </a:gdLst>
            <a:ahLst/>
            <a:cxnLst>
              <a:cxn ang="0">
                <a:pos x="connsiteX0" y="connsiteY0"/>
              </a:cxn>
              <a:cxn ang="0">
                <a:pos x="connsiteX1" y="connsiteY1"/>
              </a:cxn>
              <a:cxn ang="0">
                <a:pos x="connsiteX2" y="connsiteY2"/>
              </a:cxn>
              <a:cxn ang="0">
                <a:pos x="connsiteX3" y="connsiteY3"/>
              </a:cxn>
            </a:cxnLst>
            <a:rect l="l" t="t" r="r" b="b"/>
            <a:pathLst>
              <a:path w="1258066" h="33593">
                <a:moveTo>
                  <a:pt x="1214819" y="33531"/>
                </a:moveTo>
                <a:cubicBezTo>
                  <a:pt x="1272489" y="35308"/>
                  <a:pt x="1274454" y="-1408"/>
                  <a:pt x="1208785" y="42"/>
                </a:cubicBezTo>
                <a:lnTo>
                  <a:pt x="0" y="16272"/>
                </a:lnTo>
                <a:lnTo>
                  <a:pt x="1214819" y="33531"/>
                </a:lnTo>
                <a:close/>
              </a:path>
            </a:pathLst>
          </a:custGeom>
          <a:solidFill>
            <a:schemeClr val="tx2"/>
          </a:solidFill>
          <a:ln w="467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 name="Freeform: Shape 13">
            <a:extLst>
              <a:ext uri="{FF2B5EF4-FFF2-40B4-BE49-F238E27FC236}">
                <a16:creationId xmlns:a16="http://schemas.microsoft.com/office/drawing/2014/main" id="{F9385AF1-DB1C-91CF-ACAB-3B6EED424555}"/>
              </a:ext>
              <a:ext uri="{C183D7F6-B498-43B3-948B-1728B52AA6E4}">
                <adec:decorative xmlns:adec="http://schemas.microsoft.com/office/drawing/2017/decorative" val="1"/>
              </a:ext>
            </a:extLst>
          </p:cNvPr>
          <p:cNvSpPr/>
          <p:nvPr userDrawn="1"/>
        </p:nvSpPr>
        <p:spPr>
          <a:xfrm flipV="1">
            <a:off x="970757" y="5905917"/>
            <a:ext cx="1901030" cy="50762"/>
          </a:xfrm>
          <a:custGeom>
            <a:avLst/>
            <a:gdLst>
              <a:gd name="connsiteX0" fmla="*/ 1214819 w 1258066"/>
              <a:gd name="connsiteY0" fmla="*/ 33531 h 33593"/>
              <a:gd name="connsiteX1" fmla="*/ 1208785 w 1258066"/>
              <a:gd name="connsiteY1" fmla="*/ 42 h 33593"/>
              <a:gd name="connsiteX2" fmla="*/ 0 w 1258066"/>
              <a:gd name="connsiteY2" fmla="*/ 16272 h 33593"/>
              <a:gd name="connsiteX3" fmla="*/ 1214819 w 1258066"/>
              <a:gd name="connsiteY3" fmla="*/ 33531 h 33593"/>
            </a:gdLst>
            <a:ahLst/>
            <a:cxnLst>
              <a:cxn ang="0">
                <a:pos x="connsiteX0" y="connsiteY0"/>
              </a:cxn>
              <a:cxn ang="0">
                <a:pos x="connsiteX1" y="connsiteY1"/>
              </a:cxn>
              <a:cxn ang="0">
                <a:pos x="connsiteX2" y="connsiteY2"/>
              </a:cxn>
              <a:cxn ang="0">
                <a:pos x="connsiteX3" y="connsiteY3"/>
              </a:cxn>
            </a:cxnLst>
            <a:rect l="l" t="t" r="r" b="b"/>
            <a:pathLst>
              <a:path w="1258066" h="33593">
                <a:moveTo>
                  <a:pt x="1214819" y="33531"/>
                </a:moveTo>
                <a:cubicBezTo>
                  <a:pt x="1272489" y="35308"/>
                  <a:pt x="1274454" y="-1408"/>
                  <a:pt x="1208785" y="42"/>
                </a:cubicBezTo>
                <a:lnTo>
                  <a:pt x="0" y="16272"/>
                </a:lnTo>
                <a:lnTo>
                  <a:pt x="1214819" y="33531"/>
                </a:lnTo>
                <a:close/>
              </a:path>
            </a:pathLst>
          </a:custGeom>
          <a:solidFill>
            <a:schemeClr val="bg1"/>
          </a:solidFill>
          <a:ln w="467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 name="Text Placeholder 7">
            <a:extLst>
              <a:ext uri="{FF2B5EF4-FFF2-40B4-BE49-F238E27FC236}">
                <a16:creationId xmlns:a16="http://schemas.microsoft.com/office/drawing/2014/main" id="{47E08B79-C5F2-4C21-DC53-181B8B89182E}"/>
              </a:ext>
            </a:extLst>
          </p:cNvPr>
          <p:cNvSpPr>
            <a:spLocks noGrp="1"/>
          </p:cNvSpPr>
          <p:nvPr>
            <p:ph type="body" sz="quarter" idx="10" hasCustomPrompt="1"/>
          </p:nvPr>
        </p:nvSpPr>
        <p:spPr>
          <a:xfrm>
            <a:off x="658815" y="1151326"/>
            <a:ext cx="8024639" cy="1116388"/>
          </a:xfrm>
          <a:prstGeom prst="rect">
            <a:avLst/>
          </a:prstGeom>
        </p:spPr>
        <p:txBody>
          <a:bodyPr anchor="b">
            <a:noAutofit/>
          </a:bodyPr>
          <a:lstStyle>
            <a:lvl1pPr marL="0" indent="0">
              <a:buNone/>
              <a:defRPr sz="5000" spc="-151">
                <a:solidFill>
                  <a:schemeClr val="bg1"/>
                </a:solidFill>
                <a:latin typeface="+mj-lt"/>
              </a:defRPr>
            </a:lvl1pPr>
            <a:lvl5pPr>
              <a:defRPr/>
            </a:lvl5pPr>
          </a:lstStyle>
          <a:p>
            <a:pPr lvl="0"/>
            <a:r>
              <a:rPr lang="en-US"/>
              <a:t>Main Heading</a:t>
            </a:r>
          </a:p>
        </p:txBody>
      </p:sp>
      <p:sp>
        <p:nvSpPr>
          <p:cNvPr id="4" name="Text Placeholder 7">
            <a:extLst>
              <a:ext uri="{FF2B5EF4-FFF2-40B4-BE49-F238E27FC236}">
                <a16:creationId xmlns:a16="http://schemas.microsoft.com/office/drawing/2014/main" id="{B32BFE86-A145-1BA9-7376-470143E1FE48}"/>
              </a:ext>
            </a:extLst>
          </p:cNvPr>
          <p:cNvSpPr>
            <a:spLocks noGrp="1"/>
          </p:cNvSpPr>
          <p:nvPr>
            <p:ph type="body" sz="quarter" idx="12" hasCustomPrompt="1"/>
          </p:nvPr>
        </p:nvSpPr>
        <p:spPr>
          <a:xfrm>
            <a:off x="658815" y="2277039"/>
            <a:ext cx="8024639" cy="403135"/>
          </a:xfrm>
          <a:prstGeom prst="rect">
            <a:avLst/>
          </a:prstGeom>
        </p:spPr>
        <p:txBody>
          <a:bodyPr anchor="b">
            <a:noAutofit/>
          </a:bodyPr>
          <a:lstStyle>
            <a:lvl1pPr marL="0" indent="0">
              <a:buNone/>
              <a:defRPr sz="2500" spc="-151">
                <a:solidFill>
                  <a:schemeClr val="bg1"/>
                </a:solidFill>
                <a:latin typeface="+mj-lt"/>
              </a:defRPr>
            </a:lvl1pPr>
            <a:lvl5pPr>
              <a:defRPr/>
            </a:lvl5pPr>
          </a:lstStyle>
          <a:p>
            <a:pPr lvl="0"/>
            <a:r>
              <a:rPr lang="en-US"/>
              <a:t>Subheading Here</a:t>
            </a:r>
          </a:p>
        </p:txBody>
      </p:sp>
    </p:spTree>
    <p:extLst>
      <p:ext uri="{BB962C8B-B14F-4D97-AF65-F5344CB8AC3E}">
        <p14:creationId xmlns:p14="http://schemas.microsoft.com/office/powerpoint/2010/main" val="40323788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15" userDrawn="1">
          <p15:clr>
            <a:srgbClr val="000000"/>
          </p15:clr>
        </p15:guide>
        <p15:guide id="3" pos="3940" userDrawn="1">
          <p15:clr>
            <a:srgbClr val="00000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B052A-54BD-0A8C-7648-935863A62E8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7C89B-C563-6C15-3C6A-B7DAA6DD4F1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11" indent="0" algn="ctr">
              <a:buNone/>
              <a:defRPr sz="2000"/>
            </a:lvl2pPr>
            <a:lvl3pPr marL="914424" indent="0" algn="ctr">
              <a:buNone/>
              <a:defRPr sz="1801"/>
            </a:lvl3pPr>
            <a:lvl4pPr marL="1371635" indent="0" algn="ctr">
              <a:buNone/>
              <a:defRPr sz="1600"/>
            </a:lvl4pPr>
            <a:lvl5pPr marL="1828845" indent="0" algn="ctr">
              <a:buNone/>
              <a:defRPr sz="1600"/>
            </a:lvl5pPr>
            <a:lvl6pPr marL="2286058" indent="0" algn="ctr">
              <a:buNone/>
              <a:defRPr sz="1600"/>
            </a:lvl6pPr>
            <a:lvl7pPr marL="2743270" indent="0" algn="ctr">
              <a:buNone/>
              <a:defRPr sz="1600"/>
            </a:lvl7pPr>
            <a:lvl8pPr marL="3200480" indent="0" algn="ctr">
              <a:buNone/>
              <a:defRPr sz="1600"/>
            </a:lvl8pPr>
            <a:lvl9pPr marL="3657691" indent="0" algn="ctr">
              <a:buNone/>
              <a:defRPr sz="1600"/>
            </a:lvl9pPr>
          </a:lstStyle>
          <a:p>
            <a:r>
              <a:rPr lang="en-US"/>
              <a:t>Click to edit Master subtitle style</a:t>
            </a:r>
            <a:endParaRPr lang="en-GB"/>
          </a:p>
        </p:txBody>
      </p:sp>
      <p:sp>
        <p:nvSpPr>
          <p:cNvPr id="9" name="Rectangle 8">
            <a:extLst>
              <a:ext uri="{FF2B5EF4-FFF2-40B4-BE49-F238E27FC236}">
                <a16:creationId xmlns:a16="http://schemas.microsoft.com/office/drawing/2014/main" id="{E5019561-975E-3ABA-6116-A39F131D612E}"/>
              </a:ext>
            </a:extLst>
          </p:cNvPr>
          <p:cNvSpPr/>
          <p:nvPr userDrawn="1"/>
        </p:nvSpPr>
        <p:spPr>
          <a:xfrm>
            <a:off x="0" y="8"/>
            <a:ext cx="12192000" cy="612695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5" name="Text Placeholder 4">
            <a:extLst>
              <a:ext uri="{FF2B5EF4-FFF2-40B4-BE49-F238E27FC236}">
                <a16:creationId xmlns:a16="http://schemas.microsoft.com/office/drawing/2014/main" id="{FDEF13F6-95B2-FD73-E906-3A914AAD65AF}"/>
              </a:ext>
            </a:extLst>
          </p:cNvPr>
          <p:cNvSpPr>
            <a:spLocks noGrp="1"/>
          </p:cNvSpPr>
          <p:nvPr>
            <p:ph type="body" sz="quarter" idx="11" hasCustomPrompt="1"/>
          </p:nvPr>
        </p:nvSpPr>
        <p:spPr>
          <a:xfrm>
            <a:off x="658815" y="3429000"/>
            <a:ext cx="7265985" cy="1461299"/>
          </a:xfrm>
          <a:prstGeom prst="rect">
            <a:avLst/>
          </a:prstGeom>
        </p:spPr>
        <p:txBody>
          <a:bodyPr>
            <a:normAutofit/>
          </a:bodyPr>
          <a:lstStyle>
            <a:lvl1pPr marL="0" indent="0">
              <a:buNone/>
              <a:defRPr sz="1500">
                <a:solidFill>
                  <a:schemeClr val="bg1"/>
                </a:solidFill>
              </a:defRPr>
            </a:lvl1pPr>
            <a:lvl3pPr marL="914400" indent="0">
              <a:buNone/>
              <a:defRPr/>
            </a:lvl3pPr>
          </a:lstStyle>
          <a:p>
            <a:pPr lvl="0"/>
            <a:r>
              <a:rPr lang="en-US" err="1"/>
              <a:t>Bodycopy</a:t>
            </a:r>
            <a:r>
              <a:rPr lang="en-US"/>
              <a:t> goes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11" name="Freeform: Shape 10">
            <a:extLst>
              <a:ext uri="{FF2B5EF4-FFF2-40B4-BE49-F238E27FC236}">
                <a16:creationId xmlns:a16="http://schemas.microsoft.com/office/drawing/2014/main" id="{9FACD25B-5BC1-0BF3-E68E-C9E6B9BABEF5}"/>
              </a:ext>
              <a:ext uri="{C183D7F6-B498-43B3-948B-1728B52AA6E4}">
                <adec:decorative xmlns:adec="http://schemas.microsoft.com/office/drawing/2017/decorative" val="1"/>
              </a:ext>
            </a:extLst>
          </p:cNvPr>
          <p:cNvSpPr/>
          <p:nvPr userDrawn="1"/>
        </p:nvSpPr>
        <p:spPr>
          <a:xfrm flipV="1">
            <a:off x="8525322" y="5310118"/>
            <a:ext cx="2383596" cy="63647"/>
          </a:xfrm>
          <a:custGeom>
            <a:avLst/>
            <a:gdLst>
              <a:gd name="connsiteX0" fmla="*/ 1214819 w 1258066"/>
              <a:gd name="connsiteY0" fmla="*/ 33531 h 33593"/>
              <a:gd name="connsiteX1" fmla="*/ 1208785 w 1258066"/>
              <a:gd name="connsiteY1" fmla="*/ 42 h 33593"/>
              <a:gd name="connsiteX2" fmla="*/ 0 w 1258066"/>
              <a:gd name="connsiteY2" fmla="*/ 16272 h 33593"/>
              <a:gd name="connsiteX3" fmla="*/ 1214819 w 1258066"/>
              <a:gd name="connsiteY3" fmla="*/ 33531 h 33593"/>
            </a:gdLst>
            <a:ahLst/>
            <a:cxnLst>
              <a:cxn ang="0">
                <a:pos x="connsiteX0" y="connsiteY0"/>
              </a:cxn>
              <a:cxn ang="0">
                <a:pos x="connsiteX1" y="connsiteY1"/>
              </a:cxn>
              <a:cxn ang="0">
                <a:pos x="connsiteX2" y="connsiteY2"/>
              </a:cxn>
              <a:cxn ang="0">
                <a:pos x="connsiteX3" y="connsiteY3"/>
              </a:cxn>
            </a:cxnLst>
            <a:rect l="l" t="t" r="r" b="b"/>
            <a:pathLst>
              <a:path w="1258066" h="33593">
                <a:moveTo>
                  <a:pt x="1214819" y="33531"/>
                </a:moveTo>
                <a:cubicBezTo>
                  <a:pt x="1272489" y="35308"/>
                  <a:pt x="1274454" y="-1408"/>
                  <a:pt x="1208785" y="42"/>
                </a:cubicBezTo>
                <a:lnTo>
                  <a:pt x="0" y="16272"/>
                </a:lnTo>
                <a:lnTo>
                  <a:pt x="1214819" y="33531"/>
                </a:lnTo>
                <a:close/>
              </a:path>
            </a:pathLst>
          </a:custGeom>
          <a:solidFill>
            <a:schemeClr val="accent1"/>
          </a:solidFill>
          <a:ln w="467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 name="Text Placeholder 7">
            <a:extLst>
              <a:ext uri="{FF2B5EF4-FFF2-40B4-BE49-F238E27FC236}">
                <a16:creationId xmlns:a16="http://schemas.microsoft.com/office/drawing/2014/main" id="{47E08B79-C5F2-4C21-DC53-181B8B89182E}"/>
              </a:ext>
            </a:extLst>
          </p:cNvPr>
          <p:cNvSpPr>
            <a:spLocks noGrp="1"/>
          </p:cNvSpPr>
          <p:nvPr>
            <p:ph type="body" sz="quarter" idx="10" hasCustomPrompt="1"/>
          </p:nvPr>
        </p:nvSpPr>
        <p:spPr>
          <a:xfrm>
            <a:off x="658815" y="1863798"/>
            <a:ext cx="8024639" cy="1116388"/>
          </a:xfrm>
          <a:prstGeom prst="rect">
            <a:avLst/>
          </a:prstGeom>
        </p:spPr>
        <p:txBody>
          <a:bodyPr anchor="b">
            <a:noAutofit/>
          </a:bodyPr>
          <a:lstStyle>
            <a:lvl1pPr marL="0" indent="0">
              <a:buNone/>
              <a:defRPr sz="5000" spc="-151">
                <a:solidFill>
                  <a:schemeClr val="bg1"/>
                </a:solidFill>
                <a:latin typeface="+mj-lt"/>
              </a:defRPr>
            </a:lvl1pPr>
            <a:lvl5pPr>
              <a:defRPr/>
            </a:lvl5pPr>
          </a:lstStyle>
          <a:p>
            <a:pPr lvl="0"/>
            <a:r>
              <a:rPr lang="en-US"/>
              <a:t>Main Heading</a:t>
            </a:r>
          </a:p>
        </p:txBody>
      </p:sp>
      <p:sp>
        <p:nvSpPr>
          <p:cNvPr id="4" name="Text Placeholder 7">
            <a:extLst>
              <a:ext uri="{FF2B5EF4-FFF2-40B4-BE49-F238E27FC236}">
                <a16:creationId xmlns:a16="http://schemas.microsoft.com/office/drawing/2014/main" id="{B32BFE86-A145-1BA9-7376-470143E1FE48}"/>
              </a:ext>
            </a:extLst>
          </p:cNvPr>
          <p:cNvSpPr>
            <a:spLocks noGrp="1"/>
          </p:cNvSpPr>
          <p:nvPr>
            <p:ph type="body" sz="quarter" idx="12" hasCustomPrompt="1"/>
          </p:nvPr>
        </p:nvSpPr>
        <p:spPr>
          <a:xfrm>
            <a:off x="658815" y="2989511"/>
            <a:ext cx="8024639" cy="403135"/>
          </a:xfrm>
          <a:prstGeom prst="rect">
            <a:avLst/>
          </a:prstGeom>
        </p:spPr>
        <p:txBody>
          <a:bodyPr anchor="b">
            <a:noAutofit/>
          </a:bodyPr>
          <a:lstStyle>
            <a:lvl1pPr marL="0" indent="0">
              <a:buNone/>
              <a:defRPr sz="2500" spc="-151">
                <a:solidFill>
                  <a:schemeClr val="bg1"/>
                </a:solidFill>
                <a:latin typeface="+mj-lt"/>
              </a:defRPr>
            </a:lvl1pPr>
            <a:lvl5pPr>
              <a:defRPr/>
            </a:lvl5pPr>
          </a:lstStyle>
          <a:p>
            <a:pPr lvl="0"/>
            <a:r>
              <a:rPr lang="en-US"/>
              <a:t>Subheading Here</a:t>
            </a:r>
          </a:p>
        </p:txBody>
      </p:sp>
      <p:pic>
        <p:nvPicPr>
          <p:cNvPr id="16" name="Picture 15">
            <a:extLst>
              <a:ext uri="{FF2B5EF4-FFF2-40B4-BE49-F238E27FC236}">
                <a16:creationId xmlns:a16="http://schemas.microsoft.com/office/drawing/2014/main" id="{C64CE321-50A5-E617-9447-A5AD127E7E8A}"/>
              </a:ext>
            </a:extLst>
          </p:cNvPr>
          <p:cNvPicPr>
            <a:picLocks noChangeAspect="1"/>
          </p:cNvPicPr>
          <p:nvPr userDrawn="1"/>
        </p:nvPicPr>
        <p:blipFill>
          <a:blip r:embed="rId2"/>
          <a:stretch>
            <a:fillRect/>
          </a:stretch>
        </p:blipFill>
        <p:spPr>
          <a:xfrm>
            <a:off x="4479737" y="1027670"/>
            <a:ext cx="7501248" cy="4254439"/>
          </a:xfrm>
          <a:prstGeom prst="rect">
            <a:avLst/>
          </a:prstGeom>
        </p:spPr>
      </p:pic>
    </p:spTree>
    <p:extLst>
      <p:ext uri="{BB962C8B-B14F-4D97-AF65-F5344CB8AC3E}">
        <p14:creationId xmlns:p14="http://schemas.microsoft.com/office/powerpoint/2010/main" val="2202864221"/>
      </p:ext>
    </p:extLst>
  </p:cSld>
  <p:clrMapOvr>
    <a:masterClrMapping/>
  </p:clrMapOvr>
  <p:extLst>
    <p:ext uri="{DCECCB84-F9BA-43D5-87BE-67443E8EF086}">
      <p15:sldGuideLst xmlns:p15="http://schemas.microsoft.com/office/powerpoint/2012/main">
        <p15:guide id="1" orient="horz" pos="2160">
          <p15:clr>
            <a:srgbClr val="FBAE40"/>
          </p15:clr>
        </p15:guide>
        <p15:guide id="2" pos="415">
          <p15:clr>
            <a:srgbClr val="000000"/>
          </p15:clr>
        </p15:guide>
        <p15:guide id="3" pos="3940">
          <p15:clr>
            <a:srgbClr val="00000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DEF13F6-95B2-FD73-E906-3A914AAD65AF}"/>
              </a:ext>
            </a:extLst>
          </p:cNvPr>
          <p:cNvSpPr>
            <a:spLocks noGrp="1"/>
          </p:cNvSpPr>
          <p:nvPr>
            <p:ph type="body" sz="quarter" idx="11" hasCustomPrompt="1"/>
          </p:nvPr>
        </p:nvSpPr>
        <p:spPr>
          <a:xfrm>
            <a:off x="658813" y="2730567"/>
            <a:ext cx="9264651" cy="2608263"/>
          </a:xfrm>
          <a:prstGeom prst="rect">
            <a:avLst/>
          </a:prstGeom>
        </p:spPr>
        <p:txBody>
          <a:bodyPr>
            <a:normAutofit/>
          </a:bodyPr>
          <a:lstStyle>
            <a:lvl1pPr marL="0" indent="0">
              <a:buNone/>
              <a:defRPr sz="1500">
                <a:solidFill>
                  <a:schemeClr val="bg2"/>
                </a:solidFill>
              </a:defRPr>
            </a:lvl1pPr>
            <a:lvl3pPr marL="914400" indent="0">
              <a:buNone/>
              <a:defRPr/>
            </a:lvl3pPr>
          </a:lstStyle>
          <a:p>
            <a:pPr lvl="0"/>
            <a:r>
              <a:rPr lang="en-US" err="1"/>
              <a:t>Bodycopy</a:t>
            </a:r>
            <a:r>
              <a:rPr lang="en-US"/>
              <a:t> goes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a:p>
            <a:pPr marL="0" marR="0" lvl="0" indent="0" algn="l" defTabSz="914400" rtl="0" eaLnBrk="1" fontAlgn="auto" latinLnBrk="0" hangingPunct="1">
              <a:lnSpc>
                <a:spcPct val="90000"/>
              </a:lnSpc>
              <a:spcBef>
                <a:spcPts val="1001"/>
              </a:spcBef>
              <a:spcAft>
                <a:spcPts val="0"/>
              </a:spcAft>
              <a:buClrTx/>
              <a:buSzTx/>
              <a:buFont typeface="Arial" panose="020B0604020202020204" pitchFamily="34" charset="0"/>
              <a:buNone/>
              <a:tabLst/>
              <a:defRPr/>
            </a:pPr>
            <a:r>
              <a:rPr lang="en-US" err="1"/>
              <a:t>Bodycopy</a:t>
            </a:r>
            <a:r>
              <a:rPr lang="en-US"/>
              <a:t> goes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a:p>
            <a:pPr lvl="0"/>
            <a:endParaRPr lang="en-US"/>
          </a:p>
        </p:txBody>
      </p:sp>
      <p:sp>
        <p:nvSpPr>
          <p:cNvPr id="11" name="Freeform: Shape 10">
            <a:extLst>
              <a:ext uri="{FF2B5EF4-FFF2-40B4-BE49-F238E27FC236}">
                <a16:creationId xmlns:a16="http://schemas.microsoft.com/office/drawing/2014/main" id="{9FACD25B-5BC1-0BF3-E68E-C9E6B9BABEF5}"/>
              </a:ext>
              <a:ext uri="{C183D7F6-B498-43B3-948B-1728B52AA6E4}">
                <adec:decorative xmlns:adec="http://schemas.microsoft.com/office/drawing/2017/decorative" val="1"/>
              </a:ext>
            </a:extLst>
          </p:cNvPr>
          <p:cNvSpPr/>
          <p:nvPr userDrawn="1"/>
        </p:nvSpPr>
        <p:spPr>
          <a:xfrm flipV="1">
            <a:off x="8525322" y="5310118"/>
            <a:ext cx="2383596" cy="63647"/>
          </a:xfrm>
          <a:custGeom>
            <a:avLst/>
            <a:gdLst>
              <a:gd name="connsiteX0" fmla="*/ 1214819 w 1258066"/>
              <a:gd name="connsiteY0" fmla="*/ 33531 h 33593"/>
              <a:gd name="connsiteX1" fmla="*/ 1208785 w 1258066"/>
              <a:gd name="connsiteY1" fmla="*/ 42 h 33593"/>
              <a:gd name="connsiteX2" fmla="*/ 0 w 1258066"/>
              <a:gd name="connsiteY2" fmla="*/ 16272 h 33593"/>
              <a:gd name="connsiteX3" fmla="*/ 1214819 w 1258066"/>
              <a:gd name="connsiteY3" fmla="*/ 33531 h 33593"/>
            </a:gdLst>
            <a:ahLst/>
            <a:cxnLst>
              <a:cxn ang="0">
                <a:pos x="connsiteX0" y="connsiteY0"/>
              </a:cxn>
              <a:cxn ang="0">
                <a:pos x="connsiteX1" y="connsiteY1"/>
              </a:cxn>
              <a:cxn ang="0">
                <a:pos x="connsiteX2" y="connsiteY2"/>
              </a:cxn>
              <a:cxn ang="0">
                <a:pos x="connsiteX3" y="connsiteY3"/>
              </a:cxn>
            </a:cxnLst>
            <a:rect l="l" t="t" r="r" b="b"/>
            <a:pathLst>
              <a:path w="1258066" h="33593">
                <a:moveTo>
                  <a:pt x="1214819" y="33531"/>
                </a:moveTo>
                <a:cubicBezTo>
                  <a:pt x="1272489" y="35308"/>
                  <a:pt x="1274454" y="-1408"/>
                  <a:pt x="1208785" y="42"/>
                </a:cubicBezTo>
                <a:lnTo>
                  <a:pt x="0" y="16272"/>
                </a:lnTo>
                <a:lnTo>
                  <a:pt x="1214819" y="33531"/>
                </a:lnTo>
                <a:close/>
              </a:path>
            </a:pathLst>
          </a:custGeom>
          <a:solidFill>
            <a:schemeClr val="accent1"/>
          </a:solidFill>
          <a:ln w="467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 name="Freeform: Shape 5">
            <a:extLst>
              <a:ext uri="{FF2B5EF4-FFF2-40B4-BE49-F238E27FC236}">
                <a16:creationId xmlns:a16="http://schemas.microsoft.com/office/drawing/2014/main" id="{2054F3CA-3CA0-389A-A9AD-3261FDAA1F2B}"/>
              </a:ext>
              <a:ext uri="{C183D7F6-B498-43B3-948B-1728B52AA6E4}">
                <adec:decorative xmlns:adec="http://schemas.microsoft.com/office/drawing/2017/decorative" val="1"/>
              </a:ext>
            </a:extLst>
          </p:cNvPr>
          <p:cNvSpPr/>
          <p:nvPr userDrawn="1"/>
        </p:nvSpPr>
        <p:spPr>
          <a:xfrm>
            <a:off x="494506" y="527469"/>
            <a:ext cx="4860971" cy="129798"/>
          </a:xfrm>
          <a:custGeom>
            <a:avLst/>
            <a:gdLst>
              <a:gd name="connsiteX0" fmla="*/ 1214819 w 1258066"/>
              <a:gd name="connsiteY0" fmla="*/ 33531 h 33593"/>
              <a:gd name="connsiteX1" fmla="*/ 1208785 w 1258066"/>
              <a:gd name="connsiteY1" fmla="*/ 42 h 33593"/>
              <a:gd name="connsiteX2" fmla="*/ 0 w 1258066"/>
              <a:gd name="connsiteY2" fmla="*/ 16272 h 33593"/>
              <a:gd name="connsiteX3" fmla="*/ 1214819 w 1258066"/>
              <a:gd name="connsiteY3" fmla="*/ 33531 h 33593"/>
            </a:gdLst>
            <a:ahLst/>
            <a:cxnLst>
              <a:cxn ang="0">
                <a:pos x="connsiteX0" y="connsiteY0"/>
              </a:cxn>
              <a:cxn ang="0">
                <a:pos x="connsiteX1" y="connsiteY1"/>
              </a:cxn>
              <a:cxn ang="0">
                <a:pos x="connsiteX2" y="connsiteY2"/>
              </a:cxn>
              <a:cxn ang="0">
                <a:pos x="connsiteX3" y="connsiteY3"/>
              </a:cxn>
            </a:cxnLst>
            <a:rect l="l" t="t" r="r" b="b"/>
            <a:pathLst>
              <a:path w="1258066" h="33593">
                <a:moveTo>
                  <a:pt x="1214819" y="33531"/>
                </a:moveTo>
                <a:cubicBezTo>
                  <a:pt x="1272489" y="35308"/>
                  <a:pt x="1274454" y="-1408"/>
                  <a:pt x="1208785" y="42"/>
                </a:cubicBezTo>
                <a:lnTo>
                  <a:pt x="0" y="16272"/>
                </a:lnTo>
                <a:lnTo>
                  <a:pt x="1214819" y="33531"/>
                </a:lnTo>
                <a:close/>
              </a:path>
            </a:pathLst>
          </a:custGeom>
          <a:solidFill>
            <a:schemeClr val="accent5"/>
          </a:solidFill>
          <a:ln w="467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 name="Freeform: Shape 9">
            <a:extLst>
              <a:ext uri="{FF2B5EF4-FFF2-40B4-BE49-F238E27FC236}">
                <a16:creationId xmlns:a16="http://schemas.microsoft.com/office/drawing/2014/main" id="{E19FA2AD-1AFE-9D92-775E-5AB895163195}"/>
              </a:ext>
              <a:ext uri="{C183D7F6-B498-43B3-948B-1728B52AA6E4}">
                <adec:decorative xmlns:adec="http://schemas.microsoft.com/office/drawing/2017/decorative" val="1"/>
              </a:ext>
            </a:extLst>
          </p:cNvPr>
          <p:cNvSpPr/>
          <p:nvPr userDrawn="1"/>
        </p:nvSpPr>
        <p:spPr>
          <a:xfrm>
            <a:off x="111126" y="336254"/>
            <a:ext cx="3103562" cy="82872"/>
          </a:xfrm>
          <a:custGeom>
            <a:avLst/>
            <a:gdLst>
              <a:gd name="connsiteX0" fmla="*/ 1214819 w 1258066"/>
              <a:gd name="connsiteY0" fmla="*/ 33531 h 33593"/>
              <a:gd name="connsiteX1" fmla="*/ 1208785 w 1258066"/>
              <a:gd name="connsiteY1" fmla="*/ 42 h 33593"/>
              <a:gd name="connsiteX2" fmla="*/ 0 w 1258066"/>
              <a:gd name="connsiteY2" fmla="*/ 16272 h 33593"/>
              <a:gd name="connsiteX3" fmla="*/ 1214819 w 1258066"/>
              <a:gd name="connsiteY3" fmla="*/ 33531 h 33593"/>
            </a:gdLst>
            <a:ahLst/>
            <a:cxnLst>
              <a:cxn ang="0">
                <a:pos x="connsiteX0" y="connsiteY0"/>
              </a:cxn>
              <a:cxn ang="0">
                <a:pos x="connsiteX1" y="connsiteY1"/>
              </a:cxn>
              <a:cxn ang="0">
                <a:pos x="connsiteX2" y="connsiteY2"/>
              </a:cxn>
              <a:cxn ang="0">
                <a:pos x="connsiteX3" y="connsiteY3"/>
              </a:cxn>
            </a:cxnLst>
            <a:rect l="l" t="t" r="r" b="b"/>
            <a:pathLst>
              <a:path w="1258066" h="33593">
                <a:moveTo>
                  <a:pt x="1214819" y="33531"/>
                </a:moveTo>
                <a:cubicBezTo>
                  <a:pt x="1272489" y="35308"/>
                  <a:pt x="1274454" y="-1408"/>
                  <a:pt x="1208785" y="42"/>
                </a:cubicBezTo>
                <a:lnTo>
                  <a:pt x="0" y="16272"/>
                </a:lnTo>
                <a:lnTo>
                  <a:pt x="1214819" y="33531"/>
                </a:lnTo>
                <a:close/>
              </a:path>
            </a:pathLst>
          </a:custGeom>
          <a:solidFill>
            <a:schemeClr val="bg1"/>
          </a:solidFill>
          <a:ln w="467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 name="Freeform: Shape 11">
            <a:extLst>
              <a:ext uri="{FF2B5EF4-FFF2-40B4-BE49-F238E27FC236}">
                <a16:creationId xmlns:a16="http://schemas.microsoft.com/office/drawing/2014/main" id="{11584097-5C63-84D5-1C47-5740048F29C5}"/>
              </a:ext>
              <a:ext uri="{C183D7F6-B498-43B3-948B-1728B52AA6E4}">
                <adec:decorative xmlns:adec="http://schemas.microsoft.com/office/drawing/2017/decorative" val="1"/>
              </a:ext>
            </a:extLst>
          </p:cNvPr>
          <p:cNvSpPr/>
          <p:nvPr userDrawn="1"/>
        </p:nvSpPr>
        <p:spPr>
          <a:xfrm>
            <a:off x="494506" y="5430905"/>
            <a:ext cx="3139282" cy="83825"/>
          </a:xfrm>
          <a:custGeom>
            <a:avLst/>
            <a:gdLst>
              <a:gd name="connsiteX0" fmla="*/ 1214819 w 1258066"/>
              <a:gd name="connsiteY0" fmla="*/ 33531 h 33593"/>
              <a:gd name="connsiteX1" fmla="*/ 1208785 w 1258066"/>
              <a:gd name="connsiteY1" fmla="*/ 42 h 33593"/>
              <a:gd name="connsiteX2" fmla="*/ 0 w 1258066"/>
              <a:gd name="connsiteY2" fmla="*/ 16272 h 33593"/>
              <a:gd name="connsiteX3" fmla="*/ 1214819 w 1258066"/>
              <a:gd name="connsiteY3" fmla="*/ 33531 h 33593"/>
            </a:gdLst>
            <a:ahLst/>
            <a:cxnLst>
              <a:cxn ang="0">
                <a:pos x="connsiteX0" y="connsiteY0"/>
              </a:cxn>
              <a:cxn ang="0">
                <a:pos x="connsiteX1" y="connsiteY1"/>
              </a:cxn>
              <a:cxn ang="0">
                <a:pos x="connsiteX2" y="connsiteY2"/>
              </a:cxn>
              <a:cxn ang="0">
                <a:pos x="connsiteX3" y="connsiteY3"/>
              </a:cxn>
            </a:cxnLst>
            <a:rect l="l" t="t" r="r" b="b"/>
            <a:pathLst>
              <a:path w="1258066" h="33593">
                <a:moveTo>
                  <a:pt x="1214819" y="33531"/>
                </a:moveTo>
                <a:cubicBezTo>
                  <a:pt x="1272489" y="35308"/>
                  <a:pt x="1274454" y="-1408"/>
                  <a:pt x="1208785" y="42"/>
                </a:cubicBezTo>
                <a:lnTo>
                  <a:pt x="0" y="16272"/>
                </a:lnTo>
                <a:lnTo>
                  <a:pt x="1214819" y="33531"/>
                </a:lnTo>
                <a:close/>
              </a:path>
            </a:pathLst>
          </a:custGeom>
          <a:solidFill>
            <a:schemeClr val="accent4"/>
          </a:solidFill>
          <a:ln w="467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 name="Freeform: Shape 12">
            <a:extLst>
              <a:ext uri="{FF2B5EF4-FFF2-40B4-BE49-F238E27FC236}">
                <a16:creationId xmlns:a16="http://schemas.microsoft.com/office/drawing/2014/main" id="{1015C1DC-5B92-752D-0CB2-EAEF0BCFCB46}"/>
              </a:ext>
              <a:ext uri="{C183D7F6-B498-43B3-948B-1728B52AA6E4}">
                <adec:decorative xmlns:adec="http://schemas.microsoft.com/office/drawing/2017/decorative" val="1"/>
              </a:ext>
            </a:extLst>
          </p:cNvPr>
          <p:cNvSpPr/>
          <p:nvPr userDrawn="1"/>
        </p:nvSpPr>
        <p:spPr>
          <a:xfrm>
            <a:off x="1639887" y="5665165"/>
            <a:ext cx="2639219" cy="70472"/>
          </a:xfrm>
          <a:custGeom>
            <a:avLst/>
            <a:gdLst>
              <a:gd name="connsiteX0" fmla="*/ 1214819 w 1258066"/>
              <a:gd name="connsiteY0" fmla="*/ 33531 h 33593"/>
              <a:gd name="connsiteX1" fmla="*/ 1208785 w 1258066"/>
              <a:gd name="connsiteY1" fmla="*/ 42 h 33593"/>
              <a:gd name="connsiteX2" fmla="*/ 0 w 1258066"/>
              <a:gd name="connsiteY2" fmla="*/ 16272 h 33593"/>
              <a:gd name="connsiteX3" fmla="*/ 1214819 w 1258066"/>
              <a:gd name="connsiteY3" fmla="*/ 33531 h 33593"/>
            </a:gdLst>
            <a:ahLst/>
            <a:cxnLst>
              <a:cxn ang="0">
                <a:pos x="connsiteX0" y="connsiteY0"/>
              </a:cxn>
              <a:cxn ang="0">
                <a:pos x="connsiteX1" y="connsiteY1"/>
              </a:cxn>
              <a:cxn ang="0">
                <a:pos x="connsiteX2" y="connsiteY2"/>
              </a:cxn>
              <a:cxn ang="0">
                <a:pos x="connsiteX3" y="connsiteY3"/>
              </a:cxn>
            </a:cxnLst>
            <a:rect l="l" t="t" r="r" b="b"/>
            <a:pathLst>
              <a:path w="1258066" h="33593">
                <a:moveTo>
                  <a:pt x="1214819" y="33531"/>
                </a:moveTo>
                <a:cubicBezTo>
                  <a:pt x="1272489" y="35308"/>
                  <a:pt x="1274454" y="-1408"/>
                  <a:pt x="1208785" y="42"/>
                </a:cubicBezTo>
                <a:lnTo>
                  <a:pt x="0" y="16272"/>
                </a:lnTo>
                <a:lnTo>
                  <a:pt x="1214819" y="33531"/>
                </a:lnTo>
                <a:close/>
              </a:path>
            </a:pathLst>
          </a:custGeom>
          <a:solidFill>
            <a:schemeClr val="tx2"/>
          </a:solidFill>
          <a:ln w="467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 name="Freeform: Shape 13">
            <a:extLst>
              <a:ext uri="{FF2B5EF4-FFF2-40B4-BE49-F238E27FC236}">
                <a16:creationId xmlns:a16="http://schemas.microsoft.com/office/drawing/2014/main" id="{F9385AF1-DB1C-91CF-ACAB-3B6EED424555}"/>
              </a:ext>
              <a:ext uri="{C183D7F6-B498-43B3-948B-1728B52AA6E4}">
                <adec:decorative xmlns:adec="http://schemas.microsoft.com/office/drawing/2017/decorative" val="1"/>
              </a:ext>
            </a:extLst>
          </p:cNvPr>
          <p:cNvSpPr/>
          <p:nvPr userDrawn="1"/>
        </p:nvSpPr>
        <p:spPr>
          <a:xfrm flipV="1">
            <a:off x="970757" y="5905917"/>
            <a:ext cx="1901030" cy="50762"/>
          </a:xfrm>
          <a:custGeom>
            <a:avLst/>
            <a:gdLst>
              <a:gd name="connsiteX0" fmla="*/ 1214819 w 1258066"/>
              <a:gd name="connsiteY0" fmla="*/ 33531 h 33593"/>
              <a:gd name="connsiteX1" fmla="*/ 1208785 w 1258066"/>
              <a:gd name="connsiteY1" fmla="*/ 42 h 33593"/>
              <a:gd name="connsiteX2" fmla="*/ 0 w 1258066"/>
              <a:gd name="connsiteY2" fmla="*/ 16272 h 33593"/>
              <a:gd name="connsiteX3" fmla="*/ 1214819 w 1258066"/>
              <a:gd name="connsiteY3" fmla="*/ 33531 h 33593"/>
            </a:gdLst>
            <a:ahLst/>
            <a:cxnLst>
              <a:cxn ang="0">
                <a:pos x="connsiteX0" y="connsiteY0"/>
              </a:cxn>
              <a:cxn ang="0">
                <a:pos x="connsiteX1" y="connsiteY1"/>
              </a:cxn>
              <a:cxn ang="0">
                <a:pos x="connsiteX2" y="connsiteY2"/>
              </a:cxn>
              <a:cxn ang="0">
                <a:pos x="connsiteX3" y="connsiteY3"/>
              </a:cxn>
            </a:cxnLst>
            <a:rect l="l" t="t" r="r" b="b"/>
            <a:pathLst>
              <a:path w="1258066" h="33593">
                <a:moveTo>
                  <a:pt x="1214819" y="33531"/>
                </a:moveTo>
                <a:cubicBezTo>
                  <a:pt x="1272489" y="35308"/>
                  <a:pt x="1274454" y="-1408"/>
                  <a:pt x="1208785" y="42"/>
                </a:cubicBezTo>
                <a:lnTo>
                  <a:pt x="0" y="16272"/>
                </a:lnTo>
                <a:lnTo>
                  <a:pt x="1214819" y="33531"/>
                </a:lnTo>
                <a:close/>
              </a:path>
            </a:pathLst>
          </a:custGeom>
          <a:solidFill>
            <a:schemeClr val="bg1"/>
          </a:solidFill>
          <a:ln w="467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 name="Text Placeholder 7">
            <a:extLst>
              <a:ext uri="{FF2B5EF4-FFF2-40B4-BE49-F238E27FC236}">
                <a16:creationId xmlns:a16="http://schemas.microsoft.com/office/drawing/2014/main" id="{47E08B79-C5F2-4C21-DC53-181B8B89182E}"/>
              </a:ext>
            </a:extLst>
          </p:cNvPr>
          <p:cNvSpPr>
            <a:spLocks noGrp="1"/>
          </p:cNvSpPr>
          <p:nvPr>
            <p:ph type="body" sz="quarter" idx="10" hasCustomPrompt="1"/>
          </p:nvPr>
        </p:nvSpPr>
        <p:spPr>
          <a:xfrm>
            <a:off x="658815" y="1151326"/>
            <a:ext cx="8024639" cy="1116388"/>
          </a:xfrm>
          <a:prstGeom prst="rect">
            <a:avLst/>
          </a:prstGeom>
        </p:spPr>
        <p:txBody>
          <a:bodyPr anchor="b">
            <a:noAutofit/>
          </a:bodyPr>
          <a:lstStyle>
            <a:lvl1pPr marL="0" indent="0">
              <a:buNone/>
              <a:defRPr sz="5000" spc="-151">
                <a:solidFill>
                  <a:schemeClr val="bg2"/>
                </a:solidFill>
                <a:latin typeface="+mj-lt"/>
              </a:defRPr>
            </a:lvl1pPr>
            <a:lvl5pPr>
              <a:defRPr/>
            </a:lvl5pPr>
          </a:lstStyle>
          <a:p>
            <a:pPr lvl="0"/>
            <a:r>
              <a:rPr lang="en-US"/>
              <a:t>Main Heading</a:t>
            </a:r>
          </a:p>
        </p:txBody>
      </p:sp>
      <p:sp>
        <p:nvSpPr>
          <p:cNvPr id="4" name="Text Placeholder 7">
            <a:extLst>
              <a:ext uri="{FF2B5EF4-FFF2-40B4-BE49-F238E27FC236}">
                <a16:creationId xmlns:a16="http://schemas.microsoft.com/office/drawing/2014/main" id="{B32BFE86-A145-1BA9-7376-470143E1FE48}"/>
              </a:ext>
            </a:extLst>
          </p:cNvPr>
          <p:cNvSpPr>
            <a:spLocks noGrp="1"/>
          </p:cNvSpPr>
          <p:nvPr>
            <p:ph type="body" sz="quarter" idx="12" hasCustomPrompt="1"/>
          </p:nvPr>
        </p:nvSpPr>
        <p:spPr>
          <a:xfrm>
            <a:off x="658815" y="2277039"/>
            <a:ext cx="8024639" cy="403135"/>
          </a:xfrm>
          <a:prstGeom prst="rect">
            <a:avLst/>
          </a:prstGeom>
        </p:spPr>
        <p:txBody>
          <a:bodyPr anchor="b">
            <a:noAutofit/>
          </a:bodyPr>
          <a:lstStyle>
            <a:lvl1pPr marL="0" indent="0">
              <a:buNone/>
              <a:defRPr sz="2500" spc="-151">
                <a:solidFill>
                  <a:schemeClr val="bg2"/>
                </a:solidFill>
                <a:latin typeface="+mj-lt"/>
              </a:defRPr>
            </a:lvl1pPr>
            <a:lvl5pPr>
              <a:defRPr/>
            </a:lvl5pPr>
          </a:lstStyle>
          <a:p>
            <a:pPr lvl="0"/>
            <a:r>
              <a:rPr lang="en-US"/>
              <a:t>Subheading Here</a:t>
            </a:r>
          </a:p>
        </p:txBody>
      </p:sp>
      <p:sp>
        <p:nvSpPr>
          <p:cNvPr id="7" name="Freeform: Shape 6">
            <a:extLst>
              <a:ext uri="{FF2B5EF4-FFF2-40B4-BE49-F238E27FC236}">
                <a16:creationId xmlns:a16="http://schemas.microsoft.com/office/drawing/2014/main" id="{AB04D855-1D48-555B-BA9D-1494BF9BE728}"/>
              </a:ext>
              <a:ext uri="{C183D7F6-B498-43B3-948B-1728B52AA6E4}">
                <adec:decorative xmlns:adec="http://schemas.microsoft.com/office/drawing/2017/decorative" val="1"/>
              </a:ext>
            </a:extLst>
          </p:cNvPr>
          <p:cNvSpPr/>
          <p:nvPr userDrawn="1"/>
        </p:nvSpPr>
        <p:spPr>
          <a:xfrm>
            <a:off x="6718986" y="537329"/>
            <a:ext cx="2319720" cy="82872"/>
          </a:xfrm>
          <a:custGeom>
            <a:avLst/>
            <a:gdLst>
              <a:gd name="connsiteX0" fmla="*/ 1214819 w 1258066"/>
              <a:gd name="connsiteY0" fmla="*/ 33531 h 33593"/>
              <a:gd name="connsiteX1" fmla="*/ 1208785 w 1258066"/>
              <a:gd name="connsiteY1" fmla="*/ 42 h 33593"/>
              <a:gd name="connsiteX2" fmla="*/ 0 w 1258066"/>
              <a:gd name="connsiteY2" fmla="*/ 16272 h 33593"/>
              <a:gd name="connsiteX3" fmla="*/ 1214819 w 1258066"/>
              <a:gd name="connsiteY3" fmla="*/ 33531 h 33593"/>
            </a:gdLst>
            <a:ahLst/>
            <a:cxnLst>
              <a:cxn ang="0">
                <a:pos x="connsiteX0" y="connsiteY0"/>
              </a:cxn>
              <a:cxn ang="0">
                <a:pos x="connsiteX1" y="connsiteY1"/>
              </a:cxn>
              <a:cxn ang="0">
                <a:pos x="connsiteX2" y="connsiteY2"/>
              </a:cxn>
              <a:cxn ang="0">
                <a:pos x="connsiteX3" y="connsiteY3"/>
              </a:cxn>
            </a:cxnLst>
            <a:rect l="l" t="t" r="r" b="b"/>
            <a:pathLst>
              <a:path w="1258066" h="33593">
                <a:moveTo>
                  <a:pt x="1214819" y="33531"/>
                </a:moveTo>
                <a:cubicBezTo>
                  <a:pt x="1272489" y="35308"/>
                  <a:pt x="1274454" y="-1408"/>
                  <a:pt x="1208785" y="42"/>
                </a:cubicBezTo>
                <a:lnTo>
                  <a:pt x="0" y="16272"/>
                </a:lnTo>
                <a:lnTo>
                  <a:pt x="1214819" y="33531"/>
                </a:lnTo>
                <a:close/>
              </a:path>
            </a:pathLst>
          </a:custGeom>
          <a:solidFill>
            <a:schemeClr val="accent3"/>
          </a:solidFill>
          <a:ln w="467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6B00"/>
              </a:solidFill>
              <a:effectLst/>
              <a:uLnTx/>
              <a:uFillTx/>
              <a:latin typeface="Gotham-Book"/>
              <a:ea typeface="+mn-ea"/>
              <a:cs typeface="+mn-cs"/>
            </a:endParaRPr>
          </a:p>
        </p:txBody>
      </p:sp>
    </p:spTree>
    <p:extLst>
      <p:ext uri="{BB962C8B-B14F-4D97-AF65-F5344CB8AC3E}">
        <p14:creationId xmlns:p14="http://schemas.microsoft.com/office/powerpoint/2010/main" val="1318674568"/>
      </p:ext>
    </p:extLst>
  </p:cSld>
  <p:clrMapOvr>
    <a:masterClrMapping/>
  </p:clrMapOvr>
  <p:extLst>
    <p:ext uri="{DCECCB84-F9BA-43D5-87BE-67443E8EF086}">
      <p15:sldGuideLst xmlns:p15="http://schemas.microsoft.com/office/powerpoint/2012/main">
        <p15:guide id="1" orient="horz" pos="2160">
          <p15:clr>
            <a:srgbClr val="FBAE40"/>
          </p15:clr>
        </p15:guide>
        <p15:guide id="2" pos="415">
          <p15:clr>
            <a:srgbClr val="000000"/>
          </p15:clr>
        </p15:guide>
        <p15:guide id="3" pos="3940">
          <p15:clr>
            <a:srgbClr val="00000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019561-975E-3ABA-6116-A39F131D612E}"/>
              </a:ext>
            </a:extLst>
          </p:cNvPr>
          <p:cNvSpPr/>
          <p:nvPr userDrawn="1"/>
        </p:nvSpPr>
        <p:spPr>
          <a:xfrm>
            <a:off x="0" y="8"/>
            <a:ext cx="12192000" cy="612695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801"/>
          </a:p>
        </p:txBody>
      </p:sp>
      <p:sp>
        <p:nvSpPr>
          <p:cNvPr id="3" name="Subtitle 2">
            <a:extLst>
              <a:ext uri="{FF2B5EF4-FFF2-40B4-BE49-F238E27FC236}">
                <a16:creationId xmlns:a16="http://schemas.microsoft.com/office/drawing/2014/main" id="{BD87C89B-C563-6C15-3C6A-B7DAA6DD4F1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11" indent="0" algn="ctr">
              <a:buNone/>
              <a:defRPr sz="2000"/>
            </a:lvl2pPr>
            <a:lvl3pPr marL="914424" indent="0" algn="ctr">
              <a:buNone/>
              <a:defRPr sz="1801"/>
            </a:lvl3pPr>
            <a:lvl4pPr marL="1371635" indent="0" algn="ctr">
              <a:buNone/>
              <a:defRPr sz="1600"/>
            </a:lvl4pPr>
            <a:lvl5pPr marL="1828845" indent="0" algn="ctr">
              <a:buNone/>
              <a:defRPr sz="1600"/>
            </a:lvl5pPr>
            <a:lvl6pPr marL="2286058" indent="0" algn="ctr">
              <a:buNone/>
              <a:defRPr sz="1600"/>
            </a:lvl6pPr>
            <a:lvl7pPr marL="2743270" indent="0" algn="ctr">
              <a:buNone/>
              <a:defRPr sz="1600"/>
            </a:lvl7pPr>
            <a:lvl8pPr marL="3200480" indent="0" algn="ctr">
              <a:buNone/>
              <a:defRPr sz="1600"/>
            </a:lvl8pPr>
            <a:lvl9pPr marL="3657691" indent="0" algn="ctr">
              <a:buNone/>
              <a:defRPr sz="1600"/>
            </a:lvl9pPr>
          </a:lstStyle>
          <a:p>
            <a:r>
              <a:rPr lang="en-US"/>
              <a:t>Click to edit Master subtitle style</a:t>
            </a:r>
            <a:endParaRPr lang="en-GB"/>
          </a:p>
        </p:txBody>
      </p:sp>
      <p:sp>
        <p:nvSpPr>
          <p:cNvPr id="8" name="Text Placeholder 7">
            <a:extLst>
              <a:ext uri="{FF2B5EF4-FFF2-40B4-BE49-F238E27FC236}">
                <a16:creationId xmlns:a16="http://schemas.microsoft.com/office/drawing/2014/main" id="{47E08B79-C5F2-4C21-DC53-181B8B89182E}"/>
              </a:ext>
            </a:extLst>
          </p:cNvPr>
          <p:cNvSpPr>
            <a:spLocks noGrp="1"/>
          </p:cNvSpPr>
          <p:nvPr>
            <p:ph type="body" sz="quarter" idx="10" hasCustomPrompt="1"/>
          </p:nvPr>
        </p:nvSpPr>
        <p:spPr>
          <a:xfrm>
            <a:off x="658815" y="1151326"/>
            <a:ext cx="8024639" cy="1116388"/>
          </a:xfrm>
          <a:prstGeom prst="rect">
            <a:avLst/>
          </a:prstGeom>
        </p:spPr>
        <p:txBody>
          <a:bodyPr anchor="b">
            <a:noAutofit/>
          </a:bodyPr>
          <a:lstStyle>
            <a:lvl1pPr marL="0" indent="0">
              <a:buNone/>
              <a:defRPr sz="5000" spc="-151">
                <a:solidFill>
                  <a:schemeClr val="bg1"/>
                </a:solidFill>
                <a:latin typeface="+mj-lt"/>
              </a:defRPr>
            </a:lvl1pPr>
            <a:lvl5pPr>
              <a:defRPr/>
            </a:lvl5pPr>
          </a:lstStyle>
          <a:p>
            <a:pPr lvl="0"/>
            <a:r>
              <a:rPr lang="en-US"/>
              <a:t>Main Heading</a:t>
            </a:r>
          </a:p>
        </p:txBody>
      </p:sp>
      <p:sp>
        <p:nvSpPr>
          <p:cNvPr id="5" name="Text Placeholder 4">
            <a:extLst>
              <a:ext uri="{FF2B5EF4-FFF2-40B4-BE49-F238E27FC236}">
                <a16:creationId xmlns:a16="http://schemas.microsoft.com/office/drawing/2014/main" id="{FDEF13F6-95B2-FD73-E906-3A914AAD65AF}"/>
              </a:ext>
            </a:extLst>
          </p:cNvPr>
          <p:cNvSpPr>
            <a:spLocks noGrp="1"/>
          </p:cNvSpPr>
          <p:nvPr>
            <p:ph type="body" sz="quarter" idx="11" hasCustomPrompt="1"/>
          </p:nvPr>
        </p:nvSpPr>
        <p:spPr>
          <a:xfrm>
            <a:off x="658813" y="2730567"/>
            <a:ext cx="10766660" cy="2608263"/>
          </a:xfrm>
          <a:prstGeom prst="rect">
            <a:avLst/>
          </a:prstGeom>
        </p:spPr>
        <p:txBody>
          <a:bodyPr numCol="2" spcCol="180000">
            <a:normAutofit/>
          </a:bodyPr>
          <a:lstStyle>
            <a:lvl1pPr marL="0" indent="0">
              <a:buNone/>
              <a:defRPr sz="1500">
                <a:solidFill>
                  <a:schemeClr val="bg1"/>
                </a:solidFill>
              </a:defRPr>
            </a:lvl1pPr>
            <a:lvl3pPr marL="914400" indent="0">
              <a:buNone/>
              <a:defRPr/>
            </a:lvl3pPr>
          </a:lstStyle>
          <a:p>
            <a:pPr lvl="0"/>
            <a:r>
              <a:rPr lang="en-US" err="1"/>
              <a:t>Bodycopy</a:t>
            </a:r>
            <a:r>
              <a:rPr lang="en-US"/>
              <a:t> goes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a:p>
            <a:pPr marL="0" marR="0" lvl="0" indent="0" algn="l" defTabSz="914400" rtl="0" eaLnBrk="1" fontAlgn="auto" latinLnBrk="0" hangingPunct="1">
              <a:lnSpc>
                <a:spcPct val="90000"/>
              </a:lnSpc>
              <a:spcBef>
                <a:spcPts val="1001"/>
              </a:spcBef>
              <a:spcAft>
                <a:spcPts val="0"/>
              </a:spcAft>
              <a:buClrTx/>
              <a:buSzTx/>
              <a:buFont typeface="Arial" panose="020B0604020202020204" pitchFamily="34" charset="0"/>
              <a:buNone/>
              <a:tabLst/>
              <a:defRPr/>
            </a:pPr>
            <a:r>
              <a:rPr lang="en-US" err="1"/>
              <a:t>Bodycopy</a:t>
            </a:r>
            <a:r>
              <a:rPr lang="en-US"/>
              <a:t> goes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a:p>
            <a:pPr lvl="0"/>
            <a:endParaRPr lang="en-US"/>
          </a:p>
        </p:txBody>
      </p:sp>
      <p:sp>
        <p:nvSpPr>
          <p:cNvPr id="11" name="Freeform: Shape 10">
            <a:extLst>
              <a:ext uri="{FF2B5EF4-FFF2-40B4-BE49-F238E27FC236}">
                <a16:creationId xmlns:a16="http://schemas.microsoft.com/office/drawing/2014/main" id="{9FACD25B-5BC1-0BF3-E68E-C9E6B9BABEF5}"/>
              </a:ext>
              <a:ext uri="{C183D7F6-B498-43B3-948B-1728B52AA6E4}">
                <adec:decorative xmlns:adec="http://schemas.microsoft.com/office/drawing/2017/decorative" val="1"/>
              </a:ext>
            </a:extLst>
          </p:cNvPr>
          <p:cNvSpPr/>
          <p:nvPr userDrawn="1"/>
        </p:nvSpPr>
        <p:spPr>
          <a:xfrm flipV="1">
            <a:off x="8525322" y="5310118"/>
            <a:ext cx="2383596" cy="63647"/>
          </a:xfrm>
          <a:custGeom>
            <a:avLst/>
            <a:gdLst>
              <a:gd name="connsiteX0" fmla="*/ 1214819 w 1258066"/>
              <a:gd name="connsiteY0" fmla="*/ 33531 h 33593"/>
              <a:gd name="connsiteX1" fmla="*/ 1208785 w 1258066"/>
              <a:gd name="connsiteY1" fmla="*/ 42 h 33593"/>
              <a:gd name="connsiteX2" fmla="*/ 0 w 1258066"/>
              <a:gd name="connsiteY2" fmla="*/ 16272 h 33593"/>
              <a:gd name="connsiteX3" fmla="*/ 1214819 w 1258066"/>
              <a:gd name="connsiteY3" fmla="*/ 33531 h 33593"/>
            </a:gdLst>
            <a:ahLst/>
            <a:cxnLst>
              <a:cxn ang="0">
                <a:pos x="connsiteX0" y="connsiteY0"/>
              </a:cxn>
              <a:cxn ang="0">
                <a:pos x="connsiteX1" y="connsiteY1"/>
              </a:cxn>
              <a:cxn ang="0">
                <a:pos x="connsiteX2" y="connsiteY2"/>
              </a:cxn>
              <a:cxn ang="0">
                <a:pos x="connsiteX3" y="connsiteY3"/>
              </a:cxn>
            </a:cxnLst>
            <a:rect l="l" t="t" r="r" b="b"/>
            <a:pathLst>
              <a:path w="1258066" h="33593">
                <a:moveTo>
                  <a:pt x="1214819" y="33531"/>
                </a:moveTo>
                <a:cubicBezTo>
                  <a:pt x="1272489" y="35308"/>
                  <a:pt x="1274454" y="-1408"/>
                  <a:pt x="1208785" y="42"/>
                </a:cubicBezTo>
                <a:lnTo>
                  <a:pt x="0" y="16272"/>
                </a:lnTo>
                <a:lnTo>
                  <a:pt x="1214819" y="33531"/>
                </a:lnTo>
                <a:close/>
              </a:path>
            </a:pathLst>
          </a:custGeom>
          <a:solidFill>
            <a:schemeClr val="accent1"/>
          </a:solidFill>
          <a:ln w="467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 name="Text Placeholder 7">
            <a:extLst>
              <a:ext uri="{FF2B5EF4-FFF2-40B4-BE49-F238E27FC236}">
                <a16:creationId xmlns:a16="http://schemas.microsoft.com/office/drawing/2014/main" id="{B32BFE86-A145-1BA9-7376-470143E1FE48}"/>
              </a:ext>
            </a:extLst>
          </p:cNvPr>
          <p:cNvSpPr>
            <a:spLocks noGrp="1"/>
          </p:cNvSpPr>
          <p:nvPr>
            <p:ph type="body" sz="quarter" idx="12" hasCustomPrompt="1"/>
          </p:nvPr>
        </p:nvSpPr>
        <p:spPr>
          <a:xfrm>
            <a:off x="658815" y="2322304"/>
            <a:ext cx="8024639" cy="403135"/>
          </a:xfrm>
          <a:prstGeom prst="rect">
            <a:avLst/>
          </a:prstGeom>
        </p:spPr>
        <p:txBody>
          <a:bodyPr anchor="b">
            <a:noAutofit/>
          </a:bodyPr>
          <a:lstStyle>
            <a:lvl1pPr marL="0" indent="0">
              <a:buNone/>
              <a:defRPr sz="2500" spc="-151">
                <a:solidFill>
                  <a:schemeClr val="bg1"/>
                </a:solidFill>
                <a:latin typeface="+mj-lt"/>
              </a:defRPr>
            </a:lvl1pPr>
            <a:lvl5pPr>
              <a:defRPr/>
            </a:lvl5pPr>
          </a:lstStyle>
          <a:p>
            <a:pPr lvl="0"/>
            <a:r>
              <a:rPr lang="en-US"/>
              <a:t>Subheading Here</a:t>
            </a:r>
          </a:p>
        </p:txBody>
      </p:sp>
      <p:sp>
        <p:nvSpPr>
          <p:cNvPr id="6" name="Freeform: Shape 5">
            <a:extLst>
              <a:ext uri="{FF2B5EF4-FFF2-40B4-BE49-F238E27FC236}">
                <a16:creationId xmlns:a16="http://schemas.microsoft.com/office/drawing/2014/main" id="{2054F3CA-3CA0-389A-A9AD-3261FDAA1F2B}"/>
              </a:ext>
              <a:ext uri="{C183D7F6-B498-43B3-948B-1728B52AA6E4}">
                <adec:decorative xmlns:adec="http://schemas.microsoft.com/office/drawing/2017/decorative" val="1"/>
              </a:ext>
            </a:extLst>
          </p:cNvPr>
          <p:cNvSpPr/>
          <p:nvPr userDrawn="1"/>
        </p:nvSpPr>
        <p:spPr>
          <a:xfrm>
            <a:off x="-31746" y="711790"/>
            <a:ext cx="4860971" cy="129798"/>
          </a:xfrm>
          <a:custGeom>
            <a:avLst/>
            <a:gdLst>
              <a:gd name="connsiteX0" fmla="*/ 1214819 w 1258066"/>
              <a:gd name="connsiteY0" fmla="*/ 33531 h 33593"/>
              <a:gd name="connsiteX1" fmla="*/ 1208785 w 1258066"/>
              <a:gd name="connsiteY1" fmla="*/ 42 h 33593"/>
              <a:gd name="connsiteX2" fmla="*/ 0 w 1258066"/>
              <a:gd name="connsiteY2" fmla="*/ 16272 h 33593"/>
              <a:gd name="connsiteX3" fmla="*/ 1214819 w 1258066"/>
              <a:gd name="connsiteY3" fmla="*/ 33531 h 33593"/>
            </a:gdLst>
            <a:ahLst/>
            <a:cxnLst>
              <a:cxn ang="0">
                <a:pos x="connsiteX0" y="connsiteY0"/>
              </a:cxn>
              <a:cxn ang="0">
                <a:pos x="connsiteX1" y="connsiteY1"/>
              </a:cxn>
              <a:cxn ang="0">
                <a:pos x="connsiteX2" y="connsiteY2"/>
              </a:cxn>
              <a:cxn ang="0">
                <a:pos x="connsiteX3" y="connsiteY3"/>
              </a:cxn>
            </a:cxnLst>
            <a:rect l="l" t="t" r="r" b="b"/>
            <a:pathLst>
              <a:path w="1258066" h="33593">
                <a:moveTo>
                  <a:pt x="1214819" y="33531"/>
                </a:moveTo>
                <a:cubicBezTo>
                  <a:pt x="1272489" y="35308"/>
                  <a:pt x="1274454" y="-1408"/>
                  <a:pt x="1208785" y="42"/>
                </a:cubicBezTo>
                <a:lnTo>
                  <a:pt x="0" y="16272"/>
                </a:lnTo>
                <a:lnTo>
                  <a:pt x="1214819" y="33531"/>
                </a:lnTo>
                <a:close/>
              </a:path>
            </a:pathLst>
          </a:custGeom>
          <a:solidFill>
            <a:schemeClr val="accent5"/>
          </a:solidFill>
          <a:ln w="467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 name="Freeform: Shape 9">
            <a:extLst>
              <a:ext uri="{FF2B5EF4-FFF2-40B4-BE49-F238E27FC236}">
                <a16:creationId xmlns:a16="http://schemas.microsoft.com/office/drawing/2014/main" id="{E19FA2AD-1AFE-9D92-775E-5AB895163195}"/>
              </a:ext>
              <a:ext uri="{C183D7F6-B498-43B3-948B-1728B52AA6E4}">
                <adec:decorative xmlns:adec="http://schemas.microsoft.com/office/drawing/2017/decorative" val="1"/>
              </a:ext>
            </a:extLst>
          </p:cNvPr>
          <p:cNvSpPr/>
          <p:nvPr userDrawn="1"/>
        </p:nvSpPr>
        <p:spPr>
          <a:xfrm>
            <a:off x="2803827" y="334824"/>
            <a:ext cx="3103562" cy="82872"/>
          </a:xfrm>
          <a:custGeom>
            <a:avLst/>
            <a:gdLst>
              <a:gd name="connsiteX0" fmla="*/ 1214819 w 1258066"/>
              <a:gd name="connsiteY0" fmla="*/ 33531 h 33593"/>
              <a:gd name="connsiteX1" fmla="*/ 1208785 w 1258066"/>
              <a:gd name="connsiteY1" fmla="*/ 42 h 33593"/>
              <a:gd name="connsiteX2" fmla="*/ 0 w 1258066"/>
              <a:gd name="connsiteY2" fmla="*/ 16272 h 33593"/>
              <a:gd name="connsiteX3" fmla="*/ 1214819 w 1258066"/>
              <a:gd name="connsiteY3" fmla="*/ 33531 h 33593"/>
            </a:gdLst>
            <a:ahLst/>
            <a:cxnLst>
              <a:cxn ang="0">
                <a:pos x="connsiteX0" y="connsiteY0"/>
              </a:cxn>
              <a:cxn ang="0">
                <a:pos x="connsiteX1" y="connsiteY1"/>
              </a:cxn>
              <a:cxn ang="0">
                <a:pos x="connsiteX2" y="connsiteY2"/>
              </a:cxn>
              <a:cxn ang="0">
                <a:pos x="connsiteX3" y="connsiteY3"/>
              </a:cxn>
            </a:cxnLst>
            <a:rect l="l" t="t" r="r" b="b"/>
            <a:pathLst>
              <a:path w="1258066" h="33593">
                <a:moveTo>
                  <a:pt x="1214819" y="33531"/>
                </a:moveTo>
                <a:cubicBezTo>
                  <a:pt x="1272489" y="35308"/>
                  <a:pt x="1274454" y="-1408"/>
                  <a:pt x="1208785" y="42"/>
                </a:cubicBezTo>
                <a:lnTo>
                  <a:pt x="0" y="16272"/>
                </a:lnTo>
                <a:lnTo>
                  <a:pt x="1214819" y="33531"/>
                </a:lnTo>
                <a:close/>
              </a:path>
            </a:pathLst>
          </a:custGeom>
          <a:solidFill>
            <a:schemeClr val="bg1"/>
          </a:solidFill>
          <a:ln w="467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 name="Freeform: Shape 11">
            <a:extLst>
              <a:ext uri="{FF2B5EF4-FFF2-40B4-BE49-F238E27FC236}">
                <a16:creationId xmlns:a16="http://schemas.microsoft.com/office/drawing/2014/main" id="{11584097-5C63-84D5-1C47-5740048F29C5}"/>
              </a:ext>
              <a:ext uri="{C183D7F6-B498-43B3-948B-1728B52AA6E4}">
                <adec:decorative xmlns:adec="http://schemas.microsoft.com/office/drawing/2017/decorative" val="1"/>
              </a:ext>
            </a:extLst>
          </p:cNvPr>
          <p:cNvSpPr/>
          <p:nvPr userDrawn="1"/>
        </p:nvSpPr>
        <p:spPr>
          <a:xfrm>
            <a:off x="3115468" y="5581340"/>
            <a:ext cx="3139282" cy="83825"/>
          </a:xfrm>
          <a:custGeom>
            <a:avLst/>
            <a:gdLst>
              <a:gd name="connsiteX0" fmla="*/ 1214819 w 1258066"/>
              <a:gd name="connsiteY0" fmla="*/ 33531 h 33593"/>
              <a:gd name="connsiteX1" fmla="*/ 1208785 w 1258066"/>
              <a:gd name="connsiteY1" fmla="*/ 42 h 33593"/>
              <a:gd name="connsiteX2" fmla="*/ 0 w 1258066"/>
              <a:gd name="connsiteY2" fmla="*/ 16272 h 33593"/>
              <a:gd name="connsiteX3" fmla="*/ 1214819 w 1258066"/>
              <a:gd name="connsiteY3" fmla="*/ 33531 h 33593"/>
            </a:gdLst>
            <a:ahLst/>
            <a:cxnLst>
              <a:cxn ang="0">
                <a:pos x="connsiteX0" y="connsiteY0"/>
              </a:cxn>
              <a:cxn ang="0">
                <a:pos x="connsiteX1" y="connsiteY1"/>
              </a:cxn>
              <a:cxn ang="0">
                <a:pos x="connsiteX2" y="connsiteY2"/>
              </a:cxn>
              <a:cxn ang="0">
                <a:pos x="connsiteX3" y="connsiteY3"/>
              </a:cxn>
            </a:cxnLst>
            <a:rect l="l" t="t" r="r" b="b"/>
            <a:pathLst>
              <a:path w="1258066" h="33593">
                <a:moveTo>
                  <a:pt x="1214819" y="33531"/>
                </a:moveTo>
                <a:cubicBezTo>
                  <a:pt x="1272489" y="35308"/>
                  <a:pt x="1274454" y="-1408"/>
                  <a:pt x="1208785" y="42"/>
                </a:cubicBezTo>
                <a:lnTo>
                  <a:pt x="0" y="16272"/>
                </a:lnTo>
                <a:lnTo>
                  <a:pt x="1214819" y="33531"/>
                </a:lnTo>
                <a:close/>
              </a:path>
            </a:pathLst>
          </a:custGeom>
          <a:solidFill>
            <a:schemeClr val="accent4"/>
          </a:solidFill>
          <a:ln w="467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 name="Freeform: Shape 12">
            <a:extLst>
              <a:ext uri="{FF2B5EF4-FFF2-40B4-BE49-F238E27FC236}">
                <a16:creationId xmlns:a16="http://schemas.microsoft.com/office/drawing/2014/main" id="{1015C1DC-5B92-752D-0CB2-EAEF0BCFCB46}"/>
              </a:ext>
              <a:ext uri="{C183D7F6-B498-43B3-948B-1728B52AA6E4}">
                <adec:decorative xmlns:adec="http://schemas.microsoft.com/office/drawing/2017/decorative" val="1"/>
              </a:ext>
            </a:extLst>
          </p:cNvPr>
          <p:cNvSpPr/>
          <p:nvPr userDrawn="1"/>
        </p:nvSpPr>
        <p:spPr>
          <a:xfrm>
            <a:off x="7556102" y="5665165"/>
            <a:ext cx="2639219" cy="70472"/>
          </a:xfrm>
          <a:custGeom>
            <a:avLst/>
            <a:gdLst>
              <a:gd name="connsiteX0" fmla="*/ 1214819 w 1258066"/>
              <a:gd name="connsiteY0" fmla="*/ 33531 h 33593"/>
              <a:gd name="connsiteX1" fmla="*/ 1208785 w 1258066"/>
              <a:gd name="connsiteY1" fmla="*/ 42 h 33593"/>
              <a:gd name="connsiteX2" fmla="*/ 0 w 1258066"/>
              <a:gd name="connsiteY2" fmla="*/ 16272 h 33593"/>
              <a:gd name="connsiteX3" fmla="*/ 1214819 w 1258066"/>
              <a:gd name="connsiteY3" fmla="*/ 33531 h 33593"/>
            </a:gdLst>
            <a:ahLst/>
            <a:cxnLst>
              <a:cxn ang="0">
                <a:pos x="connsiteX0" y="connsiteY0"/>
              </a:cxn>
              <a:cxn ang="0">
                <a:pos x="connsiteX1" y="connsiteY1"/>
              </a:cxn>
              <a:cxn ang="0">
                <a:pos x="connsiteX2" y="connsiteY2"/>
              </a:cxn>
              <a:cxn ang="0">
                <a:pos x="connsiteX3" y="connsiteY3"/>
              </a:cxn>
            </a:cxnLst>
            <a:rect l="l" t="t" r="r" b="b"/>
            <a:pathLst>
              <a:path w="1258066" h="33593">
                <a:moveTo>
                  <a:pt x="1214819" y="33531"/>
                </a:moveTo>
                <a:cubicBezTo>
                  <a:pt x="1272489" y="35308"/>
                  <a:pt x="1274454" y="-1408"/>
                  <a:pt x="1208785" y="42"/>
                </a:cubicBezTo>
                <a:lnTo>
                  <a:pt x="0" y="16272"/>
                </a:lnTo>
                <a:lnTo>
                  <a:pt x="1214819" y="33531"/>
                </a:lnTo>
                <a:close/>
              </a:path>
            </a:pathLst>
          </a:custGeom>
          <a:solidFill>
            <a:schemeClr val="tx2"/>
          </a:solidFill>
          <a:ln w="467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 name="Freeform: Shape 13">
            <a:extLst>
              <a:ext uri="{FF2B5EF4-FFF2-40B4-BE49-F238E27FC236}">
                <a16:creationId xmlns:a16="http://schemas.microsoft.com/office/drawing/2014/main" id="{F9385AF1-DB1C-91CF-ACAB-3B6EED424555}"/>
              </a:ext>
              <a:ext uri="{C183D7F6-B498-43B3-948B-1728B52AA6E4}">
                <adec:decorative xmlns:adec="http://schemas.microsoft.com/office/drawing/2017/decorative" val="1"/>
              </a:ext>
            </a:extLst>
          </p:cNvPr>
          <p:cNvSpPr/>
          <p:nvPr userDrawn="1"/>
        </p:nvSpPr>
        <p:spPr>
          <a:xfrm flipV="1">
            <a:off x="970757" y="5905917"/>
            <a:ext cx="1901030" cy="50762"/>
          </a:xfrm>
          <a:custGeom>
            <a:avLst/>
            <a:gdLst>
              <a:gd name="connsiteX0" fmla="*/ 1214819 w 1258066"/>
              <a:gd name="connsiteY0" fmla="*/ 33531 h 33593"/>
              <a:gd name="connsiteX1" fmla="*/ 1208785 w 1258066"/>
              <a:gd name="connsiteY1" fmla="*/ 42 h 33593"/>
              <a:gd name="connsiteX2" fmla="*/ 0 w 1258066"/>
              <a:gd name="connsiteY2" fmla="*/ 16272 h 33593"/>
              <a:gd name="connsiteX3" fmla="*/ 1214819 w 1258066"/>
              <a:gd name="connsiteY3" fmla="*/ 33531 h 33593"/>
            </a:gdLst>
            <a:ahLst/>
            <a:cxnLst>
              <a:cxn ang="0">
                <a:pos x="connsiteX0" y="connsiteY0"/>
              </a:cxn>
              <a:cxn ang="0">
                <a:pos x="connsiteX1" y="connsiteY1"/>
              </a:cxn>
              <a:cxn ang="0">
                <a:pos x="connsiteX2" y="connsiteY2"/>
              </a:cxn>
              <a:cxn ang="0">
                <a:pos x="connsiteX3" y="connsiteY3"/>
              </a:cxn>
            </a:cxnLst>
            <a:rect l="l" t="t" r="r" b="b"/>
            <a:pathLst>
              <a:path w="1258066" h="33593">
                <a:moveTo>
                  <a:pt x="1214819" y="33531"/>
                </a:moveTo>
                <a:cubicBezTo>
                  <a:pt x="1272489" y="35308"/>
                  <a:pt x="1274454" y="-1408"/>
                  <a:pt x="1208785" y="42"/>
                </a:cubicBezTo>
                <a:lnTo>
                  <a:pt x="0" y="16272"/>
                </a:lnTo>
                <a:lnTo>
                  <a:pt x="1214819" y="33531"/>
                </a:lnTo>
                <a:close/>
              </a:path>
            </a:pathLst>
          </a:custGeom>
          <a:solidFill>
            <a:schemeClr val="bg1"/>
          </a:solidFill>
          <a:ln w="467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 name="Freeform: Shape 15">
            <a:extLst>
              <a:ext uri="{FF2B5EF4-FFF2-40B4-BE49-F238E27FC236}">
                <a16:creationId xmlns:a16="http://schemas.microsoft.com/office/drawing/2014/main" id="{DA30F54B-DECC-FAE2-3907-C7B6A03FF8AF}"/>
              </a:ext>
              <a:ext uri="{C183D7F6-B498-43B3-948B-1728B52AA6E4}">
                <adec:decorative xmlns:adec="http://schemas.microsoft.com/office/drawing/2017/decorative" val="1"/>
              </a:ext>
            </a:extLst>
          </p:cNvPr>
          <p:cNvSpPr/>
          <p:nvPr userDrawn="1"/>
        </p:nvSpPr>
        <p:spPr>
          <a:xfrm>
            <a:off x="6718986" y="537329"/>
            <a:ext cx="2319720" cy="82872"/>
          </a:xfrm>
          <a:custGeom>
            <a:avLst/>
            <a:gdLst>
              <a:gd name="connsiteX0" fmla="*/ 1214819 w 1258066"/>
              <a:gd name="connsiteY0" fmla="*/ 33531 h 33593"/>
              <a:gd name="connsiteX1" fmla="*/ 1208785 w 1258066"/>
              <a:gd name="connsiteY1" fmla="*/ 42 h 33593"/>
              <a:gd name="connsiteX2" fmla="*/ 0 w 1258066"/>
              <a:gd name="connsiteY2" fmla="*/ 16272 h 33593"/>
              <a:gd name="connsiteX3" fmla="*/ 1214819 w 1258066"/>
              <a:gd name="connsiteY3" fmla="*/ 33531 h 33593"/>
            </a:gdLst>
            <a:ahLst/>
            <a:cxnLst>
              <a:cxn ang="0">
                <a:pos x="connsiteX0" y="connsiteY0"/>
              </a:cxn>
              <a:cxn ang="0">
                <a:pos x="connsiteX1" y="connsiteY1"/>
              </a:cxn>
              <a:cxn ang="0">
                <a:pos x="connsiteX2" y="connsiteY2"/>
              </a:cxn>
              <a:cxn ang="0">
                <a:pos x="connsiteX3" y="connsiteY3"/>
              </a:cxn>
            </a:cxnLst>
            <a:rect l="l" t="t" r="r" b="b"/>
            <a:pathLst>
              <a:path w="1258066" h="33593">
                <a:moveTo>
                  <a:pt x="1214819" y="33531"/>
                </a:moveTo>
                <a:cubicBezTo>
                  <a:pt x="1272489" y="35308"/>
                  <a:pt x="1274454" y="-1408"/>
                  <a:pt x="1208785" y="42"/>
                </a:cubicBezTo>
                <a:lnTo>
                  <a:pt x="0" y="16272"/>
                </a:lnTo>
                <a:lnTo>
                  <a:pt x="1214819" y="33531"/>
                </a:lnTo>
                <a:close/>
              </a:path>
            </a:pathLst>
          </a:custGeom>
          <a:solidFill>
            <a:schemeClr val="accent3"/>
          </a:solidFill>
          <a:ln w="467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6B00"/>
              </a:solidFill>
              <a:effectLst/>
              <a:uLnTx/>
              <a:uFillTx/>
              <a:latin typeface="Gotham-Book"/>
              <a:ea typeface="+mn-ea"/>
              <a:cs typeface="+mn-cs"/>
            </a:endParaRPr>
          </a:p>
        </p:txBody>
      </p:sp>
    </p:spTree>
    <p:extLst>
      <p:ext uri="{BB962C8B-B14F-4D97-AF65-F5344CB8AC3E}">
        <p14:creationId xmlns:p14="http://schemas.microsoft.com/office/powerpoint/2010/main" val="3299830841"/>
      </p:ext>
    </p:extLst>
  </p:cSld>
  <p:clrMapOvr>
    <a:masterClrMapping/>
  </p:clrMapOvr>
  <p:extLst>
    <p:ext uri="{DCECCB84-F9BA-43D5-87BE-67443E8EF086}">
      <p15:sldGuideLst xmlns:p15="http://schemas.microsoft.com/office/powerpoint/2012/main">
        <p15:guide id="1" orient="horz" pos="2160">
          <p15:clr>
            <a:srgbClr val="FBAE40"/>
          </p15:clr>
        </p15:guide>
        <p15:guide id="2" pos="415">
          <p15:clr>
            <a:srgbClr val="000000"/>
          </p15:clr>
        </p15:guide>
        <p15:guide id="3" pos="3940">
          <p15:clr>
            <a:srgbClr val="000000"/>
          </p15:clr>
        </p15:guide>
        <p15:guide id="4" pos="7265"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7E08B79-C5F2-4C21-DC53-181B8B89182E}"/>
              </a:ext>
            </a:extLst>
          </p:cNvPr>
          <p:cNvSpPr>
            <a:spLocks noGrp="1"/>
          </p:cNvSpPr>
          <p:nvPr>
            <p:ph type="body" sz="quarter" idx="10" hasCustomPrompt="1"/>
          </p:nvPr>
        </p:nvSpPr>
        <p:spPr>
          <a:xfrm>
            <a:off x="658815" y="1151326"/>
            <a:ext cx="8024639" cy="1116388"/>
          </a:xfrm>
          <a:prstGeom prst="rect">
            <a:avLst/>
          </a:prstGeom>
        </p:spPr>
        <p:txBody>
          <a:bodyPr anchor="b">
            <a:noAutofit/>
          </a:bodyPr>
          <a:lstStyle>
            <a:lvl1pPr marL="0" indent="0">
              <a:buNone/>
              <a:defRPr sz="5000" spc="-151">
                <a:solidFill>
                  <a:schemeClr val="bg2"/>
                </a:solidFill>
                <a:latin typeface="+mj-lt"/>
              </a:defRPr>
            </a:lvl1pPr>
            <a:lvl5pPr>
              <a:defRPr/>
            </a:lvl5pPr>
          </a:lstStyle>
          <a:p>
            <a:pPr lvl="0"/>
            <a:r>
              <a:rPr lang="en-US"/>
              <a:t>Main Heading</a:t>
            </a:r>
          </a:p>
        </p:txBody>
      </p:sp>
      <p:sp>
        <p:nvSpPr>
          <p:cNvPr id="5" name="Text Placeholder 4">
            <a:extLst>
              <a:ext uri="{FF2B5EF4-FFF2-40B4-BE49-F238E27FC236}">
                <a16:creationId xmlns:a16="http://schemas.microsoft.com/office/drawing/2014/main" id="{FDEF13F6-95B2-FD73-E906-3A914AAD65AF}"/>
              </a:ext>
            </a:extLst>
          </p:cNvPr>
          <p:cNvSpPr>
            <a:spLocks noGrp="1"/>
          </p:cNvSpPr>
          <p:nvPr>
            <p:ph type="body" sz="quarter" idx="11" hasCustomPrompt="1"/>
          </p:nvPr>
        </p:nvSpPr>
        <p:spPr>
          <a:xfrm>
            <a:off x="658815" y="2730567"/>
            <a:ext cx="10766660" cy="2608263"/>
          </a:xfrm>
          <a:prstGeom prst="rect">
            <a:avLst/>
          </a:prstGeom>
        </p:spPr>
        <p:txBody>
          <a:bodyPr numCol="2" spcCol="180000">
            <a:normAutofit/>
          </a:bodyPr>
          <a:lstStyle>
            <a:lvl1pPr marL="0" indent="0">
              <a:buNone/>
              <a:defRPr sz="1500">
                <a:solidFill>
                  <a:schemeClr val="bg2"/>
                </a:solidFill>
              </a:defRPr>
            </a:lvl1pPr>
            <a:lvl3pPr marL="914400" indent="0">
              <a:buNone/>
              <a:defRPr/>
            </a:lvl3pPr>
          </a:lstStyle>
          <a:p>
            <a:pPr lvl="0"/>
            <a:r>
              <a:rPr lang="en-US" err="1"/>
              <a:t>Bodycopy</a:t>
            </a:r>
            <a:r>
              <a:rPr lang="en-US"/>
              <a:t> goes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a:p>
            <a:pPr marL="0" marR="0" lvl="0" indent="0" algn="l" defTabSz="914400" rtl="0" eaLnBrk="1" fontAlgn="auto" latinLnBrk="0" hangingPunct="1">
              <a:lnSpc>
                <a:spcPct val="90000"/>
              </a:lnSpc>
              <a:spcBef>
                <a:spcPts val="1001"/>
              </a:spcBef>
              <a:spcAft>
                <a:spcPts val="0"/>
              </a:spcAft>
              <a:buClrTx/>
              <a:buSzTx/>
              <a:buFont typeface="Arial" panose="020B0604020202020204" pitchFamily="34" charset="0"/>
              <a:buNone/>
              <a:tabLst/>
              <a:defRPr/>
            </a:pPr>
            <a:r>
              <a:rPr lang="en-US" err="1"/>
              <a:t>Bodycopy</a:t>
            </a:r>
            <a:r>
              <a:rPr lang="en-US"/>
              <a:t> goes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a:p>
            <a:pPr lvl="0"/>
            <a:endParaRPr lang="en-US"/>
          </a:p>
        </p:txBody>
      </p:sp>
      <p:sp>
        <p:nvSpPr>
          <p:cNvPr id="11" name="Freeform: Shape 10">
            <a:extLst>
              <a:ext uri="{FF2B5EF4-FFF2-40B4-BE49-F238E27FC236}">
                <a16:creationId xmlns:a16="http://schemas.microsoft.com/office/drawing/2014/main" id="{9FACD25B-5BC1-0BF3-E68E-C9E6B9BABEF5}"/>
              </a:ext>
              <a:ext uri="{C183D7F6-B498-43B3-948B-1728B52AA6E4}">
                <adec:decorative xmlns:adec="http://schemas.microsoft.com/office/drawing/2017/decorative" val="1"/>
              </a:ext>
            </a:extLst>
          </p:cNvPr>
          <p:cNvSpPr/>
          <p:nvPr userDrawn="1"/>
        </p:nvSpPr>
        <p:spPr>
          <a:xfrm flipV="1">
            <a:off x="1373085" y="5956679"/>
            <a:ext cx="2383596" cy="63647"/>
          </a:xfrm>
          <a:custGeom>
            <a:avLst/>
            <a:gdLst>
              <a:gd name="connsiteX0" fmla="*/ 1214819 w 1258066"/>
              <a:gd name="connsiteY0" fmla="*/ 33531 h 33593"/>
              <a:gd name="connsiteX1" fmla="*/ 1208785 w 1258066"/>
              <a:gd name="connsiteY1" fmla="*/ 42 h 33593"/>
              <a:gd name="connsiteX2" fmla="*/ 0 w 1258066"/>
              <a:gd name="connsiteY2" fmla="*/ 16272 h 33593"/>
              <a:gd name="connsiteX3" fmla="*/ 1214819 w 1258066"/>
              <a:gd name="connsiteY3" fmla="*/ 33531 h 33593"/>
            </a:gdLst>
            <a:ahLst/>
            <a:cxnLst>
              <a:cxn ang="0">
                <a:pos x="connsiteX0" y="connsiteY0"/>
              </a:cxn>
              <a:cxn ang="0">
                <a:pos x="connsiteX1" y="connsiteY1"/>
              </a:cxn>
              <a:cxn ang="0">
                <a:pos x="connsiteX2" y="connsiteY2"/>
              </a:cxn>
              <a:cxn ang="0">
                <a:pos x="connsiteX3" y="connsiteY3"/>
              </a:cxn>
            </a:cxnLst>
            <a:rect l="l" t="t" r="r" b="b"/>
            <a:pathLst>
              <a:path w="1258066" h="33593">
                <a:moveTo>
                  <a:pt x="1214819" y="33531"/>
                </a:moveTo>
                <a:cubicBezTo>
                  <a:pt x="1272489" y="35308"/>
                  <a:pt x="1274454" y="-1408"/>
                  <a:pt x="1208785" y="42"/>
                </a:cubicBezTo>
                <a:lnTo>
                  <a:pt x="0" y="16272"/>
                </a:lnTo>
                <a:lnTo>
                  <a:pt x="1214819" y="33531"/>
                </a:lnTo>
                <a:close/>
              </a:path>
            </a:pathLst>
          </a:custGeom>
          <a:solidFill>
            <a:schemeClr val="accent1"/>
          </a:solidFill>
          <a:ln w="467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 name="Freeform: Shape 5">
            <a:extLst>
              <a:ext uri="{FF2B5EF4-FFF2-40B4-BE49-F238E27FC236}">
                <a16:creationId xmlns:a16="http://schemas.microsoft.com/office/drawing/2014/main" id="{2054F3CA-3CA0-389A-A9AD-3261FDAA1F2B}"/>
              </a:ext>
              <a:ext uri="{C183D7F6-B498-43B3-948B-1728B52AA6E4}">
                <adec:decorative xmlns:adec="http://schemas.microsoft.com/office/drawing/2017/decorative" val="1"/>
              </a:ext>
            </a:extLst>
          </p:cNvPr>
          <p:cNvSpPr/>
          <p:nvPr userDrawn="1"/>
        </p:nvSpPr>
        <p:spPr>
          <a:xfrm>
            <a:off x="3115468" y="452495"/>
            <a:ext cx="4860971" cy="129798"/>
          </a:xfrm>
          <a:custGeom>
            <a:avLst/>
            <a:gdLst>
              <a:gd name="connsiteX0" fmla="*/ 1214819 w 1258066"/>
              <a:gd name="connsiteY0" fmla="*/ 33531 h 33593"/>
              <a:gd name="connsiteX1" fmla="*/ 1208785 w 1258066"/>
              <a:gd name="connsiteY1" fmla="*/ 42 h 33593"/>
              <a:gd name="connsiteX2" fmla="*/ 0 w 1258066"/>
              <a:gd name="connsiteY2" fmla="*/ 16272 h 33593"/>
              <a:gd name="connsiteX3" fmla="*/ 1214819 w 1258066"/>
              <a:gd name="connsiteY3" fmla="*/ 33531 h 33593"/>
            </a:gdLst>
            <a:ahLst/>
            <a:cxnLst>
              <a:cxn ang="0">
                <a:pos x="connsiteX0" y="connsiteY0"/>
              </a:cxn>
              <a:cxn ang="0">
                <a:pos x="connsiteX1" y="connsiteY1"/>
              </a:cxn>
              <a:cxn ang="0">
                <a:pos x="connsiteX2" y="connsiteY2"/>
              </a:cxn>
              <a:cxn ang="0">
                <a:pos x="connsiteX3" y="connsiteY3"/>
              </a:cxn>
            </a:cxnLst>
            <a:rect l="l" t="t" r="r" b="b"/>
            <a:pathLst>
              <a:path w="1258066" h="33593">
                <a:moveTo>
                  <a:pt x="1214819" y="33531"/>
                </a:moveTo>
                <a:cubicBezTo>
                  <a:pt x="1272489" y="35308"/>
                  <a:pt x="1274454" y="-1408"/>
                  <a:pt x="1208785" y="42"/>
                </a:cubicBezTo>
                <a:lnTo>
                  <a:pt x="0" y="16272"/>
                </a:lnTo>
                <a:lnTo>
                  <a:pt x="1214819" y="33531"/>
                </a:lnTo>
                <a:close/>
              </a:path>
            </a:pathLst>
          </a:custGeom>
          <a:solidFill>
            <a:schemeClr val="accent5"/>
          </a:solidFill>
          <a:ln w="467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 name="Freeform: Shape 9">
            <a:extLst>
              <a:ext uri="{FF2B5EF4-FFF2-40B4-BE49-F238E27FC236}">
                <a16:creationId xmlns:a16="http://schemas.microsoft.com/office/drawing/2014/main" id="{E19FA2AD-1AFE-9D92-775E-5AB895163195}"/>
              </a:ext>
              <a:ext uri="{C183D7F6-B498-43B3-948B-1728B52AA6E4}">
                <adec:decorative xmlns:adec="http://schemas.microsoft.com/office/drawing/2017/decorative" val="1"/>
              </a:ext>
            </a:extLst>
          </p:cNvPr>
          <p:cNvSpPr/>
          <p:nvPr userDrawn="1"/>
        </p:nvSpPr>
        <p:spPr>
          <a:xfrm>
            <a:off x="7976439" y="798721"/>
            <a:ext cx="3103562" cy="82872"/>
          </a:xfrm>
          <a:custGeom>
            <a:avLst/>
            <a:gdLst>
              <a:gd name="connsiteX0" fmla="*/ 1214819 w 1258066"/>
              <a:gd name="connsiteY0" fmla="*/ 33531 h 33593"/>
              <a:gd name="connsiteX1" fmla="*/ 1208785 w 1258066"/>
              <a:gd name="connsiteY1" fmla="*/ 42 h 33593"/>
              <a:gd name="connsiteX2" fmla="*/ 0 w 1258066"/>
              <a:gd name="connsiteY2" fmla="*/ 16272 h 33593"/>
              <a:gd name="connsiteX3" fmla="*/ 1214819 w 1258066"/>
              <a:gd name="connsiteY3" fmla="*/ 33531 h 33593"/>
            </a:gdLst>
            <a:ahLst/>
            <a:cxnLst>
              <a:cxn ang="0">
                <a:pos x="connsiteX0" y="connsiteY0"/>
              </a:cxn>
              <a:cxn ang="0">
                <a:pos x="connsiteX1" y="connsiteY1"/>
              </a:cxn>
              <a:cxn ang="0">
                <a:pos x="connsiteX2" y="connsiteY2"/>
              </a:cxn>
              <a:cxn ang="0">
                <a:pos x="connsiteX3" y="connsiteY3"/>
              </a:cxn>
            </a:cxnLst>
            <a:rect l="l" t="t" r="r" b="b"/>
            <a:pathLst>
              <a:path w="1258066" h="33593">
                <a:moveTo>
                  <a:pt x="1214819" y="33531"/>
                </a:moveTo>
                <a:cubicBezTo>
                  <a:pt x="1272489" y="35308"/>
                  <a:pt x="1274454" y="-1408"/>
                  <a:pt x="1208785" y="42"/>
                </a:cubicBezTo>
                <a:lnTo>
                  <a:pt x="0" y="16272"/>
                </a:lnTo>
                <a:lnTo>
                  <a:pt x="1214819" y="33531"/>
                </a:lnTo>
                <a:close/>
              </a:path>
            </a:pathLst>
          </a:custGeom>
          <a:solidFill>
            <a:schemeClr val="accent6"/>
          </a:solidFill>
          <a:ln w="467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 name="Freeform: Shape 11">
            <a:extLst>
              <a:ext uri="{FF2B5EF4-FFF2-40B4-BE49-F238E27FC236}">
                <a16:creationId xmlns:a16="http://schemas.microsoft.com/office/drawing/2014/main" id="{11584097-5C63-84D5-1C47-5740048F29C5}"/>
              </a:ext>
              <a:ext uri="{C183D7F6-B498-43B3-948B-1728B52AA6E4}">
                <adec:decorative xmlns:adec="http://schemas.microsoft.com/office/drawing/2017/decorative" val="1"/>
              </a:ext>
            </a:extLst>
          </p:cNvPr>
          <p:cNvSpPr/>
          <p:nvPr userDrawn="1"/>
        </p:nvSpPr>
        <p:spPr>
          <a:xfrm>
            <a:off x="3115468" y="5581340"/>
            <a:ext cx="3139282" cy="83825"/>
          </a:xfrm>
          <a:custGeom>
            <a:avLst/>
            <a:gdLst>
              <a:gd name="connsiteX0" fmla="*/ 1214819 w 1258066"/>
              <a:gd name="connsiteY0" fmla="*/ 33531 h 33593"/>
              <a:gd name="connsiteX1" fmla="*/ 1208785 w 1258066"/>
              <a:gd name="connsiteY1" fmla="*/ 42 h 33593"/>
              <a:gd name="connsiteX2" fmla="*/ 0 w 1258066"/>
              <a:gd name="connsiteY2" fmla="*/ 16272 h 33593"/>
              <a:gd name="connsiteX3" fmla="*/ 1214819 w 1258066"/>
              <a:gd name="connsiteY3" fmla="*/ 33531 h 33593"/>
            </a:gdLst>
            <a:ahLst/>
            <a:cxnLst>
              <a:cxn ang="0">
                <a:pos x="connsiteX0" y="connsiteY0"/>
              </a:cxn>
              <a:cxn ang="0">
                <a:pos x="connsiteX1" y="connsiteY1"/>
              </a:cxn>
              <a:cxn ang="0">
                <a:pos x="connsiteX2" y="connsiteY2"/>
              </a:cxn>
              <a:cxn ang="0">
                <a:pos x="connsiteX3" y="connsiteY3"/>
              </a:cxn>
            </a:cxnLst>
            <a:rect l="l" t="t" r="r" b="b"/>
            <a:pathLst>
              <a:path w="1258066" h="33593">
                <a:moveTo>
                  <a:pt x="1214819" y="33531"/>
                </a:moveTo>
                <a:cubicBezTo>
                  <a:pt x="1272489" y="35308"/>
                  <a:pt x="1274454" y="-1408"/>
                  <a:pt x="1208785" y="42"/>
                </a:cubicBezTo>
                <a:lnTo>
                  <a:pt x="0" y="16272"/>
                </a:lnTo>
                <a:lnTo>
                  <a:pt x="1214819" y="33531"/>
                </a:lnTo>
                <a:close/>
              </a:path>
            </a:pathLst>
          </a:custGeom>
          <a:solidFill>
            <a:schemeClr val="accent4"/>
          </a:solidFill>
          <a:ln w="467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 name="Freeform: Shape 12">
            <a:extLst>
              <a:ext uri="{FF2B5EF4-FFF2-40B4-BE49-F238E27FC236}">
                <a16:creationId xmlns:a16="http://schemas.microsoft.com/office/drawing/2014/main" id="{1015C1DC-5B92-752D-0CB2-EAEF0BCFCB46}"/>
              </a:ext>
              <a:ext uri="{C183D7F6-B498-43B3-948B-1728B52AA6E4}">
                <adec:decorative xmlns:adec="http://schemas.microsoft.com/office/drawing/2017/decorative" val="1"/>
              </a:ext>
            </a:extLst>
          </p:cNvPr>
          <p:cNvSpPr/>
          <p:nvPr userDrawn="1"/>
        </p:nvSpPr>
        <p:spPr>
          <a:xfrm>
            <a:off x="7556102" y="5665165"/>
            <a:ext cx="2639219" cy="70472"/>
          </a:xfrm>
          <a:custGeom>
            <a:avLst/>
            <a:gdLst>
              <a:gd name="connsiteX0" fmla="*/ 1214819 w 1258066"/>
              <a:gd name="connsiteY0" fmla="*/ 33531 h 33593"/>
              <a:gd name="connsiteX1" fmla="*/ 1208785 w 1258066"/>
              <a:gd name="connsiteY1" fmla="*/ 42 h 33593"/>
              <a:gd name="connsiteX2" fmla="*/ 0 w 1258066"/>
              <a:gd name="connsiteY2" fmla="*/ 16272 h 33593"/>
              <a:gd name="connsiteX3" fmla="*/ 1214819 w 1258066"/>
              <a:gd name="connsiteY3" fmla="*/ 33531 h 33593"/>
            </a:gdLst>
            <a:ahLst/>
            <a:cxnLst>
              <a:cxn ang="0">
                <a:pos x="connsiteX0" y="connsiteY0"/>
              </a:cxn>
              <a:cxn ang="0">
                <a:pos x="connsiteX1" y="connsiteY1"/>
              </a:cxn>
              <a:cxn ang="0">
                <a:pos x="connsiteX2" y="connsiteY2"/>
              </a:cxn>
              <a:cxn ang="0">
                <a:pos x="connsiteX3" y="connsiteY3"/>
              </a:cxn>
            </a:cxnLst>
            <a:rect l="l" t="t" r="r" b="b"/>
            <a:pathLst>
              <a:path w="1258066" h="33593">
                <a:moveTo>
                  <a:pt x="1214819" y="33531"/>
                </a:moveTo>
                <a:cubicBezTo>
                  <a:pt x="1272489" y="35308"/>
                  <a:pt x="1274454" y="-1408"/>
                  <a:pt x="1208785" y="42"/>
                </a:cubicBezTo>
                <a:lnTo>
                  <a:pt x="0" y="16272"/>
                </a:lnTo>
                <a:lnTo>
                  <a:pt x="1214819" y="33531"/>
                </a:lnTo>
                <a:close/>
              </a:path>
            </a:pathLst>
          </a:custGeom>
          <a:solidFill>
            <a:schemeClr val="tx2"/>
          </a:solidFill>
          <a:ln w="467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 name="Freeform: Shape 13">
            <a:extLst>
              <a:ext uri="{FF2B5EF4-FFF2-40B4-BE49-F238E27FC236}">
                <a16:creationId xmlns:a16="http://schemas.microsoft.com/office/drawing/2014/main" id="{F9385AF1-DB1C-91CF-ACAB-3B6EED424555}"/>
              </a:ext>
              <a:ext uri="{C183D7F6-B498-43B3-948B-1728B52AA6E4}">
                <adec:decorative xmlns:adec="http://schemas.microsoft.com/office/drawing/2017/decorative" val="1"/>
              </a:ext>
            </a:extLst>
          </p:cNvPr>
          <p:cNvSpPr/>
          <p:nvPr userDrawn="1"/>
        </p:nvSpPr>
        <p:spPr>
          <a:xfrm flipV="1">
            <a:off x="970757" y="5905917"/>
            <a:ext cx="1901030" cy="50762"/>
          </a:xfrm>
          <a:custGeom>
            <a:avLst/>
            <a:gdLst>
              <a:gd name="connsiteX0" fmla="*/ 1214819 w 1258066"/>
              <a:gd name="connsiteY0" fmla="*/ 33531 h 33593"/>
              <a:gd name="connsiteX1" fmla="*/ 1208785 w 1258066"/>
              <a:gd name="connsiteY1" fmla="*/ 42 h 33593"/>
              <a:gd name="connsiteX2" fmla="*/ 0 w 1258066"/>
              <a:gd name="connsiteY2" fmla="*/ 16272 h 33593"/>
              <a:gd name="connsiteX3" fmla="*/ 1214819 w 1258066"/>
              <a:gd name="connsiteY3" fmla="*/ 33531 h 33593"/>
            </a:gdLst>
            <a:ahLst/>
            <a:cxnLst>
              <a:cxn ang="0">
                <a:pos x="connsiteX0" y="connsiteY0"/>
              </a:cxn>
              <a:cxn ang="0">
                <a:pos x="connsiteX1" y="connsiteY1"/>
              </a:cxn>
              <a:cxn ang="0">
                <a:pos x="connsiteX2" y="connsiteY2"/>
              </a:cxn>
              <a:cxn ang="0">
                <a:pos x="connsiteX3" y="connsiteY3"/>
              </a:cxn>
            </a:cxnLst>
            <a:rect l="l" t="t" r="r" b="b"/>
            <a:pathLst>
              <a:path w="1258066" h="33593">
                <a:moveTo>
                  <a:pt x="1214819" y="33531"/>
                </a:moveTo>
                <a:cubicBezTo>
                  <a:pt x="1272489" y="35308"/>
                  <a:pt x="1274454" y="-1408"/>
                  <a:pt x="1208785" y="42"/>
                </a:cubicBezTo>
                <a:lnTo>
                  <a:pt x="0" y="16272"/>
                </a:lnTo>
                <a:lnTo>
                  <a:pt x="1214819" y="33531"/>
                </a:lnTo>
                <a:close/>
              </a:path>
            </a:pathLst>
          </a:custGeom>
          <a:solidFill>
            <a:schemeClr val="bg1"/>
          </a:solidFill>
          <a:ln w="467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 name="Text Placeholder 7">
            <a:extLst>
              <a:ext uri="{FF2B5EF4-FFF2-40B4-BE49-F238E27FC236}">
                <a16:creationId xmlns:a16="http://schemas.microsoft.com/office/drawing/2014/main" id="{4139F62D-B733-15BE-3F6A-E615FD5F4DDC}"/>
              </a:ext>
            </a:extLst>
          </p:cNvPr>
          <p:cNvSpPr>
            <a:spLocks noGrp="1"/>
          </p:cNvSpPr>
          <p:nvPr>
            <p:ph type="body" sz="quarter" idx="12" hasCustomPrompt="1"/>
          </p:nvPr>
        </p:nvSpPr>
        <p:spPr>
          <a:xfrm>
            <a:off x="658815" y="2322304"/>
            <a:ext cx="8024639" cy="403135"/>
          </a:xfrm>
          <a:prstGeom prst="rect">
            <a:avLst/>
          </a:prstGeom>
        </p:spPr>
        <p:txBody>
          <a:bodyPr anchor="b">
            <a:noAutofit/>
          </a:bodyPr>
          <a:lstStyle>
            <a:lvl1pPr marL="0" indent="0">
              <a:buNone/>
              <a:defRPr sz="2500" spc="-151">
                <a:solidFill>
                  <a:schemeClr val="bg2"/>
                </a:solidFill>
                <a:latin typeface="+mj-lt"/>
              </a:defRPr>
            </a:lvl1pPr>
            <a:lvl5pPr>
              <a:defRPr/>
            </a:lvl5pPr>
          </a:lstStyle>
          <a:p>
            <a:pPr lvl="0"/>
            <a:r>
              <a:rPr lang="en-US"/>
              <a:t>Subheading Goes Here</a:t>
            </a:r>
          </a:p>
        </p:txBody>
      </p:sp>
    </p:spTree>
    <p:extLst>
      <p:ext uri="{BB962C8B-B14F-4D97-AF65-F5344CB8AC3E}">
        <p14:creationId xmlns:p14="http://schemas.microsoft.com/office/powerpoint/2010/main" val="3522756341"/>
      </p:ext>
    </p:extLst>
  </p:cSld>
  <p:clrMapOvr>
    <a:masterClrMapping/>
  </p:clrMapOvr>
  <p:extLst>
    <p:ext uri="{DCECCB84-F9BA-43D5-87BE-67443E8EF086}">
      <p15:sldGuideLst xmlns:p15="http://schemas.microsoft.com/office/powerpoint/2012/main">
        <p15:guide id="1" orient="horz" pos="2160">
          <p15:clr>
            <a:srgbClr val="FBAE40"/>
          </p15:clr>
        </p15:guide>
        <p15:guide id="2" pos="415">
          <p15:clr>
            <a:srgbClr val="000000"/>
          </p15:clr>
        </p15:guide>
        <p15:guide id="3" pos="3940">
          <p15:clr>
            <a:srgbClr val="000000"/>
          </p15:clr>
        </p15:guide>
        <p15:guide id="4" pos="726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D2DB0E2-CC58-46CC-F751-51F9F091106C}"/>
              </a:ext>
            </a:extLst>
          </p:cNvPr>
          <p:cNvSpPr/>
          <p:nvPr userDrawn="1"/>
        </p:nvSpPr>
        <p:spPr>
          <a:xfrm>
            <a:off x="0" y="8"/>
            <a:ext cx="12192000" cy="612695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4" name="Date Placeholder 3">
            <a:extLst>
              <a:ext uri="{FF2B5EF4-FFF2-40B4-BE49-F238E27FC236}">
                <a16:creationId xmlns:a16="http://schemas.microsoft.com/office/drawing/2014/main" id="{5189DE23-34E2-F320-2228-94F70EA9929C}"/>
              </a:ext>
            </a:extLst>
          </p:cNvPr>
          <p:cNvSpPr>
            <a:spLocks noGrp="1"/>
          </p:cNvSpPr>
          <p:nvPr>
            <p:ph type="dt" sz="half" idx="10"/>
          </p:nvPr>
        </p:nvSpPr>
        <p:spPr>
          <a:xfrm>
            <a:off x="838201" y="6356356"/>
            <a:ext cx="2743200" cy="365125"/>
          </a:xfrm>
          <a:prstGeom prst="rect">
            <a:avLst/>
          </a:prstGeom>
        </p:spPr>
        <p:txBody>
          <a:bodyPr/>
          <a:lstStyle/>
          <a:p>
            <a:fld id="{15BB0922-F0A3-416F-A1FD-CEE6122F75FA}" type="datetimeFigureOut">
              <a:rPr lang="en-GB" smtClean="0"/>
              <a:t>20/08/2025</a:t>
            </a:fld>
            <a:endParaRPr lang="en-GB"/>
          </a:p>
        </p:txBody>
      </p:sp>
      <p:sp>
        <p:nvSpPr>
          <p:cNvPr id="5" name="Footer Placeholder 4">
            <a:extLst>
              <a:ext uri="{FF2B5EF4-FFF2-40B4-BE49-F238E27FC236}">
                <a16:creationId xmlns:a16="http://schemas.microsoft.com/office/drawing/2014/main" id="{0559DA05-6E20-16D6-F235-A2AA29F593ED}"/>
              </a:ext>
            </a:extLst>
          </p:cNvPr>
          <p:cNvSpPr>
            <a:spLocks noGrp="1"/>
          </p:cNvSpPr>
          <p:nvPr>
            <p:ph type="ftr" sz="quarter" idx="11"/>
          </p:nvPr>
        </p:nvSpPr>
        <p:spPr>
          <a:xfrm>
            <a:off x="4038601" y="6356356"/>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0520375D-CE36-DA2E-B972-68CD45C05F5C}"/>
              </a:ext>
            </a:extLst>
          </p:cNvPr>
          <p:cNvSpPr>
            <a:spLocks noGrp="1"/>
          </p:cNvSpPr>
          <p:nvPr>
            <p:ph type="sldNum" sz="quarter" idx="12"/>
          </p:nvPr>
        </p:nvSpPr>
        <p:spPr>
          <a:xfrm>
            <a:off x="8610601" y="6356356"/>
            <a:ext cx="2743200" cy="365125"/>
          </a:xfrm>
          <a:prstGeom prst="rect">
            <a:avLst/>
          </a:prstGeom>
        </p:spPr>
        <p:txBody>
          <a:bodyPr/>
          <a:lstStyle/>
          <a:p>
            <a:fld id="{48AA7C90-5AB7-4215-9F8E-BABE21391D26}" type="slidenum">
              <a:rPr lang="en-GB" smtClean="0"/>
              <a:t>‹#›</a:t>
            </a:fld>
            <a:endParaRPr lang="en-GB"/>
          </a:p>
        </p:txBody>
      </p:sp>
      <p:sp>
        <p:nvSpPr>
          <p:cNvPr id="8" name="Freeform: Shape 7">
            <a:extLst>
              <a:ext uri="{FF2B5EF4-FFF2-40B4-BE49-F238E27FC236}">
                <a16:creationId xmlns:a16="http://schemas.microsoft.com/office/drawing/2014/main" id="{CBAF08AA-6733-DFED-0EB9-32400065A5F6}"/>
              </a:ext>
              <a:ext uri="{C183D7F6-B498-43B3-948B-1728B52AA6E4}">
                <adec:decorative xmlns:adec="http://schemas.microsoft.com/office/drawing/2017/decorative" val="1"/>
              </a:ext>
            </a:extLst>
          </p:cNvPr>
          <p:cNvSpPr/>
          <p:nvPr userDrawn="1"/>
        </p:nvSpPr>
        <p:spPr>
          <a:xfrm>
            <a:off x="-388315" y="1918626"/>
            <a:ext cx="2540103" cy="59979"/>
          </a:xfrm>
          <a:custGeom>
            <a:avLst/>
            <a:gdLst>
              <a:gd name="connsiteX0" fmla="*/ 2452777 w 2540102"/>
              <a:gd name="connsiteY0" fmla="*/ 59869 h 59979"/>
              <a:gd name="connsiteX1" fmla="*/ 2440645 w 2540102"/>
              <a:gd name="connsiteY1" fmla="*/ 75 h 59979"/>
              <a:gd name="connsiteX2" fmla="*/ 0 w 2540102"/>
              <a:gd name="connsiteY2" fmla="*/ 29087 h 59979"/>
              <a:gd name="connsiteX3" fmla="*/ 2452777 w 2540102"/>
              <a:gd name="connsiteY3" fmla="*/ 59869 h 59979"/>
            </a:gdLst>
            <a:ahLst/>
            <a:cxnLst>
              <a:cxn ang="0">
                <a:pos x="connsiteX0" y="connsiteY0"/>
              </a:cxn>
              <a:cxn ang="0">
                <a:pos x="connsiteX1" y="connsiteY1"/>
              </a:cxn>
              <a:cxn ang="0">
                <a:pos x="connsiteX2" y="connsiteY2"/>
              </a:cxn>
              <a:cxn ang="0">
                <a:pos x="connsiteX3" y="connsiteY3"/>
              </a:cxn>
            </a:cxnLst>
            <a:rect l="l" t="t" r="r" b="b"/>
            <a:pathLst>
              <a:path w="2540102" h="59979">
                <a:moveTo>
                  <a:pt x="2452777" y="59869"/>
                </a:moveTo>
                <a:cubicBezTo>
                  <a:pt x="2569214" y="63021"/>
                  <a:pt x="2573186" y="-2515"/>
                  <a:pt x="2440645" y="75"/>
                </a:cubicBezTo>
                <a:lnTo>
                  <a:pt x="0" y="29087"/>
                </a:lnTo>
                <a:lnTo>
                  <a:pt x="2452777" y="59869"/>
                </a:lnTo>
                <a:close/>
              </a:path>
            </a:pathLst>
          </a:custGeom>
          <a:solidFill>
            <a:srgbClr val="FFFFFF"/>
          </a:solidFill>
          <a:ln w="431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 name="Freeform: Shape 8">
            <a:extLst>
              <a:ext uri="{FF2B5EF4-FFF2-40B4-BE49-F238E27FC236}">
                <a16:creationId xmlns:a16="http://schemas.microsoft.com/office/drawing/2014/main" id="{06AF39B9-B7BD-DB27-2572-FCA48C9BB94B}"/>
              </a:ext>
              <a:ext uri="{C183D7F6-B498-43B3-948B-1728B52AA6E4}">
                <adec:decorative xmlns:adec="http://schemas.microsoft.com/office/drawing/2017/decorative" val="1"/>
              </a:ext>
            </a:extLst>
          </p:cNvPr>
          <p:cNvSpPr/>
          <p:nvPr userDrawn="1"/>
        </p:nvSpPr>
        <p:spPr>
          <a:xfrm>
            <a:off x="8820957" y="4366096"/>
            <a:ext cx="1161247" cy="31008"/>
          </a:xfrm>
          <a:custGeom>
            <a:avLst/>
            <a:gdLst>
              <a:gd name="connsiteX0" fmla="*/ 1121327 w 1161246"/>
              <a:gd name="connsiteY0" fmla="*/ 30951 h 31008"/>
              <a:gd name="connsiteX1" fmla="*/ 1115758 w 1161246"/>
              <a:gd name="connsiteY1" fmla="*/ 39 h 31008"/>
              <a:gd name="connsiteX2" fmla="*/ 0 w 1161246"/>
              <a:gd name="connsiteY2" fmla="*/ 15020 h 31008"/>
              <a:gd name="connsiteX3" fmla="*/ 1121327 w 1161246"/>
              <a:gd name="connsiteY3" fmla="*/ 30951 h 31008"/>
            </a:gdLst>
            <a:ahLst/>
            <a:cxnLst>
              <a:cxn ang="0">
                <a:pos x="connsiteX0" y="connsiteY0"/>
              </a:cxn>
              <a:cxn ang="0">
                <a:pos x="connsiteX1" y="connsiteY1"/>
              </a:cxn>
              <a:cxn ang="0">
                <a:pos x="connsiteX2" y="connsiteY2"/>
              </a:cxn>
              <a:cxn ang="0">
                <a:pos x="connsiteX3" y="connsiteY3"/>
              </a:cxn>
            </a:cxnLst>
            <a:rect l="l" t="t" r="r" b="b"/>
            <a:pathLst>
              <a:path w="1161246" h="31008">
                <a:moveTo>
                  <a:pt x="1121327" y="30951"/>
                </a:moveTo>
                <a:cubicBezTo>
                  <a:pt x="1174559" y="32591"/>
                  <a:pt x="1176373" y="-1300"/>
                  <a:pt x="1115758" y="39"/>
                </a:cubicBezTo>
                <a:lnTo>
                  <a:pt x="0" y="15020"/>
                </a:lnTo>
                <a:lnTo>
                  <a:pt x="1121327" y="30951"/>
                </a:lnTo>
                <a:close/>
              </a:path>
            </a:pathLst>
          </a:custGeom>
          <a:solidFill>
            <a:srgbClr val="FFFFFF"/>
          </a:solidFill>
          <a:ln w="431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 name="Freeform: Shape 9">
            <a:extLst>
              <a:ext uri="{FF2B5EF4-FFF2-40B4-BE49-F238E27FC236}">
                <a16:creationId xmlns:a16="http://schemas.microsoft.com/office/drawing/2014/main" id="{1E2F93B0-C48B-E72A-61EE-8D346BBAE02D}"/>
              </a:ext>
              <a:ext uri="{C183D7F6-B498-43B3-948B-1728B52AA6E4}">
                <adec:decorative xmlns:adec="http://schemas.microsoft.com/office/drawing/2017/decorative" val="1"/>
              </a:ext>
            </a:extLst>
          </p:cNvPr>
          <p:cNvSpPr/>
          <p:nvPr userDrawn="1"/>
        </p:nvSpPr>
        <p:spPr>
          <a:xfrm>
            <a:off x="1571163" y="3013049"/>
            <a:ext cx="1161247" cy="31008"/>
          </a:xfrm>
          <a:custGeom>
            <a:avLst/>
            <a:gdLst>
              <a:gd name="connsiteX0" fmla="*/ 1121327 w 1161246"/>
              <a:gd name="connsiteY0" fmla="*/ 30951 h 31008"/>
              <a:gd name="connsiteX1" fmla="*/ 1115758 w 1161246"/>
              <a:gd name="connsiteY1" fmla="*/ 39 h 31008"/>
              <a:gd name="connsiteX2" fmla="*/ 0 w 1161246"/>
              <a:gd name="connsiteY2" fmla="*/ 15020 h 31008"/>
              <a:gd name="connsiteX3" fmla="*/ 1121327 w 1161246"/>
              <a:gd name="connsiteY3" fmla="*/ 30951 h 31008"/>
            </a:gdLst>
            <a:ahLst/>
            <a:cxnLst>
              <a:cxn ang="0">
                <a:pos x="connsiteX0" y="connsiteY0"/>
              </a:cxn>
              <a:cxn ang="0">
                <a:pos x="connsiteX1" y="connsiteY1"/>
              </a:cxn>
              <a:cxn ang="0">
                <a:pos x="connsiteX2" y="connsiteY2"/>
              </a:cxn>
              <a:cxn ang="0">
                <a:pos x="connsiteX3" y="connsiteY3"/>
              </a:cxn>
            </a:cxnLst>
            <a:rect l="l" t="t" r="r" b="b"/>
            <a:pathLst>
              <a:path w="1161246" h="31008">
                <a:moveTo>
                  <a:pt x="1121327" y="30951"/>
                </a:moveTo>
                <a:cubicBezTo>
                  <a:pt x="1174559" y="32591"/>
                  <a:pt x="1176373" y="-1300"/>
                  <a:pt x="1115758" y="39"/>
                </a:cubicBezTo>
                <a:lnTo>
                  <a:pt x="0" y="15020"/>
                </a:lnTo>
                <a:lnTo>
                  <a:pt x="1121327" y="30951"/>
                </a:lnTo>
                <a:close/>
              </a:path>
            </a:pathLst>
          </a:custGeom>
          <a:solidFill>
            <a:schemeClr val="accent3"/>
          </a:solidFill>
          <a:ln w="431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 name="Freeform: Shape 10">
            <a:extLst>
              <a:ext uri="{FF2B5EF4-FFF2-40B4-BE49-F238E27FC236}">
                <a16:creationId xmlns:a16="http://schemas.microsoft.com/office/drawing/2014/main" id="{D5A9A65D-40F2-D8F7-B7B8-13DA151F1517}"/>
              </a:ext>
              <a:ext uri="{C183D7F6-B498-43B3-948B-1728B52AA6E4}">
                <adec:decorative xmlns:adec="http://schemas.microsoft.com/office/drawing/2017/decorative" val="1"/>
              </a:ext>
            </a:extLst>
          </p:cNvPr>
          <p:cNvSpPr/>
          <p:nvPr userDrawn="1"/>
        </p:nvSpPr>
        <p:spPr>
          <a:xfrm>
            <a:off x="9132710" y="2353633"/>
            <a:ext cx="849492" cy="22691"/>
          </a:xfrm>
          <a:custGeom>
            <a:avLst/>
            <a:gdLst>
              <a:gd name="connsiteX0" fmla="*/ 820283 w 849492"/>
              <a:gd name="connsiteY0" fmla="*/ 22652 h 22691"/>
              <a:gd name="connsiteX1" fmla="*/ 816225 w 849492"/>
              <a:gd name="connsiteY1" fmla="*/ 29 h 22691"/>
              <a:gd name="connsiteX2" fmla="*/ 0 w 849492"/>
              <a:gd name="connsiteY2" fmla="*/ 10995 h 22691"/>
              <a:gd name="connsiteX3" fmla="*/ 820283 w 849492"/>
              <a:gd name="connsiteY3" fmla="*/ 22652 h 22691"/>
            </a:gdLst>
            <a:ahLst/>
            <a:cxnLst>
              <a:cxn ang="0">
                <a:pos x="connsiteX0" y="connsiteY0"/>
              </a:cxn>
              <a:cxn ang="0">
                <a:pos x="connsiteX1" y="connsiteY1"/>
              </a:cxn>
              <a:cxn ang="0">
                <a:pos x="connsiteX2" y="connsiteY2"/>
              </a:cxn>
              <a:cxn ang="0">
                <a:pos x="connsiteX3" y="connsiteY3"/>
              </a:cxn>
            </a:cxnLst>
            <a:rect l="l" t="t" r="r" b="b"/>
            <a:pathLst>
              <a:path w="849492" h="22691">
                <a:moveTo>
                  <a:pt x="820283" y="22652"/>
                </a:moveTo>
                <a:cubicBezTo>
                  <a:pt x="859225" y="23817"/>
                  <a:pt x="860563" y="-964"/>
                  <a:pt x="816225" y="29"/>
                </a:cubicBezTo>
                <a:lnTo>
                  <a:pt x="0" y="10995"/>
                </a:lnTo>
                <a:lnTo>
                  <a:pt x="820283" y="22652"/>
                </a:lnTo>
                <a:close/>
              </a:path>
            </a:pathLst>
          </a:custGeom>
          <a:solidFill>
            <a:srgbClr val="53C1F0"/>
          </a:solidFill>
          <a:ln w="431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 name="Freeform: Shape 12">
            <a:extLst>
              <a:ext uri="{FF2B5EF4-FFF2-40B4-BE49-F238E27FC236}">
                <a16:creationId xmlns:a16="http://schemas.microsoft.com/office/drawing/2014/main" id="{50B443D1-D1FF-071F-A632-38BFA1F2D63D}"/>
              </a:ext>
              <a:ext uri="{C183D7F6-B498-43B3-948B-1728B52AA6E4}">
                <adec:decorative xmlns:adec="http://schemas.microsoft.com/office/drawing/2017/decorative" val="1"/>
              </a:ext>
            </a:extLst>
          </p:cNvPr>
          <p:cNvSpPr/>
          <p:nvPr userDrawn="1"/>
        </p:nvSpPr>
        <p:spPr>
          <a:xfrm>
            <a:off x="9250257" y="3968086"/>
            <a:ext cx="1980163" cy="52875"/>
          </a:xfrm>
          <a:custGeom>
            <a:avLst/>
            <a:gdLst>
              <a:gd name="connsiteX0" fmla="*/ 1121327 w 1161246"/>
              <a:gd name="connsiteY0" fmla="*/ 30950 h 31008"/>
              <a:gd name="connsiteX1" fmla="*/ 1115758 w 1161246"/>
              <a:gd name="connsiteY1" fmla="*/ 39 h 31008"/>
              <a:gd name="connsiteX2" fmla="*/ 0 w 1161246"/>
              <a:gd name="connsiteY2" fmla="*/ 15020 h 31008"/>
              <a:gd name="connsiteX3" fmla="*/ 1121327 w 1161246"/>
              <a:gd name="connsiteY3" fmla="*/ 30950 h 31008"/>
            </a:gdLst>
            <a:ahLst/>
            <a:cxnLst>
              <a:cxn ang="0">
                <a:pos x="connsiteX0" y="connsiteY0"/>
              </a:cxn>
              <a:cxn ang="0">
                <a:pos x="connsiteX1" y="connsiteY1"/>
              </a:cxn>
              <a:cxn ang="0">
                <a:pos x="connsiteX2" y="connsiteY2"/>
              </a:cxn>
              <a:cxn ang="0">
                <a:pos x="connsiteX3" y="connsiteY3"/>
              </a:cxn>
            </a:cxnLst>
            <a:rect l="l" t="t" r="r" b="b"/>
            <a:pathLst>
              <a:path w="1161246" h="31008">
                <a:moveTo>
                  <a:pt x="1121327" y="30950"/>
                </a:moveTo>
                <a:cubicBezTo>
                  <a:pt x="1174559" y="32591"/>
                  <a:pt x="1176373" y="-1300"/>
                  <a:pt x="1115758" y="39"/>
                </a:cubicBezTo>
                <a:lnTo>
                  <a:pt x="0" y="15020"/>
                </a:lnTo>
                <a:lnTo>
                  <a:pt x="1121327" y="30950"/>
                </a:lnTo>
                <a:close/>
              </a:path>
            </a:pathLst>
          </a:custGeom>
          <a:solidFill>
            <a:srgbClr val="9D1D96"/>
          </a:solidFill>
          <a:ln w="431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 name="Freeform: Shape 13">
            <a:extLst>
              <a:ext uri="{FF2B5EF4-FFF2-40B4-BE49-F238E27FC236}">
                <a16:creationId xmlns:a16="http://schemas.microsoft.com/office/drawing/2014/main" id="{8177440A-4B47-6B6C-B72F-6EFE5D3A1B90}"/>
              </a:ext>
              <a:ext uri="{C183D7F6-B498-43B3-948B-1728B52AA6E4}">
                <adec:decorative xmlns:adec="http://schemas.microsoft.com/office/drawing/2017/decorative" val="1"/>
              </a:ext>
            </a:extLst>
          </p:cNvPr>
          <p:cNvSpPr/>
          <p:nvPr userDrawn="1"/>
        </p:nvSpPr>
        <p:spPr>
          <a:xfrm>
            <a:off x="9401579" y="2485768"/>
            <a:ext cx="2239476" cy="52876"/>
          </a:xfrm>
          <a:custGeom>
            <a:avLst/>
            <a:gdLst>
              <a:gd name="connsiteX0" fmla="*/ 2162483 w 2239476"/>
              <a:gd name="connsiteY0" fmla="*/ 52780 h 52876"/>
              <a:gd name="connsiteX1" fmla="*/ 2151776 w 2239476"/>
              <a:gd name="connsiteY1" fmla="*/ 66 h 52876"/>
              <a:gd name="connsiteX2" fmla="*/ 0 w 2239476"/>
              <a:gd name="connsiteY2" fmla="*/ 25624 h 52876"/>
              <a:gd name="connsiteX3" fmla="*/ 2162483 w 2239476"/>
              <a:gd name="connsiteY3" fmla="*/ 52780 h 52876"/>
            </a:gdLst>
            <a:ahLst/>
            <a:cxnLst>
              <a:cxn ang="0">
                <a:pos x="connsiteX0" y="connsiteY0"/>
              </a:cxn>
              <a:cxn ang="0">
                <a:pos x="connsiteX1" y="connsiteY1"/>
              </a:cxn>
              <a:cxn ang="0">
                <a:pos x="connsiteX2" y="connsiteY2"/>
              </a:cxn>
              <a:cxn ang="0">
                <a:pos x="connsiteX3" y="connsiteY3"/>
              </a:cxn>
            </a:cxnLst>
            <a:rect l="l" t="t" r="r" b="b"/>
            <a:pathLst>
              <a:path w="2239476" h="52876">
                <a:moveTo>
                  <a:pt x="2162483" y="52780"/>
                </a:moveTo>
                <a:cubicBezTo>
                  <a:pt x="2265148" y="55543"/>
                  <a:pt x="2268645" y="-2222"/>
                  <a:pt x="2151776" y="66"/>
                </a:cubicBezTo>
                <a:lnTo>
                  <a:pt x="0" y="25624"/>
                </a:lnTo>
                <a:lnTo>
                  <a:pt x="2162483" y="52780"/>
                </a:lnTo>
                <a:close/>
              </a:path>
            </a:pathLst>
          </a:custGeom>
          <a:solidFill>
            <a:srgbClr val="1C2D47"/>
          </a:solidFill>
          <a:ln w="431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 name="Freeform: Shape 14">
            <a:extLst>
              <a:ext uri="{FF2B5EF4-FFF2-40B4-BE49-F238E27FC236}">
                <a16:creationId xmlns:a16="http://schemas.microsoft.com/office/drawing/2014/main" id="{307F3362-F7B4-9457-B970-592FD726E956}"/>
              </a:ext>
              <a:ext uri="{C183D7F6-B498-43B3-948B-1728B52AA6E4}">
                <adec:decorative xmlns:adec="http://schemas.microsoft.com/office/drawing/2017/decorative" val="1"/>
              </a:ext>
            </a:extLst>
          </p:cNvPr>
          <p:cNvSpPr/>
          <p:nvPr userDrawn="1"/>
        </p:nvSpPr>
        <p:spPr>
          <a:xfrm>
            <a:off x="-65196" y="2841307"/>
            <a:ext cx="2540103" cy="59979"/>
          </a:xfrm>
          <a:custGeom>
            <a:avLst/>
            <a:gdLst>
              <a:gd name="connsiteX0" fmla="*/ 2452777 w 2540102"/>
              <a:gd name="connsiteY0" fmla="*/ 59869 h 59979"/>
              <a:gd name="connsiteX1" fmla="*/ 2440645 w 2540102"/>
              <a:gd name="connsiteY1" fmla="*/ 75 h 59979"/>
              <a:gd name="connsiteX2" fmla="*/ 0 w 2540102"/>
              <a:gd name="connsiteY2" fmla="*/ 29087 h 59979"/>
              <a:gd name="connsiteX3" fmla="*/ 2452777 w 2540102"/>
              <a:gd name="connsiteY3" fmla="*/ 59869 h 59979"/>
            </a:gdLst>
            <a:ahLst/>
            <a:cxnLst>
              <a:cxn ang="0">
                <a:pos x="connsiteX0" y="connsiteY0"/>
              </a:cxn>
              <a:cxn ang="0">
                <a:pos x="connsiteX1" y="connsiteY1"/>
              </a:cxn>
              <a:cxn ang="0">
                <a:pos x="connsiteX2" y="connsiteY2"/>
              </a:cxn>
              <a:cxn ang="0">
                <a:pos x="connsiteX3" y="connsiteY3"/>
              </a:cxn>
            </a:cxnLst>
            <a:rect l="l" t="t" r="r" b="b"/>
            <a:pathLst>
              <a:path w="2540102" h="59979">
                <a:moveTo>
                  <a:pt x="2452777" y="59869"/>
                </a:moveTo>
                <a:cubicBezTo>
                  <a:pt x="2569214" y="63021"/>
                  <a:pt x="2573186" y="-2515"/>
                  <a:pt x="2440645" y="75"/>
                </a:cubicBezTo>
                <a:lnTo>
                  <a:pt x="0" y="29087"/>
                </a:lnTo>
                <a:lnTo>
                  <a:pt x="2452777" y="59869"/>
                </a:lnTo>
                <a:close/>
              </a:path>
            </a:pathLst>
          </a:custGeom>
          <a:solidFill>
            <a:srgbClr val="4C4F54"/>
          </a:solidFill>
          <a:ln w="431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 name="Freeform: Shape 15">
            <a:extLst>
              <a:ext uri="{FF2B5EF4-FFF2-40B4-BE49-F238E27FC236}">
                <a16:creationId xmlns:a16="http://schemas.microsoft.com/office/drawing/2014/main" id="{BB61F06C-8A1F-31C5-A383-BC9FD0667AB5}"/>
              </a:ext>
              <a:ext uri="{C183D7F6-B498-43B3-948B-1728B52AA6E4}">
                <adec:decorative xmlns:adec="http://schemas.microsoft.com/office/drawing/2017/decorative" val="1"/>
              </a:ext>
            </a:extLst>
          </p:cNvPr>
          <p:cNvSpPr/>
          <p:nvPr userDrawn="1"/>
        </p:nvSpPr>
        <p:spPr>
          <a:xfrm>
            <a:off x="-1390456" y="3264020"/>
            <a:ext cx="2961619" cy="60151"/>
          </a:xfrm>
          <a:custGeom>
            <a:avLst/>
            <a:gdLst>
              <a:gd name="connsiteX0" fmla="*/ 2859810 w 2961619"/>
              <a:gd name="connsiteY0" fmla="*/ 60041 h 60151"/>
              <a:gd name="connsiteX1" fmla="*/ 2845649 w 2961619"/>
              <a:gd name="connsiteY1" fmla="*/ 75 h 60151"/>
              <a:gd name="connsiteX2" fmla="*/ 0 w 2961619"/>
              <a:gd name="connsiteY2" fmla="*/ 29173 h 60151"/>
              <a:gd name="connsiteX3" fmla="*/ 2859810 w 2961619"/>
              <a:gd name="connsiteY3" fmla="*/ 60041 h 60151"/>
            </a:gdLst>
            <a:ahLst/>
            <a:cxnLst>
              <a:cxn ang="0">
                <a:pos x="connsiteX0" y="connsiteY0"/>
              </a:cxn>
              <a:cxn ang="0">
                <a:pos x="connsiteX1" y="connsiteY1"/>
              </a:cxn>
              <a:cxn ang="0">
                <a:pos x="connsiteX2" y="connsiteY2"/>
              </a:cxn>
              <a:cxn ang="0">
                <a:pos x="connsiteX3" y="connsiteY3"/>
              </a:cxn>
            </a:cxnLst>
            <a:rect l="l" t="t" r="r" b="b"/>
            <a:pathLst>
              <a:path w="2961619" h="60151">
                <a:moveTo>
                  <a:pt x="2859810" y="60041"/>
                </a:moveTo>
                <a:cubicBezTo>
                  <a:pt x="2995588" y="63193"/>
                  <a:pt x="3000165" y="-2516"/>
                  <a:pt x="2845649" y="75"/>
                </a:cubicBezTo>
                <a:lnTo>
                  <a:pt x="0" y="29173"/>
                </a:lnTo>
                <a:lnTo>
                  <a:pt x="2859810" y="60041"/>
                </a:lnTo>
                <a:close/>
              </a:path>
            </a:pathLst>
          </a:custGeom>
          <a:solidFill>
            <a:schemeClr val="accent5"/>
          </a:solidFill>
          <a:ln w="431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 name="Text Placeholder 19">
            <a:extLst>
              <a:ext uri="{FF2B5EF4-FFF2-40B4-BE49-F238E27FC236}">
                <a16:creationId xmlns:a16="http://schemas.microsoft.com/office/drawing/2014/main" id="{B63E0C97-A6D7-61F7-07E2-A0FAD20097F7}"/>
              </a:ext>
            </a:extLst>
          </p:cNvPr>
          <p:cNvSpPr>
            <a:spLocks noGrp="1"/>
          </p:cNvSpPr>
          <p:nvPr>
            <p:ph type="body" sz="quarter" idx="13" hasCustomPrompt="1"/>
          </p:nvPr>
        </p:nvSpPr>
        <p:spPr>
          <a:xfrm>
            <a:off x="3" y="2364975"/>
            <a:ext cx="12191999" cy="1397000"/>
          </a:xfrm>
        </p:spPr>
        <p:txBody>
          <a:bodyPr anchor="ctr">
            <a:noAutofit/>
          </a:bodyPr>
          <a:lstStyle>
            <a:lvl1pPr marL="0" indent="0" algn="ctr">
              <a:buNone/>
              <a:defRPr sz="8000">
                <a:solidFill>
                  <a:schemeClr val="tx1"/>
                </a:solidFill>
                <a:latin typeface="+mj-lt"/>
              </a:defRPr>
            </a:lvl1pPr>
          </a:lstStyle>
          <a:p>
            <a:pPr lvl="0"/>
            <a:r>
              <a:rPr lang="en-US"/>
              <a:t>Callout Here</a:t>
            </a:r>
            <a:endParaRPr lang="en-GB"/>
          </a:p>
        </p:txBody>
      </p:sp>
      <p:sp>
        <p:nvSpPr>
          <p:cNvPr id="23" name="Freeform: Shape 22">
            <a:extLst>
              <a:ext uri="{FF2B5EF4-FFF2-40B4-BE49-F238E27FC236}">
                <a16:creationId xmlns:a16="http://schemas.microsoft.com/office/drawing/2014/main" id="{5403081E-C1F5-AD5C-92E5-4D2174511CE2}"/>
              </a:ext>
              <a:ext uri="{C183D7F6-B498-43B3-948B-1728B52AA6E4}">
                <adec:decorative xmlns:adec="http://schemas.microsoft.com/office/drawing/2017/decorative" val="1"/>
              </a:ext>
            </a:extLst>
          </p:cNvPr>
          <p:cNvSpPr/>
          <p:nvPr userDrawn="1"/>
        </p:nvSpPr>
        <p:spPr>
          <a:xfrm>
            <a:off x="3002525" y="4094062"/>
            <a:ext cx="1956419" cy="52241"/>
          </a:xfrm>
          <a:custGeom>
            <a:avLst/>
            <a:gdLst>
              <a:gd name="connsiteX0" fmla="*/ 1121327 w 1161246"/>
              <a:gd name="connsiteY0" fmla="*/ 30951 h 31008"/>
              <a:gd name="connsiteX1" fmla="*/ 1115758 w 1161246"/>
              <a:gd name="connsiteY1" fmla="*/ 39 h 31008"/>
              <a:gd name="connsiteX2" fmla="*/ 0 w 1161246"/>
              <a:gd name="connsiteY2" fmla="*/ 15020 h 31008"/>
              <a:gd name="connsiteX3" fmla="*/ 1121327 w 1161246"/>
              <a:gd name="connsiteY3" fmla="*/ 30951 h 31008"/>
            </a:gdLst>
            <a:ahLst/>
            <a:cxnLst>
              <a:cxn ang="0">
                <a:pos x="connsiteX0" y="connsiteY0"/>
              </a:cxn>
              <a:cxn ang="0">
                <a:pos x="connsiteX1" y="connsiteY1"/>
              </a:cxn>
              <a:cxn ang="0">
                <a:pos x="connsiteX2" y="connsiteY2"/>
              </a:cxn>
              <a:cxn ang="0">
                <a:pos x="connsiteX3" y="connsiteY3"/>
              </a:cxn>
            </a:cxnLst>
            <a:rect l="l" t="t" r="r" b="b"/>
            <a:pathLst>
              <a:path w="1161246" h="31008">
                <a:moveTo>
                  <a:pt x="1121327" y="30951"/>
                </a:moveTo>
                <a:cubicBezTo>
                  <a:pt x="1174559" y="32591"/>
                  <a:pt x="1176373" y="-1300"/>
                  <a:pt x="1115758" y="39"/>
                </a:cubicBezTo>
                <a:lnTo>
                  <a:pt x="0" y="15020"/>
                </a:lnTo>
                <a:lnTo>
                  <a:pt x="1121327" y="30951"/>
                </a:lnTo>
                <a:close/>
              </a:path>
            </a:pathLst>
          </a:custGeom>
          <a:solidFill>
            <a:schemeClr val="accent3"/>
          </a:solidFill>
          <a:ln w="431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 name="Freeform: Shape 23">
            <a:extLst>
              <a:ext uri="{FF2B5EF4-FFF2-40B4-BE49-F238E27FC236}">
                <a16:creationId xmlns:a16="http://schemas.microsoft.com/office/drawing/2014/main" id="{E6E11400-07B9-F611-8F83-0FEB9669E5B3}"/>
              </a:ext>
              <a:ext uri="{C183D7F6-B498-43B3-948B-1728B52AA6E4}">
                <adec:decorative xmlns:adec="http://schemas.microsoft.com/office/drawing/2017/decorative" val="1"/>
              </a:ext>
            </a:extLst>
          </p:cNvPr>
          <p:cNvSpPr/>
          <p:nvPr userDrawn="1"/>
        </p:nvSpPr>
        <p:spPr>
          <a:xfrm>
            <a:off x="6644083" y="1835857"/>
            <a:ext cx="2540103" cy="59979"/>
          </a:xfrm>
          <a:custGeom>
            <a:avLst/>
            <a:gdLst>
              <a:gd name="connsiteX0" fmla="*/ 2452777 w 2540102"/>
              <a:gd name="connsiteY0" fmla="*/ 59869 h 59979"/>
              <a:gd name="connsiteX1" fmla="*/ 2440645 w 2540102"/>
              <a:gd name="connsiteY1" fmla="*/ 75 h 59979"/>
              <a:gd name="connsiteX2" fmla="*/ 0 w 2540102"/>
              <a:gd name="connsiteY2" fmla="*/ 29087 h 59979"/>
              <a:gd name="connsiteX3" fmla="*/ 2452777 w 2540102"/>
              <a:gd name="connsiteY3" fmla="*/ 59869 h 59979"/>
            </a:gdLst>
            <a:ahLst/>
            <a:cxnLst>
              <a:cxn ang="0">
                <a:pos x="connsiteX0" y="connsiteY0"/>
              </a:cxn>
              <a:cxn ang="0">
                <a:pos x="connsiteX1" y="connsiteY1"/>
              </a:cxn>
              <a:cxn ang="0">
                <a:pos x="connsiteX2" y="connsiteY2"/>
              </a:cxn>
              <a:cxn ang="0">
                <a:pos x="connsiteX3" y="connsiteY3"/>
              </a:cxn>
            </a:cxnLst>
            <a:rect l="l" t="t" r="r" b="b"/>
            <a:pathLst>
              <a:path w="2540102" h="59979">
                <a:moveTo>
                  <a:pt x="2452777" y="59869"/>
                </a:moveTo>
                <a:cubicBezTo>
                  <a:pt x="2569214" y="63021"/>
                  <a:pt x="2573186" y="-2515"/>
                  <a:pt x="2440645" y="75"/>
                </a:cubicBezTo>
                <a:lnTo>
                  <a:pt x="0" y="29087"/>
                </a:lnTo>
                <a:lnTo>
                  <a:pt x="2452777" y="59869"/>
                </a:lnTo>
                <a:close/>
              </a:path>
            </a:pathLst>
          </a:custGeom>
          <a:solidFill>
            <a:srgbClr val="FFFFFF"/>
          </a:solidFill>
          <a:ln w="431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 name="Freeform: Shape 24">
            <a:extLst>
              <a:ext uri="{FF2B5EF4-FFF2-40B4-BE49-F238E27FC236}">
                <a16:creationId xmlns:a16="http://schemas.microsoft.com/office/drawing/2014/main" id="{8A4B3B5B-40A3-F1C7-10CA-E1DE09CBF47E}"/>
              </a:ext>
              <a:ext uri="{C183D7F6-B498-43B3-948B-1728B52AA6E4}">
                <adec:decorative xmlns:adec="http://schemas.microsoft.com/office/drawing/2017/decorative" val="1"/>
              </a:ext>
            </a:extLst>
          </p:cNvPr>
          <p:cNvSpPr/>
          <p:nvPr userDrawn="1"/>
        </p:nvSpPr>
        <p:spPr>
          <a:xfrm>
            <a:off x="2427109" y="3377420"/>
            <a:ext cx="6823151" cy="161114"/>
          </a:xfrm>
          <a:custGeom>
            <a:avLst/>
            <a:gdLst>
              <a:gd name="connsiteX0" fmla="*/ 2452777 w 2540102"/>
              <a:gd name="connsiteY0" fmla="*/ 59869 h 59979"/>
              <a:gd name="connsiteX1" fmla="*/ 2440645 w 2540102"/>
              <a:gd name="connsiteY1" fmla="*/ 75 h 59979"/>
              <a:gd name="connsiteX2" fmla="*/ 0 w 2540102"/>
              <a:gd name="connsiteY2" fmla="*/ 29087 h 59979"/>
              <a:gd name="connsiteX3" fmla="*/ 2452777 w 2540102"/>
              <a:gd name="connsiteY3" fmla="*/ 59869 h 59979"/>
            </a:gdLst>
            <a:ahLst/>
            <a:cxnLst>
              <a:cxn ang="0">
                <a:pos x="connsiteX0" y="connsiteY0"/>
              </a:cxn>
              <a:cxn ang="0">
                <a:pos x="connsiteX1" y="connsiteY1"/>
              </a:cxn>
              <a:cxn ang="0">
                <a:pos x="connsiteX2" y="connsiteY2"/>
              </a:cxn>
              <a:cxn ang="0">
                <a:pos x="connsiteX3" y="connsiteY3"/>
              </a:cxn>
            </a:cxnLst>
            <a:rect l="l" t="t" r="r" b="b"/>
            <a:pathLst>
              <a:path w="2540102" h="59979">
                <a:moveTo>
                  <a:pt x="2452777" y="59869"/>
                </a:moveTo>
                <a:cubicBezTo>
                  <a:pt x="2569214" y="63021"/>
                  <a:pt x="2573186" y="-2515"/>
                  <a:pt x="2440645" y="75"/>
                </a:cubicBezTo>
                <a:lnTo>
                  <a:pt x="0" y="29087"/>
                </a:lnTo>
                <a:lnTo>
                  <a:pt x="2452777" y="59869"/>
                </a:lnTo>
                <a:close/>
              </a:path>
            </a:pathLst>
          </a:custGeom>
          <a:solidFill>
            <a:schemeClr val="bg2"/>
          </a:solidFill>
          <a:ln w="431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 name="Text Placeholder 19">
            <a:extLst>
              <a:ext uri="{FF2B5EF4-FFF2-40B4-BE49-F238E27FC236}">
                <a16:creationId xmlns:a16="http://schemas.microsoft.com/office/drawing/2014/main" id="{6BFAB80D-0F93-F062-A026-D09B2FD37482}"/>
              </a:ext>
            </a:extLst>
          </p:cNvPr>
          <p:cNvSpPr>
            <a:spLocks noGrp="1"/>
          </p:cNvSpPr>
          <p:nvPr>
            <p:ph type="body" sz="quarter" idx="14" hasCustomPrompt="1"/>
          </p:nvPr>
        </p:nvSpPr>
        <p:spPr>
          <a:xfrm>
            <a:off x="2" y="3686901"/>
            <a:ext cx="12191999" cy="2451400"/>
          </a:xfrm>
        </p:spPr>
        <p:txBody>
          <a:bodyPr anchor="ctr">
            <a:noAutofit/>
          </a:bodyPr>
          <a:lstStyle>
            <a:lvl1pPr marL="0" indent="0" algn="ctr">
              <a:buNone/>
              <a:defRPr sz="3000">
                <a:solidFill>
                  <a:schemeClr val="tx1"/>
                </a:solidFill>
                <a:latin typeface="+mn-lt"/>
              </a:defRPr>
            </a:lvl1pPr>
          </a:lstStyle>
          <a:p>
            <a:pPr lvl="0"/>
            <a:r>
              <a:rPr lang="en-US"/>
              <a:t>Subheading or Extra Information</a:t>
            </a:r>
            <a:endParaRPr lang="en-GB"/>
          </a:p>
        </p:txBody>
      </p:sp>
    </p:spTree>
    <p:extLst>
      <p:ext uri="{BB962C8B-B14F-4D97-AF65-F5344CB8AC3E}">
        <p14:creationId xmlns:p14="http://schemas.microsoft.com/office/powerpoint/2010/main" val="40632271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89DE23-34E2-F320-2228-94F70EA9929C}"/>
              </a:ext>
            </a:extLst>
          </p:cNvPr>
          <p:cNvSpPr>
            <a:spLocks noGrp="1"/>
          </p:cNvSpPr>
          <p:nvPr>
            <p:ph type="dt" sz="half" idx="10"/>
          </p:nvPr>
        </p:nvSpPr>
        <p:spPr>
          <a:xfrm>
            <a:off x="838201" y="6356356"/>
            <a:ext cx="2743200" cy="365125"/>
          </a:xfrm>
          <a:prstGeom prst="rect">
            <a:avLst/>
          </a:prstGeom>
        </p:spPr>
        <p:txBody>
          <a:bodyPr/>
          <a:lstStyle/>
          <a:p>
            <a:fld id="{15BB0922-F0A3-416F-A1FD-CEE6122F75FA}" type="datetimeFigureOut">
              <a:rPr lang="en-GB" smtClean="0"/>
              <a:t>20/08/2025</a:t>
            </a:fld>
            <a:endParaRPr lang="en-GB"/>
          </a:p>
        </p:txBody>
      </p:sp>
      <p:sp>
        <p:nvSpPr>
          <p:cNvPr id="5" name="Footer Placeholder 4">
            <a:extLst>
              <a:ext uri="{FF2B5EF4-FFF2-40B4-BE49-F238E27FC236}">
                <a16:creationId xmlns:a16="http://schemas.microsoft.com/office/drawing/2014/main" id="{0559DA05-6E20-16D6-F235-A2AA29F593ED}"/>
              </a:ext>
            </a:extLst>
          </p:cNvPr>
          <p:cNvSpPr>
            <a:spLocks noGrp="1"/>
          </p:cNvSpPr>
          <p:nvPr>
            <p:ph type="ftr" sz="quarter" idx="11"/>
          </p:nvPr>
        </p:nvSpPr>
        <p:spPr>
          <a:xfrm>
            <a:off x="4038601" y="6356356"/>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0520375D-CE36-DA2E-B972-68CD45C05F5C}"/>
              </a:ext>
            </a:extLst>
          </p:cNvPr>
          <p:cNvSpPr>
            <a:spLocks noGrp="1"/>
          </p:cNvSpPr>
          <p:nvPr>
            <p:ph type="sldNum" sz="quarter" idx="12"/>
          </p:nvPr>
        </p:nvSpPr>
        <p:spPr>
          <a:xfrm>
            <a:off x="8610601" y="6356356"/>
            <a:ext cx="2743200" cy="365125"/>
          </a:xfrm>
          <a:prstGeom prst="rect">
            <a:avLst/>
          </a:prstGeom>
        </p:spPr>
        <p:txBody>
          <a:bodyPr/>
          <a:lstStyle/>
          <a:p>
            <a:fld id="{48AA7C90-5AB7-4215-9F8E-BABE21391D26}" type="slidenum">
              <a:rPr lang="en-GB" smtClean="0"/>
              <a:t>‹#›</a:t>
            </a:fld>
            <a:endParaRPr lang="en-GB"/>
          </a:p>
        </p:txBody>
      </p:sp>
      <p:sp>
        <p:nvSpPr>
          <p:cNvPr id="24" name="Rectangle 23">
            <a:extLst>
              <a:ext uri="{FF2B5EF4-FFF2-40B4-BE49-F238E27FC236}">
                <a16:creationId xmlns:a16="http://schemas.microsoft.com/office/drawing/2014/main" id="{DC52E678-0221-7859-F716-05615B138BA1}"/>
              </a:ext>
            </a:extLst>
          </p:cNvPr>
          <p:cNvSpPr/>
          <p:nvPr userDrawn="1"/>
        </p:nvSpPr>
        <p:spPr>
          <a:xfrm>
            <a:off x="0" y="0"/>
            <a:ext cx="12192000" cy="612695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801"/>
          </a:p>
        </p:txBody>
      </p:sp>
      <p:sp>
        <p:nvSpPr>
          <p:cNvPr id="98" name="Text Placeholder 7">
            <a:extLst>
              <a:ext uri="{FF2B5EF4-FFF2-40B4-BE49-F238E27FC236}">
                <a16:creationId xmlns:a16="http://schemas.microsoft.com/office/drawing/2014/main" id="{9945AC05-E66C-A6C4-63D5-3944D01AEA81}"/>
              </a:ext>
            </a:extLst>
          </p:cNvPr>
          <p:cNvSpPr>
            <a:spLocks noGrp="1"/>
          </p:cNvSpPr>
          <p:nvPr>
            <p:ph type="body" sz="quarter" idx="14" hasCustomPrompt="1"/>
          </p:nvPr>
        </p:nvSpPr>
        <p:spPr>
          <a:xfrm>
            <a:off x="658816" y="3464242"/>
            <a:ext cx="5437185" cy="792587"/>
          </a:xfrm>
          <a:prstGeom prst="rect">
            <a:avLst/>
          </a:prstGeom>
        </p:spPr>
        <p:txBody>
          <a:bodyPr anchor="b">
            <a:noAutofit/>
          </a:bodyPr>
          <a:lstStyle>
            <a:lvl1pPr marL="0" indent="0">
              <a:buNone/>
              <a:defRPr sz="5000" spc="-151">
                <a:solidFill>
                  <a:schemeClr val="bg1"/>
                </a:solidFill>
                <a:latin typeface="+mj-lt"/>
              </a:defRPr>
            </a:lvl1pPr>
            <a:lvl5pPr>
              <a:defRPr/>
            </a:lvl5pPr>
          </a:lstStyle>
          <a:p>
            <a:pPr lvl="0"/>
            <a:r>
              <a:rPr lang="en-US"/>
              <a:t>Main Heading</a:t>
            </a:r>
          </a:p>
        </p:txBody>
      </p:sp>
      <p:sp>
        <p:nvSpPr>
          <p:cNvPr id="99" name="Text Placeholder 4">
            <a:extLst>
              <a:ext uri="{FF2B5EF4-FFF2-40B4-BE49-F238E27FC236}">
                <a16:creationId xmlns:a16="http://schemas.microsoft.com/office/drawing/2014/main" id="{35AC5555-4BEE-20EB-EA7C-974D576BB794}"/>
              </a:ext>
            </a:extLst>
          </p:cNvPr>
          <p:cNvSpPr>
            <a:spLocks noGrp="1"/>
          </p:cNvSpPr>
          <p:nvPr>
            <p:ph type="body" sz="quarter" idx="15" hasCustomPrompt="1"/>
          </p:nvPr>
        </p:nvSpPr>
        <p:spPr>
          <a:xfrm>
            <a:off x="658813" y="4560577"/>
            <a:ext cx="10874374" cy="970158"/>
          </a:xfrm>
          <a:prstGeom prst="rect">
            <a:avLst/>
          </a:prstGeom>
        </p:spPr>
        <p:txBody>
          <a:bodyPr numCol="2">
            <a:normAutofit/>
          </a:bodyPr>
          <a:lstStyle>
            <a:lvl1pPr marL="0" indent="0">
              <a:buNone/>
              <a:defRPr sz="1400">
                <a:solidFill>
                  <a:schemeClr val="bg1"/>
                </a:solidFill>
              </a:defRPr>
            </a:lvl1pPr>
            <a:lvl3pPr marL="914400" indent="0">
              <a:buNone/>
              <a:defRPr/>
            </a:lvl3pPr>
          </a:lstStyle>
          <a:p>
            <a:pPr marL="0" marR="0" lvl="0" indent="0" algn="l" defTabSz="914400" rtl="0" eaLnBrk="1" fontAlgn="auto" latinLnBrk="0" hangingPunct="1">
              <a:lnSpc>
                <a:spcPct val="90000"/>
              </a:lnSpc>
              <a:spcBef>
                <a:spcPts val="1001"/>
              </a:spcBef>
              <a:spcAft>
                <a:spcPts val="0"/>
              </a:spcAft>
              <a:buClrTx/>
              <a:buSzTx/>
              <a:buFont typeface="Arial" panose="020B0604020202020204" pitchFamily="34" charset="0"/>
              <a:buNone/>
              <a:tabLst/>
              <a:defRPr/>
            </a:pPr>
            <a:r>
              <a:rPr lang="en-US"/>
              <a:t>To add an image, click on the image icon to the right. If that’s not there and an image is already present, an easy way is to right click, then click replace image and choose either a file from your computer, or paste an image. To add an image, click on the image icon to the right. If that’s not there and an image is already present, an easy way is to right click, then click replace image and choose either a file from your computer, or paste an image.</a:t>
            </a:r>
          </a:p>
          <a:p>
            <a:pPr lvl="0"/>
            <a:endParaRPr lang="en-US"/>
          </a:p>
        </p:txBody>
      </p:sp>
      <p:sp>
        <p:nvSpPr>
          <p:cNvPr id="100" name="Text Placeholder 7">
            <a:extLst>
              <a:ext uri="{FF2B5EF4-FFF2-40B4-BE49-F238E27FC236}">
                <a16:creationId xmlns:a16="http://schemas.microsoft.com/office/drawing/2014/main" id="{A791F29B-41A1-DE9E-9B26-94564DF950F7}"/>
              </a:ext>
            </a:extLst>
          </p:cNvPr>
          <p:cNvSpPr>
            <a:spLocks noGrp="1"/>
          </p:cNvSpPr>
          <p:nvPr>
            <p:ph type="body" sz="quarter" idx="16" hasCustomPrompt="1"/>
          </p:nvPr>
        </p:nvSpPr>
        <p:spPr>
          <a:xfrm>
            <a:off x="658814" y="4069840"/>
            <a:ext cx="5437185" cy="465177"/>
          </a:xfrm>
          <a:prstGeom prst="rect">
            <a:avLst/>
          </a:prstGeom>
        </p:spPr>
        <p:txBody>
          <a:bodyPr anchor="b">
            <a:noAutofit/>
          </a:bodyPr>
          <a:lstStyle>
            <a:lvl1pPr marL="0" indent="0">
              <a:buNone/>
              <a:defRPr sz="2200" spc="-151">
                <a:solidFill>
                  <a:schemeClr val="bg1"/>
                </a:solidFill>
                <a:latin typeface="+mj-lt"/>
              </a:defRPr>
            </a:lvl1pPr>
            <a:lvl5pPr>
              <a:defRPr/>
            </a:lvl5pPr>
          </a:lstStyle>
          <a:p>
            <a:pPr lvl="0"/>
            <a:r>
              <a:rPr lang="en-US"/>
              <a:t>Subheading Here</a:t>
            </a:r>
          </a:p>
        </p:txBody>
      </p:sp>
      <p:sp>
        <p:nvSpPr>
          <p:cNvPr id="102" name="Picture Placeholder 101">
            <a:extLst>
              <a:ext uri="{FF2B5EF4-FFF2-40B4-BE49-F238E27FC236}">
                <a16:creationId xmlns:a16="http://schemas.microsoft.com/office/drawing/2014/main" id="{2D1A2B4C-080D-8852-BD30-08A848B8DC1D}"/>
              </a:ext>
            </a:extLst>
          </p:cNvPr>
          <p:cNvSpPr>
            <a:spLocks noGrp="1"/>
          </p:cNvSpPr>
          <p:nvPr>
            <p:ph type="pic" sz="quarter" idx="17"/>
          </p:nvPr>
        </p:nvSpPr>
        <p:spPr>
          <a:xfrm>
            <a:off x="0" y="0"/>
            <a:ext cx="12192000" cy="3479800"/>
          </a:xfrm>
        </p:spPr>
        <p:txBody>
          <a:bodyPr/>
          <a:lstStyle>
            <a:lvl1pPr marL="0" indent="0">
              <a:buNone/>
              <a:defRPr>
                <a:solidFill>
                  <a:schemeClr val="accent1">
                    <a:alpha val="0"/>
                  </a:schemeClr>
                </a:solidFill>
              </a:defRPr>
            </a:lvl1pPr>
          </a:lstStyle>
          <a:p>
            <a:r>
              <a:rPr lang="en-US"/>
              <a:t>Click icon to add picture</a:t>
            </a:r>
            <a:endParaRPr lang="en-GB"/>
          </a:p>
        </p:txBody>
      </p:sp>
    </p:spTree>
    <p:extLst>
      <p:ext uri="{BB962C8B-B14F-4D97-AF65-F5344CB8AC3E}">
        <p14:creationId xmlns:p14="http://schemas.microsoft.com/office/powerpoint/2010/main" val="1585356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15">
          <p15:clr>
            <a:srgbClr val="C35EA4"/>
          </p15:clr>
        </p15:guide>
        <p15:guide id="5" orient="horz" pos="3498">
          <p15:clr>
            <a:srgbClr val="FBAE40"/>
          </p15:clr>
        </p15:guide>
        <p15:guide id="6" pos="7265">
          <p15:clr>
            <a:srgbClr val="C35E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019561-975E-3ABA-6116-A39F131D612E}"/>
              </a:ext>
            </a:extLst>
          </p:cNvPr>
          <p:cNvSpPr/>
          <p:nvPr userDrawn="1"/>
        </p:nvSpPr>
        <p:spPr>
          <a:xfrm>
            <a:off x="0" y="4"/>
            <a:ext cx="12192000" cy="612695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1"/>
          </a:p>
        </p:txBody>
      </p:sp>
      <p:pic>
        <p:nvPicPr>
          <p:cNvPr id="4" name="Picture 3">
            <a:extLst>
              <a:ext uri="{FF2B5EF4-FFF2-40B4-BE49-F238E27FC236}">
                <a16:creationId xmlns:a16="http://schemas.microsoft.com/office/drawing/2014/main" id="{EF5849EB-9677-95DA-81B9-B3D2F76F4F0B}"/>
              </a:ext>
            </a:extLst>
          </p:cNvPr>
          <p:cNvPicPr>
            <a:picLocks noChangeAspect="1"/>
          </p:cNvPicPr>
          <p:nvPr userDrawn="1"/>
        </p:nvPicPr>
        <p:blipFill rotWithShape="1">
          <a:blip r:embed="rId2"/>
          <a:srcRect t="20406" r="3300"/>
          <a:stretch/>
        </p:blipFill>
        <p:spPr>
          <a:xfrm>
            <a:off x="5183612" y="-1693115"/>
            <a:ext cx="8675985" cy="7408145"/>
          </a:xfrm>
          <a:prstGeom prst="rect">
            <a:avLst/>
          </a:prstGeom>
        </p:spPr>
      </p:pic>
      <p:sp>
        <p:nvSpPr>
          <p:cNvPr id="8" name="Text Placeholder 7">
            <a:extLst>
              <a:ext uri="{FF2B5EF4-FFF2-40B4-BE49-F238E27FC236}">
                <a16:creationId xmlns:a16="http://schemas.microsoft.com/office/drawing/2014/main" id="{47E08B79-C5F2-4C21-DC53-181B8B89182E}"/>
              </a:ext>
            </a:extLst>
          </p:cNvPr>
          <p:cNvSpPr>
            <a:spLocks noGrp="1"/>
          </p:cNvSpPr>
          <p:nvPr>
            <p:ph type="body" sz="quarter" idx="10" hasCustomPrompt="1"/>
          </p:nvPr>
        </p:nvSpPr>
        <p:spPr>
          <a:xfrm>
            <a:off x="619917" y="3429000"/>
            <a:ext cx="8281771" cy="1040266"/>
          </a:xfrm>
          <a:prstGeom prst="rect">
            <a:avLst/>
          </a:prstGeom>
        </p:spPr>
        <p:txBody>
          <a:bodyPr anchor="ctr">
            <a:noAutofit/>
          </a:bodyPr>
          <a:lstStyle>
            <a:lvl1pPr marL="0" indent="0">
              <a:lnSpc>
                <a:spcPct val="80000"/>
              </a:lnSpc>
              <a:buNone/>
              <a:defRPr sz="5000" spc="-151">
                <a:solidFill>
                  <a:srgbClr val="53C1F0"/>
                </a:solidFill>
                <a:latin typeface="+mj-lt"/>
              </a:defRPr>
            </a:lvl1pPr>
            <a:lvl5pPr>
              <a:defRPr/>
            </a:lvl5pPr>
          </a:lstStyle>
          <a:p>
            <a:pPr lvl="0"/>
            <a:r>
              <a:rPr lang="en-US"/>
              <a:t>Presentation Title Here</a:t>
            </a:r>
          </a:p>
        </p:txBody>
      </p:sp>
      <p:sp>
        <p:nvSpPr>
          <p:cNvPr id="10" name="Freeform: Shape 9">
            <a:extLst>
              <a:ext uri="{FF2B5EF4-FFF2-40B4-BE49-F238E27FC236}">
                <a16:creationId xmlns:a16="http://schemas.microsoft.com/office/drawing/2014/main" id="{36D7552A-4B06-6C09-7A43-3D3D4CC4EA24}"/>
              </a:ext>
              <a:ext uri="{C183D7F6-B498-43B3-948B-1728B52AA6E4}">
                <adec:decorative xmlns:adec="http://schemas.microsoft.com/office/drawing/2017/decorative" val="1"/>
              </a:ext>
            </a:extLst>
          </p:cNvPr>
          <p:cNvSpPr/>
          <p:nvPr userDrawn="1"/>
        </p:nvSpPr>
        <p:spPr>
          <a:xfrm flipV="1">
            <a:off x="793876" y="4737671"/>
            <a:ext cx="3608627" cy="96358"/>
          </a:xfrm>
          <a:custGeom>
            <a:avLst/>
            <a:gdLst>
              <a:gd name="connsiteX0" fmla="*/ 1214819 w 1258066"/>
              <a:gd name="connsiteY0" fmla="*/ 33531 h 33593"/>
              <a:gd name="connsiteX1" fmla="*/ 1208785 w 1258066"/>
              <a:gd name="connsiteY1" fmla="*/ 42 h 33593"/>
              <a:gd name="connsiteX2" fmla="*/ 0 w 1258066"/>
              <a:gd name="connsiteY2" fmla="*/ 16272 h 33593"/>
              <a:gd name="connsiteX3" fmla="*/ 1214819 w 1258066"/>
              <a:gd name="connsiteY3" fmla="*/ 33531 h 33593"/>
            </a:gdLst>
            <a:ahLst/>
            <a:cxnLst>
              <a:cxn ang="0">
                <a:pos x="connsiteX0" y="connsiteY0"/>
              </a:cxn>
              <a:cxn ang="0">
                <a:pos x="connsiteX1" y="connsiteY1"/>
              </a:cxn>
              <a:cxn ang="0">
                <a:pos x="connsiteX2" y="connsiteY2"/>
              </a:cxn>
              <a:cxn ang="0">
                <a:pos x="connsiteX3" y="connsiteY3"/>
              </a:cxn>
            </a:cxnLst>
            <a:rect l="l" t="t" r="r" b="b"/>
            <a:pathLst>
              <a:path w="1258066" h="33593">
                <a:moveTo>
                  <a:pt x="1214819" y="33531"/>
                </a:moveTo>
                <a:cubicBezTo>
                  <a:pt x="1272489" y="35308"/>
                  <a:pt x="1274454" y="-1408"/>
                  <a:pt x="1208785" y="42"/>
                </a:cubicBezTo>
                <a:lnTo>
                  <a:pt x="0" y="16272"/>
                </a:lnTo>
                <a:lnTo>
                  <a:pt x="1214819" y="33531"/>
                </a:lnTo>
                <a:close/>
              </a:path>
            </a:pathLst>
          </a:custGeom>
          <a:solidFill>
            <a:schemeClr val="accent5"/>
          </a:solidFill>
          <a:ln w="467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 name="Text Placeholder 7">
            <a:extLst>
              <a:ext uri="{FF2B5EF4-FFF2-40B4-BE49-F238E27FC236}">
                <a16:creationId xmlns:a16="http://schemas.microsoft.com/office/drawing/2014/main" id="{8D4482B3-AFC3-59F5-1F56-E2EE480DAFF9}"/>
              </a:ext>
            </a:extLst>
          </p:cNvPr>
          <p:cNvSpPr>
            <a:spLocks noGrp="1"/>
          </p:cNvSpPr>
          <p:nvPr>
            <p:ph type="body" sz="quarter" idx="12" hasCustomPrompt="1"/>
          </p:nvPr>
        </p:nvSpPr>
        <p:spPr>
          <a:xfrm>
            <a:off x="619918" y="4299772"/>
            <a:ext cx="8311876" cy="403135"/>
          </a:xfrm>
          <a:prstGeom prst="rect">
            <a:avLst/>
          </a:prstGeom>
        </p:spPr>
        <p:txBody>
          <a:bodyPr anchor="b">
            <a:noAutofit/>
          </a:bodyPr>
          <a:lstStyle>
            <a:lvl1pPr marL="0" indent="0">
              <a:buNone/>
              <a:defRPr sz="3000" spc="-151">
                <a:solidFill>
                  <a:schemeClr val="bg1"/>
                </a:solidFill>
                <a:latin typeface="+mn-lt"/>
              </a:defRPr>
            </a:lvl1pPr>
            <a:lvl5pPr>
              <a:defRPr/>
            </a:lvl5pPr>
          </a:lstStyle>
          <a:p>
            <a:pPr lvl="0"/>
            <a:r>
              <a:rPr lang="en-US"/>
              <a:t>Subheading  Goes Here</a:t>
            </a:r>
          </a:p>
        </p:txBody>
      </p:sp>
    </p:spTree>
    <p:extLst>
      <p:ext uri="{BB962C8B-B14F-4D97-AF65-F5344CB8AC3E}">
        <p14:creationId xmlns:p14="http://schemas.microsoft.com/office/powerpoint/2010/main" val="6489724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619" userDrawn="1">
          <p15:clr>
            <a:srgbClr val="000000"/>
          </p15:clr>
        </p15:guide>
        <p15:guide id="3" pos="3940" userDrawn="1">
          <p15:clr>
            <a:srgbClr val="00000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59FF07-ADDD-A105-46B2-99362A7A5282}"/>
              </a:ext>
            </a:extLst>
          </p:cNvPr>
          <p:cNvSpPr/>
          <p:nvPr userDrawn="1"/>
        </p:nvSpPr>
        <p:spPr>
          <a:xfrm>
            <a:off x="0" y="-5040"/>
            <a:ext cx="12200352" cy="6139225"/>
          </a:xfrm>
          <a:prstGeom prst="rect">
            <a:avLst/>
          </a:prstGeom>
          <a:solidFill>
            <a:srgbClr val="FF6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4" name="Date Placeholder 3">
            <a:extLst>
              <a:ext uri="{FF2B5EF4-FFF2-40B4-BE49-F238E27FC236}">
                <a16:creationId xmlns:a16="http://schemas.microsoft.com/office/drawing/2014/main" id="{5189DE23-34E2-F320-2228-94F70EA9929C}"/>
              </a:ext>
            </a:extLst>
          </p:cNvPr>
          <p:cNvSpPr>
            <a:spLocks noGrp="1"/>
          </p:cNvSpPr>
          <p:nvPr>
            <p:ph type="dt" sz="half" idx="10"/>
          </p:nvPr>
        </p:nvSpPr>
        <p:spPr>
          <a:xfrm>
            <a:off x="838201" y="6356354"/>
            <a:ext cx="2743200" cy="365125"/>
          </a:xfrm>
          <a:prstGeom prst="rect">
            <a:avLst/>
          </a:prstGeom>
        </p:spPr>
        <p:txBody>
          <a:bodyPr/>
          <a:lstStyle/>
          <a:p>
            <a:fld id="{15BB0922-F0A3-416F-A1FD-CEE6122F75FA}" type="datetimeFigureOut">
              <a:rPr lang="en-GB" smtClean="0"/>
              <a:t>20/08/2025</a:t>
            </a:fld>
            <a:endParaRPr lang="en-GB"/>
          </a:p>
        </p:txBody>
      </p:sp>
      <p:sp>
        <p:nvSpPr>
          <p:cNvPr id="5" name="Footer Placeholder 4">
            <a:extLst>
              <a:ext uri="{FF2B5EF4-FFF2-40B4-BE49-F238E27FC236}">
                <a16:creationId xmlns:a16="http://schemas.microsoft.com/office/drawing/2014/main" id="{0559DA05-6E20-16D6-F235-A2AA29F593ED}"/>
              </a:ext>
            </a:extLst>
          </p:cNvPr>
          <p:cNvSpPr>
            <a:spLocks noGrp="1"/>
          </p:cNvSpPr>
          <p:nvPr>
            <p:ph type="ftr" sz="quarter" idx="11"/>
          </p:nvPr>
        </p:nvSpPr>
        <p:spPr>
          <a:xfrm>
            <a:off x="4038601" y="6356354"/>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0520375D-CE36-DA2E-B972-68CD45C05F5C}"/>
              </a:ext>
            </a:extLst>
          </p:cNvPr>
          <p:cNvSpPr>
            <a:spLocks noGrp="1"/>
          </p:cNvSpPr>
          <p:nvPr>
            <p:ph type="sldNum" sz="quarter" idx="12"/>
          </p:nvPr>
        </p:nvSpPr>
        <p:spPr>
          <a:xfrm>
            <a:off x="8610601" y="6356354"/>
            <a:ext cx="2743200" cy="365125"/>
          </a:xfrm>
          <a:prstGeom prst="rect">
            <a:avLst/>
          </a:prstGeom>
        </p:spPr>
        <p:txBody>
          <a:bodyPr/>
          <a:lstStyle/>
          <a:p>
            <a:fld id="{48AA7C90-5AB7-4215-9F8E-BABE21391D26}" type="slidenum">
              <a:rPr lang="en-GB" smtClean="0"/>
              <a:t>‹#›</a:t>
            </a:fld>
            <a:endParaRPr lang="en-GB"/>
          </a:p>
        </p:txBody>
      </p:sp>
      <p:sp>
        <p:nvSpPr>
          <p:cNvPr id="2" name="Text Placeholder 7">
            <a:extLst>
              <a:ext uri="{FF2B5EF4-FFF2-40B4-BE49-F238E27FC236}">
                <a16:creationId xmlns:a16="http://schemas.microsoft.com/office/drawing/2014/main" id="{B3A6C0DD-487F-092E-6DAA-956507F06D26}"/>
              </a:ext>
            </a:extLst>
          </p:cNvPr>
          <p:cNvSpPr>
            <a:spLocks noGrp="1"/>
          </p:cNvSpPr>
          <p:nvPr>
            <p:ph type="body" sz="quarter" idx="14" hasCustomPrompt="1"/>
          </p:nvPr>
        </p:nvSpPr>
        <p:spPr>
          <a:xfrm rot="16200000">
            <a:off x="-1230112" y="2685590"/>
            <a:ext cx="6139227" cy="743501"/>
          </a:xfrm>
          <a:prstGeom prst="rect">
            <a:avLst/>
          </a:prstGeom>
        </p:spPr>
        <p:txBody>
          <a:bodyPr anchor="b">
            <a:noAutofit/>
          </a:bodyPr>
          <a:lstStyle>
            <a:lvl1pPr marL="0" indent="0" algn="ctr">
              <a:buNone/>
              <a:defRPr sz="5000" spc="-151">
                <a:solidFill>
                  <a:schemeClr val="bg2"/>
                </a:solidFill>
                <a:latin typeface="+mj-lt"/>
              </a:defRPr>
            </a:lvl1pPr>
            <a:lvl5pPr>
              <a:defRPr/>
            </a:lvl5pPr>
          </a:lstStyle>
          <a:p>
            <a:pPr lvl="0"/>
            <a:r>
              <a:rPr lang="en-US"/>
              <a:t>Main Heading</a:t>
            </a:r>
          </a:p>
        </p:txBody>
      </p:sp>
      <p:sp>
        <p:nvSpPr>
          <p:cNvPr id="8" name="Text Placeholder 4">
            <a:extLst>
              <a:ext uri="{FF2B5EF4-FFF2-40B4-BE49-F238E27FC236}">
                <a16:creationId xmlns:a16="http://schemas.microsoft.com/office/drawing/2014/main" id="{8505580B-F43B-6B80-CB34-CEC45F0E085A}"/>
              </a:ext>
            </a:extLst>
          </p:cNvPr>
          <p:cNvSpPr>
            <a:spLocks noGrp="1"/>
          </p:cNvSpPr>
          <p:nvPr>
            <p:ph type="body" sz="quarter" idx="15" hasCustomPrompt="1"/>
          </p:nvPr>
        </p:nvSpPr>
        <p:spPr>
          <a:xfrm>
            <a:off x="2211251" y="2869095"/>
            <a:ext cx="4463199" cy="1911299"/>
          </a:xfrm>
          <a:prstGeom prst="rect">
            <a:avLst/>
          </a:prstGeom>
        </p:spPr>
        <p:txBody>
          <a:bodyPr>
            <a:normAutofit/>
          </a:bodyPr>
          <a:lstStyle>
            <a:lvl1pPr marL="0" indent="0">
              <a:buNone/>
              <a:defRPr sz="1400">
                <a:solidFill>
                  <a:schemeClr val="bg2"/>
                </a:solidFill>
              </a:defRPr>
            </a:lvl1pPr>
            <a:lvl3pPr marL="914400" indent="0">
              <a:buNone/>
              <a:defRPr/>
            </a:lvl3pPr>
          </a:lstStyle>
          <a:p>
            <a:pPr lvl="0"/>
            <a:r>
              <a:rPr lang="en-US"/>
              <a:t>Keep </a:t>
            </a:r>
            <a:r>
              <a:rPr lang="en-US" err="1"/>
              <a:t>bodycopy</a:t>
            </a:r>
            <a:r>
              <a:rPr lang="en-US"/>
              <a:t> and subheading text boxes central to the </a:t>
            </a:r>
            <a:r>
              <a:rPr lang="en-US" err="1"/>
              <a:t>verticlce</a:t>
            </a:r>
            <a:r>
              <a:rPr lang="en-US"/>
              <a:t> heading text box. This gives slides such as these a modern &amp; sleek aesthetic whilst remaining on brand.</a:t>
            </a:r>
          </a:p>
          <a:p>
            <a:pPr lvl="0"/>
            <a:r>
              <a:rPr lang="en-US"/>
              <a:t>Lorem ipsum dolor sit amet, consectetuer adipiscing elit. Maecenas porttitor congue massa. Fusce posuere, magna sed pulvinar ultricies, purus lectus malesuada libero, sit amet commodo magna eros quis </a:t>
            </a:r>
            <a:r>
              <a:rPr lang="en-US" err="1"/>
              <a:t>urna</a:t>
            </a:r>
            <a:r>
              <a:rPr lang="en-US"/>
              <a:t>.</a:t>
            </a:r>
          </a:p>
          <a:p>
            <a:pPr lvl="0"/>
            <a:endParaRPr lang="en-US"/>
          </a:p>
        </p:txBody>
      </p:sp>
      <p:sp>
        <p:nvSpPr>
          <p:cNvPr id="9" name="Text Placeholder 7">
            <a:extLst>
              <a:ext uri="{FF2B5EF4-FFF2-40B4-BE49-F238E27FC236}">
                <a16:creationId xmlns:a16="http://schemas.microsoft.com/office/drawing/2014/main" id="{0B963C49-F6D0-1340-E635-AA19B1449041}"/>
              </a:ext>
            </a:extLst>
          </p:cNvPr>
          <p:cNvSpPr>
            <a:spLocks noGrp="1"/>
          </p:cNvSpPr>
          <p:nvPr>
            <p:ph type="body" sz="quarter" idx="16" hasCustomPrompt="1"/>
          </p:nvPr>
        </p:nvSpPr>
        <p:spPr>
          <a:xfrm>
            <a:off x="2200537" y="2343770"/>
            <a:ext cx="4619559" cy="465177"/>
          </a:xfrm>
          <a:prstGeom prst="rect">
            <a:avLst/>
          </a:prstGeom>
        </p:spPr>
        <p:txBody>
          <a:bodyPr anchor="b">
            <a:noAutofit/>
          </a:bodyPr>
          <a:lstStyle>
            <a:lvl1pPr marL="0" indent="0">
              <a:buNone/>
              <a:defRPr sz="2200" spc="-151">
                <a:solidFill>
                  <a:schemeClr val="bg2"/>
                </a:solidFill>
                <a:latin typeface="+mj-lt"/>
              </a:defRPr>
            </a:lvl1pPr>
            <a:lvl5pPr>
              <a:defRPr/>
            </a:lvl5pPr>
          </a:lstStyle>
          <a:p>
            <a:pPr lvl="0"/>
            <a:r>
              <a:rPr lang="en-US"/>
              <a:t>Subheading Here</a:t>
            </a:r>
          </a:p>
        </p:txBody>
      </p:sp>
      <p:sp>
        <p:nvSpPr>
          <p:cNvPr id="15" name="Freeform: Shape 14">
            <a:extLst>
              <a:ext uri="{FF2B5EF4-FFF2-40B4-BE49-F238E27FC236}">
                <a16:creationId xmlns:a16="http://schemas.microsoft.com/office/drawing/2014/main" id="{BB915721-1630-0379-9B47-E446450FD4D3}"/>
              </a:ext>
              <a:ext uri="{C183D7F6-B498-43B3-948B-1728B52AA6E4}">
                <adec:decorative xmlns:adec="http://schemas.microsoft.com/office/drawing/2017/decorative" val="1"/>
              </a:ext>
            </a:extLst>
          </p:cNvPr>
          <p:cNvSpPr/>
          <p:nvPr userDrawn="1"/>
        </p:nvSpPr>
        <p:spPr>
          <a:xfrm rot="16200000">
            <a:off x="-113642" y="1747599"/>
            <a:ext cx="2961619" cy="60151"/>
          </a:xfrm>
          <a:custGeom>
            <a:avLst/>
            <a:gdLst>
              <a:gd name="connsiteX0" fmla="*/ 2859810 w 2961619"/>
              <a:gd name="connsiteY0" fmla="*/ 60041 h 60151"/>
              <a:gd name="connsiteX1" fmla="*/ 2845649 w 2961619"/>
              <a:gd name="connsiteY1" fmla="*/ 75 h 60151"/>
              <a:gd name="connsiteX2" fmla="*/ 0 w 2961619"/>
              <a:gd name="connsiteY2" fmla="*/ 29173 h 60151"/>
              <a:gd name="connsiteX3" fmla="*/ 2859810 w 2961619"/>
              <a:gd name="connsiteY3" fmla="*/ 60041 h 60151"/>
            </a:gdLst>
            <a:ahLst/>
            <a:cxnLst>
              <a:cxn ang="0">
                <a:pos x="connsiteX0" y="connsiteY0"/>
              </a:cxn>
              <a:cxn ang="0">
                <a:pos x="connsiteX1" y="connsiteY1"/>
              </a:cxn>
              <a:cxn ang="0">
                <a:pos x="connsiteX2" y="connsiteY2"/>
              </a:cxn>
              <a:cxn ang="0">
                <a:pos x="connsiteX3" y="connsiteY3"/>
              </a:cxn>
            </a:cxnLst>
            <a:rect l="l" t="t" r="r" b="b"/>
            <a:pathLst>
              <a:path w="2961619" h="60151">
                <a:moveTo>
                  <a:pt x="2859810" y="60041"/>
                </a:moveTo>
                <a:cubicBezTo>
                  <a:pt x="2995588" y="63193"/>
                  <a:pt x="3000165" y="-2516"/>
                  <a:pt x="2845649" y="75"/>
                </a:cubicBezTo>
                <a:lnTo>
                  <a:pt x="0" y="29173"/>
                </a:lnTo>
                <a:lnTo>
                  <a:pt x="2859810" y="60041"/>
                </a:lnTo>
                <a:close/>
              </a:path>
            </a:pathLst>
          </a:custGeom>
          <a:solidFill>
            <a:schemeClr val="accent5"/>
          </a:solidFill>
          <a:ln w="431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 name="Freeform: Shape 2">
            <a:extLst>
              <a:ext uri="{FF2B5EF4-FFF2-40B4-BE49-F238E27FC236}">
                <a16:creationId xmlns:a16="http://schemas.microsoft.com/office/drawing/2014/main" id="{129F2DD4-D06A-FA13-CF89-39E1A19F8037}"/>
              </a:ext>
              <a:ext uri="{C183D7F6-B498-43B3-948B-1728B52AA6E4}">
                <adec:decorative xmlns:adec="http://schemas.microsoft.com/office/drawing/2017/decorative" val="1"/>
              </a:ext>
            </a:extLst>
          </p:cNvPr>
          <p:cNvSpPr/>
          <p:nvPr userDrawn="1"/>
        </p:nvSpPr>
        <p:spPr>
          <a:xfrm rot="16200000" flipV="1">
            <a:off x="1767830" y="5518668"/>
            <a:ext cx="901896" cy="45983"/>
          </a:xfrm>
          <a:custGeom>
            <a:avLst/>
            <a:gdLst>
              <a:gd name="connsiteX0" fmla="*/ 2859810 w 2961619"/>
              <a:gd name="connsiteY0" fmla="*/ 60041 h 60151"/>
              <a:gd name="connsiteX1" fmla="*/ 2845649 w 2961619"/>
              <a:gd name="connsiteY1" fmla="*/ 75 h 60151"/>
              <a:gd name="connsiteX2" fmla="*/ 0 w 2961619"/>
              <a:gd name="connsiteY2" fmla="*/ 29173 h 60151"/>
              <a:gd name="connsiteX3" fmla="*/ 2859810 w 2961619"/>
              <a:gd name="connsiteY3" fmla="*/ 60041 h 60151"/>
            </a:gdLst>
            <a:ahLst/>
            <a:cxnLst>
              <a:cxn ang="0">
                <a:pos x="connsiteX0" y="connsiteY0"/>
              </a:cxn>
              <a:cxn ang="0">
                <a:pos x="connsiteX1" y="connsiteY1"/>
              </a:cxn>
              <a:cxn ang="0">
                <a:pos x="connsiteX2" y="connsiteY2"/>
              </a:cxn>
              <a:cxn ang="0">
                <a:pos x="connsiteX3" y="connsiteY3"/>
              </a:cxn>
            </a:cxnLst>
            <a:rect l="l" t="t" r="r" b="b"/>
            <a:pathLst>
              <a:path w="2961619" h="60151">
                <a:moveTo>
                  <a:pt x="2859810" y="60041"/>
                </a:moveTo>
                <a:cubicBezTo>
                  <a:pt x="2995588" y="63193"/>
                  <a:pt x="3000165" y="-2516"/>
                  <a:pt x="2845649" y="75"/>
                </a:cubicBezTo>
                <a:lnTo>
                  <a:pt x="0" y="29173"/>
                </a:lnTo>
                <a:lnTo>
                  <a:pt x="2859810" y="60041"/>
                </a:lnTo>
                <a:close/>
              </a:path>
            </a:pathLst>
          </a:custGeom>
          <a:solidFill>
            <a:schemeClr val="accent5"/>
          </a:solidFill>
          <a:ln w="431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grpSp>
        <p:nvGrpSpPr>
          <p:cNvPr id="11" name="Group 10">
            <a:extLst>
              <a:ext uri="{FF2B5EF4-FFF2-40B4-BE49-F238E27FC236}">
                <a16:creationId xmlns:a16="http://schemas.microsoft.com/office/drawing/2014/main" id="{FE99CBB5-EADD-788A-88A6-C43365905EE5}"/>
              </a:ext>
            </a:extLst>
          </p:cNvPr>
          <p:cNvGrpSpPr/>
          <p:nvPr userDrawn="1"/>
        </p:nvGrpSpPr>
        <p:grpSpPr>
          <a:xfrm rot="19766170">
            <a:off x="6861406" y="-1572283"/>
            <a:ext cx="8941548" cy="9273711"/>
            <a:chOff x="1699859" y="-718130"/>
            <a:chExt cx="5562921" cy="5769574"/>
          </a:xfrm>
        </p:grpSpPr>
        <p:grpSp>
          <p:nvGrpSpPr>
            <p:cNvPr id="12" name="Group 11">
              <a:extLst>
                <a:ext uri="{FF2B5EF4-FFF2-40B4-BE49-F238E27FC236}">
                  <a16:creationId xmlns:a16="http://schemas.microsoft.com/office/drawing/2014/main" id="{98DE578F-484A-C888-E4C1-BECB111E72AA}"/>
                </a:ext>
                <a:ext uri="{C183D7F6-B498-43B3-948B-1728B52AA6E4}">
                  <adec:decorative xmlns:adec="http://schemas.microsoft.com/office/drawing/2017/decorative" val="1"/>
                </a:ext>
              </a:extLst>
            </p:cNvPr>
            <p:cNvGrpSpPr/>
            <p:nvPr userDrawn="1"/>
          </p:nvGrpSpPr>
          <p:grpSpPr>
            <a:xfrm>
              <a:off x="2153742" y="-246483"/>
              <a:ext cx="4655155" cy="4826284"/>
              <a:chOff x="-24291" y="-430737"/>
              <a:chExt cx="4097879" cy="4248522"/>
            </a:xfrm>
          </p:grpSpPr>
          <p:sp>
            <p:nvSpPr>
              <p:cNvPr id="33" name="Freeform: Shape 32">
                <a:extLst>
                  <a:ext uri="{FF2B5EF4-FFF2-40B4-BE49-F238E27FC236}">
                    <a16:creationId xmlns:a16="http://schemas.microsoft.com/office/drawing/2014/main" id="{23D11944-6EC9-BCCB-22FD-E62582B396A5}"/>
                  </a:ext>
                </a:extLst>
              </p:cNvPr>
              <p:cNvSpPr/>
              <p:nvPr/>
            </p:nvSpPr>
            <p:spPr>
              <a:xfrm>
                <a:off x="-24291" y="-430737"/>
                <a:ext cx="2328290" cy="3339911"/>
              </a:xfrm>
              <a:custGeom>
                <a:avLst/>
                <a:gdLst>
                  <a:gd name="connsiteX0" fmla="*/ 694086 w 757579"/>
                  <a:gd name="connsiteY0" fmla="*/ 70610 h 1086741"/>
                  <a:gd name="connsiteX1" fmla="*/ 700379 w 757579"/>
                  <a:gd name="connsiteY1" fmla="*/ 70876 h 1086741"/>
                  <a:gd name="connsiteX2" fmla="*/ 701856 w 757579"/>
                  <a:gd name="connsiteY2" fmla="*/ 70876 h 1086741"/>
                  <a:gd name="connsiteX3" fmla="*/ 703126 w 757579"/>
                  <a:gd name="connsiteY3" fmla="*/ 70876 h 1086741"/>
                  <a:gd name="connsiteX4" fmla="*/ 705637 w 757579"/>
                  <a:gd name="connsiteY4" fmla="*/ 70758 h 1086741"/>
                  <a:gd name="connsiteX5" fmla="*/ 708474 w 757579"/>
                  <a:gd name="connsiteY5" fmla="*/ 70610 h 1086741"/>
                  <a:gd name="connsiteX6" fmla="*/ 711458 w 757579"/>
                  <a:gd name="connsiteY6" fmla="*/ 70403 h 1086741"/>
                  <a:gd name="connsiteX7" fmla="*/ 717248 w 757579"/>
                  <a:gd name="connsiteY7" fmla="*/ 69724 h 1086741"/>
                  <a:gd name="connsiteX8" fmla="*/ 718666 w 757579"/>
                  <a:gd name="connsiteY8" fmla="*/ 69517 h 1086741"/>
                  <a:gd name="connsiteX9" fmla="*/ 718962 w 757579"/>
                  <a:gd name="connsiteY9" fmla="*/ 69458 h 1086741"/>
                  <a:gd name="connsiteX10" fmla="*/ 719228 w 757579"/>
                  <a:gd name="connsiteY10" fmla="*/ 69399 h 1086741"/>
                  <a:gd name="connsiteX11" fmla="*/ 719759 w 757579"/>
                  <a:gd name="connsiteY11" fmla="*/ 69251 h 1086741"/>
                  <a:gd name="connsiteX12" fmla="*/ 722064 w 757579"/>
                  <a:gd name="connsiteY12" fmla="*/ 68689 h 1086741"/>
                  <a:gd name="connsiteX13" fmla="*/ 727352 w 757579"/>
                  <a:gd name="connsiteY13" fmla="*/ 67508 h 1086741"/>
                  <a:gd name="connsiteX14" fmla="*/ 737013 w 757579"/>
                  <a:gd name="connsiteY14" fmla="*/ 64199 h 1086741"/>
                  <a:gd name="connsiteX15" fmla="*/ 738667 w 757579"/>
                  <a:gd name="connsiteY15" fmla="*/ 63165 h 1086741"/>
                  <a:gd name="connsiteX16" fmla="*/ 739495 w 757579"/>
                  <a:gd name="connsiteY16" fmla="*/ 62633 h 1086741"/>
                  <a:gd name="connsiteX17" fmla="*/ 740529 w 757579"/>
                  <a:gd name="connsiteY17" fmla="*/ 62101 h 1086741"/>
                  <a:gd name="connsiteX18" fmla="*/ 744399 w 757579"/>
                  <a:gd name="connsiteY18" fmla="*/ 59826 h 1086741"/>
                  <a:gd name="connsiteX19" fmla="*/ 750810 w 757579"/>
                  <a:gd name="connsiteY19" fmla="*/ 54479 h 1086741"/>
                  <a:gd name="connsiteX20" fmla="*/ 757398 w 757579"/>
                  <a:gd name="connsiteY20" fmla="*/ 41007 h 1086741"/>
                  <a:gd name="connsiteX21" fmla="*/ 754355 w 757579"/>
                  <a:gd name="connsiteY21" fmla="*/ 26324 h 1086741"/>
                  <a:gd name="connsiteX22" fmla="*/ 749481 w 757579"/>
                  <a:gd name="connsiteY22" fmla="*/ 19558 h 1086741"/>
                  <a:gd name="connsiteX23" fmla="*/ 746290 w 757579"/>
                  <a:gd name="connsiteY23" fmla="*/ 16397 h 1086741"/>
                  <a:gd name="connsiteX24" fmla="*/ 745433 w 757579"/>
                  <a:gd name="connsiteY24" fmla="*/ 15629 h 1086741"/>
                  <a:gd name="connsiteX25" fmla="*/ 744310 w 757579"/>
                  <a:gd name="connsiteY25" fmla="*/ 14861 h 1086741"/>
                  <a:gd name="connsiteX26" fmla="*/ 741888 w 757579"/>
                  <a:gd name="connsiteY26" fmla="*/ 13354 h 1086741"/>
                  <a:gd name="connsiteX27" fmla="*/ 733350 w 757579"/>
                  <a:gd name="connsiteY27" fmla="*/ 8213 h 1086741"/>
                  <a:gd name="connsiteX28" fmla="*/ 728475 w 757579"/>
                  <a:gd name="connsiteY28" fmla="*/ 5997 h 1086741"/>
                  <a:gd name="connsiteX29" fmla="*/ 725461 w 757579"/>
                  <a:gd name="connsiteY29" fmla="*/ 4993 h 1086741"/>
                  <a:gd name="connsiteX30" fmla="*/ 723836 w 757579"/>
                  <a:gd name="connsiteY30" fmla="*/ 4520 h 1086741"/>
                  <a:gd name="connsiteX31" fmla="*/ 722507 w 757579"/>
                  <a:gd name="connsiteY31" fmla="*/ 4107 h 1086741"/>
                  <a:gd name="connsiteX32" fmla="*/ 716953 w 757579"/>
                  <a:gd name="connsiteY32" fmla="*/ 2600 h 1086741"/>
                  <a:gd name="connsiteX33" fmla="*/ 714087 w 757579"/>
                  <a:gd name="connsiteY33" fmla="*/ 1950 h 1086741"/>
                  <a:gd name="connsiteX34" fmla="*/ 710955 w 757579"/>
                  <a:gd name="connsiteY34" fmla="*/ 1389 h 1086741"/>
                  <a:gd name="connsiteX35" fmla="*/ 707410 w 757579"/>
                  <a:gd name="connsiteY35" fmla="*/ 916 h 1086741"/>
                  <a:gd name="connsiteX36" fmla="*/ 705608 w 757579"/>
                  <a:gd name="connsiteY36" fmla="*/ 709 h 1086741"/>
                  <a:gd name="connsiteX37" fmla="*/ 703983 w 757579"/>
                  <a:gd name="connsiteY37" fmla="*/ 561 h 1086741"/>
                  <a:gd name="connsiteX38" fmla="*/ 697631 w 757579"/>
                  <a:gd name="connsiteY38" fmla="*/ 207 h 1086741"/>
                  <a:gd name="connsiteX39" fmla="*/ 694677 w 757579"/>
                  <a:gd name="connsiteY39" fmla="*/ 118 h 1086741"/>
                  <a:gd name="connsiteX40" fmla="*/ 693199 w 757579"/>
                  <a:gd name="connsiteY40" fmla="*/ 118 h 1086741"/>
                  <a:gd name="connsiteX41" fmla="*/ 692402 w 757579"/>
                  <a:gd name="connsiteY41" fmla="*/ 59 h 1086741"/>
                  <a:gd name="connsiteX42" fmla="*/ 691575 w 757579"/>
                  <a:gd name="connsiteY42" fmla="*/ 59 h 1086741"/>
                  <a:gd name="connsiteX43" fmla="*/ 685134 w 757579"/>
                  <a:gd name="connsiteY43" fmla="*/ 0 h 1086741"/>
                  <a:gd name="connsiteX44" fmla="*/ 672932 w 757579"/>
                  <a:gd name="connsiteY44" fmla="*/ 0 h 1086741"/>
                  <a:gd name="connsiteX45" fmla="*/ 661263 w 757579"/>
                  <a:gd name="connsiteY45" fmla="*/ 295 h 1086741"/>
                  <a:gd name="connsiteX46" fmla="*/ 659608 w 757579"/>
                  <a:gd name="connsiteY46" fmla="*/ 295 h 1086741"/>
                  <a:gd name="connsiteX47" fmla="*/ 657806 w 757579"/>
                  <a:gd name="connsiteY47" fmla="*/ 355 h 1086741"/>
                  <a:gd name="connsiteX48" fmla="*/ 654467 w 757579"/>
                  <a:gd name="connsiteY48" fmla="*/ 473 h 1086741"/>
                  <a:gd name="connsiteX49" fmla="*/ 648677 w 757579"/>
                  <a:gd name="connsiteY49" fmla="*/ 768 h 1086741"/>
                  <a:gd name="connsiteX50" fmla="*/ 642798 w 757579"/>
                  <a:gd name="connsiteY50" fmla="*/ 1064 h 1086741"/>
                  <a:gd name="connsiteX51" fmla="*/ 636091 w 757579"/>
                  <a:gd name="connsiteY51" fmla="*/ 1448 h 1086741"/>
                  <a:gd name="connsiteX52" fmla="*/ 624244 w 757579"/>
                  <a:gd name="connsiteY52" fmla="*/ 2334 h 1086741"/>
                  <a:gd name="connsiteX53" fmla="*/ 622767 w 757579"/>
                  <a:gd name="connsiteY53" fmla="*/ 2452 h 1086741"/>
                  <a:gd name="connsiteX54" fmla="*/ 621260 w 757579"/>
                  <a:gd name="connsiteY54" fmla="*/ 2600 h 1086741"/>
                  <a:gd name="connsiteX55" fmla="*/ 618276 w 757579"/>
                  <a:gd name="connsiteY55" fmla="*/ 2895 h 1086741"/>
                  <a:gd name="connsiteX56" fmla="*/ 612308 w 757579"/>
                  <a:gd name="connsiteY56" fmla="*/ 3486 h 1086741"/>
                  <a:gd name="connsiteX57" fmla="*/ 606222 w 757579"/>
                  <a:gd name="connsiteY57" fmla="*/ 4077 h 1086741"/>
                  <a:gd name="connsiteX58" fmla="*/ 604391 w 757579"/>
                  <a:gd name="connsiteY58" fmla="*/ 4284 h 1086741"/>
                  <a:gd name="connsiteX59" fmla="*/ 602736 w 757579"/>
                  <a:gd name="connsiteY59" fmla="*/ 4491 h 1086741"/>
                  <a:gd name="connsiteX60" fmla="*/ 599870 w 757579"/>
                  <a:gd name="connsiteY60" fmla="*/ 4845 h 1086741"/>
                  <a:gd name="connsiteX61" fmla="*/ 587639 w 757579"/>
                  <a:gd name="connsiteY61" fmla="*/ 6381 h 1086741"/>
                  <a:gd name="connsiteX62" fmla="*/ 575881 w 757579"/>
                  <a:gd name="connsiteY62" fmla="*/ 8154 h 1086741"/>
                  <a:gd name="connsiteX63" fmla="*/ 572956 w 757579"/>
                  <a:gd name="connsiteY63" fmla="*/ 8597 h 1086741"/>
                  <a:gd name="connsiteX64" fmla="*/ 569972 w 757579"/>
                  <a:gd name="connsiteY64" fmla="*/ 9100 h 1086741"/>
                  <a:gd name="connsiteX65" fmla="*/ 563975 w 757579"/>
                  <a:gd name="connsiteY65" fmla="*/ 10134 h 1086741"/>
                  <a:gd name="connsiteX66" fmla="*/ 551921 w 757579"/>
                  <a:gd name="connsiteY66" fmla="*/ 12349 h 1086741"/>
                  <a:gd name="connsiteX67" fmla="*/ 548907 w 757579"/>
                  <a:gd name="connsiteY67" fmla="*/ 12911 h 1086741"/>
                  <a:gd name="connsiteX68" fmla="*/ 545923 w 757579"/>
                  <a:gd name="connsiteY68" fmla="*/ 13502 h 1086741"/>
                  <a:gd name="connsiteX69" fmla="*/ 539955 w 757579"/>
                  <a:gd name="connsiteY69" fmla="*/ 14742 h 1086741"/>
                  <a:gd name="connsiteX70" fmla="*/ 534017 w 757579"/>
                  <a:gd name="connsiteY70" fmla="*/ 16013 h 1086741"/>
                  <a:gd name="connsiteX71" fmla="*/ 528079 w 757579"/>
                  <a:gd name="connsiteY71" fmla="*/ 17372 h 1086741"/>
                  <a:gd name="connsiteX72" fmla="*/ 522141 w 757579"/>
                  <a:gd name="connsiteY72" fmla="*/ 18731 h 1086741"/>
                  <a:gd name="connsiteX73" fmla="*/ 516232 w 757579"/>
                  <a:gd name="connsiteY73" fmla="*/ 20208 h 1086741"/>
                  <a:gd name="connsiteX74" fmla="*/ 510323 w 757579"/>
                  <a:gd name="connsiteY74" fmla="*/ 21685 h 1086741"/>
                  <a:gd name="connsiteX75" fmla="*/ 504444 w 757579"/>
                  <a:gd name="connsiteY75" fmla="*/ 23251 h 1086741"/>
                  <a:gd name="connsiteX76" fmla="*/ 326767 w 757579"/>
                  <a:gd name="connsiteY76" fmla="*/ 98972 h 1086741"/>
                  <a:gd name="connsiteX77" fmla="*/ 248092 w 757579"/>
                  <a:gd name="connsiteY77" fmla="*/ 154544 h 1086741"/>
                  <a:gd name="connsiteX78" fmla="*/ 211960 w 757579"/>
                  <a:gd name="connsiteY78" fmla="*/ 186274 h 1086741"/>
                  <a:gd name="connsiteX79" fmla="*/ 178220 w 757579"/>
                  <a:gd name="connsiteY79" fmla="*/ 220397 h 1086741"/>
                  <a:gd name="connsiteX80" fmla="*/ 118483 w 757579"/>
                  <a:gd name="connsiteY80" fmla="*/ 295173 h 1086741"/>
                  <a:gd name="connsiteX81" fmla="*/ 92809 w 757579"/>
                  <a:gd name="connsiteY81" fmla="*/ 335471 h 1086741"/>
                  <a:gd name="connsiteX82" fmla="*/ 86812 w 757579"/>
                  <a:gd name="connsiteY82" fmla="*/ 345840 h 1086741"/>
                  <a:gd name="connsiteX83" fmla="*/ 81021 w 757579"/>
                  <a:gd name="connsiteY83" fmla="*/ 356269 h 1086741"/>
                  <a:gd name="connsiteX84" fmla="*/ 79603 w 757579"/>
                  <a:gd name="connsiteY84" fmla="*/ 358869 h 1086741"/>
                  <a:gd name="connsiteX85" fmla="*/ 78894 w 757579"/>
                  <a:gd name="connsiteY85" fmla="*/ 360169 h 1086741"/>
                  <a:gd name="connsiteX86" fmla="*/ 78214 w 757579"/>
                  <a:gd name="connsiteY86" fmla="*/ 361469 h 1086741"/>
                  <a:gd name="connsiteX87" fmla="*/ 75496 w 757579"/>
                  <a:gd name="connsiteY87" fmla="*/ 366669 h 1086741"/>
                  <a:gd name="connsiteX88" fmla="*/ 72778 w 757579"/>
                  <a:gd name="connsiteY88" fmla="*/ 371928 h 1086741"/>
                  <a:gd name="connsiteX89" fmla="*/ 71360 w 757579"/>
                  <a:gd name="connsiteY89" fmla="*/ 374675 h 1086741"/>
                  <a:gd name="connsiteX90" fmla="*/ 70001 w 757579"/>
                  <a:gd name="connsiteY90" fmla="*/ 377423 h 1086741"/>
                  <a:gd name="connsiteX91" fmla="*/ 64920 w 757579"/>
                  <a:gd name="connsiteY91" fmla="*/ 387822 h 1086741"/>
                  <a:gd name="connsiteX92" fmla="*/ 63472 w 757579"/>
                  <a:gd name="connsiteY92" fmla="*/ 390895 h 1086741"/>
                  <a:gd name="connsiteX93" fmla="*/ 62261 w 757579"/>
                  <a:gd name="connsiteY93" fmla="*/ 393524 h 1086741"/>
                  <a:gd name="connsiteX94" fmla="*/ 59809 w 757579"/>
                  <a:gd name="connsiteY94" fmla="*/ 398931 h 1086741"/>
                  <a:gd name="connsiteX95" fmla="*/ 57357 w 757579"/>
                  <a:gd name="connsiteY95" fmla="*/ 404337 h 1086741"/>
                  <a:gd name="connsiteX96" fmla="*/ 55023 w 757579"/>
                  <a:gd name="connsiteY96" fmla="*/ 409744 h 1086741"/>
                  <a:gd name="connsiteX97" fmla="*/ 52718 w 757579"/>
                  <a:gd name="connsiteY97" fmla="*/ 415121 h 1086741"/>
                  <a:gd name="connsiteX98" fmla="*/ 51536 w 757579"/>
                  <a:gd name="connsiteY98" fmla="*/ 417839 h 1086741"/>
                  <a:gd name="connsiteX99" fmla="*/ 50945 w 757579"/>
                  <a:gd name="connsiteY99" fmla="*/ 419227 h 1086741"/>
                  <a:gd name="connsiteX100" fmla="*/ 50355 w 757579"/>
                  <a:gd name="connsiteY100" fmla="*/ 420705 h 1086741"/>
                  <a:gd name="connsiteX101" fmla="*/ 45982 w 757579"/>
                  <a:gd name="connsiteY101" fmla="*/ 431636 h 1086741"/>
                  <a:gd name="connsiteX102" fmla="*/ 44859 w 757579"/>
                  <a:gd name="connsiteY102" fmla="*/ 434472 h 1086741"/>
                  <a:gd name="connsiteX103" fmla="*/ 44269 w 757579"/>
                  <a:gd name="connsiteY103" fmla="*/ 436008 h 1086741"/>
                  <a:gd name="connsiteX104" fmla="*/ 43766 w 757579"/>
                  <a:gd name="connsiteY104" fmla="*/ 437397 h 1086741"/>
                  <a:gd name="connsiteX105" fmla="*/ 41728 w 757579"/>
                  <a:gd name="connsiteY105" fmla="*/ 442863 h 1086741"/>
                  <a:gd name="connsiteX106" fmla="*/ 33869 w 757579"/>
                  <a:gd name="connsiteY106" fmla="*/ 465286 h 1086741"/>
                  <a:gd name="connsiteX107" fmla="*/ 20604 w 757579"/>
                  <a:gd name="connsiteY107" fmla="*/ 510872 h 1086741"/>
                  <a:gd name="connsiteX108" fmla="*/ 10589 w 757579"/>
                  <a:gd name="connsiteY108" fmla="*/ 557168 h 1086741"/>
                  <a:gd name="connsiteX109" fmla="*/ 3557 w 757579"/>
                  <a:gd name="connsiteY109" fmla="*/ 745185 h 1086741"/>
                  <a:gd name="connsiteX110" fmla="*/ 19895 w 757579"/>
                  <a:gd name="connsiteY110" fmla="*/ 837598 h 1086741"/>
                  <a:gd name="connsiteX111" fmla="*/ 49114 w 757579"/>
                  <a:gd name="connsiteY111" fmla="*/ 926466 h 1086741"/>
                  <a:gd name="connsiteX112" fmla="*/ 142856 w 757579"/>
                  <a:gd name="connsiteY112" fmla="*/ 1086742 h 1086741"/>
                  <a:gd name="connsiteX113" fmla="*/ 57327 w 757579"/>
                  <a:gd name="connsiteY113" fmla="*/ 923305 h 1086741"/>
                  <a:gd name="connsiteX114" fmla="*/ 32776 w 757579"/>
                  <a:gd name="connsiteY114" fmla="*/ 834673 h 1086741"/>
                  <a:gd name="connsiteX115" fmla="*/ 21136 w 757579"/>
                  <a:gd name="connsiteY115" fmla="*/ 743767 h 1086741"/>
                  <a:gd name="connsiteX116" fmla="*/ 36499 w 757579"/>
                  <a:gd name="connsiteY116" fmla="*/ 562427 h 1086741"/>
                  <a:gd name="connsiteX117" fmla="*/ 48198 w 757579"/>
                  <a:gd name="connsiteY117" fmla="*/ 518524 h 1086741"/>
                  <a:gd name="connsiteX118" fmla="*/ 62911 w 757579"/>
                  <a:gd name="connsiteY118" fmla="*/ 475627 h 1086741"/>
                  <a:gd name="connsiteX119" fmla="*/ 71390 w 757579"/>
                  <a:gd name="connsiteY119" fmla="*/ 454621 h 1086741"/>
                  <a:gd name="connsiteX120" fmla="*/ 73665 w 757579"/>
                  <a:gd name="connsiteY120" fmla="*/ 449303 h 1086741"/>
                  <a:gd name="connsiteX121" fmla="*/ 74226 w 757579"/>
                  <a:gd name="connsiteY121" fmla="*/ 448003 h 1086741"/>
                  <a:gd name="connsiteX122" fmla="*/ 74728 w 757579"/>
                  <a:gd name="connsiteY122" fmla="*/ 446851 h 1086741"/>
                  <a:gd name="connsiteX123" fmla="*/ 75851 w 757579"/>
                  <a:gd name="connsiteY123" fmla="*/ 444369 h 1086741"/>
                  <a:gd name="connsiteX124" fmla="*/ 80608 w 757579"/>
                  <a:gd name="connsiteY124" fmla="*/ 433940 h 1086741"/>
                  <a:gd name="connsiteX125" fmla="*/ 81139 w 757579"/>
                  <a:gd name="connsiteY125" fmla="*/ 432759 h 1086741"/>
                  <a:gd name="connsiteX126" fmla="*/ 81730 w 757579"/>
                  <a:gd name="connsiteY126" fmla="*/ 431518 h 1086741"/>
                  <a:gd name="connsiteX127" fmla="*/ 82971 w 757579"/>
                  <a:gd name="connsiteY127" fmla="*/ 428977 h 1086741"/>
                  <a:gd name="connsiteX128" fmla="*/ 85482 w 757579"/>
                  <a:gd name="connsiteY128" fmla="*/ 423807 h 1086741"/>
                  <a:gd name="connsiteX129" fmla="*/ 87993 w 757579"/>
                  <a:gd name="connsiteY129" fmla="*/ 418666 h 1086741"/>
                  <a:gd name="connsiteX130" fmla="*/ 90593 w 757579"/>
                  <a:gd name="connsiteY130" fmla="*/ 413614 h 1086741"/>
                  <a:gd name="connsiteX131" fmla="*/ 93193 w 757579"/>
                  <a:gd name="connsiteY131" fmla="*/ 408562 h 1086741"/>
                  <a:gd name="connsiteX132" fmla="*/ 94523 w 757579"/>
                  <a:gd name="connsiteY132" fmla="*/ 405992 h 1086741"/>
                  <a:gd name="connsiteX133" fmla="*/ 95645 w 757579"/>
                  <a:gd name="connsiteY133" fmla="*/ 403865 h 1086741"/>
                  <a:gd name="connsiteX134" fmla="*/ 101229 w 757579"/>
                  <a:gd name="connsiteY134" fmla="*/ 393642 h 1086741"/>
                  <a:gd name="connsiteX135" fmla="*/ 102559 w 757579"/>
                  <a:gd name="connsiteY135" fmla="*/ 391249 h 1086741"/>
                  <a:gd name="connsiteX136" fmla="*/ 103918 w 757579"/>
                  <a:gd name="connsiteY136" fmla="*/ 388915 h 1086741"/>
                  <a:gd name="connsiteX137" fmla="*/ 106783 w 757579"/>
                  <a:gd name="connsiteY137" fmla="*/ 384011 h 1086741"/>
                  <a:gd name="connsiteX138" fmla="*/ 109649 w 757579"/>
                  <a:gd name="connsiteY138" fmla="*/ 379048 h 1086741"/>
                  <a:gd name="connsiteX139" fmla="*/ 110358 w 757579"/>
                  <a:gd name="connsiteY139" fmla="*/ 377807 h 1086741"/>
                  <a:gd name="connsiteX140" fmla="*/ 111097 w 757579"/>
                  <a:gd name="connsiteY140" fmla="*/ 376596 h 1086741"/>
                  <a:gd name="connsiteX141" fmla="*/ 112574 w 757579"/>
                  <a:gd name="connsiteY141" fmla="*/ 374203 h 1086741"/>
                  <a:gd name="connsiteX142" fmla="*/ 118512 w 757579"/>
                  <a:gd name="connsiteY142" fmla="*/ 364630 h 1086741"/>
                  <a:gd name="connsiteX143" fmla="*/ 124569 w 757579"/>
                  <a:gd name="connsiteY143" fmla="*/ 355176 h 1086741"/>
                  <a:gd name="connsiteX144" fmla="*/ 150567 w 757579"/>
                  <a:gd name="connsiteY144" fmla="*/ 318394 h 1086741"/>
                  <a:gd name="connsiteX145" fmla="*/ 209891 w 757579"/>
                  <a:gd name="connsiteY145" fmla="*/ 250975 h 1086741"/>
                  <a:gd name="connsiteX146" fmla="*/ 242892 w 757579"/>
                  <a:gd name="connsiteY146" fmla="*/ 220634 h 1086741"/>
                  <a:gd name="connsiteX147" fmla="*/ 277872 w 757579"/>
                  <a:gd name="connsiteY147" fmla="*/ 192744 h 1086741"/>
                  <a:gd name="connsiteX148" fmla="*/ 353091 w 757579"/>
                  <a:gd name="connsiteY148" fmla="*/ 144794 h 1086741"/>
                  <a:gd name="connsiteX149" fmla="*/ 519009 w 757579"/>
                  <a:gd name="connsiteY149" fmla="*/ 83166 h 1086741"/>
                  <a:gd name="connsiteX150" fmla="*/ 524415 w 757579"/>
                  <a:gd name="connsiteY150" fmla="*/ 81984 h 1086741"/>
                  <a:gd name="connsiteX151" fmla="*/ 529851 w 757579"/>
                  <a:gd name="connsiteY151" fmla="*/ 80921 h 1086741"/>
                  <a:gd name="connsiteX152" fmla="*/ 535258 w 757579"/>
                  <a:gd name="connsiteY152" fmla="*/ 79857 h 1086741"/>
                  <a:gd name="connsiteX153" fmla="*/ 540694 w 757579"/>
                  <a:gd name="connsiteY153" fmla="*/ 78882 h 1086741"/>
                  <a:gd name="connsiteX154" fmla="*/ 546130 w 757579"/>
                  <a:gd name="connsiteY154" fmla="*/ 77907 h 1086741"/>
                  <a:gd name="connsiteX155" fmla="*/ 551566 w 757579"/>
                  <a:gd name="connsiteY155" fmla="*/ 77021 h 1086741"/>
                  <a:gd name="connsiteX156" fmla="*/ 557002 w 757579"/>
                  <a:gd name="connsiteY156" fmla="*/ 76164 h 1086741"/>
                  <a:gd name="connsiteX157" fmla="*/ 559720 w 757579"/>
                  <a:gd name="connsiteY157" fmla="*/ 75750 h 1086741"/>
                  <a:gd name="connsiteX158" fmla="*/ 562438 w 757579"/>
                  <a:gd name="connsiteY158" fmla="*/ 75366 h 1086741"/>
                  <a:gd name="connsiteX159" fmla="*/ 573311 w 757579"/>
                  <a:gd name="connsiteY159" fmla="*/ 73889 h 1086741"/>
                  <a:gd name="connsiteX160" fmla="*/ 578776 w 757579"/>
                  <a:gd name="connsiteY160" fmla="*/ 73210 h 1086741"/>
                  <a:gd name="connsiteX161" fmla="*/ 581524 w 757579"/>
                  <a:gd name="connsiteY161" fmla="*/ 72885 h 1086741"/>
                  <a:gd name="connsiteX162" fmla="*/ 584360 w 757579"/>
                  <a:gd name="connsiteY162" fmla="*/ 72589 h 1086741"/>
                  <a:gd name="connsiteX163" fmla="*/ 595616 w 757579"/>
                  <a:gd name="connsiteY163" fmla="*/ 71437 h 1086741"/>
                  <a:gd name="connsiteX164" fmla="*/ 606459 w 757579"/>
                  <a:gd name="connsiteY164" fmla="*/ 70610 h 1086741"/>
                  <a:gd name="connsiteX165" fmla="*/ 609354 w 757579"/>
                  <a:gd name="connsiteY165" fmla="*/ 70373 h 1086741"/>
                  <a:gd name="connsiteX166" fmla="*/ 610595 w 757579"/>
                  <a:gd name="connsiteY166" fmla="*/ 70285 h 1086741"/>
                  <a:gd name="connsiteX167" fmla="*/ 611658 w 757579"/>
                  <a:gd name="connsiteY167" fmla="*/ 70226 h 1086741"/>
                  <a:gd name="connsiteX168" fmla="*/ 617154 w 757579"/>
                  <a:gd name="connsiteY168" fmla="*/ 69960 h 1086741"/>
                  <a:gd name="connsiteX169" fmla="*/ 622737 w 757579"/>
                  <a:gd name="connsiteY169" fmla="*/ 69664 h 1086741"/>
                  <a:gd name="connsiteX170" fmla="*/ 625544 w 757579"/>
                  <a:gd name="connsiteY170" fmla="*/ 69517 h 1086741"/>
                  <a:gd name="connsiteX171" fmla="*/ 626933 w 757579"/>
                  <a:gd name="connsiteY171" fmla="*/ 69458 h 1086741"/>
                  <a:gd name="connsiteX172" fmla="*/ 628351 w 757579"/>
                  <a:gd name="connsiteY172" fmla="*/ 69458 h 1086741"/>
                  <a:gd name="connsiteX173" fmla="*/ 639666 w 757579"/>
                  <a:gd name="connsiteY173" fmla="*/ 69103 h 1086741"/>
                  <a:gd name="connsiteX174" fmla="*/ 644541 w 757579"/>
                  <a:gd name="connsiteY174" fmla="*/ 69074 h 1086741"/>
                  <a:gd name="connsiteX175" fmla="*/ 650243 w 757579"/>
                  <a:gd name="connsiteY175" fmla="*/ 69074 h 1086741"/>
                  <a:gd name="connsiteX176" fmla="*/ 656033 w 757579"/>
                  <a:gd name="connsiteY176" fmla="*/ 69074 h 1086741"/>
                  <a:gd name="connsiteX177" fmla="*/ 658485 w 757579"/>
                  <a:gd name="connsiteY177" fmla="*/ 69074 h 1086741"/>
                  <a:gd name="connsiteX178" fmla="*/ 660849 w 757579"/>
                  <a:gd name="connsiteY178" fmla="*/ 69162 h 1086741"/>
                  <a:gd name="connsiteX179" fmla="*/ 672371 w 757579"/>
                  <a:gd name="connsiteY179" fmla="*/ 69428 h 1086741"/>
                  <a:gd name="connsiteX180" fmla="*/ 683361 w 757579"/>
                  <a:gd name="connsiteY180" fmla="*/ 69960 h 1086741"/>
                  <a:gd name="connsiteX181" fmla="*/ 688502 w 757579"/>
                  <a:gd name="connsiteY181" fmla="*/ 70226 h 1086741"/>
                  <a:gd name="connsiteX182" fmla="*/ 689122 w 757579"/>
                  <a:gd name="connsiteY182" fmla="*/ 70226 h 1086741"/>
                  <a:gd name="connsiteX183" fmla="*/ 689802 w 757579"/>
                  <a:gd name="connsiteY183" fmla="*/ 70314 h 1086741"/>
                  <a:gd name="connsiteX184" fmla="*/ 691220 w 757579"/>
                  <a:gd name="connsiteY184" fmla="*/ 70433 h 1086741"/>
                  <a:gd name="connsiteX185" fmla="*/ 694056 w 757579"/>
                  <a:gd name="connsiteY185" fmla="*/ 70639 h 1086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757579" h="1086741">
                    <a:moveTo>
                      <a:pt x="694086" y="70610"/>
                    </a:moveTo>
                    <a:cubicBezTo>
                      <a:pt x="696154" y="70758"/>
                      <a:pt x="698311" y="70846"/>
                      <a:pt x="700379" y="70876"/>
                    </a:cubicBezTo>
                    <a:cubicBezTo>
                      <a:pt x="700881" y="70876"/>
                      <a:pt x="701354" y="70876"/>
                      <a:pt x="701856" y="70876"/>
                    </a:cubicBezTo>
                    <a:cubicBezTo>
                      <a:pt x="702269" y="70876"/>
                      <a:pt x="702713" y="70876"/>
                      <a:pt x="703126" y="70876"/>
                    </a:cubicBezTo>
                    <a:cubicBezTo>
                      <a:pt x="703983" y="70876"/>
                      <a:pt x="704810" y="70817"/>
                      <a:pt x="705637" y="70758"/>
                    </a:cubicBezTo>
                    <a:cubicBezTo>
                      <a:pt x="706406" y="70698"/>
                      <a:pt x="707499" y="70669"/>
                      <a:pt x="708474" y="70610"/>
                    </a:cubicBezTo>
                    <a:cubicBezTo>
                      <a:pt x="709478" y="70551"/>
                      <a:pt x="710453" y="70492"/>
                      <a:pt x="711458" y="70403"/>
                    </a:cubicBezTo>
                    <a:cubicBezTo>
                      <a:pt x="713437" y="70226"/>
                      <a:pt x="715357" y="70019"/>
                      <a:pt x="717248" y="69724"/>
                    </a:cubicBezTo>
                    <a:cubicBezTo>
                      <a:pt x="717721" y="69664"/>
                      <a:pt x="718194" y="69576"/>
                      <a:pt x="718666" y="69517"/>
                    </a:cubicBezTo>
                    <a:cubicBezTo>
                      <a:pt x="718784" y="69517"/>
                      <a:pt x="718873" y="69487"/>
                      <a:pt x="718962" y="69458"/>
                    </a:cubicBezTo>
                    <a:lnTo>
                      <a:pt x="719228" y="69399"/>
                    </a:lnTo>
                    <a:lnTo>
                      <a:pt x="719759" y="69251"/>
                    </a:lnTo>
                    <a:cubicBezTo>
                      <a:pt x="720468" y="69074"/>
                      <a:pt x="721030" y="68837"/>
                      <a:pt x="722064" y="68689"/>
                    </a:cubicBezTo>
                    <a:cubicBezTo>
                      <a:pt x="723896" y="68335"/>
                      <a:pt x="725639" y="67951"/>
                      <a:pt x="727352" y="67508"/>
                    </a:cubicBezTo>
                    <a:cubicBezTo>
                      <a:pt x="730720" y="66592"/>
                      <a:pt x="734029" y="65499"/>
                      <a:pt x="737013" y="64199"/>
                    </a:cubicBezTo>
                    <a:cubicBezTo>
                      <a:pt x="737574" y="63874"/>
                      <a:pt x="738106" y="63519"/>
                      <a:pt x="738667" y="63165"/>
                    </a:cubicBezTo>
                    <a:cubicBezTo>
                      <a:pt x="738933" y="62988"/>
                      <a:pt x="739229" y="62810"/>
                      <a:pt x="739495" y="62633"/>
                    </a:cubicBezTo>
                    <a:cubicBezTo>
                      <a:pt x="739849" y="62456"/>
                      <a:pt x="740174" y="62278"/>
                      <a:pt x="740529" y="62101"/>
                    </a:cubicBezTo>
                    <a:cubicBezTo>
                      <a:pt x="741888" y="61392"/>
                      <a:pt x="743188" y="60624"/>
                      <a:pt x="744399" y="59826"/>
                    </a:cubicBezTo>
                    <a:cubicBezTo>
                      <a:pt x="746851" y="58231"/>
                      <a:pt x="749008" y="56429"/>
                      <a:pt x="750810" y="54479"/>
                    </a:cubicBezTo>
                    <a:cubicBezTo>
                      <a:pt x="754444" y="50579"/>
                      <a:pt x="756778" y="46059"/>
                      <a:pt x="757398" y="41007"/>
                    </a:cubicBezTo>
                    <a:cubicBezTo>
                      <a:pt x="758048" y="35984"/>
                      <a:pt x="756926" y="31021"/>
                      <a:pt x="754355" y="26324"/>
                    </a:cubicBezTo>
                    <a:cubicBezTo>
                      <a:pt x="753085" y="23990"/>
                      <a:pt x="751430" y="21715"/>
                      <a:pt x="749481" y="19558"/>
                    </a:cubicBezTo>
                    <a:cubicBezTo>
                      <a:pt x="748506" y="18465"/>
                      <a:pt x="747442" y="17431"/>
                      <a:pt x="746290" y="16397"/>
                    </a:cubicBezTo>
                    <a:cubicBezTo>
                      <a:pt x="745994" y="16131"/>
                      <a:pt x="745728" y="15895"/>
                      <a:pt x="745433" y="15629"/>
                    </a:cubicBezTo>
                    <a:cubicBezTo>
                      <a:pt x="745078" y="15363"/>
                      <a:pt x="744694" y="15097"/>
                      <a:pt x="744310" y="14861"/>
                    </a:cubicBezTo>
                    <a:cubicBezTo>
                      <a:pt x="743542" y="14358"/>
                      <a:pt x="742715" y="13856"/>
                      <a:pt x="741888" y="13354"/>
                    </a:cubicBezTo>
                    <a:cubicBezTo>
                      <a:pt x="739288" y="11493"/>
                      <a:pt x="736511" y="9779"/>
                      <a:pt x="733350" y="8213"/>
                    </a:cubicBezTo>
                    <a:cubicBezTo>
                      <a:pt x="731784" y="7416"/>
                      <a:pt x="730129" y="6677"/>
                      <a:pt x="728475" y="5997"/>
                    </a:cubicBezTo>
                    <a:cubicBezTo>
                      <a:pt x="727736" y="5643"/>
                      <a:pt x="726525" y="5318"/>
                      <a:pt x="725461" y="4993"/>
                    </a:cubicBezTo>
                    <a:cubicBezTo>
                      <a:pt x="724930" y="4845"/>
                      <a:pt x="724368" y="4668"/>
                      <a:pt x="723836" y="4520"/>
                    </a:cubicBezTo>
                    <a:cubicBezTo>
                      <a:pt x="723393" y="4372"/>
                      <a:pt x="722950" y="4225"/>
                      <a:pt x="722507" y="4107"/>
                    </a:cubicBezTo>
                    <a:cubicBezTo>
                      <a:pt x="720705" y="3545"/>
                      <a:pt x="718843" y="3043"/>
                      <a:pt x="716953" y="2600"/>
                    </a:cubicBezTo>
                    <a:cubicBezTo>
                      <a:pt x="716007" y="2364"/>
                      <a:pt x="715062" y="2157"/>
                      <a:pt x="714087" y="1950"/>
                    </a:cubicBezTo>
                    <a:cubicBezTo>
                      <a:pt x="713112" y="1743"/>
                      <a:pt x="712226" y="1566"/>
                      <a:pt x="710955" y="1389"/>
                    </a:cubicBezTo>
                    <a:cubicBezTo>
                      <a:pt x="709774" y="1211"/>
                      <a:pt x="708592" y="1064"/>
                      <a:pt x="707410" y="916"/>
                    </a:cubicBezTo>
                    <a:cubicBezTo>
                      <a:pt x="706819" y="857"/>
                      <a:pt x="706199" y="798"/>
                      <a:pt x="705608" y="709"/>
                    </a:cubicBezTo>
                    <a:cubicBezTo>
                      <a:pt x="705076" y="650"/>
                      <a:pt x="704515" y="620"/>
                      <a:pt x="703983" y="561"/>
                    </a:cubicBezTo>
                    <a:cubicBezTo>
                      <a:pt x="701885" y="384"/>
                      <a:pt x="699817" y="266"/>
                      <a:pt x="697631" y="207"/>
                    </a:cubicBezTo>
                    <a:lnTo>
                      <a:pt x="694677" y="118"/>
                    </a:lnTo>
                    <a:lnTo>
                      <a:pt x="693199" y="118"/>
                    </a:lnTo>
                    <a:cubicBezTo>
                      <a:pt x="693199" y="118"/>
                      <a:pt x="692402" y="59"/>
                      <a:pt x="692402" y="59"/>
                    </a:cubicBezTo>
                    <a:lnTo>
                      <a:pt x="691575" y="59"/>
                    </a:lnTo>
                    <a:cubicBezTo>
                      <a:pt x="691575" y="59"/>
                      <a:pt x="685134" y="0"/>
                      <a:pt x="685134" y="0"/>
                    </a:cubicBezTo>
                    <a:lnTo>
                      <a:pt x="672932" y="0"/>
                    </a:lnTo>
                    <a:cubicBezTo>
                      <a:pt x="672932" y="0"/>
                      <a:pt x="661263" y="295"/>
                      <a:pt x="661263" y="295"/>
                    </a:cubicBezTo>
                    <a:lnTo>
                      <a:pt x="659608" y="295"/>
                    </a:lnTo>
                    <a:cubicBezTo>
                      <a:pt x="659608" y="295"/>
                      <a:pt x="657806" y="355"/>
                      <a:pt x="657806" y="355"/>
                    </a:cubicBezTo>
                    <a:cubicBezTo>
                      <a:pt x="656624" y="384"/>
                      <a:pt x="655531" y="443"/>
                      <a:pt x="654467" y="473"/>
                    </a:cubicBezTo>
                    <a:lnTo>
                      <a:pt x="648677" y="768"/>
                    </a:lnTo>
                    <a:lnTo>
                      <a:pt x="642798" y="1064"/>
                    </a:lnTo>
                    <a:cubicBezTo>
                      <a:pt x="640730" y="1152"/>
                      <a:pt x="638484" y="1270"/>
                      <a:pt x="636091" y="1448"/>
                    </a:cubicBezTo>
                    <a:lnTo>
                      <a:pt x="624244" y="2334"/>
                    </a:lnTo>
                    <a:lnTo>
                      <a:pt x="622767" y="2452"/>
                    </a:lnTo>
                    <a:lnTo>
                      <a:pt x="621260" y="2600"/>
                    </a:lnTo>
                    <a:lnTo>
                      <a:pt x="618276" y="2895"/>
                    </a:lnTo>
                    <a:lnTo>
                      <a:pt x="612308" y="3486"/>
                    </a:lnTo>
                    <a:lnTo>
                      <a:pt x="606222" y="4077"/>
                    </a:lnTo>
                    <a:cubicBezTo>
                      <a:pt x="605602" y="4136"/>
                      <a:pt x="605011" y="4195"/>
                      <a:pt x="604391" y="4284"/>
                    </a:cubicBezTo>
                    <a:lnTo>
                      <a:pt x="602736" y="4491"/>
                    </a:lnTo>
                    <a:lnTo>
                      <a:pt x="599870" y="4845"/>
                    </a:lnTo>
                    <a:lnTo>
                      <a:pt x="587639" y="6381"/>
                    </a:lnTo>
                    <a:lnTo>
                      <a:pt x="575881" y="8154"/>
                    </a:lnTo>
                    <a:lnTo>
                      <a:pt x="572956" y="8597"/>
                    </a:lnTo>
                    <a:cubicBezTo>
                      <a:pt x="571981" y="8745"/>
                      <a:pt x="570977" y="8922"/>
                      <a:pt x="569972" y="9100"/>
                    </a:cubicBezTo>
                    <a:lnTo>
                      <a:pt x="563975" y="10134"/>
                    </a:lnTo>
                    <a:cubicBezTo>
                      <a:pt x="559986" y="10784"/>
                      <a:pt x="555939" y="11581"/>
                      <a:pt x="551921" y="12349"/>
                    </a:cubicBezTo>
                    <a:lnTo>
                      <a:pt x="548907" y="12911"/>
                    </a:lnTo>
                    <a:cubicBezTo>
                      <a:pt x="547903" y="13088"/>
                      <a:pt x="546898" y="13295"/>
                      <a:pt x="545923" y="13502"/>
                    </a:cubicBezTo>
                    <a:lnTo>
                      <a:pt x="539955" y="14742"/>
                    </a:lnTo>
                    <a:cubicBezTo>
                      <a:pt x="537976" y="15156"/>
                      <a:pt x="535967" y="15570"/>
                      <a:pt x="534017" y="16013"/>
                    </a:cubicBezTo>
                    <a:lnTo>
                      <a:pt x="528079" y="17372"/>
                    </a:lnTo>
                    <a:lnTo>
                      <a:pt x="522141" y="18731"/>
                    </a:lnTo>
                    <a:lnTo>
                      <a:pt x="516232" y="20208"/>
                    </a:lnTo>
                    <a:lnTo>
                      <a:pt x="510323" y="21685"/>
                    </a:lnTo>
                    <a:lnTo>
                      <a:pt x="504444" y="23251"/>
                    </a:lnTo>
                    <a:cubicBezTo>
                      <a:pt x="441840" y="40002"/>
                      <a:pt x="381807" y="65587"/>
                      <a:pt x="326767" y="98972"/>
                    </a:cubicBezTo>
                    <a:cubicBezTo>
                      <a:pt x="299232" y="115664"/>
                      <a:pt x="272938" y="134247"/>
                      <a:pt x="248092" y="154544"/>
                    </a:cubicBezTo>
                    <a:cubicBezTo>
                      <a:pt x="235683" y="164707"/>
                      <a:pt x="223600" y="175284"/>
                      <a:pt x="211960" y="186274"/>
                    </a:cubicBezTo>
                    <a:cubicBezTo>
                      <a:pt x="200319" y="197264"/>
                      <a:pt x="189033" y="208639"/>
                      <a:pt x="178220" y="220397"/>
                    </a:cubicBezTo>
                    <a:cubicBezTo>
                      <a:pt x="156535" y="243914"/>
                      <a:pt x="136564" y="268908"/>
                      <a:pt x="118483" y="295173"/>
                    </a:cubicBezTo>
                    <a:cubicBezTo>
                      <a:pt x="109442" y="308290"/>
                      <a:pt x="100875" y="321733"/>
                      <a:pt x="92809" y="335471"/>
                    </a:cubicBezTo>
                    <a:cubicBezTo>
                      <a:pt x="90741" y="338868"/>
                      <a:pt x="88821" y="342384"/>
                      <a:pt x="86812" y="345840"/>
                    </a:cubicBezTo>
                    <a:cubicBezTo>
                      <a:pt x="84803" y="349297"/>
                      <a:pt x="82941" y="352813"/>
                      <a:pt x="81021" y="356269"/>
                    </a:cubicBezTo>
                    <a:lnTo>
                      <a:pt x="79603" y="358869"/>
                    </a:lnTo>
                    <a:lnTo>
                      <a:pt x="78894" y="360169"/>
                    </a:lnTo>
                    <a:lnTo>
                      <a:pt x="78214" y="361469"/>
                    </a:lnTo>
                    <a:lnTo>
                      <a:pt x="75496" y="366669"/>
                    </a:lnTo>
                    <a:lnTo>
                      <a:pt x="72778" y="371928"/>
                    </a:lnTo>
                    <a:cubicBezTo>
                      <a:pt x="72306" y="372844"/>
                      <a:pt x="71803" y="373759"/>
                      <a:pt x="71360" y="374675"/>
                    </a:cubicBezTo>
                    <a:lnTo>
                      <a:pt x="70001" y="377423"/>
                    </a:lnTo>
                    <a:lnTo>
                      <a:pt x="64920" y="387822"/>
                    </a:lnTo>
                    <a:lnTo>
                      <a:pt x="63472" y="390895"/>
                    </a:lnTo>
                    <a:lnTo>
                      <a:pt x="62261" y="393524"/>
                    </a:lnTo>
                    <a:lnTo>
                      <a:pt x="59809" y="398931"/>
                    </a:lnTo>
                    <a:lnTo>
                      <a:pt x="57357" y="404337"/>
                    </a:lnTo>
                    <a:cubicBezTo>
                      <a:pt x="56559" y="406140"/>
                      <a:pt x="55820" y="407942"/>
                      <a:pt x="55023" y="409744"/>
                    </a:cubicBezTo>
                    <a:lnTo>
                      <a:pt x="52718" y="415121"/>
                    </a:lnTo>
                    <a:lnTo>
                      <a:pt x="51536" y="417839"/>
                    </a:lnTo>
                    <a:cubicBezTo>
                      <a:pt x="51330" y="418312"/>
                      <a:pt x="51152" y="418725"/>
                      <a:pt x="50945" y="419227"/>
                    </a:cubicBezTo>
                    <a:lnTo>
                      <a:pt x="50355" y="420705"/>
                    </a:lnTo>
                    <a:lnTo>
                      <a:pt x="45982" y="431636"/>
                    </a:lnTo>
                    <a:lnTo>
                      <a:pt x="44859" y="434472"/>
                    </a:lnTo>
                    <a:cubicBezTo>
                      <a:pt x="44653" y="434974"/>
                      <a:pt x="44475" y="435477"/>
                      <a:pt x="44269" y="436008"/>
                    </a:cubicBezTo>
                    <a:lnTo>
                      <a:pt x="43766" y="437397"/>
                    </a:lnTo>
                    <a:lnTo>
                      <a:pt x="41728" y="442863"/>
                    </a:lnTo>
                    <a:cubicBezTo>
                      <a:pt x="38980" y="450278"/>
                      <a:pt x="36351" y="457782"/>
                      <a:pt x="33869" y="465286"/>
                    </a:cubicBezTo>
                    <a:cubicBezTo>
                      <a:pt x="28906" y="480324"/>
                      <a:pt x="24504" y="495539"/>
                      <a:pt x="20604" y="510872"/>
                    </a:cubicBezTo>
                    <a:cubicBezTo>
                      <a:pt x="16734" y="526176"/>
                      <a:pt x="13366" y="541657"/>
                      <a:pt x="10589" y="557168"/>
                    </a:cubicBezTo>
                    <a:cubicBezTo>
                      <a:pt x="-549" y="619299"/>
                      <a:pt x="-2913" y="682788"/>
                      <a:pt x="3557" y="745185"/>
                    </a:cubicBezTo>
                    <a:cubicBezTo>
                      <a:pt x="6807" y="776383"/>
                      <a:pt x="12273" y="807286"/>
                      <a:pt x="19895" y="837598"/>
                    </a:cubicBezTo>
                    <a:cubicBezTo>
                      <a:pt x="27517" y="867910"/>
                      <a:pt x="37296" y="897631"/>
                      <a:pt x="49114" y="926466"/>
                    </a:cubicBezTo>
                    <a:cubicBezTo>
                      <a:pt x="72719" y="984136"/>
                      <a:pt x="104420" y="1038230"/>
                      <a:pt x="142856" y="1086742"/>
                    </a:cubicBezTo>
                    <a:cubicBezTo>
                      <a:pt x="106754" y="1036458"/>
                      <a:pt x="77889" y="981270"/>
                      <a:pt x="57327" y="923305"/>
                    </a:cubicBezTo>
                    <a:cubicBezTo>
                      <a:pt x="47046" y="894352"/>
                      <a:pt x="38833" y="864690"/>
                      <a:pt x="32776" y="834673"/>
                    </a:cubicBezTo>
                    <a:cubicBezTo>
                      <a:pt x="26720" y="804657"/>
                      <a:pt x="22849" y="774227"/>
                      <a:pt x="21136" y="743767"/>
                    </a:cubicBezTo>
                    <a:cubicBezTo>
                      <a:pt x="17709" y="682818"/>
                      <a:pt x="22967" y="621573"/>
                      <a:pt x="36499" y="562427"/>
                    </a:cubicBezTo>
                    <a:cubicBezTo>
                      <a:pt x="39867" y="547655"/>
                      <a:pt x="43766" y="533001"/>
                      <a:pt x="48198" y="518524"/>
                    </a:cubicBezTo>
                    <a:cubicBezTo>
                      <a:pt x="52600" y="504048"/>
                      <a:pt x="57504" y="489719"/>
                      <a:pt x="62911" y="475627"/>
                    </a:cubicBezTo>
                    <a:cubicBezTo>
                      <a:pt x="65629" y="468566"/>
                      <a:pt x="68435" y="461593"/>
                      <a:pt x="71390" y="454621"/>
                    </a:cubicBezTo>
                    <a:lnTo>
                      <a:pt x="73665" y="449303"/>
                    </a:lnTo>
                    <a:lnTo>
                      <a:pt x="74226" y="448003"/>
                    </a:lnTo>
                    <a:cubicBezTo>
                      <a:pt x="74403" y="447619"/>
                      <a:pt x="74551" y="447206"/>
                      <a:pt x="74728" y="446851"/>
                    </a:cubicBezTo>
                    <a:lnTo>
                      <a:pt x="75851" y="444369"/>
                    </a:lnTo>
                    <a:lnTo>
                      <a:pt x="80608" y="433940"/>
                    </a:lnTo>
                    <a:lnTo>
                      <a:pt x="81139" y="432759"/>
                    </a:lnTo>
                    <a:cubicBezTo>
                      <a:pt x="81317" y="432374"/>
                      <a:pt x="81553" y="431931"/>
                      <a:pt x="81730" y="431518"/>
                    </a:cubicBezTo>
                    <a:lnTo>
                      <a:pt x="82971" y="428977"/>
                    </a:lnTo>
                    <a:lnTo>
                      <a:pt x="85482" y="423807"/>
                    </a:lnTo>
                    <a:cubicBezTo>
                      <a:pt x="86309" y="422093"/>
                      <a:pt x="87137" y="420350"/>
                      <a:pt x="87993" y="418666"/>
                    </a:cubicBezTo>
                    <a:lnTo>
                      <a:pt x="90593" y="413614"/>
                    </a:lnTo>
                    <a:lnTo>
                      <a:pt x="93193" y="408562"/>
                    </a:lnTo>
                    <a:lnTo>
                      <a:pt x="94523" y="405992"/>
                    </a:lnTo>
                    <a:lnTo>
                      <a:pt x="95645" y="403865"/>
                    </a:lnTo>
                    <a:lnTo>
                      <a:pt x="101229" y="393642"/>
                    </a:lnTo>
                    <a:lnTo>
                      <a:pt x="102559" y="391249"/>
                    </a:lnTo>
                    <a:cubicBezTo>
                      <a:pt x="102972" y="390452"/>
                      <a:pt x="103445" y="389684"/>
                      <a:pt x="103918" y="388915"/>
                    </a:cubicBezTo>
                    <a:lnTo>
                      <a:pt x="106783" y="384011"/>
                    </a:lnTo>
                    <a:lnTo>
                      <a:pt x="109649" y="379048"/>
                    </a:lnTo>
                    <a:lnTo>
                      <a:pt x="110358" y="377807"/>
                    </a:lnTo>
                    <a:lnTo>
                      <a:pt x="111097" y="376596"/>
                    </a:lnTo>
                    <a:lnTo>
                      <a:pt x="112574" y="374203"/>
                    </a:lnTo>
                    <a:cubicBezTo>
                      <a:pt x="114553" y="371012"/>
                      <a:pt x="116474" y="367762"/>
                      <a:pt x="118512" y="364630"/>
                    </a:cubicBezTo>
                    <a:cubicBezTo>
                      <a:pt x="120521" y="361469"/>
                      <a:pt x="122471" y="358308"/>
                      <a:pt x="124569" y="355176"/>
                    </a:cubicBezTo>
                    <a:cubicBezTo>
                      <a:pt x="132812" y="342591"/>
                      <a:pt x="141468" y="330330"/>
                      <a:pt x="150567" y="318394"/>
                    </a:cubicBezTo>
                    <a:cubicBezTo>
                      <a:pt x="168737" y="294493"/>
                      <a:pt x="188590" y="271981"/>
                      <a:pt x="209891" y="250975"/>
                    </a:cubicBezTo>
                    <a:cubicBezTo>
                      <a:pt x="220527" y="240487"/>
                      <a:pt x="231547" y="230354"/>
                      <a:pt x="242892" y="220634"/>
                    </a:cubicBezTo>
                    <a:cubicBezTo>
                      <a:pt x="254237" y="210914"/>
                      <a:pt x="265907" y="201607"/>
                      <a:pt x="277872" y="192744"/>
                    </a:cubicBezTo>
                    <a:cubicBezTo>
                      <a:pt x="301832" y="174988"/>
                      <a:pt x="326974" y="158976"/>
                      <a:pt x="353091" y="144794"/>
                    </a:cubicBezTo>
                    <a:cubicBezTo>
                      <a:pt x="405295" y="116432"/>
                      <a:pt x="461369" y="95693"/>
                      <a:pt x="519009" y="83166"/>
                    </a:cubicBezTo>
                    <a:lnTo>
                      <a:pt x="524415" y="81984"/>
                    </a:lnTo>
                    <a:lnTo>
                      <a:pt x="529851" y="80921"/>
                    </a:lnTo>
                    <a:lnTo>
                      <a:pt x="535258" y="79857"/>
                    </a:lnTo>
                    <a:lnTo>
                      <a:pt x="540694" y="78882"/>
                    </a:lnTo>
                    <a:lnTo>
                      <a:pt x="546130" y="77907"/>
                    </a:lnTo>
                    <a:cubicBezTo>
                      <a:pt x="547932" y="77582"/>
                      <a:pt x="549764" y="77316"/>
                      <a:pt x="551566" y="77021"/>
                    </a:cubicBezTo>
                    <a:lnTo>
                      <a:pt x="557002" y="76164"/>
                    </a:lnTo>
                    <a:cubicBezTo>
                      <a:pt x="557918" y="76016"/>
                      <a:pt x="558804" y="75869"/>
                      <a:pt x="559720" y="75750"/>
                    </a:cubicBezTo>
                    <a:lnTo>
                      <a:pt x="562438" y="75366"/>
                    </a:lnTo>
                    <a:cubicBezTo>
                      <a:pt x="566043" y="74864"/>
                      <a:pt x="569618" y="74332"/>
                      <a:pt x="573311" y="73889"/>
                    </a:cubicBezTo>
                    <a:lnTo>
                      <a:pt x="578776" y="73210"/>
                    </a:lnTo>
                    <a:cubicBezTo>
                      <a:pt x="579692" y="73092"/>
                      <a:pt x="580578" y="72973"/>
                      <a:pt x="581524" y="72885"/>
                    </a:cubicBezTo>
                    <a:lnTo>
                      <a:pt x="584360" y="72589"/>
                    </a:lnTo>
                    <a:lnTo>
                      <a:pt x="595616" y="71437"/>
                    </a:lnTo>
                    <a:lnTo>
                      <a:pt x="606459" y="70610"/>
                    </a:lnTo>
                    <a:lnTo>
                      <a:pt x="609354" y="70373"/>
                    </a:lnTo>
                    <a:lnTo>
                      <a:pt x="610595" y="70285"/>
                    </a:lnTo>
                    <a:cubicBezTo>
                      <a:pt x="610949" y="70285"/>
                      <a:pt x="611304" y="70226"/>
                      <a:pt x="611658" y="70226"/>
                    </a:cubicBezTo>
                    <a:lnTo>
                      <a:pt x="617154" y="69960"/>
                    </a:lnTo>
                    <a:lnTo>
                      <a:pt x="622737" y="69664"/>
                    </a:lnTo>
                    <a:lnTo>
                      <a:pt x="625544" y="69517"/>
                    </a:lnTo>
                    <a:lnTo>
                      <a:pt x="626933" y="69458"/>
                    </a:lnTo>
                    <a:lnTo>
                      <a:pt x="628351" y="69458"/>
                    </a:lnTo>
                    <a:cubicBezTo>
                      <a:pt x="628351" y="69458"/>
                      <a:pt x="639666" y="69103"/>
                      <a:pt x="639666" y="69103"/>
                    </a:cubicBezTo>
                    <a:cubicBezTo>
                      <a:pt x="641114" y="69074"/>
                      <a:pt x="642739" y="69074"/>
                      <a:pt x="644541" y="69074"/>
                    </a:cubicBezTo>
                    <a:lnTo>
                      <a:pt x="650243" y="69074"/>
                    </a:lnTo>
                    <a:cubicBezTo>
                      <a:pt x="650243" y="69074"/>
                      <a:pt x="656033" y="69074"/>
                      <a:pt x="656033" y="69074"/>
                    </a:cubicBezTo>
                    <a:lnTo>
                      <a:pt x="658485" y="69074"/>
                    </a:lnTo>
                    <a:cubicBezTo>
                      <a:pt x="658485" y="69074"/>
                      <a:pt x="660849" y="69162"/>
                      <a:pt x="660849" y="69162"/>
                    </a:cubicBezTo>
                    <a:lnTo>
                      <a:pt x="672371" y="69428"/>
                    </a:lnTo>
                    <a:lnTo>
                      <a:pt x="683361" y="69960"/>
                    </a:lnTo>
                    <a:lnTo>
                      <a:pt x="688502" y="70226"/>
                    </a:lnTo>
                    <a:lnTo>
                      <a:pt x="689122" y="70226"/>
                    </a:lnTo>
                    <a:cubicBezTo>
                      <a:pt x="689329" y="70255"/>
                      <a:pt x="689536" y="70285"/>
                      <a:pt x="689802" y="70314"/>
                    </a:cubicBezTo>
                    <a:lnTo>
                      <a:pt x="691220" y="70433"/>
                    </a:lnTo>
                    <a:lnTo>
                      <a:pt x="694056" y="70639"/>
                    </a:lnTo>
                    <a:close/>
                  </a:path>
                </a:pathLst>
              </a:custGeom>
              <a:solidFill>
                <a:schemeClr val="accent4"/>
              </a:solidFill>
              <a:ln w="2951"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4" name="Freeform: Shape 33">
                <a:extLst>
                  <a:ext uri="{FF2B5EF4-FFF2-40B4-BE49-F238E27FC236}">
                    <a16:creationId xmlns:a16="http://schemas.microsoft.com/office/drawing/2014/main" id="{70C6A6C4-1237-CD3A-4F13-18603B2F2822}"/>
                  </a:ext>
                </a:extLst>
              </p:cNvPr>
              <p:cNvSpPr/>
              <p:nvPr/>
            </p:nvSpPr>
            <p:spPr>
              <a:xfrm>
                <a:off x="1745298" y="477874"/>
                <a:ext cx="2328290" cy="3339911"/>
              </a:xfrm>
              <a:custGeom>
                <a:avLst/>
                <a:gdLst>
                  <a:gd name="connsiteX0" fmla="*/ 63493 w 757579"/>
                  <a:gd name="connsiteY0" fmla="*/ 1016132 h 1086741"/>
                  <a:gd name="connsiteX1" fmla="*/ 57200 w 757579"/>
                  <a:gd name="connsiteY1" fmla="*/ 1015866 h 1086741"/>
                  <a:gd name="connsiteX2" fmla="*/ 55723 w 757579"/>
                  <a:gd name="connsiteY2" fmla="*/ 1015866 h 1086741"/>
                  <a:gd name="connsiteX3" fmla="*/ 54453 w 757579"/>
                  <a:gd name="connsiteY3" fmla="*/ 1015866 h 1086741"/>
                  <a:gd name="connsiteX4" fmla="*/ 51942 w 757579"/>
                  <a:gd name="connsiteY4" fmla="*/ 1015984 h 1086741"/>
                  <a:gd name="connsiteX5" fmla="*/ 49105 w 757579"/>
                  <a:gd name="connsiteY5" fmla="*/ 1016132 h 1086741"/>
                  <a:gd name="connsiteX6" fmla="*/ 46122 w 757579"/>
                  <a:gd name="connsiteY6" fmla="*/ 1016338 h 1086741"/>
                  <a:gd name="connsiteX7" fmla="*/ 40331 w 757579"/>
                  <a:gd name="connsiteY7" fmla="*/ 1017018 h 1086741"/>
                  <a:gd name="connsiteX8" fmla="*/ 38913 w 757579"/>
                  <a:gd name="connsiteY8" fmla="*/ 1017225 h 1086741"/>
                  <a:gd name="connsiteX9" fmla="*/ 38617 w 757579"/>
                  <a:gd name="connsiteY9" fmla="*/ 1017284 h 1086741"/>
                  <a:gd name="connsiteX10" fmla="*/ 38351 w 757579"/>
                  <a:gd name="connsiteY10" fmla="*/ 1017343 h 1086741"/>
                  <a:gd name="connsiteX11" fmla="*/ 37820 w 757579"/>
                  <a:gd name="connsiteY11" fmla="*/ 1017491 h 1086741"/>
                  <a:gd name="connsiteX12" fmla="*/ 35515 w 757579"/>
                  <a:gd name="connsiteY12" fmla="*/ 1018052 h 1086741"/>
                  <a:gd name="connsiteX13" fmla="*/ 30227 w 757579"/>
                  <a:gd name="connsiteY13" fmla="*/ 1019234 h 1086741"/>
                  <a:gd name="connsiteX14" fmla="*/ 20566 w 757579"/>
                  <a:gd name="connsiteY14" fmla="*/ 1022543 h 1086741"/>
                  <a:gd name="connsiteX15" fmla="*/ 18912 w 757579"/>
                  <a:gd name="connsiteY15" fmla="*/ 1023577 h 1086741"/>
                  <a:gd name="connsiteX16" fmla="*/ 18084 w 757579"/>
                  <a:gd name="connsiteY16" fmla="*/ 1024109 h 1086741"/>
                  <a:gd name="connsiteX17" fmla="*/ 17050 w 757579"/>
                  <a:gd name="connsiteY17" fmla="*/ 1024640 h 1086741"/>
                  <a:gd name="connsiteX18" fmla="*/ 13180 w 757579"/>
                  <a:gd name="connsiteY18" fmla="*/ 1026915 h 1086741"/>
                  <a:gd name="connsiteX19" fmla="*/ 6769 w 757579"/>
                  <a:gd name="connsiteY19" fmla="*/ 1032263 h 1086741"/>
                  <a:gd name="connsiteX20" fmla="*/ 181 w 757579"/>
                  <a:gd name="connsiteY20" fmla="*/ 1045735 h 1086741"/>
                  <a:gd name="connsiteX21" fmla="*/ 3224 w 757579"/>
                  <a:gd name="connsiteY21" fmla="*/ 1060418 h 1086741"/>
                  <a:gd name="connsiteX22" fmla="*/ 8099 w 757579"/>
                  <a:gd name="connsiteY22" fmla="*/ 1067183 h 1086741"/>
                  <a:gd name="connsiteX23" fmla="*/ 11289 w 757579"/>
                  <a:gd name="connsiteY23" fmla="*/ 1070345 h 1086741"/>
                  <a:gd name="connsiteX24" fmla="*/ 12146 w 757579"/>
                  <a:gd name="connsiteY24" fmla="*/ 1071113 h 1086741"/>
                  <a:gd name="connsiteX25" fmla="*/ 13269 w 757579"/>
                  <a:gd name="connsiteY25" fmla="*/ 1071881 h 1086741"/>
                  <a:gd name="connsiteX26" fmla="*/ 15691 w 757579"/>
                  <a:gd name="connsiteY26" fmla="*/ 1073388 h 1086741"/>
                  <a:gd name="connsiteX27" fmla="*/ 24229 w 757579"/>
                  <a:gd name="connsiteY27" fmla="*/ 1078528 h 1086741"/>
                  <a:gd name="connsiteX28" fmla="*/ 29104 w 757579"/>
                  <a:gd name="connsiteY28" fmla="*/ 1080744 h 1086741"/>
                  <a:gd name="connsiteX29" fmla="*/ 32118 w 757579"/>
                  <a:gd name="connsiteY29" fmla="*/ 1081749 h 1086741"/>
                  <a:gd name="connsiteX30" fmla="*/ 33743 w 757579"/>
                  <a:gd name="connsiteY30" fmla="*/ 1082221 h 1086741"/>
                  <a:gd name="connsiteX31" fmla="*/ 35072 w 757579"/>
                  <a:gd name="connsiteY31" fmla="*/ 1082635 h 1086741"/>
                  <a:gd name="connsiteX32" fmla="*/ 40626 w 757579"/>
                  <a:gd name="connsiteY32" fmla="*/ 1084142 h 1086741"/>
                  <a:gd name="connsiteX33" fmla="*/ 43492 w 757579"/>
                  <a:gd name="connsiteY33" fmla="*/ 1084792 h 1086741"/>
                  <a:gd name="connsiteX34" fmla="*/ 46624 w 757579"/>
                  <a:gd name="connsiteY34" fmla="*/ 1085353 h 1086741"/>
                  <a:gd name="connsiteX35" fmla="*/ 50169 w 757579"/>
                  <a:gd name="connsiteY35" fmla="*/ 1085826 h 1086741"/>
                  <a:gd name="connsiteX36" fmla="*/ 51971 w 757579"/>
                  <a:gd name="connsiteY36" fmla="*/ 1086033 h 1086741"/>
                  <a:gd name="connsiteX37" fmla="*/ 53596 w 757579"/>
                  <a:gd name="connsiteY37" fmla="*/ 1086180 h 1086741"/>
                  <a:gd name="connsiteX38" fmla="*/ 59948 w 757579"/>
                  <a:gd name="connsiteY38" fmla="*/ 1086535 h 1086741"/>
                  <a:gd name="connsiteX39" fmla="*/ 62902 w 757579"/>
                  <a:gd name="connsiteY39" fmla="*/ 1086623 h 1086741"/>
                  <a:gd name="connsiteX40" fmla="*/ 64380 w 757579"/>
                  <a:gd name="connsiteY40" fmla="*/ 1086623 h 1086741"/>
                  <a:gd name="connsiteX41" fmla="*/ 65177 w 757579"/>
                  <a:gd name="connsiteY41" fmla="*/ 1086682 h 1086741"/>
                  <a:gd name="connsiteX42" fmla="*/ 66005 w 757579"/>
                  <a:gd name="connsiteY42" fmla="*/ 1086682 h 1086741"/>
                  <a:gd name="connsiteX43" fmla="*/ 72445 w 757579"/>
                  <a:gd name="connsiteY43" fmla="*/ 1086742 h 1086741"/>
                  <a:gd name="connsiteX44" fmla="*/ 84647 w 757579"/>
                  <a:gd name="connsiteY44" fmla="*/ 1086742 h 1086741"/>
                  <a:gd name="connsiteX45" fmla="*/ 96317 w 757579"/>
                  <a:gd name="connsiteY45" fmla="*/ 1086446 h 1086741"/>
                  <a:gd name="connsiteX46" fmla="*/ 97971 w 757579"/>
                  <a:gd name="connsiteY46" fmla="*/ 1086446 h 1086741"/>
                  <a:gd name="connsiteX47" fmla="*/ 99773 w 757579"/>
                  <a:gd name="connsiteY47" fmla="*/ 1086387 h 1086741"/>
                  <a:gd name="connsiteX48" fmla="*/ 103112 w 757579"/>
                  <a:gd name="connsiteY48" fmla="*/ 1086269 h 1086741"/>
                  <a:gd name="connsiteX49" fmla="*/ 108902 w 757579"/>
                  <a:gd name="connsiteY49" fmla="*/ 1085973 h 1086741"/>
                  <a:gd name="connsiteX50" fmla="*/ 114781 w 757579"/>
                  <a:gd name="connsiteY50" fmla="*/ 1085678 h 1086741"/>
                  <a:gd name="connsiteX51" fmla="*/ 121488 w 757579"/>
                  <a:gd name="connsiteY51" fmla="*/ 1085294 h 1086741"/>
                  <a:gd name="connsiteX52" fmla="*/ 133335 w 757579"/>
                  <a:gd name="connsiteY52" fmla="*/ 1084408 h 1086741"/>
                  <a:gd name="connsiteX53" fmla="*/ 134812 w 757579"/>
                  <a:gd name="connsiteY53" fmla="*/ 1084289 h 1086741"/>
                  <a:gd name="connsiteX54" fmla="*/ 136319 w 757579"/>
                  <a:gd name="connsiteY54" fmla="*/ 1084142 h 1086741"/>
                  <a:gd name="connsiteX55" fmla="*/ 139303 w 757579"/>
                  <a:gd name="connsiteY55" fmla="*/ 1083846 h 1086741"/>
                  <a:gd name="connsiteX56" fmla="*/ 145271 w 757579"/>
                  <a:gd name="connsiteY56" fmla="*/ 1083255 h 1086741"/>
                  <a:gd name="connsiteX57" fmla="*/ 151357 w 757579"/>
                  <a:gd name="connsiteY57" fmla="*/ 1082665 h 1086741"/>
                  <a:gd name="connsiteX58" fmla="*/ 153188 w 757579"/>
                  <a:gd name="connsiteY58" fmla="*/ 1082458 h 1086741"/>
                  <a:gd name="connsiteX59" fmla="*/ 154843 w 757579"/>
                  <a:gd name="connsiteY59" fmla="*/ 1082251 h 1086741"/>
                  <a:gd name="connsiteX60" fmla="*/ 157709 w 757579"/>
                  <a:gd name="connsiteY60" fmla="*/ 1081896 h 1086741"/>
                  <a:gd name="connsiteX61" fmla="*/ 169940 w 757579"/>
                  <a:gd name="connsiteY61" fmla="*/ 1080360 h 1086741"/>
                  <a:gd name="connsiteX62" fmla="*/ 181698 w 757579"/>
                  <a:gd name="connsiteY62" fmla="*/ 1078587 h 1086741"/>
                  <a:gd name="connsiteX63" fmla="*/ 184623 w 757579"/>
                  <a:gd name="connsiteY63" fmla="*/ 1078144 h 1086741"/>
                  <a:gd name="connsiteX64" fmla="*/ 187607 w 757579"/>
                  <a:gd name="connsiteY64" fmla="*/ 1077642 h 1086741"/>
                  <a:gd name="connsiteX65" fmla="*/ 193604 w 757579"/>
                  <a:gd name="connsiteY65" fmla="*/ 1076608 h 1086741"/>
                  <a:gd name="connsiteX66" fmla="*/ 205658 w 757579"/>
                  <a:gd name="connsiteY66" fmla="*/ 1074392 h 1086741"/>
                  <a:gd name="connsiteX67" fmla="*/ 208672 w 757579"/>
                  <a:gd name="connsiteY67" fmla="*/ 1073831 h 1086741"/>
                  <a:gd name="connsiteX68" fmla="*/ 211656 w 757579"/>
                  <a:gd name="connsiteY68" fmla="*/ 1073240 h 1086741"/>
                  <a:gd name="connsiteX69" fmla="*/ 217624 w 757579"/>
                  <a:gd name="connsiteY69" fmla="*/ 1071999 h 1086741"/>
                  <a:gd name="connsiteX70" fmla="*/ 223562 w 757579"/>
                  <a:gd name="connsiteY70" fmla="*/ 1070729 h 1086741"/>
                  <a:gd name="connsiteX71" fmla="*/ 229500 w 757579"/>
                  <a:gd name="connsiteY71" fmla="*/ 1069370 h 1086741"/>
                  <a:gd name="connsiteX72" fmla="*/ 235439 w 757579"/>
                  <a:gd name="connsiteY72" fmla="*/ 1068011 h 1086741"/>
                  <a:gd name="connsiteX73" fmla="*/ 241347 w 757579"/>
                  <a:gd name="connsiteY73" fmla="*/ 1066534 h 1086741"/>
                  <a:gd name="connsiteX74" fmla="*/ 247256 w 757579"/>
                  <a:gd name="connsiteY74" fmla="*/ 1065056 h 1086741"/>
                  <a:gd name="connsiteX75" fmla="*/ 253135 w 757579"/>
                  <a:gd name="connsiteY75" fmla="*/ 1063490 h 1086741"/>
                  <a:gd name="connsiteX76" fmla="*/ 430812 w 757579"/>
                  <a:gd name="connsiteY76" fmla="*/ 987770 h 1086741"/>
                  <a:gd name="connsiteX77" fmla="*/ 509487 w 757579"/>
                  <a:gd name="connsiteY77" fmla="*/ 932198 h 1086741"/>
                  <a:gd name="connsiteX78" fmla="*/ 545620 w 757579"/>
                  <a:gd name="connsiteY78" fmla="*/ 900467 h 1086741"/>
                  <a:gd name="connsiteX79" fmla="*/ 579359 w 757579"/>
                  <a:gd name="connsiteY79" fmla="*/ 866344 h 1086741"/>
                  <a:gd name="connsiteX80" fmla="*/ 639096 w 757579"/>
                  <a:gd name="connsiteY80" fmla="*/ 791569 h 1086741"/>
                  <a:gd name="connsiteX81" fmla="*/ 664770 w 757579"/>
                  <a:gd name="connsiteY81" fmla="*/ 751271 h 1086741"/>
                  <a:gd name="connsiteX82" fmla="*/ 670767 w 757579"/>
                  <a:gd name="connsiteY82" fmla="*/ 740901 h 1086741"/>
                  <a:gd name="connsiteX83" fmla="*/ 676558 w 757579"/>
                  <a:gd name="connsiteY83" fmla="*/ 730472 h 1086741"/>
                  <a:gd name="connsiteX84" fmla="*/ 677976 w 757579"/>
                  <a:gd name="connsiteY84" fmla="*/ 727872 h 1086741"/>
                  <a:gd name="connsiteX85" fmla="*/ 678685 w 757579"/>
                  <a:gd name="connsiteY85" fmla="*/ 726572 h 1086741"/>
                  <a:gd name="connsiteX86" fmla="*/ 679365 w 757579"/>
                  <a:gd name="connsiteY86" fmla="*/ 725272 h 1086741"/>
                  <a:gd name="connsiteX87" fmla="*/ 682083 w 757579"/>
                  <a:gd name="connsiteY87" fmla="*/ 720073 h 1086741"/>
                  <a:gd name="connsiteX88" fmla="*/ 684801 w 757579"/>
                  <a:gd name="connsiteY88" fmla="*/ 714814 h 1086741"/>
                  <a:gd name="connsiteX89" fmla="*/ 686219 w 757579"/>
                  <a:gd name="connsiteY89" fmla="*/ 712066 h 1086741"/>
                  <a:gd name="connsiteX90" fmla="*/ 687578 w 757579"/>
                  <a:gd name="connsiteY90" fmla="*/ 709319 h 1086741"/>
                  <a:gd name="connsiteX91" fmla="*/ 692659 w 757579"/>
                  <a:gd name="connsiteY91" fmla="*/ 698919 h 1086741"/>
                  <a:gd name="connsiteX92" fmla="*/ 694107 w 757579"/>
                  <a:gd name="connsiteY92" fmla="*/ 695847 h 1086741"/>
                  <a:gd name="connsiteX93" fmla="*/ 695318 w 757579"/>
                  <a:gd name="connsiteY93" fmla="*/ 693217 h 1086741"/>
                  <a:gd name="connsiteX94" fmla="*/ 697770 w 757579"/>
                  <a:gd name="connsiteY94" fmla="*/ 687811 h 1086741"/>
                  <a:gd name="connsiteX95" fmla="*/ 700223 w 757579"/>
                  <a:gd name="connsiteY95" fmla="*/ 682404 h 1086741"/>
                  <a:gd name="connsiteX96" fmla="*/ 702557 w 757579"/>
                  <a:gd name="connsiteY96" fmla="*/ 676998 h 1086741"/>
                  <a:gd name="connsiteX97" fmla="*/ 704861 w 757579"/>
                  <a:gd name="connsiteY97" fmla="*/ 671621 h 1086741"/>
                  <a:gd name="connsiteX98" fmla="*/ 706043 w 757579"/>
                  <a:gd name="connsiteY98" fmla="*/ 668903 h 1086741"/>
                  <a:gd name="connsiteX99" fmla="*/ 706634 w 757579"/>
                  <a:gd name="connsiteY99" fmla="*/ 667514 h 1086741"/>
                  <a:gd name="connsiteX100" fmla="*/ 707224 w 757579"/>
                  <a:gd name="connsiteY100" fmla="*/ 666037 h 1086741"/>
                  <a:gd name="connsiteX101" fmla="*/ 711597 w 757579"/>
                  <a:gd name="connsiteY101" fmla="*/ 655106 h 1086741"/>
                  <a:gd name="connsiteX102" fmla="*/ 712720 w 757579"/>
                  <a:gd name="connsiteY102" fmla="*/ 652269 h 1086741"/>
                  <a:gd name="connsiteX103" fmla="*/ 713311 w 757579"/>
                  <a:gd name="connsiteY103" fmla="*/ 650733 h 1086741"/>
                  <a:gd name="connsiteX104" fmla="*/ 713813 w 757579"/>
                  <a:gd name="connsiteY104" fmla="*/ 649345 h 1086741"/>
                  <a:gd name="connsiteX105" fmla="*/ 715851 w 757579"/>
                  <a:gd name="connsiteY105" fmla="*/ 643879 h 1086741"/>
                  <a:gd name="connsiteX106" fmla="*/ 723710 w 757579"/>
                  <a:gd name="connsiteY106" fmla="*/ 621455 h 1086741"/>
                  <a:gd name="connsiteX107" fmla="*/ 736975 w 757579"/>
                  <a:gd name="connsiteY107" fmla="*/ 575869 h 1086741"/>
                  <a:gd name="connsiteX108" fmla="*/ 746990 w 757579"/>
                  <a:gd name="connsiteY108" fmla="*/ 529574 h 1086741"/>
                  <a:gd name="connsiteX109" fmla="*/ 754022 w 757579"/>
                  <a:gd name="connsiteY109" fmla="*/ 341557 h 1086741"/>
                  <a:gd name="connsiteX110" fmla="*/ 737684 w 757579"/>
                  <a:gd name="connsiteY110" fmla="*/ 249143 h 1086741"/>
                  <a:gd name="connsiteX111" fmla="*/ 708465 w 757579"/>
                  <a:gd name="connsiteY111" fmla="*/ 160275 h 1086741"/>
                  <a:gd name="connsiteX112" fmla="*/ 614723 w 757579"/>
                  <a:gd name="connsiteY112" fmla="*/ 0 h 1086741"/>
                  <a:gd name="connsiteX113" fmla="*/ 700252 w 757579"/>
                  <a:gd name="connsiteY113" fmla="*/ 163437 h 1086741"/>
                  <a:gd name="connsiteX114" fmla="*/ 724803 w 757579"/>
                  <a:gd name="connsiteY114" fmla="*/ 252068 h 1086741"/>
                  <a:gd name="connsiteX115" fmla="*/ 736443 w 757579"/>
                  <a:gd name="connsiteY115" fmla="*/ 342975 h 1086741"/>
                  <a:gd name="connsiteX116" fmla="*/ 721081 w 757579"/>
                  <a:gd name="connsiteY116" fmla="*/ 524315 h 1086741"/>
                  <a:gd name="connsiteX117" fmla="*/ 709381 w 757579"/>
                  <a:gd name="connsiteY117" fmla="*/ 568217 h 1086741"/>
                  <a:gd name="connsiteX118" fmla="*/ 694668 w 757579"/>
                  <a:gd name="connsiteY118" fmla="*/ 611115 h 1086741"/>
                  <a:gd name="connsiteX119" fmla="*/ 686189 w 757579"/>
                  <a:gd name="connsiteY119" fmla="*/ 632121 h 1086741"/>
                  <a:gd name="connsiteX120" fmla="*/ 683944 w 757579"/>
                  <a:gd name="connsiteY120" fmla="*/ 637438 h 1086741"/>
                  <a:gd name="connsiteX121" fmla="*/ 683383 w 757579"/>
                  <a:gd name="connsiteY121" fmla="*/ 638738 h 1086741"/>
                  <a:gd name="connsiteX122" fmla="*/ 682880 w 757579"/>
                  <a:gd name="connsiteY122" fmla="*/ 639891 h 1086741"/>
                  <a:gd name="connsiteX123" fmla="*/ 681758 w 757579"/>
                  <a:gd name="connsiteY123" fmla="*/ 642372 h 1086741"/>
                  <a:gd name="connsiteX124" fmla="*/ 677001 w 757579"/>
                  <a:gd name="connsiteY124" fmla="*/ 652801 h 1086741"/>
                  <a:gd name="connsiteX125" fmla="*/ 676469 w 757579"/>
                  <a:gd name="connsiteY125" fmla="*/ 653983 h 1086741"/>
                  <a:gd name="connsiteX126" fmla="*/ 675878 w 757579"/>
                  <a:gd name="connsiteY126" fmla="*/ 655224 h 1086741"/>
                  <a:gd name="connsiteX127" fmla="*/ 674638 w 757579"/>
                  <a:gd name="connsiteY127" fmla="*/ 657765 h 1086741"/>
                  <a:gd name="connsiteX128" fmla="*/ 672126 w 757579"/>
                  <a:gd name="connsiteY128" fmla="*/ 662935 h 1086741"/>
                  <a:gd name="connsiteX129" fmla="*/ 669615 w 757579"/>
                  <a:gd name="connsiteY129" fmla="*/ 668075 h 1086741"/>
                  <a:gd name="connsiteX130" fmla="*/ 667015 w 757579"/>
                  <a:gd name="connsiteY130" fmla="*/ 673127 h 1086741"/>
                  <a:gd name="connsiteX131" fmla="*/ 664415 w 757579"/>
                  <a:gd name="connsiteY131" fmla="*/ 678179 h 1086741"/>
                  <a:gd name="connsiteX132" fmla="*/ 663086 w 757579"/>
                  <a:gd name="connsiteY132" fmla="*/ 680750 h 1086741"/>
                  <a:gd name="connsiteX133" fmla="*/ 661963 w 757579"/>
                  <a:gd name="connsiteY133" fmla="*/ 682877 h 1086741"/>
                  <a:gd name="connsiteX134" fmla="*/ 656379 w 757579"/>
                  <a:gd name="connsiteY134" fmla="*/ 693099 h 1086741"/>
                  <a:gd name="connsiteX135" fmla="*/ 655050 w 757579"/>
                  <a:gd name="connsiteY135" fmla="*/ 695492 h 1086741"/>
                  <a:gd name="connsiteX136" fmla="*/ 653691 w 757579"/>
                  <a:gd name="connsiteY136" fmla="*/ 697826 h 1086741"/>
                  <a:gd name="connsiteX137" fmla="*/ 650825 w 757579"/>
                  <a:gd name="connsiteY137" fmla="*/ 702730 h 1086741"/>
                  <a:gd name="connsiteX138" fmla="*/ 647960 w 757579"/>
                  <a:gd name="connsiteY138" fmla="*/ 707694 h 1086741"/>
                  <a:gd name="connsiteX139" fmla="*/ 647250 w 757579"/>
                  <a:gd name="connsiteY139" fmla="*/ 708935 h 1086741"/>
                  <a:gd name="connsiteX140" fmla="*/ 646512 w 757579"/>
                  <a:gd name="connsiteY140" fmla="*/ 710146 h 1086741"/>
                  <a:gd name="connsiteX141" fmla="*/ 645035 w 757579"/>
                  <a:gd name="connsiteY141" fmla="*/ 712539 h 1086741"/>
                  <a:gd name="connsiteX142" fmla="*/ 639096 w 757579"/>
                  <a:gd name="connsiteY142" fmla="*/ 722111 h 1086741"/>
                  <a:gd name="connsiteX143" fmla="*/ 633040 w 757579"/>
                  <a:gd name="connsiteY143" fmla="*/ 731565 h 1086741"/>
                  <a:gd name="connsiteX144" fmla="*/ 607041 w 757579"/>
                  <a:gd name="connsiteY144" fmla="*/ 768347 h 1086741"/>
                  <a:gd name="connsiteX145" fmla="*/ 547717 w 757579"/>
                  <a:gd name="connsiteY145" fmla="*/ 835766 h 1086741"/>
                  <a:gd name="connsiteX146" fmla="*/ 514717 w 757579"/>
                  <a:gd name="connsiteY146" fmla="*/ 866108 h 1086741"/>
                  <a:gd name="connsiteX147" fmla="*/ 479737 w 757579"/>
                  <a:gd name="connsiteY147" fmla="*/ 893997 h 1086741"/>
                  <a:gd name="connsiteX148" fmla="*/ 404518 w 757579"/>
                  <a:gd name="connsiteY148" fmla="*/ 941947 h 1086741"/>
                  <a:gd name="connsiteX149" fmla="*/ 238600 w 757579"/>
                  <a:gd name="connsiteY149" fmla="*/ 1003576 h 1086741"/>
                  <a:gd name="connsiteX150" fmla="*/ 233193 w 757579"/>
                  <a:gd name="connsiteY150" fmla="*/ 1004757 h 1086741"/>
                  <a:gd name="connsiteX151" fmla="*/ 227757 w 757579"/>
                  <a:gd name="connsiteY151" fmla="*/ 1005821 h 1086741"/>
                  <a:gd name="connsiteX152" fmla="*/ 222351 w 757579"/>
                  <a:gd name="connsiteY152" fmla="*/ 1006884 h 1086741"/>
                  <a:gd name="connsiteX153" fmla="*/ 216915 w 757579"/>
                  <a:gd name="connsiteY153" fmla="*/ 1007859 h 1086741"/>
                  <a:gd name="connsiteX154" fmla="*/ 211478 w 757579"/>
                  <a:gd name="connsiteY154" fmla="*/ 1008834 h 1086741"/>
                  <a:gd name="connsiteX155" fmla="*/ 206042 w 757579"/>
                  <a:gd name="connsiteY155" fmla="*/ 1009721 h 1086741"/>
                  <a:gd name="connsiteX156" fmla="*/ 200606 w 757579"/>
                  <a:gd name="connsiteY156" fmla="*/ 1010577 h 1086741"/>
                  <a:gd name="connsiteX157" fmla="*/ 197888 w 757579"/>
                  <a:gd name="connsiteY157" fmla="*/ 1010991 h 1086741"/>
                  <a:gd name="connsiteX158" fmla="*/ 195170 w 757579"/>
                  <a:gd name="connsiteY158" fmla="*/ 1011375 h 1086741"/>
                  <a:gd name="connsiteX159" fmla="*/ 184298 w 757579"/>
                  <a:gd name="connsiteY159" fmla="*/ 1012852 h 1086741"/>
                  <a:gd name="connsiteX160" fmla="*/ 178833 w 757579"/>
                  <a:gd name="connsiteY160" fmla="*/ 1013532 h 1086741"/>
                  <a:gd name="connsiteX161" fmla="*/ 176085 w 757579"/>
                  <a:gd name="connsiteY161" fmla="*/ 1013857 h 1086741"/>
                  <a:gd name="connsiteX162" fmla="*/ 173249 w 757579"/>
                  <a:gd name="connsiteY162" fmla="*/ 1014152 h 1086741"/>
                  <a:gd name="connsiteX163" fmla="*/ 161992 w 757579"/>
                  <a:gd name="connsiteY163" fmla="*/ 1015304 h 1086741"/>
                  <a:gd name="connsiteX164" fmla="*/ 151150 w 757579"/>
                  <a:gd name="connsiteY164" fmla="*/ 1016132 h 1086741"/>
                  <a:gd name="connsiteX165" fmla="*/ 148255 w 757579"/>
                  <a:gd name="connsiteY165" fmla="*/ 1016368 h 1086741"/>
                  <a:gd name="connsiteX166" fmla="*/ 147014 w 757579"/>
                  <a:gd name="connsiteY166" fmla="*/ 1016457 h 1086741"/>
                  <a:gd name="connsiteX167" fmla="*/ 145950 w 757579"/>
                  <a:gd name="connsiteY167" fmla="*/ 1016516 h 1086741"/>
                  <a:gd name="connsiteX168" fmla="*/ 140455 w 757579"/>
                  <a:gd name="connsiteY168" fmla="*/ 1016782 h 1086741"/>
                  <a:gd name="connsiteX169" fmla="*/ 134871 w 757579"/>
                  <a:gd name="connsiteY169" fmla="*/ 1017077 h 1086741"/>
                  <a:gd name="connsiteX170" fmla="*/ 132065 w 757579"/>
                  <a:gd name="connsiteY170" fmla="*/ 1017225 h 1086741"/>
                  <a:gd name="connsiteX171" fmla="*/ 130676 w 757579"/>
                  <a:gd name="connsiteY171" fmla="*/ 1017284 h 1086741"/>
                  <a:gd name="connsiteX172" fmla="*/ 129258 w 757579"/>
                  <a:gd name="connsiteY172" fmla="*/ 1017284 h 1086741"/>
                  <a:gd name="connsiteX173" fmla="*/ 117943 w 757579"/>
                  <a:gd name="connsiteY173" fmla="*/ 1017638 h 1086741"/>
                  <a:gd name="connsiteX174" fmla="*/ 113068 w 757579"/>
                  <a:gd name="connsiteY174" fmla="*/ 1017668 h 1086741"/>
                  <a:gd name="connsiteX175" fmla="*/ 107366 w 757579"/>
                  <a:gd name="connsiteY175" fmla="*/ 1017668 h 1086741"/>
                  <a:gd name="connsiteX176" fmla="*/ 101575 w 757579"/>
                  <a:gd name="connsiteY176" fmla="*/ 1017668 h 1086741"/>
                  <a:gd name="connsiteX177" fmla="*/ 99123 w 757579"/>
                  <a:gd name="connsiteY177" fmla="*/ 1017668 h 1086741"/>
                  <a:gd name="connsiteX178" fmla="*/ 96760 w 757579"/>
                  <a:gd name="connsiteY178" fmla="*/ 1017579 h 1086741"/>
                  <a:gd name="connsiteX179" fmla="*/ 85238 w 757579"/>
                  <a:gd name="connsiteY179" fmla="*/ 1017313 h 1086741"/>
                  <a:gd name="connsiteX180" fmla="*/ 74247 w 757579"/>
                  <a:gd name="connsiteY180" fmla="*/ 1016782 h 1086741"/>
                  <a:gd name="connsiteX181" fmla="*/ 69107 w 757579"/>
                  <a:gd name="connsiteY181" fmla="*/ 1016516 h 1086741"/>
                  <a:gd name="connsiteX182" fmla="*/ 68486 w 757579"/>
                  <a:gd name="connsiteY182" fmla="*/ 1016516 h 1086741"/>
                  <a:gd name="connsiteX183" fmla="*/ 67807 w 757579"/>
                  <a:gd name="connsiteY183" fmla="*/ 1016427 h 1086741"/>
                  <a:gd name="connsiteX184" fmla="*/ 66389 w 757579"/>
                  <a:gd name="connsiteY184" fmla="*/ 1016309 h 1086741"/>
                  <a:gd name="connsiteX185" fmla="*/ 63552 w 757579"/>
                  <a:gd name="connsiteY185" fmla="*/ 1016102 h 1086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757579" h="1086741">
                    <a:moveTo>
                      <a:pt x="63493" y="1016132"/>
                    </a:moveTo>
                    <a:cubicBezTo>
                      <a:pt x="61425" y="1015984"/>
                      <a:pt x="59269" y="1015895"/>
                      <a:pt x="57200" y="1015866"/>
                    </a:cubicBezTo>
                    <a:cubicBezTo>
                      <a:pt x="56698" y="1015866"/>
                      <a:pt x="56226" y="1015866"/>
                      <a:pt x="55723" y="1015866"/>
                    </a:cubicBezTo>
                    <a:cubicBezTo>
                      <a:pt x="55310" y="1015866"/>
                      <a:pt x="54867" y="1015866"/>
                      <a:pt x="54453" y="1015866"/>
                    </a:cubicBezTo>
                    <a:cubicBezTo>
                      <a:pt x="53596" y="1015866"/>
                      <a:pt x="52769" y="1015925"/>
                      <a:pt x="51942" y="1015984"/>
                    </a:cubicBezTo>
                    <a:cubicBezTo>
                      <a:pt x="51174" y="1016043"/>
                      <a:pt x="50080" y="1016073"/>
                      <a:pt x="49105" y="1016132"/>
                    </a:cubicBezTo>
                    <a:cubicBezTo>
                      <a:pt x="48101" y="1016191"/>
                      <a:pt x="47126" y="1016250"/>
                      <a:pt x="46122" y="1016338"/>
                    </a:cubicBezTo>
                    <a:cubicBezTo>
                      <a:pt x="44142" y="1016516"/>
                      <a:pt x="42222" y="1016723"/>
                      <a:pt x="40331" y="1017018"/>
                    </a:cubicBezTo>
                    <a:cubicBezTo>
                      <a:pt x="39858" y="1017077"/>
                      <a:pt x="39386" y="1017166"/>
                      <a:pt x="38913" y="1017225"/>
                    </a:cubicBezTo>
                    <a:cubicBezTo>
                      <a:pt x="38795" y="1017225"/>
                      <a:pt x="38706" y="1017254"/>
                      <a:pt x="38617" y="1017284"/>
                    </a:cubicBezTo>
                    <a:lnTo>
                      <a:pt x="38351" y="1017343"/>
                    </a:lnTo>
                    <a:lnTo>
                      <a:pt x="37820" y="1017491"/>
                    </a:lnTo>
                    <a:cubicBezTo>
                      <a:pt x="37111" y="1017668"/>
                      <a:pt x="36549" y="1017904"/>
                      <a:pt x="35515" y="1018052"/>
                    </a:cubicBezTo>
                    <a:cubicBezTo>
                      <a:pt x="33684" y="1018407"/>
                      <a:pt x="31940" y="1018791"/>
                      <a:pt x="30227" y="1019234"/>
                    </a:cubicBezTo>
                    <a:cubicBezTo>
                      <a:pt x="26859" y="1020150"/>
                      <a:pt x="23550" y="1021243"/>
                      <a:pt x="20566" y="1022543"/>
                    </a:cubicBezTo>
                    <a:cubicBezTo>
                      <a:pt x="20005" y="1022868"/>
                      <a:pt x="19473" y="1023222"/>
                      <a:pt x="18912" y="1023577"/>
                    </a:cubicBezTo>
                    <a:cubicBezTo>
                      <a:pt x="18646" y="1023754"/>
                      <a:pt x="18350" y="1023931"/>
                      <a:pt x="18084" y="1024109"/>
                    </a:cubicBezTo>
                    <a:cubicBezTo>
                      <a:pt x="17730" y="1024286"/>
                      <a:pt x="17405" y="1024463"/>
                      <a:pt x="17050" y="1024640"/>
                    </a:cubicBezTo>
                    <a:cubicBezTo>
                      <a:pt x="15691" y="1025349"/>
                      <a:pt x="14391" y="1026117"/>
                      <a:pt x="13180" y="1026915"/>
                    </a:cubicBezTo>
                    <a:cubicBezTo>
                      <a:pt x="10728" y="1028511"/>
                      <a:pt x="8571" y="1030313"/>
                      <a:pt x="6769" y="1032263"/>
                    </a:cubicBezTo>
                    <a:cubicBezTo>
                      <a:pt x="3135" y="1036162"/>
                      <a:pt x="801" y="1040683"/>
                      <a:pt x="181" y="1045735"/>
                    </a:cubicBezTo>
                    <a:cubicBezTo>
                      <a:pt x="-469" y="1050757"/>
                      <a:pt x="654" y="1055721"/>
                      <a:pt x="3224" y="1060418"/>
                    </a:cubicBezTo>
                    <a:cubicBezTo>
                      <a:pt x="4494" y="1062752"/>
                      <a:pt x="6149" y="1065027"/>
                      <a:pt x="8099" y="1067183"/>
                    </a:cubicBezTo>
                    <a:cubicBezTo>
                      <a:pt x="9073" y="1068277"/>
                      <a:pt x="10137" y="1069311"/>
                      <a:pt x="11289" y="1070345"/>
                    </a:cubicBezTo>
                    <a:cubicBezTo>
                      <a:pt x="11585" y="1070611"/>
                      <a:pt x="11851" y="1070847"/>
                      <a:pt x="12146" y="1071113"/>
                    </a:cubicBezTo>
                    <a:cubicBezTo>
                      <a:pt x="12501" y="1071379"/>
                      <a:pt x="12885" y="1071645"/>
                      <a:pt x="13269" y="1071881"/>
                    </a:cubicBezTo>
                    <a:cubicBezTo>
                      <a:pt x="14037" y="1072383"/>
                      <a:pt x="14864" y="1072886"/>
                      <a:pt x="15691" y="1073388"/>
                    </a:cubicBezTo>
                    <a:cubicBezTo>
                      <a:pt x="18291" y="1075249"/>
                      <a:pt x="21068" y="1076962"/>
                      <a:pt x="24229" y="1078528"/>
                    </a:cubicBezTo>
                    <a:cubicBezTo>
                      <a:pt x="25795" y="1079326"/>
                      <a:pt x="27450" y="1080065"/>
                      <a:pt x="29104" y="1080744"/>
                    </a:cubicBezTo>
                    <a:cubicBezTo>
                      <a:pt x="29843" y="1081099"/>
                      <a:pt x="31054" y="1081424"/>
                      <a:pt x="32118" y="1081749"/>
                    </a:cubicBezTo>
                    <a:cubicBezTo>
                      <a:pt x="32650" y="1081896"/>
                      <a:pt x="33211" y="1082074"/>
                      <a:pt x="33743" y="1082221"/>
                    </a:cubicBezTo>
                    <a:cubicBezTo>
                      <a:pt x="34186" y="1082369"/>
                      <a:pt x="34629" y="1082517"/>
                      <a:pt x="35072" y="1082635"/>
                    </a:cubicBezTo>
                    <a:cubicBezTo>
                      <a:pt x="36874" y="1083196"/>
                      <a:pt x="38736" y="1083698"/>
                      <a:pt x="40626" y="1084142"/>
                    </a:cubicBezTo>
                    <a:cubicBezTo>
                      <a:pt x="41572" y="1084378"/>
                      <a:pt x="42517" y="1084585"/>
                      <a:pt x="43492" y="1084792"/>
                    </a:cubicBezTo>
                    <a:cubicBezTo>
                      <a:pt x="44467" y="1084998"/>
                      <a:pt x="45353" y="1085176"/>
                      <a:pt x="46624" y="1085353"/>
                    </a:cubicBezTo>
                    <a:cubicBezTo>
                      <a:pt x="47805" y="1085530"/>
                      <a:pt x="48987" y="1085678"/>
                      <a:pt x="50169" y="1085826"/>
                    </a:cubicBezTo>
                    <a:cubicBezTo>
                      <a:pt x="50760" y="1085885"/>
                      <a:pt x="51380" y="1085944"/>
                      <a:pt x="51971" y="1086033"/>
                    </a:cubicBezTo>
                    <a:cubicBezTo>
                      <a:pt x="52503" y="1086092"/>
                      <a:pt x="53064" y="1086121"/>
                      <a:pt x="53596" y="1086180"/>
                    </a:cubicBezTo>
                    <a:cubicBezTo>
                      <a:pt x="55694" y="1086358"/>
                      <a:pt x="57762" y="1086476"/>
                      <a:pt x="59948" y="1086535"/>
                    </a:cubicBezTo>
                    <a:lnTo>
                      <a:pt x="62902" y="1086623"/>
                    </a:lnTo>
                    <a:lnTo>
                      <a:pt x="64380" y="1086623"/>
                    </a:lnTo>
                    <a:cubicBezTo>
                      <a:pt x="64380" y="1086623"/>
                      <a:pt x="65177" y="1086682"/>
                      <a:pt x="65177" y="1086682"/>
                    </a:cubicBezTo>
                    <a:lnTo>
                      <a:pt x="66005" y="1086682"/>
                    </a:lnTo>
                    <a:cubicBezTo>
                      <a:pt x="66005" y="1086682"/>
                      <a:pt x="72445" y="1086742"/>
                      <a:pt x="72445" y="1086742"/>
                    </a:cubicBezTo>
                    <a:lnTo>
                      <a:pt x="84647" y="1086742"/>
                    </a:lnTo>
                    <a:cubicBezTo>
                      <a:pt x="84647" y="1086742"/>
                      <a:pt x="96317" y="1086446"/>
                      <a:pt x="96317" y="1086446"/>
                    </a:cubicBezTo>
                    <a:lnTo>
                      <a:pt x="97971" y="1086446"/>
                    </a:lnTo>
                    <a:cubicBezTo>
                      <a:pt x="97971" y="1086446"/>
                      <a:pt x="99773" y="1086387"/>
                      <a:pt x="99773" y="1086387"/>
                    </a:cubicBezTo>
                    <a:cubicBezTo>
                      <a:pt x="100955" y="1086358"/>
                      <a:pt x="102048" y="1086298"/>
                      <a:pt x="103112" y="1086269"/>
                    </a:cubicBezTo>
                    <a:lnTo>
                      <a:pt x="108902" y="1085973"/>
                    </a:lnTo>
                    <a:lnTo>
                      <a:pt x="114781" y="1085678"/>
                    </a:lnTo>
                    <a:cubicBezTo>
                      <a:pt x="116849" y="1085589"/>
                      <a:pt x="119095" y="1085471"/>
                      <a:pt x="121488" y="1085294"/>
                    </a:cubicBezTo>
                    <a:lnTo>
                      <a:pt x="133335" y="1084408"/>
                    </a:lnTo>
                    <a:lnTo>
                      <a:pt x="134812" y="1084289"/>
                    </a:lnTo>
                    <a:lnTo>
                      <a:pt x="136319" y="1084142"/>
                    </a:lnTo>
                    <a:lnTo>
                      <a:pt x="139303" y="1083846"/>
                    </a:lnTo>
                    <a:lnTo>
                      <a:pt x="145271" y="1083255"/>
                    </a:lnTo>
                    <a:lnTo>
                      <a:pt x="151357" y="1082665"/>
                    </a:lnTo>
                    <a:cubicBezTo>
                      <a:pt x="151977" y="1082605"/>
                      <a:pt x="152568" y="1082546"/>
                      <a:pt x="153188" y="1082458"/>
                    </a:cubicBezTo>
                    <a:lnTo>
                      <a:pt x="154843" y="1082251"/>
                    </a:lnTo>
                    <a:lnTo>
                      <a:pt x="157709" y="1081896"/>
                    </a:lnTo>
                    <a:lnTo>
                      <a:pt x="169940" y="1080360"/>
                    </a:lnTo>
                    <a:lnTo>
                      <a:pt x="181698" y="1078587"/>
                    </a:lnTo>
                    <a:lnTo>
                      <a:pt x="184623" y="1078144"/>
                    </a:lnTo>
                    <a:cubicBezTo>
                      <a:pt x="185598" y="1077997"/>
                      <a:pt x="186603" y="1077819"/>
                      <a:pt x="187607" y="1077642"/>
                    </a:cubicBezTo>
                    <a:lnTo>
                      <a:pt x="193604" y="1076608"/>
                    </a:lnTo>
                    <a:cubicBezTo>
                      <a:pt x="197593" y="1075958"/>
                      <a:pt x="201640" y="1075160"/>
                      <a:pt x="205658" y="1074392"/>
                    </a:cubicBezTo>
                    <a:lnTo>
                      <a:pt x="208672" y="1073831"/>
                    </a:lnTo>
                    <a:cubicBezTo>
                      <a:pt x="209676" y="1073654"/>
                      <a:pt x="210681" y="1073447"/>
                      <a:pt x="211656" y="1073240"/>
                    </a:cubicBezTo>
                    <a:lnTo>
                      <a:pt x="217624" y="1071999"/>
                    </a:lnTo>
                    <a:cubicBezTo>
                      <a:pt x="219603" y="1071586"/>
                      <a:pt x="221612" y="1071172"/>
                      <a:pt x="223562" y="1070729"/>
                    </a:cubicBezTo>
                    <a:lnTo>
                      <a:pt x="229500" y="1069370"/>
                    </a:lnTo>
                    <a:lnTo>
                      <a:pt x="235439" y="1068011"/>
                    </a:lnTo>
                    <a:lnTo>
                      <a:pt x="241347" y="1066534"/>
                    </a:lnTo>
                    <a:lnTo>
                      <a:pt x="247256" y="1065056"/>
                    </a:lnTo>
                    <a:lnTo>
                      <a:pt x="253135" y="1063490"/>
                    </a:lnTo>
                    <a:cubicBezTo>
                      <a:pt x="315739" y="1046739"/>
                      <a:pt x="375772" y="1021154"/>
                      <a:pt x="430812" y="987770"/>
                    </a:cubicBezTo>
                    <a:cubicBezTo>
                      <a:pt x="458347" y="971077"/>
                      <a:pt x="484641" y="952494"/>
                      <a:pt x="509487" y="932198"/>
                    </a:cubicBezTo>
                    <a:cubicBezTo>
                      <a:pt x="521896" y="922035"/>
                      <a:pt x="533979" y="911458"/>
                      <a:pt x="545620" y="900467"/>
                    </a:cubicBezTo>
                    <a:cubicBezTo>
                      <a:pt x="557260" y="889477"/>
                      <a:pt x="568546" y="878103"/>
                      <a:pt x="579359" y="866344"/>
                    </a:cubicBezTo>
                    <a:cubicBezTo>
                      <a:pt x="601044" y="842827"/>
                      <a:pt x="621016" y="817833"/>
                      <a:pt x="639096" y="791569"/>
                    </a:cubicBezTo>
                    <a:cubicBezTo>
                      <a:pt x="648137" y="778451"/>
                      <a:pt x="656704" y="765009"/>
                      <a:pt x="664770" y="751271"/>
                    </a:cubicBezTo>
                    <a:cubicBezTo>
                      <a:pt x="666838" y="747873"/>
                      <a:pt x="668758" y="744358"/>
                      <a:pt x="670767" y="740901"/>
                    </a:cubicBezTo>
                    <a:cubicBezTo>
                      <a:pt x="672776" y="737444"/>
                      <a:pt x="674638" y="733929"/>
                      <a:pt x="676558" y="730472"/>
                    </a:cubicBezTo>
                    <a:lnTo>
                      <a:pt x="677976" y="727872"/>
                    </a:lnTo>
                    <a:lnTo>
                      <a:pt x="678685" y="726572"/>
                    </a:lnTo>
                    <a:lnTo>
                      <a:pt x="679365" y="725272"/>
                    </a:lnTo>
                    <a:lnTo>
                      <a:pt x="682083" y="720073"/>
                    </a:lnTo>
                    <a:lnTo>
                      <a:pt x="684801" y="714814"/>
                    </a:lnTo>
                    <a:cubicBezTo>
                      <a:pt x="685273" y="713898"/>
                      <a:pt x="685776" y="712982"/>
                      <a:pt x="686219" y="712066"/>
                    </a:cubicBezTo>
                    <a:lnTo>
                      <a:pt x="687578" y="709319"/>
                    </a:lnTo>
                    <a:lnTo>
                      <a:pt x="692659" y="698919"/>
                    </a:lnTo>
                    <a:lnTo>
                      <a:pt x="694107" y="695847"/>
                    </a:lnTo>
                    <a:lnTo>
                      <a:pt x="695318" y="693217"/>
                    </a:lnTo>
                    <a:lnTo>
                      <a:pt x="697770" y="687811"/>
                    </a:lnTo>
                    <a:lnTo>
                      <a:pt x="700223" y="682404"/>
                    </a:lnTo>
                    <a:cubicBezTo>
                      <a:pt x="701020" y="680602"/>
                      <a:pt x="701759" y="678800"/>
                      <a:pt x="702557" y="676998"/>
                    </a:cubicBezTo>
                    <a:lnTo>
                      <a:pt x="704861" y="671621"/>
                    </a:lnTo>
                    <a:lnTo>
                      <a:pt x="706043" y="668903"/>
                    </a:lnTo>
                    <a:cubicBezTo>
                      <a:pt x="706249" y="668430"/>
                      <a:pt x="706427" y="668016"/>
                      <a:pt x="706634" y="667514"/>
                    </a:cubicBezTo>
                    <a:lnTo>
                      <a:pt x="707224" y="666037"/>
                    </a:lnTo>
                    <a:lnTo>
                      <a:pt x="711597" y="655106"/>
                    </a:lnTo>
                    <a:lnTo>
                      <a:pt x="712720" y="652269"/>
                    </a:lnTo>
                    <a:cubicBezTo>
                      <a:pt x="712926" y="651767"/>
                      <a:pt x="713104" y="651265"/>
                      <a:pt x="713311" y="650733"/>
                    </a:cubicBezTo>
                    <a:lnTo>
                      <a:pt x="713813" y="649345"/>
                    </a:lnTo>
                    <a:lnTo>
                      <a:pt x="715851" y="643879"/>
                    </a:lnTo>
                    <a:cubicBezTo>
                      <a:pt x="718599" y="636464"/>
                      <a:pt x="721228" y="628959"/>
                      <a:pt x="723710" y="621455"/>
                    </a:cubicBezTo>
                    <a:cubicBezTo>
                      <a:pt x="728673" y="606417"/>
                      <a:pt x="733075" y="591202"/>
                      <a:pt x="736975" y="575869"/>
                    </a:cubicBezTo>
                    <a:cubicBezTo>
                      <a:pt x="740845" y="560565"/>
                      <a:pt x="744213" y="545084"/>
                      <a:pt x="746990" y="529574"/>
                    </a:cubicBezTo>
                    <a:cubicBezTo>
                      <a:pt x="758128" y="467443"/>
                      <a:pt x="760492" y="403953"/>
                      <a:pt x="754022" y="341557"/>
                    </a:cubicBezTo>
                    <a:cubicBezTo>
                      <a:pt x="750772" y="310358"/>
                      <a:pt x="745306" y="279455"/>
                      <a:pt x="737684" y="249143"/>
                    </a:cubicBezTo>
                    <a:cubicBezTo>
                      <a:pt x="730062" y="218831"/>
                      <a:pt x="720283" y="189110"/>
                      <a:pt x="708465" y="160275"/>
                    </a:cubicBezTo>
                    <a:cubicBezTo>
                      <a:pt x="684860" y="102606"/>
                      <a:pt x="653159" y="48511"/>
                      <a:pt x="614723" y="0"/>
                    </a:cubicBezTo>
                    <a:cubicBezTo>
                      <a:pt x="650825" y="50284"/>
                      <a:pt x="679690" y="105472"/>
                      <a:pt x="700252" y="163437"/>
                    </a:cubicBezTo>
                    <a:cubicBezTo>
                      <a:pt x="710533" y="192390"/>
                      <a:pt x="718747" y="222052"/>
                      <a:pt x="724803" y="252068"/>
                    </a:cubicBezTo>
                    <a:cubicBezTo>
                      <a:pt x="730860" y="282085"/>
                      <a:pt x="734730" y="312515"/>
                      <a:pt x="736443" y="342975"/>
                    </a:cubicBezTo>
                    <a:cubicBezTo>
                      <a:pt x="739870" y="403924"/>
                      <a:pt x="734612" y="465168"/>
                      <a:pt x="721081" y="524315"/>
                    </a:cubicBezTo>
                    <a:cubicBezTo>
                      <a:pt x="717713" y="539087"/>
                      <a:pt x="713813" y="553741"/>
                      <a:pt x="709381" y="568217"/>
                    </a:cubicBezTo>
                    <a:cubicBezTo>
                      <a:pt x="704979" y="582694"/>
                      <a:pt x="700075" y="597022"/>
                      <a:pt x="694668" y="611115"/>
                    </a:cubicBezTo>
                    <a:cubicBezTo>
                      <a:pt x="691950" y="618176"/>
                      <a:pt x="689144" y="625148"/>
                      <a:pt x="686189" y="632121"/>
                    </a:cubicBezTo>
                    <a:lnTo>
                      <a:pt x="683944" y="637438"/>
                    </a:lnTo>
                    <a:lnTo>
                      <a:pt x="683383" y="638738"/>
                    </a:lnTo>
                    <a:cubicBezTo>
                      <a:pt x="683205" y="639122"/>
                      <a:pt x="683058" y="639536"/>
                      <a:pt x="682880" y="639891"/>
                    </a:cubicBezTo>
                    <a:lnTo>
                      <a:pt x="681758" y="642372"/>
                    </a:lnTo>
                    <a:lnTo>
                      <a:pt x="677001" y="652801"/>
                    </a:lnTo>
                    <a:lnTo>
                      <a:pt x="676469" y="653983"/>
                    </a:lnTo>
                    <a:cubicBezTo>
                      <a:pt x="676292" y="654367"/>
                      <a:pt x="676056" y="654810"/>
                      <a:pt x="675878" y="655224"/>
                    </a:cubicBezTo>
                    <a:lnTo>
                      <a:pt x="674638" y="657765"/>
                    </a:lnTo>
                    <a:lnTo>
                      <a:pt x="672126" y="662935"/>
                    </a:lnTo>
                    <a:cubicBezTo>
                      <a:pt x="671299" y="664648"/>
                      <a:pt x="670472" y="666391"/>
                      <a:pt x="669615" y="668075"/>
                    </a:cubicBezTo>
                    <a:lnTo>
                      <a:pt x="667015" y="673127"/>
                    </a:lnTo>
                    <a:lnTo>
                      <a:pt x="664415" y="678179"/>
                    </a:lnTo>
                    <a:lnTo>
                      <a:pt x="663086" y="680750"/>
                    </a:lnTo>
                    <a:lnTo>
                      <a:pt x="661963" y="682877"/>
                    </a:lnTo>
                    <a:lnTo>
                      <a:pt x="656379" y="693099"/>
                    </a:lnTo>
                    <a:lnTo>
                      <a:pt x="655050" y="695492"/>
                    </a:lnTo>
                    <a:cubicBezTo>
                      <a:pt x="654636" y="696290"/>
                      <a:pt x="654164" y="697058"/>
                      <a:pt x="653691" y="697826"/>
                    </a:cubicBezTo>
                    <a:lnTo>
                      <a:pt x="650825" y="702730"/>
                    </a:lnTo>
                    <a:lnTo>
                      <a:pt x="647960" y="707694"/>
                    </a:lnTo>
                    <a:lnTo>
                      <a:pt x="647250" y="708935"/>
                    </a:lnTo>
                    <a:lnTo>
                      <a:pt x="646512" y="710146"/>
                    </a:lnTo>
                    <a:lnTo>
                      <a:pt x="645035" y="712539"/>
                    </a:lnTo>
                    <a:cubicBezTo>
                      <a:pt x="643055" y="715730"/>
                      <a:pt x="641135" y="718980"/>
                      <a:pt x="639096" y="722111"/>
                    </a:cubicBezTo>
                    <a:cubicBezTo>
                      <a:pt x="637087" y="725272"/>
                      <a:pt x="635137" y="728433"/>
                      <a:pt x="633040" y="731565"/>
                    </a:cubicBezTo>
                    <a:cubicBezTo>
                      <a:pt x="624797" y="744151"/>
                      <a:pt x="616141" y="756412"/>
                      <a:pt x="607041" y="768347"/>
                    </a:cubicBezTo>
                    <a:cubicBezTo>
                      <a:pt x="588872" y="792248"/>
                      <a:pt x="569018" y="814761"/>
                      <a:pt x="547717" y="835766"/>
                    </a:cubicBezTo>
                    <a:cubicBezTo>
                      <a:pt x="537081" y="846254"/>
                      <a:pt x="526062" y="856388"/>
                      <a:pt x="514717" y="866108"/>
                    </a:cubicBezTo>
                    <a:cubicBezTo>
                      <a:pt x="503372" y="875828"/>
                      <a:pt x="491702" y="885134"/>
                      <a:pt x="479737" y="893997"/>
                    </a:cubicBezTo>
                    <a:cubicBezTo>
                      <a:pt x="455777" y="911753"/>
                      <a:pt x="430635" y="927766"/>
                      <a:pt x="404518" y="941947"/>
                    </a:cubicBezTo>
                    <a:cubicBezTo>
                      <a:pt x="352314" y="970309"/>
                      <a:pt x="296240" y="991049"/>
                      <a:pt x="238600" y="1003576"/>
                    </a:cubicBezTo>
                    <a:lnTo>
                      <a:pt x="233193" y="1004757"/>
                    </a:lnTo>
                    <a:lnTo>
                      <a:pt x="227757" y="1005821"/>
                    </a:lnTo>
                    <a:lnTo>
                      <a:pt x="222351" y="1006884"/>
                    </a:lnTo>
                    <a:lnTo>
                      <a:pt x="216915" y="1007859"/>
                    </a:lnTo>
                    <a:lnTo>
                      <a:pt x="211478" y="1008834"/>
                    </a:lnTo>
                    <a:cubicBezTo>
                      <a:pt x="209676" y="1009159"/>
                      <a:pt x="207845" y="1009425"/>
                      <a:pt x="206042" y="1009721"/>
                    </a:cubicBezTo>
                    <a:lnTo>
                      <a:pt x="200606" y="1010577"/>
                    </a:lnTo>
                    <a:cubicBezTo>
                      <a:pt x="199690" y="1010725"/>
                      <a:pt x="198804" y="1010873"/>
                      <a:pt x="197888" y="1010991"/>
                    </a:cubicBezTo>
                    <a:lnTo>
                      <a:pt x="195170" y="1011375"/>
                    </a:lnTo>
                    <a:cubicBezTo>
                      <a:pt x="191566" y="1011877"/>
                      <a:pt x="187991" y="1012409"/>
                      <a:pt x="184298" y="1012852"/>
                    </a:cubicBezTo>
                    <a:lnTo>
                      <a:pt x="178833" y="1013532"/>
                    </a:lnTo>
                    <a:cubicBezTo>
                      <a:pt x="177917" y="1013650"/>
                      <a:pt x="177030" y="1013768"/>
                      <a:pt x="176085" y="1013857"/>
                    </a:cubicBezTo>
                    <a:lnTo>
                      <a:pt x="173249" y="1014152"/>
                    </a:lnTo>
                    <a:lnTo>
                      <a:pt x="161992" y="1015304"/>
                    </a:lnTo>
                    <a:lnTo>
                      <a:pt x="151150" y="1016132"/>
                    </a:lnTo>
                    <a:lnTo>
                      <a:pt x="148255" y="1016368"/>
                    </a:lnTo>
                    <a:lnTo>
                      <a:pt x="147014" y="1016457"/>
                    </a:lnTo>
                    <a:cubicBezTo>
                      <a:pt x="146659" y="1016457"/>
                      <a:pt x="146305" y="1016516"/>
                      <a:pt x="145950" y="1016516"/>
                    </a:cubicBezTo>
                    <a:lnTo>
                      <a:pt x="140455" y="1016782"/>
                    </a:lnTo>
                    <a:lnTo>
                      <a:pt x="134871" y="1017077"/>
                    </a:lnTo>
                    <a:lnTo>
                      <a:pt x="132065" y="1017225"/>
                    </a:lnTo>
                    <a:lnTo>
                      <a:pt x="130676" y="1017284"/>
                    </a:lnTo>
                    <a:lnTo>
                      <a:pt x="129258" y="1017284"/>
                    </a:lnTo>
                    <a:cubicBezTo>
                      <a:pt x="129258" y="1017284"/>
                      <a:pt x="117943" y="1017638"/>
                      <a:pt x="117943" y="1017638"/>
                    </a:cubicBezTo>
                    <a:cubicBezTo>
                      <a:pt x="116495" y="1017668"/>
                      <a:pt x="114870" y="1017668"/>
                      <a:pt x="113068" y="1017668"/>
                    </a:cubicBezTo>
                    <a:lnTo>
                      <a:pt x="107366" y="1017668"/>
                    </a:lnTo>
                    <a:cubicBezTo>
                      <a:pt x="107366" y="1017668"/>
                      <a:pt x="101575" y="1017668"/>
                      <a:pt x="101575" y="1017668"/>
                    </a:cubicBezTo>
                    <a:lnTo>
                      <a:pt x="99123" y="1017668"/>
                    </a:lnTo>
                    <a:cubicBezTo>
                      <a:pt x="99123" y="1017668"/>
                      <a:pt x="96760" y="1017579"/>
                      <a:pt x="96760" y="1017579"/>
                    </a:cubicBezTo>
                    <a:lnTo>
                      <a:pt x="85238" y="1017313"/>
                    </a:lnTo>
                    <a:lnTo>
                      <a:pt x="74247" y="1016782"/>
                    </a:lnTo>
                    <a:lnTo>
                      <a:pt x="69107" y="1016516"/>
                    </a:lnTo>
                    <a:lnTo>
                      <a:pt x="68486" y="1016516"/>
                    </a:lnTo>
                    <a:cubicBezTo>
                      <a:pt x="68279" y="1016486"/>
                      <a:pt x="68073" y="1016457"/>
                      <a:pt x="67807" y="1016427"/>
                    </a:cubicBezTo>
                    <a:lnTo>
                      <a:pt x="66389" y="1016309"/>
                    </a:lnTo>
                    <a:lnTo>
                      <a:pt x="63552" y="1016102"/>
                    </a:lnTo>
                    <a:close/>
                  </a:path>
                </a:pathLst>
              </a:custGeom>
              <a:solidFill>
                <a:srgbClr val="F7A800"/>
              </a:solidFill>
              <a:ln w="2951"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grpSp>
        <p:grpSp>
          <p:nvGrpSpPr>
            <p:cNvPr id="16" name="Group 15">
              <a:extLst>
                <a:ext uri="{FF2B5EF4-FFF2-40B4-BE49-F238E27FC236}">
                  <a16:creationId xmlns:a16="http://schemas.microsoft.com/office/drawing/2014/main" id="{F196611F-2A91-44C2-056B-65153AF0A5B4}"/>
                </a:ext>
                <a:ext uri="{C183D7F6-B498-43B3-948B-1728B52AA6E4}">
                  <adec:decorative xmlns:adec="http://schemas.microsoft.com/office/drawing/2017/decorative" val="1"/>
                </a:ext>
              </a:extLst>
            </p:cNvPr>
            <p:cNvGrpSpPr/>
            <p:nvPr userDrawn="1"/>
          </p:nvGrpSpPr>
          <p:grpSpPr>
            <a:xfrm>
              <a:off x="1699859" y="-718130"/>
              <a:ext cx="5562921" cy="5769574"/>
              <a:chOff x="-423839" y="-845922"/>
              <a:chExt cx="4896975" cy="5078889"/>
            </a:xfrm>
          </p:grpSpPr>
          <p:sp>
            <p:nvSpPr>
              <p:cNvPr id="31" name="Freeform: Shape 30">
                <a:extLst>
                  <a:ext uri="{FF2B5EF4-FFF2-40B4-BE49-F238E27FC236}">
                    <a16:creationId xmlns:a16="http://schemas.microsoft.com/office/drawing/2014/main" id="{6E3B7691-2748-3111-712E-A2F04AE8C200}"/>
                  </a:ext>
                </a:extLst>
              </p:cNvPr>
              <p:cNvSpPr/>
              <p:nvPr/>
            </p:nvSpPr>
            <p:spPr>
              <a:xfrm>
                <a:off x="876496" y="980532"/>
                <a:ext cx="3596640" cy="3252435"/>
              </a:xfrm>
              <a:custGeom>
                <a:avLst/>
                <a:gdLst>
                  <a:gd name="connsiteX0" fmla="*/ 86848 w 1170275"/>
                  <a:gd name="connsiteY0" fmla="*/ 923305 h 1058278"/>
                  <a:gd name="connsiteX1" fmla="*/ 79846 w 1170275"/>
                  <a:gd name="connsiteY1" fmla="*/ 920410 h 1058278"/>
                  <a:gd name="connsiteX2" fmla="*/ 78192 w 1170275"/>
                  <a:gd name="connsiteY2" fmla="*/ 919789 h 1058278"/>
                  <a:gd name="connsiteX3" fmla="*/ 76744 w 1170275"/>
                  <a:gd name="connsiteY3" fmla="*/ 919287 h 1058278"/>
                  <a:gd name="connsiteX4" fmla="*/ 73849 w 1170275"/>
                  <a:gd name="connsiteY4" fmla="*/ 918371 h 1058278"/>
                  <a:gd name="connsiteX5" fmla="*/ 70569 w 1170275"/>
                  <a:gd name="connsiteY5" fmla="*/ 917367 h 1058278"/>
                  <a:gd name="connsiteX6" fmla="*/ 67113 w 1170275"/>
                  <a:gd name="connsiteY6" fmla="*/ 916362 h 1058278"/>
                  <a:gd name="connsiteX7" fmla="*/ 60288 w 1170275"/>
                  <a:gd name="connsiteY7" fmla="*/ 914737 h 1058278"/>
                  <a:gd name="connsiteX8" fmla="*/ 58604 w 1170275"/>
                  <a:gd name="connsiteY8" fmla="*/ 914412 h 1058278"/>
                  <a:gd name="connsiteX9" fmla="*/ 58250 w 1170275"/>
                  <a:gd name="connsiteY9" fmla="*/ 914353 h 1058278"/>
                  <a:gd name="connsiteX10" fmla="*/ 57925 w 1170275"/>
                  <a:gd name="connsiteY10" fmla="*/ 914353 h 1058278"/>
                  <a:gd name="connsiteX11" fmla="*/ 57275 w 1170275"/>
                  <a:gd name="connsiteY11" fmla="*/ 914264 h 1058278"/>
                  <a:gd name="connsiteX12" fmla="*/ 54438 w 1170275"/>
                  <a:gd name="connsiteY12" fmla="*/ 913939 h 1058278"/>
                  <a:gd name="connsiteX13" fmla="*/ 47968 w 1170275"/>
                  <a:gd name="connsiteY13" fmla="*/ 913112 h 1058278"/>
                  <a:gd name="connsiteX14" fmla="*/ 35678 w 1170275"/>
                  <a:gd name="connsiteY14" fmla="*/ 912876 h 1058278"/>
                  <a:gd name="connsiteX15" fmla="*/ 33403 w 1170275"/>
                  <a:gd name="connsiteY15" fmla="*/ 913378 h 1058278"/>
                  <a:gd name="connsiteX16" fmla="*/ 32251 w 1170275"/>
                  <a:gd name="connsiteY16" fmla="*/ 913644 h 1058278"/>
                  <a:gd name="connsiteX17" fmla="*/ 30862 w 1170275"/>
                  <a:gd name="connsiteY17" fmla="*/ 913821 h 1058278"/>
                  <a:gd name="connsiteX18" fmla="*/ 25515 w 1170275"/>
                  <a:gd name="connsiteY18" fmla="*/ 914796 h 1058278"/>
                  <a:gd name="connsiteX19" fmla="*/ 16031 w 1170275"/>
                  <a:gd name="connsiteY19" fmla="*/ 918194 h 1058278"/>
                  <a:gd name="connsiteX20" fmla="*/ 3003 w 1170275"/>
                  <a:gd name="connsiteY20" fmla="*/ 930720 h 1058278"/>
                  <a:gd name="connsiteX21" fmla="*/ 403 w 1170275"/>
                  <a:gd name="connsiteY21" fmla="*/ 948594 h 1058278"/>
                  <a:gd name="connsiteX22" fmla="*/ 3150 w 1170275"/>
                  <a:gd name="connsiteY22" fmla="*/ 958285 h 1058278"/>
                  <a:gd name="connsiteX23" fmla="*/ 5455 w 1170275"/>
                  <a:gd name="connsiteY23" fmla="*/ 963189 h 1058278"/>
                  <a:gd name="connsiteX24" fmla="*/ 6105 w 1170275"/>
                  <a:gd name="connsiteY24" fmla="*/ 964400 h 1058278"/>
                  <a:gd name="connsiteX25" fmla="*/ 7080 w 1170275"/>
                  <a:gd name="connsiteY25" fmla="*/ 965730 h 1058278"/>
                  <a:gd name="connsiteX26" fmla="*/ 9207 w 1170275"/>
                  <a:gd name="connsiteY26" fmla="*/ 968448 h 1058278"/>
                  <a:gd name="connsiteX27" fmla="*/ 16770 w 1170275"/>
                  <a:gd name="connsiteY27" fmla="*/ 977813 h 1058278"/>
                  <a:gd name="connsiteX28" fmla="*/ 21379 w 1170275"/>
                  <a:gd name="connsiteY28" fmla="*/ 982333 h 1058278"/>
                  <a:gd name="connsiteX29" fmla="*/ 24363 w 1170275"/>
                  <a:gd name="connsiteY29" fmla="*/ 984726 h 1058278"/>
                  <a:gd name="connsiteX30" fmla="*/ 26017 w 1170275"/>
                  <a:gd name="connsiteY30" fmla="*/ 985938 h 1058278"/>
                  <a:gd name="connsiteX31" fmla="*/ 27347 w 1170275"/>
                  <a:gd name="connsiteY31" fmla="*/ 986972 h 1058278"/>
                  <a:gd name="connsiteX32" fmla="*/ 32990 w 1170275"/>
                  <a:gd name="connsiteY32" fmla="*/ 990990 h 1058278"/>
                  <a:gd name="connsiteX33" fmla="*/ 35974 w 1170275"/>
                  <a:gd name="connsiteY33" fmla="*/ 992910 h 1058278"/>
                  <a:gd name="connsiteX34" fmla="*/ 39282 w 1170275"/>
                  <a:gd name="connsiteY34" fmla="*/ 994831 h 1058278"/>
                  <a:gd name="connsiteX35" fmla="*/ 43123 w 1170275"/>
                  <a:gd name="connsiteY35" fmla="*/ 996810 h 1058278"/>
                  <a:gd name="connsiteX36" fmla="*/ 45073 w 1170275"/>
                  <a:gd name="connsiteY36" fmla="*/ 997785 h 1058278"/>
                  <a:gd name="connsiteX37" fmla="*/ 46846 w 1170275"/>
                  <a:gd name="connsiteY37" fmla="*/ 998642 h 1058278"/>
                  <a:gd name="connsiteX38" fmla="*/ 53877 w 1170275"/>
                  <a:gd name="connsiteY38" fmla="*/ 1001655 h 1058278"/>
                  <a:gd name="connsiteX39" fmla="*/ 57186 w 1170275"/>
                  <a:gd name="connsiteY39" fmla="*/ 1002955 h 1058278"/>
                  <a:gd name="connsiteX40" fmla="*/ 58840 w 1170275"/>
                  <a:gd name="connsiteY40" fmla="*/ 1003605 h 1058278"/>
                  <a:gd name="connsiteX41" fmla="*/ 59727 w 1170275"/>
                  <a:gd name="connsiteY41" fmla="*/ 1003930 h 1058278"/>
                  <a:gd name="connsiteX42" fmla="*/ 60643 w 1170275"/>
                  <a:gd name="connsiteY42" fmla="*/ 1004285 h 1058278"/>
                  <a:gd name="connsiteX43" fmla="*/ 67940 w 1170275"/>
                  <a:gd name="connsiteY43" fmla="*/ 1007003 h 1058278"/>
                  <a:gd name="connsiteX44" fmla="*/ 81767 w 1170275"/>
                  <a:gd name="connsiteY44" fmla="*/ 1012025 h 1058278"/>
                  <a:gd name="connsiteX45" fmla="*/ 95091 w 1170275"/>
                  <a:gd name="connsiteY45" fmla="*/ 1016516 h 1058278"/>
                  <a:gd name="connsiteX46" fmla="*/ 96982 w 1170275"/>
                  <a:gd name="connsiteY46" fmla="*/ 1017166 h 1058278"/>
                  <a:gd name="connsiteX47" fmla="*/ 99020 w 1170275"/>
                  <a:gd name="connsiteY47" fmla="*/ 1017845 h 1058278"/>
                  <a:gd name="connsiteX48" fmla="*/ 102861 w 1170275"/>
                  <a:gd name="connsiteY48" fmla="*/ 1019086 h 1058278"/>
                  <a:gd name="connsiteX49" fmla="*/ 109538 w 1170275"/>
                  <a:gd name="connsiteY49" fmla="*/ 1021154 h 1058278"/>
                  <a:gd name="connsiteX50" fmla="*/ 116333 w 1170275"/>
                  <a:gd name="connsiteY50" fmla="*/ 1023252 h 1058278"/>
                  <a:gd name="connsiteX51" fmla="*/ 124103 w 1170275"/>
                  <a:gd name="connsiteY51" fmla="*/ 1025586 h 1058278"/>
                  <a:gd name="connsiteX52" fmla="*/ 137870 w 1170275"/>
                  <a:gd name="connsiteY52" fmla="*/ 1029456 h 1058278"/>
                  <a:gd name="connsiteX53" fmla="*/ 139584 w 1170275"/>
                  <a:gd name="connsiteY53" fmla="*/ 1029929 h 1058278"/>
                  <a:gd name="connsiteX54" fmla="*/ 141327 w 1170275"/>
                  <a:gd name="connsiteY54" fmla="*/ 1030372 h 1058278"/>
                  <a:gd name="connsiteX55" fmla="*/ 144843 w 1170275"/>
                  <a:gd name="connsiteY55" fmla="*/ 1031258 h 1058278"/>
                  <a:gd name="connsiteX56" fmla="*/ 151845 w 1170275"/>
                  <a:gd name="connsiteY56" fmla="*/ 1033060 h 1058278"/>
                  <a:gd name="connsiteX57" fmla="*/ 158965 w 1170275"/>
                  <a:gd name="connsiteY57" fmla="*/ 1034892 h 1058278"/>
                  <a:gd name="connsiteX58" fmla="*/ 161121 w 1170275"/>
                  <a:gd name="connsiteY58" fmla="*/ 1035424 h 1058278"/>
                  <a:gd name="connsiteX59" fmla="*/ 163071 w 1170275"/>
                  <a:gd name="connsiteY59" fmla="*/ 1035867 h 1058278"/>
                  <a:gd name="connsiteX60" fmla="*/ 166469 w 1170275"/>
                  <a:gd name="connsiteY60" fmla="*/ 1036635 h 1058278"/>
                  <a:gd name="connsiteX61" fmla="*/ 180945 w 1170275"/>
                  <a:gd name="connsiteY61" fmla="*/ 1039944 h 1058278"/>
                  <a:gd name="connsiteX62" fmla="*/ 194979 w 1170275"/>
                  <a:gd name="connsiteY62" fmla="*/ 1042780 h 1058278"/>
                  <a:gd name="connsiteX63" fmla="*/ 198465 w 1170275"/>
                  <a:gd name="connsiteY63" fmla="*/ 1043489 h 1058278"/>
                  <a:gd name="connsiteX64" fmla="*/ 202040 w 1170275"/>
                  <a:gd name="connsiteY64" fmla="*/ 1044139 h 1058278"/>
                  <a:gd name="connsiteX65" fmla="*/ 209248 w 1170275"/>
                  <a:gd name="connsiteY65" fmla="*/ 1045439 h 1058278"/>
                  <a:gd name="connsiteX66" fmla="*/ 223784 w 1170275"/>
                  <a:gd name="connsiteY66" fmla="*/ 1047891 h 1058278"/>
                  <a:gd name="connsiteX67" fmla="*/ 227447 w 1170275"/>
                  <a:gd name="connsiteY67" fmla="*/ 1048482 h 1058278"/>
                  <a:gd name="connsiteX68" fmla="*/ 231081 w 1170275"/>
                  <a:gd name="connsiteY68" fmla="*/ 1049044 h 1058278"/>
                  <a:gd name="connsiteX69" fmla="*/ 238349 w 1170275"/>
                  <a:gd name="connsiteY69" fmla="*/ 1050078 h 1058278"/>
                  <a:gd name="connsiteX70" fmla="*/ 245617 w 1170275"/>
                  <a:gd name="connsiteY70" fmla="*/ 1051112 h 1058278"/>
                  <a:gd name="connsiteX71" fmla="*/ 252885 w 1170275"/>
                  <a:gd name="connsiteY71" fmla="*/ 1052028 h 1058278"/>
                  <a:gd name="connsiteX72" fmla="*/ 260152 w 1170275"/>
                  <a:gd name="connsiteY72" fmla="*/ 1052914 h 1058278"/>
                  <a:gd name="connsiteX73" fmla="*/ 267450 w 1170275"/>
                  <a:gd name="connsiteY73" fmla="*/ 1053682 h 1058278"/>
                  <a:gd name="connsiteX74" fmla="*/ 274747 w 1170275"/>
                  <a:gd name="connsiteY74" fmla="*/ 1054450 h 1058278"/>
                  <a:gd name="connsiteX75" fmla="*/ 282044 w 1170275"/>
                  <a:gd name="connsiteY75" fmla="*/ 1055100 h 1058278"/>
                  <a:gd name="connsiteX76" fmla="*/ 514407 w 1170275"/>
                  <a:gd name="connsiteY76" fmla="*/ 1042573 h 1058278"/>
                  <a:gd name="connsiteX77" fmla="*/ 626378 w 1170275"/>
                  <a:gd name="connsiteY77" fmla="*/ 1012084 h 1058278"/>
                  <a:gd name="connsiteX78" fmla="*/ 680355 w 1170275"/>
                  <a:gd name="connsiteY78" fmla="*/ 991049 h 1058278"/>
                  <a:gd name="connsiteX79" fmla="*/ 732618 w 1170275"/>
                  <a:gd name="connsiteY79" fmla="*/ 966321 h 1058278"/>
                  <a:gd name="connsiteX80" fmla="*/ 831058 w 1170275"/>
                  <a:gd name="connsiteY80" fmla="*/ 906288 h 1058278"/>
                  <a:gd name="connsiteX81" fmla="*/ 876733 w 1170275"/>
                  <a:gd name="connsiteY81" fmla="*/ 871249 h 1058278"/>
                  <a:gd name="connsiteX82" fmla="*/ 887782 w 1170275"/>
                  <a:gd name="connsiteY82" fmla="*/ 861972 h 1058278"/>
                  <a:gd name="connsiteX83" fmla="*/ 898654 w 1170275"/>
                  <a:gd name="connsiteY83" fmla="*/ 852547 h 1058278"/>
                  <a:gd name="connsiteX84" fmla="*/ 901343 w 1170275"/>
                  <a:gd name="connsiteY84" fmla="*/ 850184 h 1058278"/>
                  <a:gd name="connsiteX85" fmla="*/ 902702 w 1170275"/>
                  <a:gd name="connsiteY85" fmla="*/ 849002 h 1058278"/>
                  <a:gd name="connsiteX86" fmla="*/ 904002 w 1170275"/>
                  <a:gd name="connsiteY86" fmla="*/ 847791 h 1058278"/>
                  <a:gd name="connsiteX87" fmla="*/ 909201 w 1170275"/>
                  <a:gd name="connsiteY87" fmla="*/ 843005 h 1058278"/>
                  <a:gd name="connsiteX88" fmla="*/ 914460 w 1170275"/>
                  <a:gd name="connsiteY88" fmla="*/ 838189 h 1058278"/>
                  <a:gd name="connsiteX89" fmla="*/ 917208 w 1170275"/>
                  <a:gd name="connsiteY89" fmla="*/ 835648 h 1058278"/>
                  <a:gd name="connsiteX90" fmla="*/ 919867 w 1170275"/>
                  <a:gd name="connsiteY90" fmla="*/ 833107 h 1058278"/>
                  <a:gd name="connsiteX91" fmla="*/ 929882 w 1170275"/>
                  <a:gd name="connsiteY91" fmla="*/ 823417 h 1058278"/>
                  <a:gd name="connsiteX92" fmla="*/ 932777 w 1170275"/>
                  <a:gd name="connsiteY92" fmla="*/ 820551 h 1058278"/>
                  <a:gd name="connsiteX93" fmla="*/ 935230 w 1170275"/>
                  <a:gd name="connsiteY93" fmla="*/ 818070 h 1058278"/>
                  <a:gd name="connsiteX94" fmla="*/ 940252 w 1170275"/>
                  <a:gd name="connsiteY94" fmla="*/ 812958 h 1058278"/>
                  <a:gd name="connsiteX95" fmla="*/ 945274 w 1170275"/>
                  <a:gd name="connsiteY95" fmla="*/ 807847 h 1058278"/>
                  <a:gd name="connsiteX96" fmla="*/ 950120 w 1170275"/>
                  <a:gd name="connsiteY96" fmla="*/ 802707 h 1058278"/>
                  <a:gd name="connsiteX97" fmla="*/ 954965 w 1170275"/>
                  <a:gd name="connsiteY97" fmla="*/ 797566 h 1058278"/>
                  <a:gd name="connsiteX98" fmla="*/ 957417 w 1170275"/>
                  <a:gd name="connsiteY98" fmla="*/ 794966 h 1058278"/>
                  <a:gd name="connsiteX99" fmla="*/ 958658 w 1170275"/>
                  <a:gd name="connsiteY99" fmla="*/ 793637 h 1058278"/>
                  <a:gd name="connsiteX100" fmla="*/ 959928 w 1170275"/>
                  <a:gd name="connsiteY100" fmla="*/ 792219 h 1058278"/>
                  <a:gd name="connsiteX101" fmla="*/ 969353 w 1170275"/>
                  <a:gd name="connsiteY101" fmla="*/ 781642 h 1058278"/>
                  <a:gd name="connsiteX102" fmla="*/ 971805 w 1170275"/>
                  <a:gd name="connsiteY102" fmla="*/ 778894 h 1058278"/>
                  <a:gd name="connsiteX103" fmla="*/ 973075 w 1170275"/>
                  <a:gd name="connsiteY103" fmla="*/ 777417 h 1058278"/>
                  <a:gd name="connsiteX104" fmla="*/ 974227 w 1170275"/>
                  <a:gd name="connsiteY104" fmla="*/ 776058 h 1058278"/>
                  <a:gd name="connsiteX105" fmla="*/ 978777 w 1170275"/>
                  <a:gd name="connsiteY105" fmla="*/ 770711 h 1058278"/>
                  <a:gd name="connsiteX106" fmla="*/ 996888 w 1170275"/>
                  <a:gd name="connsiteY106" fmla="*/ 748553 h 1058278"/>
                  <a:gd name="connsiteX107" fmla="*/ 1030686 w 1170275"/>
                  <a:gd name="connsiteY107" fmla="*/ 702405 h 1058278"/>
                  <a:gd name="connsiteX108" fmla="*/ 1061086 w 1170275"/>
                  <a:gd name="connsiteY108" fmla="*/ 654101 h 1058278"/>
                  <a:gd name="connsiteX109" fmla="*/ 1146527 w 1170275"/>
                  <a:gd name="connsiteY109" fmla="*/ 444133 h 1058278"/>
                  <a:gd name="connsiteX110" fmla="*/ 1166115 w 1170275"/>
                  <a:gd name="connsiteY110" fmla="*/ 332753 h 1058278"/>
                  <a:gd name="connsiteX111" fmla="*/ 1169660 w 1170275"/>
                  <a:gd name="connsiteY111" fmla="*/ 220102 h 1058278"/>
                  <a:gd name="connsiteX112" fmla="*/ 1129569 w 1170275"/>
                  <a:gd name="connsiteY112" fmla="*/ 0 h 1058278"/>
                  <a:gd name="connsiteX113" fmla="*/ 1159054 w 1170275"/>
                  <a:gd name="connsiteY113" fmla="*/ 220249 h 1058278"/>
                  <a:gd name="connsiteX114" fmla="*/ 1150309 w 1170275"/>
                  <a:gd name="connsiteY114" fmla="*/ 330714 h 1058278"/>
                  <a:gd name="connsiteX115" fmla="*/ 1126024 w 1170275"/>
                  <a:gd name="connsiteY115" fmla="*/ 438461 h 1058278"/>
                  <a:gd name="connsiteX116" fmla="*/ 1033906 w 1170275"/>
                  <a:gd name="connsiteY116" fmla="*/ 637438 h 1058278"/>
                  <a:gd name="connsiteX117" fmla="*/ 1002560 w 1170275"/>
                  <a:gd name="connsiteY117" fmla="*/ 682345 h 1058278"/>
                  <a:gd name="connsiteX118" fmla="*/ 968201 w 1170275"/>
                  <a:gd name="connsiteY118" fmla="*/ 724859 h 1058278"/>
                  <a:gd name="connsiteX119" fmla="*/ 949942 w 1170275"/>
                  <a:gd name="connsiteY119" fmla="*/ 745155 h 1058278"/>
                  <a:gd name="connsiteX120" fmla="*/ 945186 w 1170275"/>
                  <a:gd name="connsiteY120" fmla="*/ 750237 h 1058278"/>
                  <a:gd name="connsiteX121" fmla="*/ 944004 w 1170275"/>
                  <a:gd name="connsiteY121" fmla="*/ 751478 h 1058278"/>
                  <a:gd name="connsiteX122" fmla="*/ 942941 w 1170275"/>
                  <a:gd name="connsiteY122" fmla="*/ 752600 h 1058278"/>
                  <a:gd name="connsiteX123" fmla="*/ 940636 w 1170275"/>
                  <a:gd name="connsiteY123" fmla="*/ 754964 h 1058278"/>
                  <a:gd name="connsiteX124" fmla="*/ 930975 w 1170275"/>
                  <a:gd name="connsiteY124" fmla="*/ 764802 h 1058278"/>
                  <a:gd name="connsiteX125" fmla="*/ 929853 w 1170275"/>
                  <a:gd name="connsiteY125" fmla="*/ 765925 h 1058278"/>
                  <a:gd name="connsiteX126" fmla="*/ 928671 w 1170275"/>
                  <a:gd name="connsiteY126" fmla="*/ 767077 h 1058278"/>
                  <a:gd name="connsiteX127" fmla="*/ 926219 w 1170275"/>
                  <a:gd name="connsiteY127" fmla="*/ 769440 h 1058278"/>
                  <a:gd name="connsiteX128" fmla="*/ 921255 w 1170275"/>
                  <a:gd name="connsiteY128" fmla="*/ 774256 h 1058278"/>
                  <a:gd name="connsiteX129" fmla="*/ 916292 w 1170275"/>
                  <a:gd name="connsiteY129" fmla="*/ 779042 h 1058278"/>
                  <a:gd name="connsiteX130" fmla="*/ 911270 w 1170275"/>
                  <a:gd name="connsiteY130" fmla="*/ 783681 h 1058278"/>
                  <a:gd name="connsiteX131" fmla="*/ 906247 w 1170275"/>
                  <a:gd name="connsiteY131" fmla="*/ 788319 h 1058278"/>
                  <a:gd name="connsiteX132" fmla="*/ 903677 w 1170275"/>
                  <a:gd name="connsiteY132" fmla="*/ 790682 h 1058278"/>
                  <a:gd name="connsiteX133" fmla="*/ 901520 w 1170275"/>
                  <a:gd name="connsiteY133" fmla="*/ 792632 h 1058278"/>
                  <a:gd name="connsiteX134" fmla="*/ 891002 w 1170275"/>
                  <a:gd name="connsiteY134" fmla="*/ 801880 h 1058278"/>
                  <a:gd name="connsiteX135" fmla="*/ 888521 w 1170275"/>
                  <a:gd name="connsiteY135" fmla="*/ 804066 h 1058278"/>
                  <a:gd name="connsiteX136" fmla="*/ 886039 w 1170275"/>
                  <a:gd name="connsiteY136" fmla="*/ 806163 h 1058278"/>
                  <a:gd name="connsiteX137" fmla="*/ 880780 w 1170275"/>
                  <a:gd name="connsiteY137" fmla="*/ 810536 h 1058278"/>
                  <a:gd name="connsiteX138" fmla="*/ 875492 w 1170275"/>
                  <a:gd name="connsiteY138" fmla="*/ 814968 h 1058278"/>
                  <a:gd name="connsiteX139" fmla="*/ 874162 w 1170275"/>
                  <a:gd name="connsiteY139" fmla="*/ 816061 h 1058278"/>
                  <a:gd name="connsiteX140" fmla="*/ 872833 w 1170275"/>
                  <a:gd name="connsiteY140" fmla="*/ 817124 h 1058278"/>
                  <a:gd name="connsiteX141" fmla="*/ 870174 w 1170275"/>
                  <a:gd name="connsiteY141" fmla="*/ 819251 h 1058278"/>
                  <a:gd name="connsiteX142" fmla="*/ 859509 w 1170275"/>
                  <a:gd name="connsiteY142" fmla="*/ 827642 h 1058278"/>
                  <a:gd name="connsiteX143" fmla="*/ 848755 w 1170275"/>
                  <a:gd name="connsiteY143" fmla="*/ 835825 h 1058278"/>
                  <a:gd name="connsiteX144" fmla="*/ 804173 w 1170275"/>
                  <a:gd name="connsiteY144" fmla="*/ 866758 h 1058278"/>
                  <a:gd name="connsiteX145" fmla="*/ 709219 w 1170275"/>
                  <a:gd name="connsiteY145" fmla="*/ 918666 h 1058278"/>
                  <a:gd name="connsiteX146" fmla="*/ 659349 w 1170275"/>
                  <a:gd name="connsiteY146" fmla="*/ 939406 h 1058278"/>
                  <a:gd name="connsiteX147" fmla="*/ 608268 w 1170275"/>
                  <a:gd name="connsiteY147" fmla="*/ 956571 h 1058278"/>
                  <a:gd name="connsiteX148" fmla="*/ 503357 w 1170275"/>
                  <a:gd name="connsiteY148" fmla="*/ 979852 h 1058278"/>
                  <a:gd name="connsiteX149" fmla="*/ 290139 w 1170275"/>
                  <a:gd name="connsiteY149" fmla="*/ 981270 h 1058278"/>
                  <a:gd name="connsiteX150" fmla="*/ 283551 w 1170275"/>
                  <a:gd name="connsiteY150" fmla="*/ 980384 h 1058278"/>
                  <a:gd name="connsiteX151" fmla="*/ 276963 w 1170275"/>
                  <a:gd name="connsiteY151" fmla="*/ 979379 h 1058278"/>
                  <a:gd name="connsiteX152" fmla="*/ 270375 w 1170275"/>
                  <a:gd name="connsiteY152" fmla="*/ 978375 h 1058278"/>
                  <a:gd name="connsiteX153" fmla="*/ 263816 w 1170275"/>
                  <a:gd name="connsiteY153" fmla="*/ 977252 h 1058278"/>
                  <a:gd name="connsiteX154" fmla="*/ 257257 w 1170275"/>
                  <a:gd name="connsiteY154" fmla="*/ 976129 h 1058278"/>
                  <a:gd name="connsiteX155" fmla="*/ 250728 w 1170275"/>
                  <a:gd name="connsiteY155" fmla="*/ 974888 h 1058278"/>
                  <a:gd name="connsiteX156" fmla="*/ 244199 w 1170275"/>
                  <a:gd name="connsiteY156" fmla="*/ 973618 h 1058278"/>
                  <a:gd name="connsiteX157" fmla="*/ 240949 w 1170275"/>
                  <a:gd name="connsiteY157" fmla="*/ 972968 h 1058278"/>
                  <a:gd name="connsiteX158" fmla="*/ 237729 w 1170275"/>
                  <a:gd name="connsiteY158" fmla="*/ 972289 h 1058278"/>
                  <a:gd name="connsiteX159" fmla="*/ 224818 w 1170275"/>
                  <a:gd name="connsiteY159" fmla="*/ 969482 h 1058278"/>
                  <a:gd name="connsiteX160" fmla="*/ 218348 w 1170275"/>
                  <a:gd name="connsiteY160" fmla="*/ 968005 h 1058278"/>
                  <a:gd name="connsiteX161" fmla="*/ 215098 w 1170275"/>
                  <a:gd name="connsiteY161" fmla="*/ 967237 h 1058278"/>
                  <a:gd name="connsiteX162" fmla="*/ 211789 w 1170275"/>
                  <a:gd name="connsiteY162" fmla="*/ 966409 h 1058278"/>
                  <a:gd name="connsiteX163" fmla="*/ 198553 w 1170275"/>
                  <a:gd name="connsiteY163" fmla="*/ 963071 h 1058278"/>
                  <a:gd name="connsiteX164" fmla="*/ 185938 w 1170275"/>
                  <a:gd name="connsiteY164" fmla="*/ 959526 h 1058278"/>
                  <a:gd name="connsiteX165" fmla="*/ 182570 w 1170275"/>
                  <a:gd name="connsiteY165" fmla="*/ 958580 h 1058278"/>
                  <a:gd name="connsiteX166" fmla="*/ 181123 w 1170275"/>
                  <a:gd name="connsiteY166" fmla="*/ 958167 h 1058278"/>
                  <a:gd name="connsiteX167" fmla="*/ 179911 w 1170275"/>
                  <a:gd name="connsiteY167" fmla="*/ 957812 h 1058278"/>
                  <a:gd name="connsiteX168" fmla="*/ 173589 w 1170275"/>
                  <a:gd name="connsiteY168" fmla="*/ 955862 h 1058278"/>
                  <a:gd name="connsiteX169" fmla="*/ 167148 w 1170275"/>
                  <a:gd name="connsiteY169" fmla="*/ 953883 h 1058278"/>
                  <a:gd name="connsiteX170" fmla="*/ 163928 w 1170275"/>
                  <a:gd name="connsiteY170" fmla="*/ 952878 h 1058278"/>
                  <a:gd name="connsiteX171" fmla="*/ 162303 w 1170275"/>
                  <a:gd name="connsiteY171" fmla="*/ 952376 h 1058278"/>
                  <a:gd name="connsiteX172" fmla="*/ 160678 w 1170275"/>
                  <a:gd name="connsiteY172" fmla="*/ 951844 h 1058278"/>
                  <a:gd name="connsiteX173" fmla="*/ 147738 w 1170275"/>
                  <a:gd name="connsiteY173" fmla="*/ 947531 h 1058278"/>
                  <a:gd name="connsiteX174" fmla="*/ 142213 w 1170275"/>
                  <a:gd name="connsiteY174" fmla="*/ 945581 h 1058278"/>
                  <a:gd name="connsiteX175" fmla="*/ 135743 w 1170275"/>
                  <a:gd name="connsiteY175" fmla="*/ 943247 h 1058278"/>
                  <a:gd name="connsiteX176" fmla="*/ 129184 w 1170275"/>
                  <a:gd name="connsiteY176" fmla="*/ 940883 h 1058278"/>
                  <a:gd name="connsiteX177" fmla="*/ 126407 w 1170275"/>
                  <a:gd name="connsiteY177" fmla="*/ 939850 h 1058278"/>
                  <a:gd name="connsiteX178" fmla="*/ 123778 w 1170275"/>
                  <a:gd name="connsiteY178" fmla="*/ 938815 h 1058278"/>
                  <a:gd name="connsiteX179" fmla="*/ 110838 w 1170275"/>
                  <a:gd name="connsiteY179" fmla="*/ 933763 h 1058278"/>
                  <a:gd name="connsiteX180" fmla="*/ 98607 w 1170275"/>
                  <a:gd name="connsiteY180" fmla="*/ 928652 h 1058278"/>
                  <a:gd name="connsiteX181" fmla="*/ 92905 w 1170275"/>
                  <a:gd name="connsiteY181" fmla="*/ 926230 h 1058278"/>
                  <a:gd name="connsiteX182" fmla="*/ 92196 w 1170275"/>
                  <a:gd name="connsiteY182" fmla="*/ 925934 h 1058278"/>
                  <a:gd name="connsiteX183" fmla="*/ 91457 w 1170275"/>
                  <a:gd name="connsiteY183" fmla="*/ 925609 h 1058278"/>
                  <a:gd name="connsiteX184" fmla="*/ 89891 w 1170275"/>
                  <a:gd name="connsiteY184" fmla="*/ 924900 h 1058278"/>
                  <a:gd name="connsiteX185" fmla="*/ 86759 w 1170275"/>
                  <a:gd name="connsiteY185" fmla="*/ 923482 h 1058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1170275" h="1058278">
                    <a:moveTo>
                      <a:pt x="86848" y="923305"/>
                    </a:moveTo>
                    <a:cubicBezTo>
                      <a:pt x="84544" y="922271"/>
                      <a:pt x="82180" y="921296"/>
                      <a:pt x="79846" y="920410"/>
                    </a:cubicBezTo>
                    <a:cubicBezTo>
                      <a:pt x="79285" y="920203"/>
                      <a:pt x="78723" y="919996"/>
                      <a:pt x="78192" y="919789"/>
                    </a:cubicBezTo>
                    <a:cubicBezTo>
                      <a:pt x="77719" y="919612"/>
                      <a:pt x="77217" y="919464"/>
                      <a:pt x="76744" y="919287"/>
                    </a:cubicBezTo>
                    <a:cubicBezTo>
                      <a:pt x="75769" y="918962"/>
                      <a:pt x="74824" y="918666"/>
                      <a:pt x="73849" y="918371"/>
                    </a:cubicBezTo>
                    <a:cubicBezTo>
                      <a:pt x="72962" y="918135"/>
                      <a:pt x="71692" y="917692"/>
                      <a:pt x="70569" y="917367"/>
                    </a:cubicBezTo>
                    <a:cubicBezTo>
                      <a:pt x="69417" y="917012"/>
                      <a:pt x="68265" y="916687"/>
                      <a:pt x="67113" y="916362"/>
                    </a:cubicBezTo>
                    <a:cubicBezTo>
                      <a:pt x="64808" y="915742"/>
                      <a:pt x="62533" y="915180"/>
                      <a:pt x="60288" y="914737"/>
                    </a:cubicBezTo>
                    <a:cubicBezTo>
                      <a:pt x="59727" y="914619"/>
                      <a:pt x="59165" y="914530"/>
                      <a:pt x="58604" y="914412"/>
                    </a:cubicBezTo>
                    <a:cubicBezTo>
                      <a:pt x="58456" y="914383"/>
                      <a:pt x="58368" y="914383"/>
                      <a:pt x="58250" y="914353"/>
                    </a:cubicBezTo>
                    <a:lnTo>
                      <a:pt x="57925" y="914353"/>
                    </a:lnTo>
                    <a:cubicBezTo>
                      <a:pt x="57925" y="914353"/>
                      <a:pt x="57275" y="914264"/>
                      <a:pt x="57275" y="914264"/>
                    </a:cubicBezTo>
                    <a:cubicBezTo>
                      <a:pt x="56388" y="914176"/>
                      <a:pt x="55650" y="914205"/>
                      <a:pt x="54438" y="913939"/>
                    </a:cubicBezTo>
                    <a:cubicBezTo>
                      <a:pt x="52223" y="913585"/>
                      <a:pt x="50066" y="913319"/>
                      <a:pt x="47968" y="913112"/>
                    </a:cubicBezTo>
                    <a:cubicBezTo>
                      <a:pt x="43803" y="912758"/>
                      <a:pt x="39578" y="912640"/>
                      <a:pt x="35678" y="912876"/>
                    </a:cubicBezTo>
                    <a:cubicBezTo>
                      <a:pt x="34910" y="913024"/>
                      <a:pt x="34142" y="913201"/>
                      <a:pt x="33403" y="913378"/>
                    </a:cubicBezTo>
                    <a:cubicBezTo>
                      <a:pt x="33019" y="913467"/>
                      <a:pt x="32635" y="913555"/>
                      <a:pt x="32251" y="913644"/>
                    </a:cubicBezTo>
                    <a:cubicBezTo>
                      <a:pt x="31778" y="913703"/>
                      <a:pt x="31335" y="913762"/>
                      <a:pt x="30862" y="913821"/>
                    </a:cubicBezTo>
                    <a:cubicBezTo>
                      <a:pt x="29031" y="914058"/>
                      <a:pt x="27229" y="914383"/>
                      <a:pt x="25515" y="914796"/>
                    </a:cubicBezTo>
                    <a:cubicBezTo>
                      <a:pt x="22088" y="915623"/>
                      <a:pt x="18897" y="916746"/>
                      <a:pt x="16031" y="918194"/>
                    </a:cubicBezTo>
                    <a:cubicBezTo>
                      <a:pt x="10300" y="921089"/>
                      <a:pt x="5809" y="925284"/>
                      <a:pt x="3003" y="930720"/>
                    </a:cubicBezTo>
                    <a:cubicBezTo>
                      <a:pt x="196" y="936157"/>
                      <a:pt x="-572" y="942243"/>
                      <a:pt x="403" y="948594"/>
                    </a:cubicBezTo>
                    <a:cubicBezTo>
                      <a:pt x="875" y="951756"/>
                      <a:pt x="1821" y="955005"/>
                      <a:pt x="3150" y="958285"/>
                    </a:cubicBezTo>
                    <a:cubicBezTo>
                      <a:pt x="3830" y="959910"/>
                      <a:pt x="4598" y="961564"/>
                      <a:pt x="5455" y="963189"/>
                    </a:cubicBezTo>
                    <a:cubicBezTo>
                      <a:pt x="5662" y="963603"/>
                      <a:pt x="5898" y="964016"/>
                      <a:pt x="6105" y="964400"/>
                    </a:cubicBezTo>
                    <a:cubicBezTo>
                      <a:pt x="6400" y="964844"/>
                      <a:pt x="6725" y="965287"/>
                      <a:pt x="7080" y="965730"/>
                    </a:cubicBezTo>
                    <a:cubicBezTo>
                      <a:pt x="7759" y="966616"/>
                      <a:pt x="8468" y="967532"/>
                      <a:pt x="9207" y="968448"/>
                    </a:cubicBezTo>
                    <a:cubicBezTo>
                      <a:pt x="11364" y="971639"/>
                      <a:pt x="13816" y="974711"/>
                      <a:pt x="16770" y="977813"/>
                    </a:cubicBezTo>
                    <a:cubicBezTo>
                      <a:pt x="18218" y="979350"/>
                      <a:pt x="19784" y="980856"/>
                      <a:pt x="21379" y="982333"/>
                    </a:cubicBezTo>
                    <a:cubicBezTo>
                      <a:pt x="22058" y="983013"/>
                      <a:pt x="23299" y="983899"/>
                      <a:pt x="24363" y="984726"/>
                    </a:cubicBezTo>
                    <a:cubicBezTo>
                      <a:pt x="24924" y="985140"/>
                      <a:pt x="25456" y="985524"/>
                      <a:pt x="26017" y="985938"/>
                    </a:cubicBezTo>
                    <a:cubicBezTo>
                      <a:pt x="26460" y="986292"/>
                      <a:pt x="26904" y="986617"/>
                      <a:pt x="27347" y="986972"/>
                    </a:cubicBezTo>
                    <a:cubicBezTo>
                      <a:pt x="29149" y="988331"/>
                      <a:pt x="31040" y="989690"/>
                      <a:pt x="32990" y="990990"/>
                    </a:cubicBezTo>
                    <a:cubicBezTo>
                      <a:pt x="33965" y="991640"/>
                      <a:pt x="34969" y="992290"/>
                      <a:pt x="35974" y="992910"/>
                    </a:cubicBezTo>
                    <a:cubicBezTo>
                      <a:pt x="37008" y="993531"/>
                      <a:pt x="37923" y="994122"/>
                      <a:pt x="39282" y="994831"/>
                    </a:cubicBezTo>
                    <a:cubicBezTo>
                      <a:pt x="40553" y="995510"/>
                      <a:pt x="41823" y="996160"/>
                      <a:pt x="43123" y="996810"/>
                    </a:cubicBezTo>
                    <a:cubicBezTo>
                      <a:pt x="43773" y="997135"/>
                      <a:pt x="44423" y="997460"/>
                      <a:pt x="45073" y="997785"/>
                    </a:cubicBezTo>
                    <a:cubicBezTo>
                      <a:pt x="45664" y="998051"/>
                      <a:pt x="46255" y="998346"/>
                      <a:pt x="46846" y="998642"/>
                    </a:cubicBezTo>
                    <a:cubicBezTo>
                      <a:pt x="49121" y="999705"/>
                      <a:pt x="51425" y="1000680"/>
                      <a:pt x="53877" y="1001655"/>
                    </a:cubicBezTo>
                    <a:lnTo>
                      <a:pt x="57186" y="1002955"/>
                    </a:lnTo>
                    <a:lnTo>
                      <a:pt x="58840" y="1003605"/>
                    </a:lnTo>
                    <a:lnTo>
                      <a:pt x="59727" y="1003930"/>
                    </a:lnTo>
                    <a:lnTo>
                      <a:pt x="60643" y="1004285"/>
                    </a:lnTo>
                    <a:lnTo>
                      <a:pt x="67940" y="1007003"/>
                    </a:lnTo>
                    <a:lnTo>
                      <a:pt x="81767" y="1012025"/>
                    </a:lnTo>
                    <a:lnTo>
                      <a:pt x="95091" y="1016516"/>
                    </a:lnTo>
                    <a:lnTo>
                      <a:pt x="96982" y="1017166"/>
                    </a:lnTo>
                    <a:lnTo>
                      <a:pt x="99020" y="1017845"/>
                    </a:lnTo>
                    <a:cubicBezTo>
                      <a:pt x="100350" y="1018288"/>
                      <a:pt x="101650" y="1018702"/>
                      <a:pt x="102861" y="1019086"/>
                    </a:cubicBezTo>
                    <a:lnTo>
                      <a:pt x="109538" y="1021154"/>
                    </a:lnTo>
                    <a:lnTo>
                      <a:pt x="116333" y="1023252"/>
                    </a:lnTo>
                    <a:cubicBezTo>
                      <a:pt x="118726" y="1023990"/>
                      <a:pt x="121296" y="1024788"/>
                      <a:pt x="124103" y="1025586"/>
                    </a:cubicBezTo>
                    <a:lnTo>
                      <a:pt x="137870" y="1029456"/>
                    </a:lnTo>
                    <a:lnTo>
                      <a:pt x="139584" y="1029929"/>
                    </a:lnTo>
                    <a:lnTo>
                      <a:pt x="141327" y="1030372"/>
                    </a:lnTo>
                    <a:lnTo>
                      <a:pt x="144843" y="1031258"/>
                    </a:lnTo>
                    <a:lnTo>
                      <a:pt x="151845" y="1033060"/>
                    </a:lnTo>
                    <a:lnTo>
                      <a:pt x="158965" y="1034892"/>
                    </a:lnTo>
                    <a:cubicBezTo>
                      <a:pt x="159674" y="1035069"/>
                      <a:pt x="160412" y="1035247"/>
                      <a:pt x="161121" y="1035424"/>
                    </a:cubicBezTo>
                    <a:lnTo>
                      <a:pt x="163071" y="1035867"/>
                    </a:lnTo>
                    <a:lnTo>
                      <a:pt x="166469" y="1036635"/>
                    </a:lnTo>
                    <a:lnTo>
                      <a:pt x="180945" y="1039944"/>
                    </a:lnTo>
                    <a:lnTo>
                      <a:pt x="194979" y="1042780"/>
                    </a:lnTo>
                    <a:lnTo>
                      <a:pt x="198465" y="1043489"/>
                    </a:lnTo>
                    <a:cubicBezTo>
                      <a:pt x="199617" y="1043726"/>
                      <a:pt x="200858" y="1043932"/>
                      <a:pt x="202040" y="1044139"/>
                    </a:cubicBezTo>
                    <a:lnTo>
                      <a:pt x="209248" y="1045439"/>
                    </a:lnTo>
                    <a:cubicBezTo>
                      <a:pt x="214034" y="1046326"/>
                      <a:pt x="218939" y="1047094"/>
                      <a:pt x="223784" y="1047891"/>
                    </a:cubicBezTo>
                    <a:lnTo>
                      <a:pt x="227447" y="1048482"/>
                    </a:lnTo>
                    <a:cubicBezTo>
                      <a:pt x="228659" y="1048689"/>
                      <a:pt x="229870" y="1048866"/>
                      <a:pt x="231081" y="1049044"/>
                    </a:cubicBezTo>
                    <a:lnTo>
                      <a:pt x="238349" y="1050078"/>
                    </a:lnTo>
                    <a:cubicBezTo>
                      <a:pt x="240772" y="1050403"/>
                      <a:pt x="243194" y="1050787"/>
                      <a:pt x="245617" y="1051112"/>
                    </a:cubicBezTo>
                    <a:lnTo>
                      <a:pt x="252885" y="1052028"/>
                    </a:lnTo>
                    <a:lnTo>
                      <a:pt x="260152" y="1052914"/>
                    </a:lnTo>
                    <a:lnTo>
                      <a:pt x="267450" y="1053682"/>
                    </a:lnTo>
                    <a:lnTo>
                      <a:pt x="274747" y="1054450"/>
                    </a:lnTo>
                    <a:lnTo>
                      <a:pt x="282044" y="1055100"/>
                    </a:lnTo>
                    <a:cubicBezTo>
                      <a:pt x="359833" y="1061954"/>
                      <a:pt x="438331" y="1057700"/>
                      <a:pt x="514407" y="1042573"/>
                    </a:cubicBezTo>
                    <a:cubicBezTo>
                      <a:pt x="552459" y="1035040"/>
                      <a:pt x="589891" y="1024847"/>
                      <a:pt x="626378" y="1012084"/>
                    </a:cubicBezTo>
                    <a:cubicBezTo>
                      <a:pt x="644636" y="1005703"/>
                      <a:pt x="662628" y="998701"/>
                      <a:pt x="680355" y="991049"/>
                    </a:cubicBezTo>
                    <a:cubicBezTo>
                      <a:pt x="698081" y="983427"/>
                      <a:pt x="715512" y="975184"/>
                      <a:pt x="732618" y="966321"/>
                    </a:cubicBezTo>
                    <a:cubicBezTo>
                      <a:pt x="766859" y="948624"/>
                      <a:pt x="799771" y="928564"/>
                      <a:pt x="831058" y="906288"/>
                    </a:cubicBezTo>
                    <a:cubicBezTo>
                      <a:pt x="846716" y="895150"/>
                      <a:pt x="861961" y="883480"/>
                      <a:pt x="876733" y="871249"/>
                    </a:cubicBezTo>
                    <a:cubicBezTo>
                      <a:pt x="880455" y="868265"/>
                      <a:pt x="884119" y="865074"/>
                      <a:pt x="887782" y="861972"/>
                    </a:cubicBezTo>
                    <a:cubicBezTo>
                      <a:pt x="891475" y="858870"/>
                      <a:pt x="895050" y="855679"/>
                      <a:pt x="898654" y="852547"/>
                    </a:cubicBezTo>
                    <a:lnTo>
                      <a:pt x="901343" y="850184"/>
                    </a:lnTo>
                    <a:lnTo>
                      <a:pt x="902702" y="849002"/>
                    </a:lnTo>
                    <a:lnTo>
                      <a:pt x="904002" y="847791"/>
                    </a:lnTo>
                    <a:lnTo>
                      <a:pt x="909201" y="843005"/>
                    </a:lnTo>
                    <a:lnTo>
                      <a:pt x="914460" y="838189"/>
                    </a:lnTo>
                    <a:cubicBezTo>
                      <a:pt x="915376" y="837332"/>
                      <a:pt x="916292" y="836535"/>
                      <a:pt x="917208" y="835648"/>
                    </a:cubicBezTo>
                    <a:lnTo>
                      <a:pt x="919867" y="833107"/>
                    </a:lnTo>
                    <a:lnTo>
                      <a:pt x="929882" y="823417"/>
                    </a:lnTo>
                    <a:lnTo>
                      <a:pt x="932777" y="820551"/>
                    </a:lnTo>
                    <a:lnTo>
                      <a:pt x="935230" y="818070"/>
                    </a:lnTo>
                    <a:lnTo>
                      <a:pt x="940252" y="812958"/>
                    </a:lnTo>
                    <a:lnTo>
                      <a:pt x="945274" y="807847"/>
                    </a:lnTo>
                    <a:cubicBezTo>
                      <a:pt x="946929" y="806134"/>
                      <a:pt x="948495" y="804420"/>
                      <a:pt x="950120" y="802707"/>
                    </a:cubicBezTo>
                    <a:lnTo>
                      <a:pt x="954965" y="797566"/>
                    </a:lnTo>
                    <a:lnTo>
                      <a:pt x="957417" y="794966"/>
                    </a:lnTo>
                    <a:cubicBezTo>
                      <a:pt x="957831" y="794523"/>
                      <a:pt x="958215" y="794110"/>
                      <a:pt x="958658" y="793637"/>
                    </a:cubicBezTo>
                    <a:lnTo>
                      <a:pt x="959928" y="792219"/>
                    </a:lnTo>
                    <a:lnTo>
                      <a:pt x="969353" y="781642"/>
                    </a:lnTo>
                    <a:lnTo>
                      <a:pt x="971805" y="778894"/>
                    </a:lnTo>
                    <a:cubicBezTo>
                      <a:pt x="972248" y="778392"/>
                      <a:pt x="972662" y="777890"/>
                      <a:pt x="973075" y="777417"/>
                    </a:cubicBezTo>
                    <a:lnTo>
                      <a:pt x="974227" y="776058"/>
                    </a:lnTo>
                    <a:lnTo>
                      <a:pt x="978777" y="770711"/>
                    </a:lnTo>
                    <a:cubicBezTo>
                      <a:pt x="984922" y="763443"/>
                      <a:pt x="991008" y="756027"/>
                      <a:pt x="996888" y="748553"/>
                    </a:cubicBezTo>
                    <a:cubicBezTo>
                      <a:pt x="1008705" y="733574"/>
                      <a:pt x="1019961" y="718182"/>
                      <a:pt x="1030686" y="702405"/>
                    </a:cubicBezTo>
                    <a:cubicBezTo>
                      <a:pt x="1041381" y="686658"/>
                      <a:pt x="1051544" y="670557"/>
                      <a:pt x="1061086" y="654101"/>
                    </a:cubicBezTo>
                    <a:cubicBezTo>
                      <a:pt x="1099316" y="588336"/>
                      <a:pt x="1128151" y="517431"/>
                      <a:pt x="1146527" y="444133"/>
                    </a:cubicBezTo>
                    <a:cubicBezTo>
                      <a:pt x="1155715" y="407469"/>
                      <a:pt x="1162274" y="370214"/>
                      <a:pt x="1166115" y="332753"/>
                    </a:cubicBezTo>
                    <a:cubicBezTo>
                      <a:pt x="1169956" y="295291"/>
                      <a:pt x="1171137" y="257622"/>
                      <a:pt x="1169660" y="220102"/>
                    </a:cubicBezTo>
                    <a:cubicBezTo>
                      <a:pt x="1166706" y="145090"/>
                      <a:pt x="1153086" y="70758"/>
                      <a:pt x="1129569" y="0"/>
                    </a:cubicBezTo>
                    <a:cubicBezTo>
                      <a:pt x="1149718" y="71792"/>
                      <a:pt x="1159645" y="146183"/>
                      <a:pt x="1159054" y="220249"/>
                    </a:cubicBezTo>
                    <a:cubicBezTo>
                      <a:pt x="1158758" y="257298"/>
                      <a:pt x="1155834" y="294227"/>
                      <a:pt x="1150309" y="330714"/>
                    </a:cubicBezTo>
                    <a:cubicBezTo>
                      <a:pt x="1144784" y="367201"/>
                      <a:pt x="1136660" y="403244"/>
                      <a:pt x="1126024" y="438461"/>
                    </a:cubicBezTo>
                    <a:cubicBezTo>
                      <a:pt x="1104782" y="508893"/>
                      <a:pt x="1073584" y="576046"/>
                      <a:pt x="1033906" y="637438"/>
                    </a:cubicBezTo>
                    <a:cubicBezTo>
                      <a:pt x="1023979" y="652772"/>
                      <a:pt x="1013550" y="667750"/>
                      <a:pt x="1002560" y="682345"/>
                    </a:cubicBezTo>
                    <a:cubicBezTo>
                      <a:pt x="991599" y="696940"/>
                      <a:pt x="980136" y="711121"/>
                      <a:pt x="968201" y="724859"/>
                    </a:cubicBezTo>
                    <a:cubicBezTo>
                      <a:pt x="962233" y="731742"/>
                      <a:pt x="956176" y="738478"/>
                      <a:pt x="949942" y="745155"/>
                    </a:cubicBezTo>
                    <a:lnTo>
                      <a:pt x="945186" y="750237"/>
                    </a:lnTo>
                    <a:lnTo>
                      <a:pt x="944004" y="751478"/>
                    </a:lnTo>
                    <a:cubicBezTo>
                      <a:pt x="943650" y="751832"/>
                      <a:pt x="943295" y="752246"/>
                      <a:pt x="942941" y="752600"/>
                    </a:cubicBezTo>
                    <a:lnTo>
                      <a:pt x="940636" y="754964"/>
                    </a:lnTo>
                    <a:lnTo>
                      <a:pt x="930975" y="764802"/>
                    </a:lnTo>
                    <a:lnTo>
                      <a:pt x="929853" y="765925"/>
                    </a:lnTo>
                    <a:cubicBezTo>
                      <a:pt x="929498" y="766279"/>
                      <a:pt x="929055" y="766693"/>
                      <a:pt x="928671" y="767077"/>
                    </a:cubicBezTo>
                    <a:lnTo>
                      <a:pt x="926219" y="769440"/>
                    </a:lnTo>
                    <a:lnTo>
                      <a:pt x="921255" y="774256"/>
                    </a:lnTo>
                    <a:cubicBezTo>
                      <a:pt x="919601" y="775851"/>
                      <a:pt x="917946" y="777476"/>
                      <a:pt x="916292" y="779042"/>
                    </a:cubicBezTo>
                    <a:lnTo>
                      <a:pt x="911270" y="783681"/>
                    </a:lnTo>
                    <a:lnTo>
                      <a:pt x="906247" y="788319"/>
                    </a:lnTo>
                    <a:lnTo>
                      <a:pt x="903677" y="790682"/>
                    </a:lnTo>
                    <a:lnTo>
                      <a:pt x="901520" y="792632"/>
                    </a:lnTo>
                    <a:lnTo>
                      <a:pt x="891002" y="801880"/>
                    </a:lnTo>
                    <a:lnTo>
                      <a:pt x="888521" y="804066"/>
                    </a:lnTo>
                    <a:cubicBezTo>
                      <a:pt x="887723" y="804775"/>
                      <a:pt x="886866" y="805454"/>
                      <a:pt x="886039" y="806163"/>
                    </a:cubicBezTo>
                    <a:lnTo>
                      <a:pt x="880780" y="810536"/>
                    </a:lnTo>
                    <a:lnTo>
                      <a:pt x="875492" y="814968"/>
                    </a:lnTo>
                    <a:lnTo>
                      <a:pt x="874162" y="816061"/>
                    </a:lnTo>
                    <a:lnTo>
                      <a:pt x="872833" y="817124"/>
                    </a:lnTo>
                    <a:lnTo>
                      <a:pt x="870174" y="819251"/>
                    </a:lnTo>
                    <a:cubicBezTo>
                      <a:pt x="866629" y="822058"/>
                      <a:pt x="863083" y="824924"/>
                      <a:pt x="859509" y="827642"/>
                    </a:cubicBezTo>
                    <a:cubicBezTo>
                      <a:pt x="855934" y="830389"/>
                      <a:pt x="852418" y="833167"/>
                      <a:pt x="848755" y="835825"/>
                    </a:cubicBezTo>
                    <a:cubicBezTo>
                      <a:pt x="834249" y="846668"/>
                      <a:pt x="819388" y="856979"/>
                      <a:pt x="804173" y="866758"/>
                    </a:cubicBezTo>
                    <a:cubicBezTo>
                      <a:pt x="773772" y="886316"/>
                      <a:pt x="741983" y="903658"/>
                      <a:pt x="709219" y="918666"/>
                    </a:cubicBezTo>
                    <a:cubicBezTo>
                      <a:pt x="692852" y="926171"/>
                      <a:pt x="676189" y="933084"/>
                      <a:pt x="659349" y="939406"/>
                    </a:cubicBezTo>
                    <a:cubicBezTo>
                      <a:pt x="642509" y="945729"/>
                      <a:pt x="625462" y="951460"/>
                      <a:pt x="608268" y="956571"/>
                    </a:cubicBezTo>
                    <a:cubicBezTo>
                      <a:pt x="573849" y="966793"/>
                      <a:pt x="538751" y="974564"/>
                      <a:pt x="503357" y="979852"/>
                    </a:cubicBezTo>
                    <a:cubicBezTo>
                      <a:pt x="432570" y="990458"/>
                      <a:pt x="360542" y="990842"/>
                      <a:pt x="290139" y="981270"/>
                    </a:cubicBezTo>
                    <a:lnTo>
                      <a:pt x="283551" y="980384"/>
                    </a:lnTo>
                    <a:lnTo>
                      <a:pt x="276963" y="979379"/>
                    </a:lnTo>
                    <a:lnTo>
                      <a:pt x="270375" y="978375"/>
                    </a:lnTo>
                    <a:lnTo>
                      <a:pt x="263816" y="977252"/>
                    </a:lnTo>
                    <a:lnTo>
                      <a:pt x="257257" y="976129"/>
                    </a:lnTo>
                    <a:cubicBezTo>
                      <a:pt x="255071" y="975745"/>
                      <a:pt x="252914" y="975302"/>
                      <a:pt x="250728" y="974888"/>
                    </a:cubicBezTo>
                    <a:lnTo>
                      <a:pt x="244199" y="973618"/>
                    </a:lnTo>
                    <a:cubicBezTo>
                      <a:pt x="243106" y="973411"/>
                      <a:pt x="242012" y="973204"/>
                      <a:pt x="240949" y="972968"/>
                    </a:cubicBezTo>
                    <a:lnTo>
                      <a:pt x="237729" y="972289"/>
                    </a:lnTo>
                    <a:cubicBezTo>
                      <a:pt x="233445" y="971373"/>
                      <a:pt x="229161" y="970486"/>
                      <a:pt x="224818" y="969482"/>
                    </a:cubicBezTo>
                    <a:lnTo>
                      <a:pt x="218348" y="968005"/>
                    </a:lnTo>
                    <a:cubicBezTo>
                      <a:pt x="217255" y="967739"/>
                      <a:pt x="216191" y="967532"/>
                      <a:pt x="215098" y="967237"/>
                    </a:cubicBezTo>
                    <a:lnTo>
                      <a:pt x="211789" y="966409"/>
                    </a:lnTo>
                    <a:lnTo>
                      <a:pt x="198553" y="963071"/>
                    </a:lnTo>
                    <a:lnTo>
                      <a:pt x="185938" y="959526"/>
                    </a:lnTo>
                    <a:lnTo>
                      <a:pt x="182570" y="958580"/>
                    </a:lnTo>
                    <a:lnTo>
                      <a:pt x="181123" y="958167"/>
                    </a:lnTo>
                    <a:cubicBezTo>
                      <a:pt x="180709" y="958048"/>
                      <a:pt x="180295" y="957930"/>
                      <a:pt x="179911" y="957812"/>
                    </a:cubicBezTo>
                    <a:lnTo>
                      <a:pt x="173589" y="955862"/>
                    </a:lnTo>
                    <a:lnTo>
                      <a:pt x="167148" y="953883"/>
                    </a:lnTo>
                    <a:lnTo>
                      <a:pt x="163928" y="952878"/>
                    </a:lnTo>
                    <a:lnTo>
                      <a:pt x="162303" y="952376"/>
                    </a:lnTo>
                    <a:lnTo>
                      <a:pt x="160678" y="951844"/>
                    </a:lnTo>
                    <a:lnTo>
                      <a:pt x="147738" y="947531"/>
                    </a:lnTo>
                    <a:cubicBezTo>
                      <a:pt x="146084" y="946970"/>
                      <a:pt x="144222" y="946319"/>
                      <a:pt x="142213" y="945581"/>
                    </a:cubicBezTo>
                    <a:lnTo>
                      <a:pt x="135743" y="943247"/>
                    </a:lnTo>
                    <a:lnTo>
                      <a:pt x="129184" y="940883"/>
                    </a:lnTo>
                    <a:lnTo>
                      <a:pt x="126407" y="939850"/>
                    </a:lnTo>
                    <a:lnTo>
                      <a:pt x="123778" y="938815"/>
                    </a:lnTo>
                    <a:lnTo>
                      <a:pt x="110838" y="933763"/>
                    </a:lnTo>
                    <a:lnTo>
                      <a:pt x="98607" y="928652"/>
                    </a:lnTo>
                    <a:lnTo>
                      <a:pt x="92905" y="926230"/>
                    </a:lnTo>
                    <a:lnTo>
                      <a:pt x="92196" y="925934"/>
                    </a:lnTo>
                    <a:cubicBezTo>
                      <a:pt x="91959" y="925846"/>
                      <a:pt x="91723" y="925727"/>
                      <a:pt x="91457" y="925609"/>
                    </a:cubicBezTo>
                    <a:lnTo>
                      <a:pt x="89891" y="924900"/>
                    </a:lnTo>
                    <a:lnTo>
                      <a:pt x="86759" y="923482"/>
                    </a:lnTo>
                    <a:close/>
                  </a:path>
                </a:pathLst>
              </a:custGeom>
              <a:solidFill>
                <a:srgbClr val="53C1F0"/>
              </a:solidFill>
              <a:ln w="2951"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 name="Freeform: Shape 31">
                <a:extLst>
                  <a:ext uri="{FF2B5EF4-FFF2-40B4-BE49-F238E27FC236}">
                    <a16:creationId xmlns:a16="http://schemas.microsoft.com/office/drawing/2014/main" id="{E46562F5-DF9F-D38D-B9F0-AF0E5FF307F1}"/>
                  </a:ext>
                </a:extLst>
              </p:cNvPr>
              <p:cNvSpPr/>
              <p:nvPr/>
            </p:nvSpPr>
            <p:spPr>
              <a:xfrm>
                <a:off x="-423839" y="-845922"/>
                <a:ext cx="3596640" cy="3252527"/>
              </a:xfrm>
              <a:custGeom>
                <a:avLst/>
                <a:gdLst>
                  <a:gd name="connsiteX0" fmla="*/ 1083428 w 1170275"/>
                  <a:gd name="connsiteY0" fmla="*/ 134974 h 1058308"/>
                  <a:gd name="connsiteX1" fmla="*/ 1090429 w 1170275"/>
                  <a:gd name="connsiteY1" fmla="*/ 137869 h 1058308"/>
                  <a:gd name="connsiteX2" fmla="*/ 1092084 w 1170275"/>
                  <a:gd name="connsiteY2" fmla="*/ 138490 h 1058308"/>
                  <a:gd name="connsiteX3" fmla="*/ 1093532 w 1170275"/>
                  <a:gd name="connsiteY3" fmla="*/ 138992 h 1058308"/>
                  <a:gd name="connsiteX4" fmla="*/ 1096427 w 1170275"/>
                  <a:gd name="connsiteY4" fmla="*/ 139908 h 1058308"/>
                  <a:gd name="connsiteX5" fmla="*/ 1099706 w 1170275"/>
                  <a:gd name="connsiteY5" fmla="*/ 140912 h 1058308"/>
                  <a:gd name="connsiteX6" fmla="*/ 1103163 w 1170275"/>
                  <a:gd name="connsiteY6" fmla="*/ 141917 h 1058308"/>
                  <a:gd name="connsiteX7" fmla="*/ 1109987 w 1170275"/>
                  <a:gd name="connsiteY7" fmla="*/ 143542 h 1058308"/>
                  <a:gd name="connsiteX8" fmla="*/ 1111671 w 1170275"/>
                  <a:gd name="connsiteY8" fmla="*/ 143867 h 1058308"/>
                  <a:gd name="connsiteX9" fmla="*/ 1112026 w 1170275"/>
                  <a:gd name="connsiteY9" fmla="*/ 143926 h 1058308"/>
                  <a:gd name="connsiteX10" fmla="*/ 1112351 w 1170275"/>
                  <a:gd name="connsiteY10" fmla="*/ 143926 h 1058308"/>
                  <a:gd name="connsiteX11" fmla="*/ 1113001 w 1170275"/>
                  <a:gd name="connsiteY11" fmla="*/ 144014 h 1058308"/>
                  <a:gd name="connsiteX12" fmla="*/ 1115837 w 1170275"/>
                  <a:gd name="connsiteY12" fmla="*/ 144339 h 1058308"/>
                  <a:gd name="connsiteX13" fmla="*/ 1122307 w 1170275"/>
                  <a:gd name="connsiteY13" fmla="*/ 145167 h 1058308"/>
                  <a:gd name="connsiteX14" fmla="*/ 1134597 w 1170275"/>
                  <a:gd name="connsiteY14" fmla="*/ 145403 h 1058308"/>
                  <a:gd name="connsiteX15" fmla="*/ 1136872 w 1170275"/>
                  <a:gd name="connsiteY15" fmla="*/ 144901 h 1058308"/>
                  <a:gd name="connsiteX16" fmla="*/ 1138025 w 1170275"/>
                  <a:gd name="connsiteY16" fmla="*/ 144635 h 1058308"/>
                  <a:gd name="connsiteX17" fmla="*/ 1139413 w 1170275"/>
                  <a:gd name="connsiteY17" fmla="*/ 144458 h 1058308"/>
                  <a:gd name="connsiteX18" fmla="*/ 1144761 w 1170275"/>
                  <a:gd name="connsiteY18" fmla="*/ 143483 h 1058308"/>
                  <a:gd name="connsiteX19" fmla="*/ 1154244 w 1170275"/>
                  <a:gd name="connsiteY19" fmla="*/ 140085 h 1058308"/>
                  <a:gd name="connsiteX20" fmla="*/ 1167273 w 1170275"/>
                  <a:gd name="connsiteY20" fmla="*/ 127559 h 1058308"/>
                  <a:gd name="connsiteX21" fmla="*/ 1169873 w 1170275"/>
                  <a:gd name="connsiteY21" fmla="*/ 109684 h 1058308"/>
                  <a:gd name="connsiteX22" fmla="*/ 1167125 w 1170275"/>
                  <a:gd name="connsiteY22" fmla="*/ 99994 h 1058308"/>
                  <a:gd name="connsiteX23" fmla="*/ 1164821 w 1170275"/>
                  <a:gd name="connsiteY23" fmla="*/ 95090 h 1058308"/>
                  <a:gd name="connsiteX24" fmla="*/ 1164171 w 1170275"/>
                  <a:gd name="connsiteY24" fmla="*/ 93879 h 1058308"/>
                  <a:gd name="connsiteX25" fmla="*/ 1163196 w 1170275"/>
                  <a:gd name="connsiteY25" fmla="*/ 92549 h 1058308"/>
                  <a:gd name="connsiteX26" fmla="*/ 1161069 w 1170275"/>
                  <a:gd name="connsiteY26" fmla="*/ 89831 h 1058308"/>
                  <a:gd name="connsiteX27" fmla="*/ 1153506 w 1170275"/>
                  <a:gd name="connsiteY27" fmla="*/ 80466 h 1058308"/>
                  <a:gd name="connsiteX28" fmla="*/ 1148897 w 1170275"/>
                  <a:gd name="connsiteY28" fmla="*/ 75945 h 1058308"/>
                  <a:gd name="connsiteX29" fmla="*/ 1145913 w 1170275"/>
                  <a:gd name="connsiteY29" fmla="*/ 73552 h 1058308"/>
                  <a:gd name="connsiteX30" fmla="*/ 1144258 w 1170275"/>
                  <a:gd name="connsiteY30" fmla="*/ 72341 h 1058308"/>
                  <a:gd name="connsiteX31" fmla="*/ 1142929 w 1170275"/>
                  <a:gd name="connsiteY31" fmla="*/ 71307 h 1058308"/>
                  <a:gd name="connsiteX32" fmla="*/ 1137286 w 1170275"/>
                  <a:gd name="connsiteY32" fmla="*/ 67289 h 1058308"/>
                  <a:gd name="connsiteX33" fmla="*/ 1134302 w 1170275"/>
                  <a:gd name="connsiteY33" fmla="*/ 65369 h 1058308"/>
                  <a:gd name="connsiteX34" fmla="*/ 1130993 w 1170275"/>
                  <a:gd name="connsiteY34" fmla="*/ 63448 h 1058308"/>
                  <a:gd name="connsiteX35" fmla="*/ 1127152 w 1170275"/>
                  <a:gd name="connsiteY35" fmla="*/ 61469 h 1058308"/>
                  <a:gd name="connsiteX36" fmla="*/ 1125203 w 1170275"/>
                  <a:gd name="connsiteY36" fmla="*/ 60494 h 1058308"/>
                  <a:gd name="connsiteX37" fmla="*/ 1123430 w 1170275"/>
                  <a:gd name="connsiteY37" fmla="*/ 59637 h 1058308"/>
                  <a:gd name="connsiteX38" fmla="*/ 1116399 w 1170275"/>
                  <a:gd name="connsiteY38" fmla="*/ 56624 h 1058308"/>
                  <a:gd name="connsiteX39" fmla="*/ 1113090 w 1170275"/>
                  <a:gd name="connsiteY39" fmla="*/ 55324 h 1058308"/>
                  <a:gd name="connsiteX40" fmla="*/ 1111435 w 1170275"/>
                  <a:gd name="connsiteY40" fmla="*/ 54674 h 1058308"/>
                  <a:gd name="connsiteX41" fmla="*/ 1110549 w 1170275"/>
                  <a:gd name="connsiteY41" fmla="*/ 54349 h 1058308"/>
                  <a:gd name="connsiteX42" fmla="*/ 1109633 w 1170275"/>
                  <a:gd name="connsiteY42" fmla="*/ 53994 h 1058308"/>
                  <a:gd name="connsiteX43" fmla="*/ 1102336 w 1170275"/>
                  <a:gd name="connsiteY43" fmla="*/ 51276 h 1058308"/>
                  <a:gd name="connsiteX44" fmla="*/ 1088509 w 1170275"/>
                  <a:gd name="connsiteY44" fmla="*/ 46254 h 1058308"/>
                  <a:gd name="connsiteX45" fmla="*/ 1075185 w 1170275"/>
                  <a:gd name="connsiteY45" fmla="*/ 41763 h 1058308"/>
                  <a:gd name="connsiteX46" fmla="*/ 1073294 w 1170275"/>
                  <a:gd name="connsiteY46" fmla="*/ 41113 h 1058308"/>
                  <a:gd name="connsiteX47" fmla="*/ 1071256 w 1170275"/>
                  <a:gd name="connsiteY47" fmla="*/ 40434 h 1058308"/>
                  <a:gd name="connsiteX48" fmla="*/ 1067415 w 1170275"/>
                  <a:gd name="connsiteY48" fmla="*/ 39193 h 1058308"/>
                  <a:gd name="connsiteX49" fmla="*/ 1060738 w 1170275"/>
                  <a:gd name="connsiteY49" fmla="*/ 37125 h 1058308"/>
                  <a:gd name="connsiteX50" fmla="*/ 1053943 w 1170275"/>
                  <a:gd name="connsiteY50" fmla="*/ 35027 h 1058308"/>
                  <a:gd name="connsiteX51" fmla="*/ 1046173 w 1170275"/>
                  <a:gd name="connsiteY51" fmla="*/ 32693 h 1058308"/>
                  <a:gd name="connsiteX52" fmla="*/ 1032405 w 1170275"/>
                  <a:gd name="connsiteY52" fmla="*/ 28823 h 1058308"/>
                  <a:gd name="connsiteX53" fmla="*/ 1030692 w 1170275"/>
                  <a:gd name="connsiteY53" fmla="*/ 28350 h 1058308"/>
                  <a:gd name="connsiteX54" fmla="*/ 1028949 w 1170275"/>
                  <a:gd name="connsiteY54" fmla="*/ 27907 h 1058308"/>
                  <a:gd name="connsiteX55" fmla="*/ 1025433 w 1170275"/>
                  <a:gd name="connsiteY55" fmla="*/ 27021 h 1058308"/>
                  <a:gd name="connsiteX56" fmla="*/ 1018431 w 1170275"/>
                  <a:gd name="connsiteY56" fmla="*/ 25219 h 1058308"/>
                  <a:gd name="connsiteX57" fmla="*/ 1011311 w 1170275"/>
                  <a:gd name="connsiteY57" fmla="*/ 23387 h 1058308"/>
                  <a:gd name="connsiteX58" fmla="*/ 1009154 w 1170275"/>
                  <a:gd name="connsiteY58" fmla="*/ 22855 h 1058308"/>
                  <a:gd name="connsiteX59" fmla="*/ 1007204 w 1170275"/>
                  <a:gd name="connsiteY59" fmla="*/ 22412 h 1058308"/>
                  <a:gd name="connsiteX60" fmla="*/ 1003807 w 1170275"/>
                  <a:gd name="connsiteY60" fmla="*/ 21644 h 1058308"/>
                  <a:gd name="connsiteX61" fmla="*/ 989330 w 1170275"/>
                  <a:gd name="connsiteY61" fmla="*/ 18335 h 1058308"/>
                  <a:gd name="connsiteX62" fmla="*/ 975297 w 1170275"/>
                  <a:gd name="connsiteY62" fmla="*/ 15499 h 1058308"/>
                  <a:gd name="connsiteX63" fmla="*/ 971811 w 1170275"/>
                  <a:gd name="connsiteY63" fmla="*/ 14790 h 1058308"/>
                  <a:gd name="connsiteX64" fmla="*/ 968236 w 1170275"/>
                  <a:gd name="connsiteY64" fmla="*/ 14140 h 1058308"/>
                  <a:gd name="connsiteX65" fmla="*/ 961027 w 1170275"/>
                  <a:gd name="connsiteY65" fmla="*/ 12840 h 1058308"/>
                  <a:gd name="connsiteX66" fmla="*/ 946492 w 1170275"/>
                  <a:gd name="connsiteY66" fmla="*/ 10388 h 1058308"/>
                  <a:gd name="connsiteX67" fmla="*/ 942828 w 1170275"/>
                  <a:gd name="connsiteY67" fmla="*/ 9797 h 1058308"/>
                  <a:gd name="connsiteX68" fmla="*/ 939194 w 1170275"/>
                  <a:gd name="connsiteY68" fmla="*/ 9235 h 1058308"/>
                  <a:gd name="connsiteX69" fmla="*/ 931927 w 1170275"/>
                  <a:gd name="connsiteY69" fmla="*/ 8201 h 1058308"/>
                  <a:gd name="connsiteX70" fmla="*/ 924659 w 1170275"/>
                  <a:gd name="connsiteY70" fmla="*/ 7167 h 1058308"/>
                  <a:gd name="connsiteX71" fmla="*/ 917391 w 1170275"/>
                  <a:gd name="connsiteY71" fmla="*/ 6251 h 1058308"/>
                  <a:gd name="connsiteX72" fmla="*/ 910123 w 1170275"/>
                  <a:gd name="connsiteY72" fmla="*/ 5365 h 1058308"/>
                  <a:gd name="connsiteX73" fmla="*/ 902826 w 1170275"/>
                  <a:gd name="connsiteY73" fmla="*/ 4597 h 1058308"/>
                  <a:gd name="connsiteX74" fmla="*/ 895529 w 1170275"/>
                  <a:gd name="connsiteY74" fmla="*/ 3829 h 1058308"/>
                  <a:gd name="connsiteX75" fmla="*/ 888231 w 1170275"/>
                  <a:gd name="connsiteY75" fmla="*/ 3179 h 1058308"/>
                  <a:gd name="connsiteX76" fmla="*/ 655869 w 1170275"/>
                  <a:gd name="connsiteY76" fmla="*/ 15705 h 1058308"/>
                  <a:gd name="connsiteX77" fmla="*/ 543898 w 1170275"/>
                  <a:gd name="connsiteY77" fmla="*/ 46195 h 1058308"/>
                  <a:gd name="connsiteX78" fmla="*/ 489921 w 1170275"/>
                  <a:gd name="connsiteY78" fmla="*/ 67230 h 1058308"/>
                  <a:gd name="connsiteX79" fmla="*/ 437658 w 1170275"/>
                  <a:gd name="connsiteY79" fmla="*/ 91958 h 1058308"/>
                  <a:gd name="connsiteX80" fmla="*/ 339218 w 1170275"/>
                  <a:gd name="connsiteY80" fmla="*/ 151991 h 1058308"/>
                  <a:gd name="connsiteX81" fmla="*/ 293543 w 1170275"/>
                  <a:gd name="connsiteY81" fmla="*/ 187030 h 1058308"/>
                  <a:gd name="connsiteX82" fmla="*/ 282493 w 1170275"/>
                  <a:gd name="connsiteY82" fmla="*/ 196307 h 1058308"/>
                  <a:gd name="connsiteX83" fmla="*/ 271621 w 1170275"/>
                  <a:gd name="connsiteY83" fmla="*/ 205732 h 1058308"/>
                  <a:gd name="connsiteX84" fmla="*/ 268933 w 1170275"/>
                  <a:gd name="connsiteY84" fmla="*/ 208095 h 1058308"/>
                  <a:gd name="connsiteX85" fmla="*/ 267574 w 1170275"/>
                  <a:gd name="connsiteY85" fmla="*/ 209277 h 1058308"/>
                  <a:gd name="connsiteX86" fmla="*/ 266274 w 1170275"/>
                  <a:gd name="connsiteY86" fmla="*/ 210488 h 1058308"/>
                  <a:gd name="connsiteX87" fmla="*/ 261074 w 1170275"/>
                  <a:gd name="connsiteY87" fmla="*/ 215274 h 1058308"/>
                  <a:gd name="connsiteX88" fmla="*/ 255815 w 1170275"/>
                  <a:gd name="connsiteY88" fmla="*/ 220090 h 1058308"/>
                  <a:gd name="connsiteX89" fmla="*/ 253068 w 1170275"/>
                  <a:gd name="connsiteY89" fmla="*/ 222631 h 1058308"/>
                  <a:gd name="connsiteX90" fmla="*/ 250409 w 1170275"/>
                  <a:gd name="connsiteY90" fmla="*/ 225201 h 1058308"/>
                  <a:gd name="connsiteX91" fmla="*/ 240393 w 1170275"/>
                  <a:gd name="connsiteY91" fmla="*/ 234891 h 1058308"/>
                  <a:gd name="connsiteX92" fmla="*/ 237498 w 1170275"/>
                  <a:gd name="connsiteY92" fmla="*/ 237757 h 1058308"/>
                  <a:gd name="connsiteX93" fmla="*/ 235046 w 1170275"/>
                  <a:gd name="connsiteY93" fmla="*/ 240239 h 1058308"/>
                  <a:gd name="connsiteX94" fmla="*/ 230024 w 1170275"/>
                  <a:gd name="connsiteY94" fmla="*/ 245350 h 1058308"/>
                  <a:gd name="connsiteX95" fmla="*/ 225001 w 1170275"/>
                  <a:gd name="connsiteY95" fmla="*/ 250461 h 1058308"/>
                  <a:gd name="connsiteX96" fmla="*/ 220156 w 1170275"/>
                  <a:gd name="connsiteY96" fmla="*/ 255602 h 1058308"/>
                  <a:gd name="connsiteX97" fmla="*/ 215311 w 1170275"/>
                  <a:gd name="connsiteY97" fmla="*/ 260742 h 1058308"/>
                  <a:gd name="connsiteX98" fmla="*/ 212859 w 1170275"/>
                  <a:gd name="connsiteY98" fmla="*/ 263342 h 1058308"/>
                  <a:gd name="connsiteX99" fmla="*/ 211618 w 1170275"/>
                  <a:gd name="connsiteY99" fmla="*/ 264672 h 1058308"/>
                  <a:gd name="connsiteX100" fmla="*/ 210347 w 1170275"/>
                  <a:gd name="connsiteY100" fmla="*/ 266090 h 1058308"/>
                  <a:gd name="connsiteX101" fmla="*/ 200923 w 1170275"/>
                  <a:gd name="connsiteY101" fmla="*/ 276666 h 1058308"/>
                  <a:gd name="connsiteX102" fmla="*/ 198471 w 1170275"/>
                  <a:gd name="connsiteY102" fmla="*/ 279414 h 1058308"/>
                  <a:gd name="connsiteX103" fmla="*/ 197200 w 1170275"/>
                  <a:gd name="connsiteY103" fmla="*/ 280891 h 1058308"/>
                  <a:gd name="connsiteX104" fmla="*/ 196048 w 1170275"/>
                  <a:gd name="connsiteY104" fmla="*/ 282250 h 1058308"/>
                  <a:gd name="connsiteX105" fmla="*/ 191498 w 1170275"/>
                  <a:gd name="connsiteY105" fmla="*/ 287598 h 1058308"/>
                  <a:gd name="connsiteX106" fmla="*/ 173388 w 1170275"/>
                  <a:gd name="connsiteY106" fmla="*/ 309756 h 1058308"/>
                  <a:gd name="connsiteX107" fmla="*/ 139590 w 1170275"/>
                  <a:gd name="connsiteY107" fmla="*/ 355903 h 1058308"/>
                  <a:gd name="connsiteX108" fmla="*/ 109189 w 1170275"/>
                  <a:gd name="connsiteY108" fmla="*/ 404207 h 1058308"/>
                  <a:gd name="connsiteX109" fmla="*/ 23748 w 1170275"/>
                  <a:gd name="connsiteY109" fmla="*/ 614176 h 1058308"/>
                  <a:gd name="connsiteX110" fmla="*/ 4161 w 1170275"/>
                  <a:gd name="connsiteY110" fmla="*/ 725556 h 1058308"/>
                  <a:gd name="connsiteX111" fmla="*/ 615 w 1170275"/>
                  <a:gd name="connsiteY111" fmla="*/ 838207 h 1058308"/>
                  <a:gd name="connsiteX112" fmla="*/ 40707 w 1170275"/>
                  <a:gd name="connsiteY112" fmla="*/ 1058308 h 1058308"/>
                  <a:gd name="connsiteX113" fmla="*/ 11222 w 1170275"/>
                  <a:gd name="connsiteY113" fmla="*/ 838059 h 1058308"/>
                  <a:gd name="connsiteX114" fmla="*/ 19967 w 1170275"/>
                  <a:gd name="connsiteY114" fmla="*/ 727594 h 1058308"/>
                  <a:gd name="connsiteX115" fmla="*/ 44252 w 1170275"/>
                  <a:gd name="connsiteY115" fmla="*/ 619848 h 1058308"/>
                  <a:gd name="connsiteX116" fmla="*/ 136370 w 1170275"/>
                  <a:gd name="connsiteY116" fmla="*/ 420870 h 1058308"/>
                  <a:gd name="connsiteX117" fmla="*/ 167716 w 1170275"/>
                  <a:gd name="connsiteY117" fmla="*/ 375963 h 1058308"/>
                  <a:gd name="connsiteX118" fmla="*/ 202075 w 1170275"/>
                  <a:gd name="connsiteY118" fmla="*/ 333450 h 1058308"/>
                  <a:gd name="connsiteX119" fmla="*/ 220333 w 1170275"/>
                  <a:gd name="connsiteY119" fmla="*/ 313153 h 1058308"/>
                  <a:gd name="connsiteX120" fmla="*/ 225090 w 1170275"/>
                  <a:gd name="connsiteY120" fmla="*/ 308072 h 1058308"/>
                  <a:gd name="connsiteX121" fmla="*/ 226271 w 1170275"/>
                  <a:gd name="connsiteY121" fmla="*/ 306831 h 1058308"/>
                  <a:gd name="connsiteX122" fmla="*/ 227335 w 1170275"/>
                  <a:gd name="connsiteY122" fmla="*/ 305708 h 1058308"/>
                  <a:gd name="connsiteX123" fmla="*/ 229639 w 1170275"/>
                  <a:gd name="connsiteY123" fmla="*/ 303345 h 1058308"/>
                  <a:gd name="connsiteX124" fmla="*/ 239300 w 1170275"/>
                  <a:gd name="connsiteY124" fmla="*/ 293506 h 1058308"/>
                  <a:gd name="connsiteX125" fmla="*/ 240423 w 1170275"/>
                  <a:gd name="connsiteY125" fmla="*/ 292384 h 1058308"/>
                  <a:gd name="connsiteX126" fmla="*/ 241605 w 1170275"/>
                  <a:gd name="connsiteY126" fmla="*/ 291232 h 1058308"/>
                  <a:gd name="connsiteX127" fmla="*/ 244057 w 1170275"/>
                  <a:gd name="connsiteY127" fmla="*/ 288868 h 1058308"/>
                  <a:gd name="connsiteX128" fmla="*/ 249020 w 1170275"/>
                  <a:gd name="connsiteY128" fmla="*/ 284052 h 1058308"/>
                  <a:gd name="connsiteX129" fmla="*/ 253984 w 1170275"/>
                  <a:gd name="connsiteY129" fmla="*/ 279266 h 1058308"/>
                  <a:gd name="connsiteX130" fmla="*/ 259006 w 1170275"/>
                  <a:gd name="connsiteY130" fmla="*/ 274628 h 1058308"/>
                  <a:gd name="connsiteX131" fmla="*/ 264029 w 1170275"/>
                  <a:gd name="connsiteY131" fmla="*/ 269990 h 1058308"/>
                  <a:gd name="connsiteX132" fmla="*/ 266599 w 1170275"/>
                  <a:gd name="connsiteY132" fmla="*/ 267626 h 1058308"/>
                  <a:gd name="connsiteX133" fmla="*/ 268756 w 1170275"/>
                  <a:gd name="connsiteY133" fmla="*/ 265676 h 1058308"/>
                  <a:gd name="connsiteX134" fmla="*/ 279273 w 1170275"/>
                  <a:gd name="connsiteY134" fmla="*/ 256429 h 1058308"/>
                  <a:gd name="connsiteX135" fmla="*/ 281755 w 1170275"/>
                  <a:gd name="connsiteY135" fmla="*/ 254243 h 1058308"/>
                  <a:gd name="connsiteX136" fmla="*/ 284237 w 1170275"/>
                  <a:gd name="connsiteY136" fmla="*/ 252145 h 1058308"/>
                  <a:gd name="connsiteX137" fmla="*/ 289495 w 1170275"/>
                  <a:gd name="connsiteY137" fmla="*/ 247773 h 1058308"/>
                  <a:gd name="connsiteX138" fmla="*/ 294784 w 1170275"/>
                  <a:gd name="connsiteY138" fmla="*/ 243341 h 1058308"/>
                  <a:gd name="connsiteX139" fmla="*/ 296113 w 1170275"/>
                  <a:gd name="connsiteY139" fmla="*/ 242248 h 1058308"/>
                  <a:gd name="connsiteX140" fmla="*/ 297443 w 1170275"/>
                  <a:gd name="connsiteY140" fmla="*/ 241184 h 1058308"/>
                  <a:gd name="connsiteX141" fmla="*/ 300102 w 1170275"/>
                  <a:gd name="connsiteY141" fmla="*/ 239057 h 1058308"/>
                  <a:gd name="connsiteX142" fmla="*/ 310767 w 1170275"/>
                  <a:gd name="connsiteY142" fmla="*/ 230667 h 1058308"/>
                  <a:gd name="connsiteX143" fmla="*/ 321521 w 1170275"/>
                  <a:gd name="connsiteY143" fmla="*/ 222453 h 1058308"/>
                  <a:gd name="connsiteX144" fmla="*/ 366103 w 1170275"/>
                  <a:gd name="connsiteY144" fmla="*/ 191521 h 1058308"/>
                  <a:gd name="connsiteX145" fmla="*/ 461057 w 1170275"/>
                  <a:gd name="connsiteY145" fmla="*/ 139612 h 1058308"/>
                  <a:gd name="connsiteX146" fmla="*/ 510927 w 1170275"/>
                  <a:gd name="connsiteY146" fmla="*/ 118873 h 1058308"/>
                  <a:gd name="connsiteX147" fmla="*/ 562008 w 1170275"/>
                  <a:gd name="connsiteY147" fmla="*/ 101708 h 1058308"/>
                  <a:gd name="connsiteX148" fmla="*/ 666918 w 1170275"/>
                  <a:gd name="connsiteY148" fmla="*/ 78427 h 1058308"/>
                  <a:gd name="connsiteX149" fmla="*/ 880136 w 1170275"/>
                  <a:gd name="connsiteY149" fmla="*/ 77009 h 1058308"/>
                  <a:gd name="connsiteX150" fmla="*/ 886724 w 1170275"/>
                  <a:gd name="connsiteY150" fmla="*/ 77895 h 1058308"/>
                  <a:gd name="connsiteX151" fmla="*/ 893313 w 1170275"/>
                  <a:gd name="connsiteY151" fmla="*/ 78900 h 1058308"/>
                  <a:gd name="connsiteX152" fmla="*/ 899901 w 1170275"/>
                  <a:gd name="connsiteY152" fmla="*/ 79904 h 1058308"/>
                  <a:gd name="connsiteX153" fmla="*/ 906460 w 1170275"/>
                  <a:gd name="connsiteY153" fmla="*/ 81027 h 1058308"/>
                  <a:gd name="connsiteX154" fmla="*/ 913018 w 1170275"/>
                  <a:gd name="connsiteY154" fmla="*/ 82179 h 1058308"/>
                  <a:gd name="connsiteX155" fmla="*/ 919548 w 1170275"/>
                  <a:gd name="connsiteY155" fmla="*/ 83420 h 1058308"/>
                  <a:gd name="connsiteX156" fmla="*/ 926077 w 1170275"/>
                  <a:gd name="connsiteY156" fmla="*/ 84690 h 1058308"/>
                  <a:gd name="connsiteX157" fmla="*/ 929327 w 1170275"/>
                  <a:gd name="connsiteY157" fmla="*/ 85340 h 1058308"/>
                  <a:gd name="connsiteX158" fmla="*/ 932547 w 1170275"/>
                  <a:gd name="connsiteY158" fmla="*/ 86020 h 1058308"/>
                  <a:gd name="connsiteX159" fmla="*/ 945458 w 1170275"/>
                  <a:gd name="connsiteY159" fmla="*/ 88827 h 1058308"/>
                  <a:gd name="connsiteX160" fmla="*/ 951928 w 1170275"/>
                  <a:gd name="connsiteY160" fmla="*/ 90304 h 1058308"/>
                  <a:gd name="connsiteX161" fmla="*/ 955178 w 1170275"/>
                  <a:gd name="connsiteY161" fmla="*/ 91072 h 1058308"/>
                  <a:gd name="connsiteX162" fmla="*/ 958487 w 1170275"/>
                  <a:gd name="connsiteY162" fmla="*/ 91899 h 1058308"/>
                  <a:gd name="connsiteX163" fmla="*/ 971722 w 1170275"/>
                  <a:gd name="connsiteY163" fmla="*/ 95238 h 1058308"/>
                  <a:gd name="connsiteX164" fmla="*/ 984337 w 1170275"/>
                  <a:gd name="connsiteY164" fmla="*/ 98783 h 1058308"/>
                  <a:gd name="connsiteX165" fmla="*/ 987705 w 1170275"/>
                  <a:gd name="connsiteY165" fmla="*/ 99728 h 1058308"/>
                  <a:gd name="connsiteX166" fmla="*/ 989153 w 1170275"/>
                  <a:gd name="connsiteY166" fmla="*/ 100142 h 1058308"/>
                  <a:gd name="connsiteX167" fmla="*/ 990364 w 1170275"/>
                  <a:gd name="connsiteY167" fmla="*/ 100496 h 1058308"/>
                  <a:gd name="connsiteX168" fmla="*/ 996687 w 1170275"/>
                  <a:gd name="connsiteY168" fmla="*/ 102446 h 1058308"/>
                  <a:gd name="connsiteX169" fmla="*/ 1003127 w 1170275"/>
                  <a:gd name="connsiteY169" fmla="*/ 104426 h 1058308"/>
                  <a:gd name="connsiteX170" fmla="*/ 1006348 w 1170275"/>
                  <a:gd name="connsiteY170" fmla="*/ 105430 h 1058308"/>
                  <a:gd name="connsiteX171" fmla="*/ 1007972 w 1170275"/>
                  <a:gd name="connsiteY171" fmla="*/ 105932 h 1058308"/>
                  <a:gd name="connsiteX172" fmla="*/ 1009597 w 1170275"/>
                  <a:gd name="connsiteY172" fmla="*/ 106464 h 1058308"/>
                  <a:gd name="connsiteX173" fmla="*/ 1022538 w 1170275"/>
                  <a:gd name="connsiteY173" fmla="*/ 110778 h 1058308"/>
                  <a:gd name="connsiteX174" fmla="*/ 1028062 w 1170275"/>
                  <a:gd name="connsiteY174" fmla="*/ 112728 h 1058308"/>
                  <a:gd name="connsiteX175" fmla="*/ 1034532 w 1170275"/>
                  <a:gd name="connsiteY175" fmla="*/ 115061 h 1058308"/>
                  <a:gd name="connsiteX176" fmla="*/ 1041091 w 1170275"/>
                  <a:gd name="connsiteY176" fmla="*/ 117425 h 1058308"/>
                  <a:gd name="connsiteX177" fmla="*/ 1043868 w 1170275"/>
                  <a:gd name="connsiteY177" fmla="*/ 118459 h 1058308"/>
                  <a:gd name="connsiteX178" fmla="*/ 1046498 w 1170275"/>
                  <a:gd name="connsiteY178" fmla="*/ 119493 h 1058308"/>
                  <a:gd name="connsiteX179" fmla="*/ 1059438 w 1170275"/>
                  <a:gd name="connsiteY179" fmla="*/ 124545 h 1058308"/>
                  <a:gd name="connsiteX180" fmla="*/ 1071669 w 1170275"/>
                  <a:gd name="connsiteY180" fmla="*/ 129656 h 1058308"/>
                  <a:gd name="connsiteX181" fmla="*/ 1077371 w 1170275"/>
                  <a:gd name="connsiteY181" fmla="*/ 132079 h 1058308"/>
                  <a:gd name="connsiteX182" fmla="*/ 1078080 w 1170275"/>
                  <a:gd name="connsiteY182" fmla="*/ 132374 h 1058308"/>
                  <a:gd name="connsiteX183" fmla="*/ 1078819 w 1170275"/>
                  <a:gd name="connsiteY183" fmla="*/ 132699 h 1058308"/>
                  <a:gd name="connsiteX184" fmla="*/ 1080385 w 1170275"/>
                  <a:gd name="connsiteY184" fmla="*/ 133408 h 1058308"/>
                  <a:gd name="connsiteX185" fmla="*/ 1083516 w 1170275"/>
                  <a:gd name="connsiteY185" fmla="*/ 134826 h 105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1170275" h="1058308">
                    <a:moveTo>
                      <a:pt x="1083428" y="134974"/>
                    </a:moveTo>
                    <a:cubicBezTo>
                      <a:pt x="1085732" y="136008"/>
                      <a:pt x="1088095" y="136983"/>
                      <a:pt x="1090429" y="137869"/>
                    </a:cubicBezTo>
                    <a:cubicBezTo>
                      <a:pt x="1090991" y="138076"/>
                      <a:pt x="1091552" y="138283"/>
                      <a:pt x="1092084" y="138490"/>
                    </a:cubicBezTo>
                    <a:cubicBezTo>
                      <a:pt x="1092557" y="138667"/>
                      <a:pt x="1093059" y="138815"/>
                      <a:pt x="1093532" y="138992"/>
                    </a:cubicBezTo>
                    <a:cubicBezTo>
                      <a:pt x="1094507" y="139317"/>
                      <a:pt x="1095452" y="139612"/>
                      <a:pt x="1096427" y="139908"/>
                    </a:cubicBezTo>
                    <a:cubicBezTo>
                      <a:pt x="1097313" y="140144"/>
                      <a:pt x="1098584" y="140587"/>
                      <a:pt x="1099706" y="140912"/>
                    </a:cubicBezTo>
                    <a:cubicBezTo>
                      <a:pt x="1100858" y="141267"/>
                      <a:pt x="1102011" y="141592"/>
                      <a:pt x="1103163" y="141917"/>
                    </a:cubicBezTo>
                    <a:cubicBezTo>
                      <a:pt x="1105467" y="142537"/>
                      <a:pt x="1107742" y="143099"/>
                      <a:pt x="1109987" y="143542"/>
                    </a:cubicBezTo>
                    <a:cubicBezTo>
                      <a:pt x="1110549" y="143660"/>
                      <a:pt x="1111110" y="143749"/>
                      <a:pt x="1111671" y="143867"/>
                    </a:cubicBezTo>
                    <a:cubicBezTo>
                      <a:pt x="1111819" y="143896"/>
                      <a:pt x="1111908" y="143896"/>
                      <a:pt x="1112026" y="143926"/>
                    </a:cubicBezTo>
                    <a:lnTo>
                      <a:pt x="1112351" y="143926"/>
                    </a:lnTo>
                    <a:cubicBezTo>
                      <a:pt x="1112351" y="143926"/>
                      <a:pt x="1113001" y="144014"/>
                      <a:pt x="1113001" y="144014"/>
                    </a:cubicBezTo>
                    <a:cubicBezTo>
                      <a:pt x="1113887" y="144103"/>
                      <a:pt x="1114626" y="144103"/>
                      <a:pt x="1115837" y="144339"/>
                    </a:cubicBezTo>
                    <a:cubicBezTo>
                      <a:pt x="1118053" y="144694"/>
                      <a:pt x="1120210" y="144960"/>
                      <a:pt x="1122307" y="145167"/>
                    </a:cubicBezTo>
                    <a:cubicBezTo>
                      <a:pt x="1126473" y="145521"/>
                      <a:pt x="1130698" y="145639"/>
                      <a:pt x="1134597" y="145403"/>
                    </a:cubicBezTo>
                    <a:cubicBezTo>
                      <a:pt x="1135366" y="145255"/>
                      <a:pt x="1136134" y="145078"/>
                      <a:pt x="1136872" y="144901"/>
                    </a:cubicBezTo>
                    <a:cubicBezTo>
                      <a:pt x="1137256" y="144812"/>
                      <a:pt x="1137640" y="144724"/>
                      <a:pt x="1138025" y="144635"/>
                    </a:cubicBezTo>
                    <a:cubicBezTo>
                      <a:pt x="1138497" y="144576"/>
                      <a:pt x="1138940" y="144517"/>
                      <a:pt x="1139413" y="144458"/>
                    </a:cubicBezTo>
                    <a:cubicBezTo>
                      <a:pt x="1141245" y="144221"/>
                      <a:pt x="1143047" y="143896"/>
                      <a:pt x="1144761" y="143483"/>
                    </a:cubicBezTo>
                    <a:cubicBezTo>
                      <a:pt x="1148188" y="142655"/>
                      <a:pt x="1151378" y="141533"/>
                      <a:pt x="1154244" y="140085"/>
                    </a:cubicBezTo>
                    <a:cubicBezTo>
                      <a:pt x="1159976" y="137190"/>
                      <a:pt x="1164466" y="132995"/>
                      <a:pt x="1167273" y="127559"/>
                    </a:cubicBezTo>
                    <a:cubicBezTo>
                      <a:pt x="1170080" y="122122"/>
                      <a:pt x="1170848" y="116036"/>
                      <a:pt x="1169873" y="109684"/>
                    </a:cubicBezTo>
                    <a:cubicBezTo>
                      <a:pt x="1169400" y="106523"/>
                      <a:pt x="1168455" y="103273"/>
                      <a:pt x="1167125" y="99994"/>
                    </a:cubicBezTo>
                    <a:cubicBezTo>
                      <a:pt x="1166446" y="98369"/>
                      <a:pt x="1165678" y="96715"/>
                      <a:pt x="1164821" y="95090"/>
                    </a:cubicBezTo>
                    <a:cubicBezTo>
                      <a:pt x="1164614" y="94676"/>
                      <a:pt x="1164378" y="94263"/>
                      <a:pt x="1164171" y="93879"/>
                    </a:cubicBezTo>
                    <a:cubicBezTo>
                      <a:pt x="1163875" y="93435"/>
                      <a:pt x="1163550" y="92992"/>
                      <a:pt x="1163196" y="92549"/>
                    </a:cubicBezTo>
                    <a:cubicBezTo>
                      <a:pt x="1162516" y="91663"/>
                      <a:pt x="1161807" y="90747"/>
                      <a:pt x="1161069" y="89831"/>
                    </a:cubicBezTo>
                    <a:cubicBezTo>
                      <a:pt x="1158912" y="86640"/>
                      <a:pt x="1156460" y="83568"/>
                      <a:pt x="1153506" y="80466"/>
                    </a:cubicBezTo>
                    <a:cubicBezTo>
                      <a:pt x="1152058" y="78929"/>
                      <a:pt x="1150492" y="77423"/>
                      <a:pt x="1148897" y="75945"/>
                    </a:cubicBezTo>
                    <a:cubicBezTo>
                      <a:pt x="1148217" y="75266"/>
                      <a:pt x="1146976" y="74380"/>
                      <a:pt x="1145913" y="73552"/>
                    </a:cubicBezTo>
                    <a:cubicBezTo>
                      <a:pt x="1145351" y="73139"/>
                      <a:pt x="1144820" y="72755"/>
                      <a:pt x="1144258" y="72341"/>
                    </a:cubicBezTo>
                    <a:cubicBezTo>
                      <a:pt x="1143815" y="71987"/>
                      <a:pt x="1143372" y="71662"/>
                      <a:pt x="1142929" y="71307"/>
                    </a:cubicBezTo>
                    <a:cubicBezTo>
                      <a:pt x="1141127" y="69948"/>
                      <a:pt x="1139236" y="68589"/>
                      <a:pt x="1137286" y="67289"/>
                    </a:cubicBezTo>
                    <a:cubicBezTo>
                      <a:pt x="1136311" y="66639"/>
                      <a:pt x="1135307" y="65989"/>
                      <a:pt x="1134302" y="65369"/>
                    </a:cubicBezTo>
                    <a:cubicBezTo>
                      <a:pt x="1133268" y="64748"/>
                      <a:pt x="1132352" y="64157"/>
                      <a:pt x="1130993" y="63448"/>
                    </a:cubicBezTo>
                    <a:cubicBezTo>
                      <a:pt x="1129723" y="62769"/>
                      <a:pt x="1128452" y="62119"/>
                      <a:pt x="1127152" y="61469"/>
                    </a:cubicBezTo>
                    <a:cubicBezTo>
                      <a:pt x="1126502" y="61144"/>
                      <a:pt x="1125853" y="60819"/>
                      <a:pt x="1125203" y="60494"/>
                    </a:cubicBezTo>
                    <a:cubicBezTo>
                      <a:pt x="1124612" y="60228"/>
                      <a:pt x="1124021" y="59933"/>
                      <a:pt x="1123430" y="59637"/>
                    </a:cubicBezTo>
                    <a:cubicBezTo>
                      <a:pt x="1121155" y="58574"/>
                      <a:pt x="1118851" y="57599"/>
                      <a:pt x="1116399" y="56624"/>
                    </a:cubicBezTo>
                    <a:lnTo>
                      <a:pt x="1113090" y="55324"/>
                    </a:lnTo>
                    <a:lnTo>
                      <a:pt x="1111435" y="54674"/>
                    </a:lnTo>
                    <a:lnTo>
                      <a:pt x="1110549" y="54349"/>
                    </a:lnTo>
                    <a:lnTo>
                      <a:pt x="1109633" y="53994"/>
                    </a:lnTo>
                    <a:lnTo>
                      <a:pt x="1102336" y="51276"/>
                    </a:lnTo>
                    <a:lnTo>
                      <a:pt x="1088509" y="46254"/>
                    </a:lnTo>
                    <a:lnTo>
                      <a:pt x="1075185" y="41763"/>
                    </a:lnTo>
                    <a:lnTo>
                      <a:pt x="1073294" y="41113"/>
                    </a:lnTo>
                    <a:lnTo>
                      <a:pt x="1071256" y="40434"/>
                    </a:lnTo>
                    <a:cubicBezTo>
                      <a:pt x="1069926" y="39991"/>
                      <a:pt x="1068626" y="39577"/>
                      <a:pt x="1067415" y="39193"/>
                    </a:cubicBezTo>
                    <a:lnTo>
                      <a:pt x="1060738" y="37125"/>
                    </a:lnTo>
                    <a:lnTo>
                      <a:pt x="1053943" y="35027"/>
                    </a:lnTo>
                    <a:cubicBezTo>
                      <a:pt x="1051550" y="34289"/>
                      <a:pt x="1048979" y="33491"/>
                      <a:pt x="1046173" y="32693"/>
                    </a:cubicBezTo>
                    <a:lnTo>
                      <a:pt x="1032405" y="28823"/>
                    </a:lnTo>
                    <a:lnTo>
                      <a:pt x="1030692" y="28350"/>
                    </a:lnTo>
                    <a:lnTo>
                      <a:pt x="1028949" y="27907"/>
                    </a:lnTo>
                    <a:lnTo>
                      <a:pt x="1025433" y="27021"/>
                    </a:lnTo>
                    <a:lnTo>
                      <a:pt x="1018431" y="25219"/>
                    </a:lnTo>
                    <a:lnTo>
                      <a:pt x="1011311" y="23387"/>
                    </a:lnTo>
                    <a:cubicBezTo>
                      <a:pt x="1010602" y="23210"/>
                      <a:pt x="1009863" y="23032"/>
                      <a:pt x="1009154" y="22855"/>
                    </a:cubicBezTo>
                    <a:lnTo>
                      <a:pt x="1007204" y="22412"/>
                    </a:lnTo>
                    <a:lnTo>
                      <a:pt x="1003807" y="21644"/>
                    </a:lnTo>
                    <a:lnTo>
                      <a:pt x="989330" y="18335"/>
                    </a:lnTo>
                    <a:lnTo>
                      <a:pt x="975297" y="15499"/>
                    </a:lnTo>
                    <a:lnTo>
                      <a:pt x="971811" y="14790"/>
                    </a:lnTo>
                    <a:cubicBezTo>
                      <a:pt x="970659" y="14553"/>
                      <a:pt x="969418" y="14346"/>
                      <a:pt x="968236" y="14140"/>
                    </a:cubicBezTo>
                    <a:lnTo>
                      <a:pt x="961027" y="12840"/>
                    </a:lnTo>
                    <a:cubicBezTo>
                      <a:pt x="956241" y="11953"/>
                      <a:pt x="951337" y="11185"/>
                      <a:pt x="946492" y="10388"/>
                    </a:cubicBezTo>
                    <a:lnTo>
                      <a:pt x="942828" y="9797"/>
                    </a:lnTo>
                    <a:cubicBezTo>
                      <a:pt x="941617" y="9590"/>
                      <a:pt x="940406" y="9413"/>
                      <a:pt x="939194" y="9235"/>
                    </a:cubicBezTo>
                    <a:lnTo>
                      <a:pt x="931927" y="8201"/>
                    </a:lnTo>
                    <a:cubicBezTo>
                      <a:pt x="929504" y="7876"/>
                      <a:pt x="927081" y="7492"/>
                      <a:pt x="924659" y="7167"/>
                    </a:cubicBezTo>
                    <a:lnTo>
                      <a:pt x="917391" y="6251"/>
                    </a:lnTo>
                    <a:lnTo>
                      <a:pt x="910123" y="5365"/>
                    </a:lnTo>
                    <a:lnTo>
                      <a:pt x="902826" y="4597"/>
                    </a:lnTo>
                    <a:lnTo>
                      <a:pt x="895529" y="3829"/>
                    </a:lnTo>
                    <a:lnTo>
                      <a:pt x="888231" y="3179"/>
                    </a:lnTo>
                    <a:cubicBezTo>
                      <a:pt x="810442" y="-3675"/>
                      <a:pt x="731944" y="579"/>
                      <a:pt x="655869" y="15705"/>
                    </a:cubicBezTo>
                    <a:cubicBezTo>
                      <a:pt x="617816" y="23239"/>
                      <a:pt x="580384" y="33432"/>
                      <a:pt x="543898" y="46195"/>
                    </a:cubicBezTo>
                    <a:cubicBezTo>
                      <a:pt x="525639" y="52576"/>
                      <a:pt x="507647" y="59578"/>
                      <a:pt x="489921" y="67230"/>
                    </a:cubicBezTo>
                    <a:cubicBezTo>
                      <a:pt x="472195" y="74852"/>
                      <a:pt x="454764" y="83095"/>
                      <a:pt x="437658" y="91958"/>
                    </a:cubicBezTo>
                    <a:cubicBezTo>
                      <a:pt x="403416" y="109655"/>
                      <a:pt x="370505" y="129715"/>
                      <a:pt x="339218" y="151991"/>
                    </a:cubicBezTo>
                    <a:cubicBezTo>
                      <a:pt x="323559" y="163129"/>
                      <a:pt x="308315" y="174799"/>
                      <a:pt x="293543" y="187030"/>
                    </a:cubicBezTo>
                    <a:cubicBezTo>
                      <a:pt x="289820" y="190014"/>
                      <a:pt x="286157" y="193205"/>
                      <a:pt x="282493" y="196307"/>
                    </a:cubicBezTo>
                    <a:cubicBezTo>
                      <a:pt x="278800" y="199409"/>
                      <a:pt x="275226" y="202600"/>
                      <a:pt x="271621" y="205732"/>
                    </a:cubicBezTo>
                    <a:lnTo>
                      <a:pt x="268933" y="208095"/>
                    </a:lnTo>
                    <a:lnTo>
                      <a:pt x="267574" y="209277"/>
                    </a:lnTo>
                    <a:lnTo>
                      <a:pt x="266274" y="210488"/>
                    </a:lnTo>
                    <a:lnTo>
                      <a:pt x="261074" y="215274"/>
                    </a:lnTo>
                    <a:lnTo>
                      <a:pt x="255815" y="220090"/>
                    </a:lnTo>
                    <a:cubicBezTo>
                      <a:pt x="254899" y="220947"/>
                      <a:pt x="253984" y="221744"/>
                      <a:pt x="253068" y="222631"/>
                    </a:cubicBezTo>
                    <a:lnTo>
                      <a:pt x="250409" y="225201"/>
                    </a:lnTo>
                    <a:lnTo>
                      <a:pt x="240393" y="234891"/>
                    </a:lnTo>
                    <a:lnTo>
                      <a:pt x="237498" y="237757"/>
                    </a:lnTo>
                    <a:lnTo>
                      <a:pt x="235046" y="240239"/>
                    </a:lnTo>
                    <a:lnTo>
                      <a:pt x="230024" y="245350"/>
                    </a:lnTo>
                    <a:lnTo>
                      <a:pt x="225001" y="250461"/>
                    </a:lnTo>
                    <a:cubicBezTo>
                      <a:pt x="223347" y="252175"/>
                      <a:pt x="221781" y="253888"/>
                      <a:pt x="220156" y="255602"/>
                    </a:cubicBezTo>
                    <a:lnTo>
                      <a:pt x="215311" y="260742"/>
                    </a:lnTo>
                    <a:lnTo>
                      <a:pt x="212859" y="263342"/>
                    </a:lnTo>
                    <a:cubicBezTo>
                      <a:pt x="212445" y="263785"/>
                      <a:pt x="212061" y="264199"/>
                      <a:pt x="211618" y="264672"/>
                    </a:cubicBezTo>
                    <a:lnTo>
                      <a:pt x="210347" y="266090"/>
                    </a:lnTo>
                    <a:lnTo>
                      <a:pt x="200923" y="276666"/>
                    </a:lnTo>
                    <a:lnTo>
                      <a:pt x="198471" y="279414"/>
                    </a:lnTo>
                    <a:cubicBezTo>
                      <a:pt x="198028" y="279916"/>
                      <a:pt x="197614" y="280418"/>
                      <a:pt x="197200" y="280891"/>
                    </a:cubicBezTo>
                    <a:lnTo>
                      <a:pt x="196048" y="282250"/>
                    </a:lnTo>
                    <a:lnTo>
                      <a:pt x="191498" y="287598"/>
                    </a:lnTo>
                    <a:cubicBezTo>
                      <a:pt x="185353" y="294865"/>
                      <a:pt x="179267" y="302281"/>
                      <a:pt x="173388" y="309756"/>
                    </a:cubicBezTo>
                    <a:cubicBezTo>
                      <a:pt x="161570" y="324734"/>
                      <a:pt x="150314" y="340127"/>
                      <a:pt x="139590" y="355903"/>
                    </a:cubicBezTo>
                    <a:cubicBezTo>
                      <a:pt x="128895" y="371650"/>
                      <a:pt x="118732" y="387751"/>
                      <a:pt x="109189" y="404207"/>
                    </a:cubicBezTo>
                    <a:cubicBezTo>
                      <a:pt x="70959" y="469972"/>
                      <a:pt x="42125" y="540877"/>
                      <a:pt x="23748" y="614176"/>
                    </a:cubicBezTo>
                    <a:cubicBezTo>
                      <a:pt x="14560" y="650839"/>
                      <a:pt x="8001" y="688094"/>
                      <a:pt x="4161" y="725556"/>
                    </a:cubicBezTo>
                    <a:cubicBezTo>
                      <a:pt x="320" y="763017"/>
                      <a:pt x="-862" y="800686"/>
                      <a:pt x="615" y="838207"/>
                    </a:cubicBezTo>
                    <a:cubicBezTo>
                      <a:pt x="3570" y="913218"/>
                      <a:pt x="17190" y="987551"/>
                      <a:pt x="40707" y="1058308"/>
                    </a:cubicBezTo>
                    <a:cubicBezTo>
                      <a:pt x="20558" y="986517"/>
                      <a:pt x="10631" y="912125"/>
                      <a:pt x="11222" y="838059"/>
                    </a:cubicBezTo>
                    <a:cubicBezTo>
                      <a:pt x="11517" y="801011"/>
                      <a:pt x="14442" y="764081"/>
                      <a:pt x="19967" y="727594"/>
                    </a:cubicBezTo>
                    <a:cubicBezTo>
                      <a:pt x="25491" y="691108"/>
                      <a:pt x="33616" y="655064"/>
                      <a:pt x="44252" y="619848"/>
                    </a:cubicBezTo>
                    <a:cubicBezTo>
                      <a:pt x="65494" y="549415"/>
                      <a:pt x="96692" y="482262"/>
                      <a:pt x="136370" y="420870"/>
                    </a:cubicBezTo>
                    <a:cubicBezTo>
                      <a:pt x="146296" y="405537"/>
                      <a:pt x="156725" y="390558"/>
                      <a:pt x="167716" y="375963"/>
                    </a:cubicBezTo>
                    <a:cubicBezTo>
                      <a:pt x="178676" y="361369"/>
                      <a:pt x="190139" y="347188"/>
                      <a:pt x="202075" y="333450"/>
                    </a:cubicBezTo>
                    <a:cubicBezTo>
                      <a:pt x="208043" y="326566"/>
                      <a:pt x="214099" y="319830"/>
                      <a:pt x="220333" y="313153"/>
                    </a:cubicBezTo>
                    <a:lnTo>
                      <a:pt x="225090" y="308072"/>
                    </a:lnTo>
                    <a:lnTo>
                      <a:pt x="226271" y="306831"/>
                    </a:lnTo>
                    <a:cubicBezTo>
                      <a:pt x="226626" y="306476"/>
                      <a:pt x="226981" y="306063"/>
                      <a:pt x="227335" y="305708"/>
                    </a:cubicBezTo>
                    <a:lnTo>
                      <a:pt x="229639" y="303345"/>
                    </a:lnTo>
                    <a:lnTo>
                      <a:pt x="239300" y="293506"/>
                    </a:lnTo>
                    <a:lnTo>
                      <a:pt x="240423" y="292384"/>
                    </a:lnTo>
                    <a:cubicBezTo>
                      <a:pt x="240778" y="292029"/>
                      <a:pt x="241221" y="291616"/>
                      <a:pt x="241605" y="291232"/>
                    </a:cubicBezTo>
                    <a:lnTo>
                      <a:pt x="244057" y="288868"/>
                    </a:lnTo>
                    <a:lnTo>
                      <a:pt x="249020" y="284052"/>
                    </a:lnTo>
                    <a:cubicBezTo>
                      <a:pt x="250675" y="282457"/>
                      <a:pt x="252329" y="280832"/>
                      <a:pt x="253984" y="279266"/>
                    </a:cubicBezTo>
                    <a:lnTo>
                      <a:pt x="259006" y="274628"/>
                    </a:lnTo>
                    <a:lnTo>
                      <a:pt x="264029" y="269990"/>
                    </a:lnTo>
                    <a:lnTo>
                      <a:pt x="266599" y="267626"/>
                    </a:lnTo>
                    <a:lnTo>
                      <a:pt x="268756" y="265676"/>
                    </a:lnTo>
                    <a:lnTo>
                      <a:pt x="279273" y="256429"/>
                    </a:lnTo>
                    <a:lnTo>
                      <a:pt x="281755" y="254243"/>
                    </a:lnTo>
                    <a:cubicBezTo>
                      <a:pt x="282553" y="253534"/>
                      <a:pt x="283409" y="252854"/>
                      <a:pt x="284237" y="252145"/>
                    </a:cubicBezTo>
                    <a:lnTo>
                      <a:pt x="289495" y="247773"/>
                    </a:lnTo>
                    <a:lnTo>
                      <a:pt x="294784" y="243341"/>
                    </a:lnTo>
                    <a:lnTo>
                      <a:pt x="296113" y="242248"/>
                    </a:lnTo>
                    <a:lnTo>
                      <a:pt x="297443" y="241184"/>
                    </a:lnTo>
                    <a:lnTo>
                      <a:pt x="300102" y="239057"/>
                    </a:lnTo>
                    <a:cubicBezTo>
                      <a:pt x="303647" y="236250"/>
                      <a:pt x="307192" y="233385"/>
                      <a:pt x="310767" y="230667"/>
                    </a:cubicBezTo>
                    <a:cubicBezTo>
                      <a:pt x="314342" y="227919"/>
                      <a:pt x="317857" y="225142"/>
                      <a:pt x="321521" y="222453"/>
                    </a:cubicBezTo>
                    <a:cubicBezTo>
                      <a:pt x="336027" y="211611"/>
                      <a:pt x="350887" y="201300"/>
                      <a:pt x="366103" y="191521"/>
                    </a:cubicBezTo>
                    <a:cubicBezTo>
                      <a:pt x="396503" y="171963"/>
                      <a:pt x="428292" y="154621"/>
                      <a:pt x="461057" y="139612"/>
                    </a:cubicBezTo>
                    <a:cubicBezTo>
                      <a:pt x="477424" y="132108"/>
                      <a:pt x="494087" y="125195"/>
                      <a:pt x="510927" y="118873"/>
                    </a:cubicBezTo>
                    <a:cubicBezTo>
                      <a:pt x="527767" y="112550"/>
                      <a:pt x="544813" y="106819"/>
                      <a:pt x="562008" y="101708"/>
                    </a:cubicBezTo>
                    <a:cubicBezTo>
                      <a:pt x="596427" y="91485"/>
                      <a:pt x="631525" y="83715"/>
                      <a:pt x="666918" y="78427"/>
                    </a:cubicBezTo>
                    <a:cubicBezTo>
                      <a:pt x="737735" y="67821"/>
                      <a:pt x="809733" y="67437"/>
                      <a:pt x="880136" y="77009"/>
                    </a:cubicBezTo>
                    <a:lnTo>
                      <a:pt x="886724" y="77895"/>
                    </a:lnTo>
                    <a:lnTo>
                      <a:pt x="893313" y="78900"/>
                    </a:lnTo>
                    <a:lnTo>
                      <a:pt x="899901" y="79904"/>
                    </a:lnTo>
                    <a:lnTo>
                      <a:pt x="906460" y="81027"/>
                    </a:lnTo>
                    <a:lnTo>
                      <a:pt x="913018" y="82179"/>
                    </a:lnTo>
                    <a:cubicBezTo>
                      <a:pt x="915205" y="82563"/>
                      <a:pt x="917361" y="83006"/>
                      <a:pt x="919548" y="83420"/>
                    </a:cubicBezTo>
                    <a:lnTo>
                      <a:pt x="926077" y="84690"/>
                    </a:lnTo>
                    <a:cubicBezTo>
                      <a:pt x="927170" y="84897"/>
                      <a:pt x="928263" y="85104"/>
                      <a:pt x="929327" y="85340"/>
                    </a:cubicBezTo>
                    <a:lnTo>
                      <a:pt x="932547" y="86020"/>
                    </a:lnTo>
                    <a:cubicBezTo>
                      <a:pt x="936831" y="86936"/>
                      <a:pt x="941115" y="87822"/>
                      <a:pt x="945458" y="88827"/>
                    </a:cubicBezTo>
                    <a:lnTo>
                      <a:pt x="951928" y="90304"/>
                    </a:lnTo>
                    <a:cubicBezTo>
                      <a:pt x="953021" y="90570"/>
                      <a:pt x="954085" y="90776"/>
                      <a:pt x="955178" y="91072"/>
                    </a:cubicBezTo>
                    <a:lnTo>
                      <a:pt x="958487" y="91899"/>
                    </a:lnTo>
                    <a:lnTo>
                      <a:pt x="971722" y="95238"/>
                    </a:lnTo>
                    <a:lnTo>
                      <a:pt x="984337" y="98783"/>
                    </a:lnTo>
                    <a:lnTo>
                      <a:pt x="987705" y="99728"/>
                    </a:lnTo>
                    <a:lnTo>
                      <a:pt x="989153" y="100142"/>
                    </a:lnTo>
                    <a:cubicBezTo>
                      <a:pt x="989567" y="100260"/>
                      <a:pt x="989980" y="100378"/>
                      <a:pt x="990364" y="100496"/>
                    </a:cubicBezTo>
                    <a:lnTo>
                      <a:pt x="996687" y="102446"/>
                    </a:lnTo>
                    <a:lnTo>
                      <a:pt x="1003127" y="104426"/>
                    </a:lnTo>
                    <a:lnTo>
                      <a:pt x="1006348" y="105430"/>
                    </a:lnTo>
                    <a:lnTo>
                      <a:pt x="1007972" y="105932"/>
                    </a:lnTo>
                    <a:lnTo>
                      <a:pt x="1009597" y="106464"/>
                    </a:lnTo>
                    <a:lnTo>
                      <a:pt x="1022538" y="110778"/>
                    </a:lnTo>
                    <a:cubicBezTo>
                      <a:pt x="1024192" y="111339"/>
                      <a:pt x="1026024" y="111989"/>
                      <a:pt x="1028062" y="112728"/>
                    </a:cubicBezTo>
                    <a:lnTo>
                      <a:pt x="1034532" y="115061"/>
                    </a:lnTo>
                    <a:lnTo>
                      <a:pt x="1041091" y="117425"/>
                    </a:lnTo>
                    <a:lnTo>
                      <a:pt x="1043868" y="118459"/>
                    </a:lnTo>
                    <a:lnTo>
                      <a:pt x="1046498" y="119493"/>
                    </a:lnTo>
                    <a:lnTo>
                      <a:pt x="1059438" y="124545"/>
                    </a:lnTo>
                    <a:lnTo>
                      <a:pt x="1071669" y="129656"/>
                    </a:lnTo>
                    <a:lnTo>
                      <a:pt x="1077371" y="132079"/>
                    </a:lnTo>
                    <a:lnTo>
                      <a:pt x="1078080" y="132374"/>
                    </a:lnTo>
                    <a:cubicBezTo>
                      <a:pt x="1078316" y="132463"/>
                      <a:pt x="1078553" y="132581"/>
                      <a:pt x="1078819" y="132699"/>
                    </a:cubicBezTo>
                    <a:lnTo>
                      <a:pt x="1080385" y="133408"/>
                    </a:lnTo>
                    <a:lnTo>
                      <a:pt x="1083516" y="134826"/>
                    </a:lnTo>
                    <a:close/>
                  </a:path>
                </a:pathLst>
              </a:custGeom>
              <a:solidFill>
                <a:schemeClr val="accent5"/>
              </a:solidFill>
              <a:ln w="2951"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6B00"/>
                  </a:solidFill>
                  <a:effectLst/>
                  <a:uLnTx/>
                  <a:uFillTx/>
                  <a:latin typeface="Gotham-Book"/>
                  <a:ea typeface="+mn-ea"/>
                  <a:cs typeface="+mn-cs"/>
                </a:endParaRPr>
              </a:p>
            </p:txBody>
          </p:sp>
        </p:grpSp>
        <p:grpSp>
          <p:nvGrpSpPr>
            <p:cNvPr id="17" name="Group 16">
              <a:extLst>
                <a:ext uri="{FF2B5EF4-FFF2-40B4-BE49-F238E27FC236}">
                  <a16:creationId xmlns:a16="http://schemas.microsoft.com/office/drawing/2014/main" id="{F7C75020-0E6D-C7A8-A24A-0F409AC8045C}"/>
                </a:ext>
                <a:ext uri="{C183D7F6-B498-43B3-948B-1728B52AA6E4}">
                  <adec:decorative xmlns:adec="http://schemas.microsoft.com/office/drawing/2017/decorative" val="1"/>
                </a:ext>
              </a:extLst>
            </p:cNvPr>
            <p:cNvGrpSpPr/>
            <p:nvPr userDrawn="1"/>
          </p:nvGrpSpPr>
          <p:grpSpPr>
            <a:xfrm>
              <a:off x="2533341" y="239554"/>
              <a:ext cx="3895851" cy="3854210"/>
              <a:chOff x="309866" y="-2884"/>
              <a:chExt cx="3429473" cy="3392816"/>
            </a:xfrm>
          </p:grpSpPr>
          <p:sp>
            <p:nvSpPr>
              <p:cNvPr id="29" name="Freeform: Shape 28">
                <a:extLst>
                  <a:ext uri="{FF2B5EF4-FFF2-40B4-BE49-F238E27FC236}">
                    <a16:creationId xmlns:a16="http://schemas.microsoft.com/office/drawing/2014/main" id="{32E5A757-5FDA-1CFE-A8C3-98E8997E7BE3}"/>
                  </a:ext>
                </a:extLst>
              </p:cNvPr>
              <p:cNvSpPr/>
              <p:nvPr/>
            </p:nvSpPr>
            <p:spPr>
              <a:xfrm>
                <a:off x="2373339" y="288563"/>
                <a:ext cx="1366000" cy="3101369"/>
              </a:xfrm>
              <a:custGeom>
                <a:avLst/>
                <a:gdLst>
                  <a:gd name="connsiteX0" fmla="*/ 41338 w 444469"/>
                  <a:gd name="connsiteY0" fmla="*/ 948949 h 1009124"/>
                  <a:gd name="connsiteX1" fmla="*/ 36375 w 444469"/>
                  <a:gd name="connsiteY1" fmla="*/ 950515 h 1009124"/>
                  <a:gd name="connsiteX2" fmla="*/ 35223 w 444469"/>
                  <a:gd name="connsiteY2" fmla="*/ 950928 h 1009124"/>
                  <a:gd name="connsiteX3" fmla="*/ 34248 w 444469"/>
                  <a:gd name="connsiteY3" fmla="*/ 951312 h 1009124"/>
                  <a:gd name="connsiteX4" fmla="*/ 32298 w 444469"/>
                  <a:gd name="connsiteY4" fmla="*/ 952110 h 1009124"/>
                  <a:gd name="connsiteX5" fmla="*/ 30112 w 444469"/>
                  <a:gd name="connsiteY5" fmla="*/ 953026 h 1009124"/>
                  <a:gd name="connsiteX6" fmla="*/ 27837 w 444469"/>
                  <a:gd name="connsiteY6" fmla="*/ 954030 h 1009124"/>
                  <a:gd name="connsiteX7" fmla="*/ 23524 w 444469"/>
                  <a:gd name="connsiteY7" fmla="*/ 956187 h 1009124"/>
                  <a:gd name="connsiteX8" fmla="*/ 22489 w 444469"/>
                  <a:gd name="connsiteY8" fmla="*/ 956749 h 1009124"/>
                  <a:gd name="connsiteX9" fmla="*/ 22283 w 444469"/>
                  <a:gd name="connsiteY9" fmla="*/ 956867 h 1009124"/>
                  <a:gd name="connsiteX10" fmla="*/ 22105 w 444469"/>
                  <a:gd name="connsiteY10" fmla="*/ 956985 h 1009124"/>
                  <a:gd name="connsiteX11" fmla="*/ 21751 w 444469"/>
                  <a:gd name="connsiteY11" fmla="*/ 957251 h 1009124"/>
                  <a:gd name="connsiteX12" fmla="*/ 20126 w 444469"/>
                  <a:gd name="connsiteY12" fmla="*/ 958344 h 1009124"/>
                  <a:gd name="connsiteX13" fmla="*/ 16344 w 444469"/>
                  <a:gd name="connsiteY13" fmla="*/ 960766 h 1009124"/>
                  <a:gd name="connsiteX14" fmla="*/ 9756 w 444469"/>
                  <a:gd name="connsiteY14" fmla="*/ 966084 h 1009124"/>
                  <a:gd name="connsiteX15" fmla="*/ 8781 w 444469"/>
                  <a:gd name="connsiteY15" fmla="*/ 967355 h 1009124"/>
                  <a:gd name="connsiteX16" fmla="*/ 8308 w 444469"/>
                  <a:gd name="connsiteY16" fmla="*/ 968005 h 1009124"/>
                  <a:gd name="connsiteX17" fmla="*/ 7658 w 444469"/>
                  <a:gd name="connsiteY17" fmla="*/ 968714 h 1009124"/>
                  <a:gd name="connsiteX18" fmla="*/ 5265 w 444469"/>
                  <a:gd name="connsiteY18" fmla="*/ 971580 h 1009124"/>
                  <a:gd name="connsiteX19" fmla="*/ 1779 w 444469"/>
                  <a:gd name="connsiteY19" fmla="*/ 977577 h 1009124"/>
                  <a:gd name="connsiteX20" fmla="*/ 450 w 444469"/>
                  <a:gd name="connsiteY20" fmla="*/ 989956 h 1009124"/>
                  <a:gd name="connsiteX21" fmla="*/ 6979 w 444469"/>
                  <a:gd name="connsiteY21" fmla="*/ 1000532 h 1009124"/>
                  <a:gd name="connsiteX22" fmla="*/ 12710 w 444469"/>
                  <a:gd name="connsiteY22" fmla="*/ 1004432 h 1009124"/>
                  <a:gd name="connsiteX23" fmla="*/ 16078 w 444469"/>
                  <a:gd name="connsiteY23" fmla="*/ 1005998 h 1009124"/>
                  <a:gd name="connsiteX24" fmla="*/ 16965 w 444469"/>
                  <a:gd name="connsiteY24" fmla="*/ 1006353 h 1009124"/>
                  <a:gd name="connsiteX25" fmla="*/ 18058 w 444469"/>
                  <a:gd name="connsiteY25" fmla="*/ 1006648 h 1009124"/>
                  <a:gd name="connsiteX26" fmla="*/ 20392 w 444469"/>
                  <a:gd name="connsiteY26" fmla="*/ 1007150 h 1009124"/>
                  <a:gd name="connsiteX27" fmla="*/ 28516 w 444469"/>
                  <a:gd name="connsiteY27" fmla="*/ 1008746 h 1009124"/>
                  <a:gd name="connsiteX28" fmla="*/ 32948 w 444469"/>
                  <a:gd name="connsiteY28" fmla="*/ 1009100 h 1009124"/>
                  <a:gd name="connsiteX29" fmla="*/ 35577 w 444469"/>
                  <a:gd name="connsiteY29" fmla="*/ 1009041 h 1009124"/>
                  <a:gd name="connsiteX30" fmla="*/ 36996 w 444469"/>
                  <a:gd name="connsiteY30" fmla="*/ 1008953 h 1009124"/>
                  <a:gd name="connsiteX31" fmla="*/ 38148 w 444469"/>
                  <a:gd name="connsiteY31" fmla="*/ 1008893 h 1009124"/>
                  <a:gd name="connsiteX32" fmla="*/ 42904 w 444469"/>
                  <a:gd name="connsiteY32" fmla="*/ 1008509 h 1009124"/>
                  <a:gd name="connsiteX33" fmla="*/ 45327 w 444469"/>
                  <a:gd name="connsiteY33" fmla="*/ 1008184 h 1009124"/>
                  <a:gd name="connsiteX34" fmla="*/ 47927 w 444469"/>
                  <a:gd name="connsiteY34" fmla="*/ 1007741 h 1009124"/>
                  <a:gd name="connsiteX35" fmla="*/ 50822 w 444469"/>
                  <a:gd name="connsiteY35" fmla="*/ 1007091 h 1009124"/>
                  <a:gd name="connsiteX36" fmla="*/ 52299 w 444469"/>
                  <a:gd name="connsiteY36" fmla="*/ 1006737 h 1009124"/>
                  <a:gd name="connsiteX37" fmla="*/ 53599 w 444469"/>
                  <a:gd name="connsiteY37" fmla="*/ 1006382 h 1009124"/>
                  <a:gd name="connsiteX38" fmla="*/ 58651 w 444469"/>
                  <a:gd name="connsiteY38" fmla="*/ 1004846 h 1009124"/>
                  <a:gd name="connsiteX39" fmla="*/ 60985 w 444469"/>
                  <a:gd name="connsiteY39" fmla="*/ 1004078 h 1009124"/>
                  <a:gd name="connsiteX40" fmla="*/ 62137 w 444469"/>
                  <a:gd name="connsiteY40" fmla="*/ 1003694 h 1009124"/>
                  <a:gd name="connsiteX41" fmla="*/ 62758 w 444469"/>
                  <a:gd name="connsiteY41" fmla="*/ 1003487 h 1009124"/>
                  <a:gd name="connsiteX42" fmla="*/ 63408 w 444469"/>
                  <a:gd name="connsiteY42" fmla="*/ 1003251 h 1009124"/>
                  <a:gd name="connsiteX43" fmla="*/ 68460 w 444469"/>
                  <a:gd name="connsiteY43" fmla="*/ 1001448 h 1009124"/>
                  <a:gd name="connsiteX44" fmla="*/ 77973 w 444469"/>
                  <a:gd name="connsiteY44" fmla="*/ 997992 h 1009124"/>
                  <a:gd name="connsiteX45" fmla="*/ 86984 w 444469"/>
                  <a:gd name="connsiteY45" fmla="*/ 994446 h 1009124"/>
                  <a:gd name="connsiteX46" fmla="*/ 88254 w 444469"/>
                  <a:gd name="connsiteY46" fmla="*/ 993944 h 1009124"/>
                  <a:gd name="connsiteX47" fmla="*/ 89643 w 444469"/>
                  <a:gd name="connsiteY47" fmla="*/ 993413 h 1009124"/>
                  <a:gd name="connsiteX48" fmla="*/ 92213 w 444469"/>
                  <a:gd name="connsiteY48" fmla="*/ 992349 h 1009124"/>
                  <a:gd name="connsiteX49" fmla="*/ 96645 w 444469"/>
                  <a:gd name="connsiteY49" fmla="*/ 990488 h 1009124"/>
                  <a:gd name="connsiteX50" fmla="*/ 101165 w 444469"/>
                  <a:gd name="connsiteY50" fmla="*/ 988597 h 1009124"/>
                  <a:gd name="connsiteX51" fmla="*/ 106305 w 444469"/>
                  <a:gd name="connsiteY51" fmla="*/ 986381 h 1009124"/>
                  <a:gd name="connsiteX52" fmla="*/ 115287 w 444469"/>
                  <a:gd name="connsiteY52" fmla="*/ 982334 h 1009124"/>
                  <a:gd name="connsiteX53" fmla="*/ 116409 w 444469"/>
                  <a:gd name="connsiteY53" fmla="*/ 981831 h 1009124"/>
                  <a:gd name="connsiteX54" fmla="*/ 117532 w 444469"/>
                  <a:gd name="connsiteY54" fmla="*/ 981300 h 1009124"/>
                  <a:gd name="connsiteX55" fmla="*/ 119777 w 444469"/>
                  <a:gd name="connsiteY55" fmla="*/ 980236 h 1009124"/>
                  <a:gd name="connsiteX56" fmla="*/ 124268 w 444469"/>
                  <a:gd name="connsiteY56" fmla="*/ 978079 h 1009124"/>
                  <a:gd name="connsiteX57" fmla="*/ 128847 w 444469"/>
                  <a:gd name="connsiteY57" fmla="*/ 975893 h 1009124"/>
                  <a:gd name="connsiteX58" fmla="*/ 130206 w 444469"/>
                  <a:gd name="connsiteY58" fmla="*/ 975213 h 1009124"/>
                  <a:gd name="connsiteX59" fmla="*/ 131447 w 444469"/>
                  <a:gd name="connsiteY59" fmla="*/ 974593 h 1009124"/>
                  <a:gd name="connsiteX60" fmla="*/ 133604 w 444469"/>
                  <a:gd name="connsiteY60" fmla="*/ 973500 h 1009124"/>
                  <a:gd name="connsiteX61" fmla="*/ 142703 w 444469"/>
                  <a:gd name="connsiteY61" fmla="*/ 968832 h 1009124"/>
                  <a:gd name="connsiteX62" fmla="*/ 151360 w 444469"/>
                  <a:gd name="connsiteY62" fmla="*/ 964135 h 1009124"/>
                  <a:gd name="connsiteX63" fmla="*/ 153517 w 444469"/>
                  <a:gd name="connsiteY63" fmla="*/ 962953 h 1009124"/>
                  <a:gd name="connsiteX64" fmla="*/ 155703 w 444469"/>
                  <a:gd name="connsiteY64" fmla="*/ 961712 h 1009124"/>
                  <a:gd name="connsiteX65" fmla="*/ 160075 w 444469"/>
                  <a:gd name="connsiteY65" fmla="*/ 959201 h 1009124"/>
                  <a:gd name="connsiteX66" fmla="*/ 168850 w 444469"/>
                  <a:gd name="connsiteY66" fmla="*/ 954060 h 1009124"/>
                  <a:gd name="connsiteX67" fmla="*/ 171036 w 444469"/>
                  <a:gd name="connsiteY67" fmla="*/ 952760 h 1009124"/>
                  <a:gd name="connsiteX68" fmla="*/ 173193 w 444469"/>
                  <a:gd name="connsiteY68" fmla="*/ 951431 h 1009124"/>
                  <a:gd name="connsiteX69" fmla="*/ 177477 w 444469"/>
                  <a:gd name="connsiteY69" fmla="*/ 948772 h 1009124"/>
                  <a:gd name="connsiteX70" fmla="*/ 181760 w 444469"/>
                  <a:gd name="connsiteY70" fmla="*/ 946083 h 1009124"/>
                  <a:gd name="connsiteX71" fmla="*/ 186015 w 444469"/>
                  <a:gd name="connsiteY71" fmla="*/ 943336 h 1009124"/>
                  <a:gd name="connsiteX72" fmla="*/ 190240 w 444469"/>
                  <a:gd name="connsiteY72" fmla="*/ 940588 h 1009124"/>
                  <a:gd name="connsiteX73" fmla="*/ 194435 w 444469"/>
                  <a:gd name="connsiteY73" fmla="*/ 937781 h 1009124"/>
                  <a:gd name="connsiteX74" fmla="*/ 198630 w 444469"/>
                  <a:gd name="connsiteY74" fmla="*/ 934975 h 1009124"/>
                  <a:gd name="connsiteX75" fmla="*/ 202766 w 444469"/>
                  <a:gd name="connsiteY75" fmla="*/ 932079 h 1009124"/>
                  <a:gd name="connsiteX76" fmla="*/ 319848 w 444469"/>
                  <a:gd name="connsiteY76" fmla="*/ 822590 h 1009124"/>
                  <a:gd name="connsiteX77" fmla="*/ 365435 w 444469"/>
                  <a:gd name="connsiteY77" fmla="*/ 756914 h 1009124"/>
                  <a:gd name="connsiteX78" fmla="*/ 384609 w 444469"/>
                  <a:gd name="connsiteY78" fmla="*/ 721904 h 1009124"/>
                  <a:gd name="connsiteX79" fmla="*/ 401242 w 444469"/>
                  <a:gd name="connsiteY79" fmla="*/ 685713 h 1009124"/>
                  <a:gd name="connsiteX80" fmla="*/ 426620 w 444469"/>
                  <a:gd name="connsiteY80" fmla="*/ 610435 h 1009124"/>
                  <a:gd name="connsiteX81" fmla="*/ 435217 w 444469"/>
                  <a:gd name="connsiteY81" fmla="*/ 571733 h 1009124"/>
                  <a:gd name="connsiteX82" fmla="*/ 436931 w 444469"/>
                  <a:gd name="connsiteY82" fmla="*/ 561954 h 1009124"/>
                  <a:gd name="connsiteX83" fmla="*/ 438497 w 444469"/>
                  <a:gd name="connsiteY83" fmla="*/ 552175 h 1009124"/>
                  <a:gd name="connsiteX84" fmla="*/ 438881 w 444469"/>
                  <a:gd name="connsiteY84" fmla="*/ 549723 h 1009124"/>
                  <a:gd name="connsiteX85" fmla="*/ 439058 w 444469"/>
                  <a:gd name="connsiteY85" fmla="*/ 548511 h 1009124"/>
                  <a:gd name="connsiteX86" fmla="*/ 439206 w 444469"/>
                  <a:gd name="connsiteY86" fmla="*/ 547300 h 1009124"/>
                  <a:gd name="connsiteX87" fmla="*/ 439826 w 444469"/>
                  <a:gd name="connsiteY87" fmla="*/ 542455 h 1009124"/>
                  <a:gd name="connsiteX88" fmla="*/ 440446 w 444469"/>
                  <a:gd name="connsiteY88" fmla="*/ 537580 h 1009124"/>
                  <a:gd name="connsiteX89" fmla="*/ 440771 w 444469"/>
                  <a:gd name="connsiteY89" fmla="*/ 535039 h 1009124"/>
                  <a:gd name="connsiteX90" fmla="*/ 441037 w 444469"/>
                  <a:gd name="connsiteY90" fmla="*/ 532499 h 1009124"/>
                  <a:gd name="connsiteX91" fmla="*/ 442042 w 444469"/>
                  <a:gd name="connsiteY91" fmla="*/ 522956 h 1009124"/>
                  <a:gd name="connsiteX92" fmla="*/ 442308 w 444469"/>
                  <a:gd name="connsiteY92" fmla="*/ 520149 h 1009124"/>
                  <a:gd name="connsiteX93" fmla="*/ 442485 w 444469"/>
                  <a:gd name="connsiteY93" fmla="*/ 517756 h 1009124"/>
                  <a:gd name="connsiteX94" fmla="*/ 442869 w 444469"/>
                  <a:gd name="connsiteY94" fmla="*/ 512852 h 1009124"/>
                  <a:gd name="connsiteX95" fmla="*/ 443253 w 444469"/>
                  <a:gd name="connsiteY95" fmla="*/ 507948 h 1009124"/>
                  <a:gd name="connsiteX96" fmla="*/ 443519 w 444469"/>
                  <a:gd name="connsiteY96" fmla="*/ 503073 h 1009124"/>
                  <a:gd name="connsiteX97" fmla="*/ 443785 w 444469"/>
                  <a:gd name="connsiteY97" fmla="*/ 498228 h 1009124"/>
                  <a:gd name="connsiteX98" fmla="*/ 443933 w 444469"/>
                  <a:gd name="connsiteY98" fmla="*/ 495776 h 1009124"/>
                  <a:gd name="connsiteX99" fmla="*/ 443992 w 444469"/>
                  <a:gd name="connsiteY99" fmla="*/ 494505 h 1009124"/>
                  <a:gd name="connsiteX100" fmla="*/ 444051 w 444469"/>
                  <a:gd name="connsiteY100" fmla="*/ 493176 h 1009124"/>
                  <a:gd name="connsiteX101" fmla="*/ 444346 w 444469"/>
                  <a:gd name="connsiteY101" fmla="*/ 483426 h 1009124"/>
                  <a:gd name="connsiteX102" fmla="*/ 444435 w 444469"/>
                  <a:gd name="connsiteY102" fmla="*/ 480886 h 1009124"/>
                  <a:gd name="connsiteX103" fmla="*/ 444435 w 444469"/>
                  <a:gd name="connsiteY103" fmla="*/ 479527 h 1009124"/>
                  <a:gd name="connsiteX104" fmla="*/ 444435 w 444469"/>
                  <a:gd name="connsiteY104" fmla="*/ 478286 h 1009124"/>
                  <a:gd name="connsiteX105" fmla="*/ 444464 w 444469"/>
                  <a:gd name="connsiteY105" fmla="*/ 473440 h 1009124"/>
                  <a:gd name="connsiteX106" fmla="*/ 444228 w 444469"/>
                  <a:gd name="connsiteY106" fmla="*/ 453735 h 1009124"/>
                  <a:gd name="connsiteX107" fmla="*/ 441628 w 444469"/>
                  <a:gd name="connsiteY107" fmla="*/ 414441 h 1009124"/>
                  <a:gd name="connsiteX108" fmla="*/ 436281 w 444469"/>
                  <a:gd name="connsiteY108" fmla="*/ 375473 h 1009124"/>
                  <a:gd name="connsiteX109" fmla="*/ 388390 w 444469"/>
                  <a:gd name="connsiteY109" fmla="*/ 226838 h 1009124"/>
                  <a:gd name="connsiteX110" fmla="*/ 349422 w 444469"/>
                  <a:gd name="connsiteY110" fmla="*/ 159389 h 1009124"/>
                  <a:gd name="connsiteX111" fmla="*/ 301413 w 444469"/>
                  <a:gd name="connsiteY111" fmla="*/ 98381 h 1009124"/>
                  <a:gd name="connsiteX112" fmla="*/ 182794 w 444469"/>
                  <a:gd name="connsiteY112" fmla="*/ 0 h 1009124"/>
                  <a:gd name="connsiteX113" fmla="*/ 295888 w 444469"/>
                  <a:gd name="connsiteY113" fmla="*/ 103197 h 1009124"/>
                  <a:gd name="connsiteX114" fmla="*/ 340204 w 444469"/>
                  <a:gd name="connsiteY114" fmla="*/ 165357 h 1009124"/>
                  <a:gd name="connsiteX115" fmla="*/ 375095 w 444469"/>
                  <a:gd name="connsiteY115" fmla="*/ 232953 h 1009124"/>
                  <a:gd name="connsiteX116" fmla="*/ 414596 w 444469"/>
                  <a:gd name="connsiteY116" fmla="*/ 378752 h 1009124"/>
                  <a:gd name="connsiteX117" fmla="*/ 417934 w 444469"/>
                  <a:gd name="connsiteY117" fmla="*/ 416332 h 1009124"/>
                  <a:gd name="connsiteX118" fmla="*/ 418643 w 444469"/>
                  <a:gd name="connsiteY118" fmla="*/ 453971 h 1009124"/>
                  <a:gd name="connsiteX119" fmla="*/ 417993 w 444469"/>
                  <a:gd name="connsiteY119" fmla="*/ 472761 h 1009124"/>
                  <a:gd name="connsiteX120" fmla="*/ 417727 w 444469"/>
                  <a:gd name="connsiteY120" fmla="*/ 477547 h 1009124"/>
                  <a:gd name="connsiteX121" fmla="*/ 417668 w 444469"/>
                  <a:gd name="connsiteY121" fmla="*/ 478729 h 1009124"/>
                  <a:gd name="connsiteX122" fmla="*/ 417609 w 444469"/>
                  <a:gd name="connsiteY122" fmla="*/ 479792 h 1009124"/>
                  <a:gd name="connsiteX123" fmla="*/ 417432 w 444469"/>
                  <a:gd name="connsiteY123" fmla="*/ 482067 h 1009124"/>
                  <a:gd name="connsiteX124" fmla="*/ 416693 w 444469"/>
                  <a:gd name="connsiteY124" fmla="*/ 491551 h 1009124"/>
                  <a:gd name="connsiteX125" fmla="*/ 416605 w 444469"/>
                  <a:gd name="connsiteY125" fmla="*/ 492644 h 1009124"/>
                  <a:gd name="connsiteX126" fmla="*/ 416486 w 444469"/>
                  <a:gd name="connsiteY126" fmla="*/ 493796 h 1009124"/>
                  <a:gd name="connsiteX127" fmla="*/ 416250 w 444469"/>
                  <a:gd name="connsiteY127" fmla="*/ 496130 h 1009124"/>
                  <a:gd name="connsiteX128" fmla="*/ 415748 w 444469"/>
                  <a:gd name="connsiteY128" fmla="*/ 500857 h 1009124"/>
                  <a:gd name="connsiteX129" fmla="*/ 415246 w 444469"/>
                  <a:gd name="connsiteY129" fmla="*/ 505584 h 1009124"/>
                  <a:gd name="connsiteX130" fmla="*/ 414655 w 444469"/>
                  <a:gd name="connsiteY130" fmla="*/ 510252 h 1009124"/>
                  <a:gd name="connsiteX131" fmla="*/ 414064 w 444469"/>
                  <a:gd name="connsiteY131" fmla="*/ 514920 h 1009124"/>
                  <a:gd name="connsiteX132" fmla="*/ 413768 w 444469"/>
                  <a:gd name="connsiteY132" fmla="*/ 517313 h 1009124"/>
                  <a:gd name="connsiteX133" fmla="*/ 413473 w 444469"/>
                  <a:gd name="connsiteY133" fmla="*/ 519293 h 1009124"/>
                  <a:gd name="connsiteX134" fmla="*/ 412025 w 444469"/>
                  <a:gd name="connsiteY134" fmla="*/ 528835 h 1009124"/>
                  <a:gd name="connsiteX135" fmla="*/ 411671 w 444469"/>
                  <a:gd name="connsiteY135" fmla="*/ 531081 h 1009124"/>
                  <a:gd name="connsiteX136" fmla="*/ 411287 w 444469"/>
                  <a:gd name="connsiteY136" fmla="*/ 533296 h 1009124"/>
                  <a:gd name="connsiteX137" fmla="*/ 410459 w 444469"/>
                  <a:gd name="connsiteY137" fmla="*/ 537935 h 1009124"/>
                  <a:gd name="connsiteX138" fmla="*/ 409632 w 444469"/>
                  <a:gd name="connsiteY138" fmla="*/ 542632 h 1009124"/>
                  <a:gd name="connsiteX139" fmla="*/ 409425 w 444469"/>
                  <a:gd name="connsiteY139" fmla="*/ 543814 h 1009124"/>
                  <a:gd name="connsiteX140" fmla="*/ 409189 w 444469"/>
                  <a:gd name="connsiteY140" fmla="*/ 544966 h 1009124"/>
                  <a:gd name="connsiteX141" fmla="*/ 408716 w 444469"/>
                  <a:gd name="connsiteY141" fmla="*/ 547271 h 1009124"/>
                  <a:gd name="connsiteX142" fmla="*/ 406796 w 444469"/>
                  <a:gd name="connsiteY142" fmla="*/ 556429 h 1009124"/>
                  <a:gd name="connsiteX143" fmla="*/ 404757 w 444469"/>
                  <a:gd name="connsiteY143" fmla="*/ 565529 h 1009124"/>
                  <a:gd name="connsiteX144" fmla="*/ 394919 w 444469"/>
                  <a:gd name="connsiteY144" fmla="*/ 601602 h 1009124"/>
                  <a:gd name="connsiteX145" fmla="*/ 367798 w 444469"/>
                  <a:gd name="connsiteY145" fmla="*/ 671030 h 1009124"/>
                  <a:gd name="connsiteX146" fmla="*/ 350663 w 444469"/>
                  <a:gd name="connsiteY146" fmla="*/ 704060 h 1009124"/>
                  <a:gd name="connsiteX147" fmla="*/ 331282 w 444469"/>
                  <a:gd name="connsiteY147" fmla="*/ 735731 h 1009124"/>
                  <a:gd name="connsiteX148" fmla="*/ 286227 w 444469"/>
                  <a:gd name="connsiteY148" fmla="*/ 794464 h 1009124"/>
                  <a:gd name="connsiteX149" fmla="*/ 174315 w 444469"/>
                  <a:gd name="connsiteY149" fmla="*/ 889625 h 1009124"/>
                  <a:gd name="connsiteX150" fmla="*/ 170445 w 444469"/>
                  <a:gd name="connsiteY150" fmla="*/ 892077 h 1009124"/>
                  <a:gd name="connsiteX151" fmla="*/ 166516 w 444469"/>
                  <a:gd name="connsiteY151" fmla="*/ 894441 h 1009124"/>
                  <a:gd name="connsiteX152" fmla="*/ 162587 w 444469"/>
                  <a:gd name="connsiteY152" fmla="*/ 896804 h 1009124"/>
                  <a:gd name="connsiteX153" fmla="*/ 158628 w 444469"/>
                  <a:gd name="connsiteY153" fmla="*/ 899108 h 1009124"/>
                  <a:gd name="connsiteX154" fmla="*/ 154669 w 444469"/>
                  <a:gd name="connsiteY154" fmla="*/ 901413 h 1009124"/>
                  <a:gd name="connsiteX155" fmla="*/ 150680 w 444469"/>
                  <a:gd name="connsiteY155" fmla="*/ 903658 h 1009124"/>
                  <a:gd name="connsiteX156" fmla="*/ 146692 w 444469"/>
                  <a:gd name="connsiteY156" fmla="*/ 905874 h 1009124"/>
                  <a:gd name="connsiteX157" fmla="*/ 144683 w 444469"/>
                  <a:gd name="connsiteY157" fmla="*/ 906967 h 1009124"/>
                  <a:gd name="connsiteX158" fmla="*/ 142674 w 444469"/>
                  <a:gd name="connsiteY158" fmla="*/ 908031 h 1009124"/>
                  <a:gd name="connsiteX159" fmla="*/ 134608 w 444469"/>
                  <a:gd name="connsiteY159" fmla="*/ 912256 h 1009124"/>
                  <a:gd name="connsiteX160" fmla="*/ 130531 w 444469"/>
                  <a:gd name="connsiteY160" fmla="*/ 914353 h 1009124"/>
                  <a:gd name="connsiteX161" fmla="*/ 128493 w 444469"/>
                  <a:gd name="connsiteY161" fmla="*/ 915387 h 1009124"/>
                  <a:gd name="connsiteX162" fmla="*/ 126366 w 444469"/>
                  <a:gd name="connsiteY162" fmla="*/ 916421 h 1009124"/>
                  <a:gd name="connsiteX163" fmla="*/ 117916 w 444469"/>
                  <a:gd name="connsiteY163" fmla="*/ 920528 h 1009124"/>
                  <a:gd name="connsiteX164" fmla="*/ 109673 w 444469"/>
                  <a:gd name="connsiteY164" fmla="*/ 924250 h 1009124"/>
                  <a:gd name="connsiteX165" fmla="*/ 107487 w 444469"/>
                  <a:gd name="connsiteY165" fmla="*/ 925255 h 1009124"/>
                  <a:gd name="connsiteX166" fmla="*/ 106542 w 444469"/>
                  <a:gd name="connsiteY166" fmla="*/ 925668 h 1009124"/>
                  <a:gd name="connsiteX167" fmla="*/ 105744 w 444469"/>
                  <a:gd name="connsiteY167" fmla="*/ 926023 h 1009124"/>
                  <a:gd name="connsiteX168" fmla="*/ 101549 w 444469"/>
                  <a:gd name="connsiteY168" fmla="*/ 927796 h 1009124"/>
                  <a:gd name="connsiteX169" fmla="*/ 97265 w 444469"/>
                  <a:gd name="connsiteY169" fmla="*/ 929598 h 1009124"/>
                  <a:gd name="connsiteX170" fmla="*/ 95138 w 444469"/>
                  <a:gd name="connsiteY170" fmla="*/ 930514 h 1009124"/>
                  <a:gd name="connsiteX171" fmla="*/ 94074 w 444469"/>
                  <a:gd name="connsiteY171" fmla="*/ 930957 h 1009124"/>
                  <a:gd name="connsiteX172" fmla="*/ 92981 w 444469"/>
                  <a:gd name="connsiteY172" fmla="*/ 931400 h 1009124"/>
                  <a:gd name="connsiteX173" fmla="*/ 84236 w 444469"/>
                  <a:gd name="connsiteY173" fmla="*/ 934857 h 1009124"/>
                  <a:gd name="connsiteX174" fmla="*/ 80455 w 444469"/>
                  <a:gd name="connsiteY174" fmla="*/ 936275 h 1009124"/>
                  <a:gd name="connsiteX175" fmla="*/ 75993 w 444469"/>
                  <a:gd name="connsiteY175" fmla="*/ 937900 h 1009124"/>
                  <a:gd name="connsiteX176" fmla="*/ 71473 w 444469"/>
                  <a:gd name="connsiteY176" fmla="*/ 939554 h 1009124"/>
                  <a:gd name="connsiteX177" fmla="*/ 69553 w 444469"/>
                  <a:gd name="connsiteY177" fmla="*/ 940234 h 1009124"/>
                  <a:gd name="connsiteX178" fmla="*/ 67692 w 444469"/>
                  <a:gd name="connsiteY178" fmla="*/ 940854 h 1009124"/>
                  <a:gd name="connsiteX179" fmla="*/ 58622 w 444469"/>
                  <a:gd name="connsiteY179" fmla="*/ 943927 h 1009124"/>
                  <a:gd name="connsiteX180" fmla="*/ 49906 w 444469"/>
                  <a:gd name="connsiteY180" fmla="*/ 946645 h 1009124"/>
                  <a:gd name="connsiteX181" fmla="*/ 45800 w 444469"/>
                  <a:gd name="connsiteY181" fmla="*/ 947885 h 1009124"/>
                  <a:gd name="connsiteX182" fmla="*/ 45297 w 444469"/>
                  <a:gd name="connsiteY182" fmla="*/ 948033 h 1009124"/>
                  <a:gd name="connsiteX183" fmla="*/ 44766 w 444469"/>
                  <a:gd name="connsiteY183" fmla="*/ 948181 h 1009124"/>
                  <a:gd name="connsiteX184" fmla="*/ 43613 w 444469"/>
                  <a:gd name="connsiteY184" fmla="*/ 948506 h 1009124"/>
                  <a:gd name="connsiteX185" fmla="*/ 41338 w 444469"/>
                  <a:gd name="connsiteY185" fmla="*/ 949156 h 100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44469" h="1009124">
                    <a:moveTo>
                      <a:pt x="41338" y="948949"/>
                    </a:moveTo>
                    <a:cubicBezTo>
                      <a:pt x="39684" y="949422"/>
                      <a:pt x="37970" y="949953"/>
                      <a:pt x="36375" y="950515"/>
                    </a:cubicBezTo>
                    <a:cubicBezTo>
                      <a:pt x="35991" y="950663"/>
                      <a:pt x="35607" y="950781"/>
                      <a:pt x="35223" y="950928"/>
                    </a:cubicBezTo>
                    <a:cubicBezTo>
                      <a:pt x="34898" y="951047"/>
                      <a:pt x="34573" y="951165"/>
                      <a:pt x="34248" y="951312"/>
                    </a:cubicBezTo>
                    <a:cubicBezTo>
                      <a:pt x="33598" y="951578"/>
                      <a:pt x="32948" y="951844"/>
                      <a:pt x="32298" y="952110"/>
                    </a:cubicBezTo>
                    <a:cubicBezTo>
                      <a:pt x="31737" y="952376"/>
                      <a:pt x="30880" y="952701"/>
                      <a:pt x="30112" y="953026"/>
                    </a:cubicBezTo>
                    <a:cubicBezTo>
                      <a:pt x="29344" y="953351"/>
                      <a:pt x="28605" y="953676"/>
                      <a:pt x="27837" y="954030"/>
                    </a:cubicBezTo>
                    <a:cubicBezTo>
                      <a:pt x="26360" y="954710"/>
                      <a:pt x="24912" y="955449"/>
                      <a:pt x="23524" y="956187"/>
                    </a:cubicBezTo>
                    <a:cubicBezTo>
                      <a:pt x="23169" y="956364"/>
                      <a:pt x="22844" y="956571"/>
                      <a:pt x="22489" y="956749"/>
                    </a:cubicBezTo>
                    <a:cubicBezTo>
                      <a:pt x="22401" y="956808"/>
                      <a:pt x="22342" y="956837"/>
                      <a:pt x="22283" y="956867"/>
                    </a:cubicBezTo>
                    <a:lnTo>
                      <a:pt x="22105" y="956985"/>
                    </a:lnTo>
                    <a:lnTo>
                      <a:pt x="21751" y="957251"/>
                    </a:lnTo>
                    <a:cubicBezTo>
                      <a:pt x="21249" y="957605"/>
                      <a:pt x="20865" y="957930"/>
                      <a:pt x="20126" y="958344"/>
                    </a:cubicBezTo>
                    <a:cubicBezTo>
                      <a:pt x="18796" y="959142"/>
                      <a:pt x="17556" y="959939"/>
                      <a:pt x="16344" y="960766"/>
                    </a:cubicBezTo>
                    <a:cubicBezTo>
                      <a:pt x="13981" y="962421"/>
                      <a:pt x="11706" y="964223"/>
                      <a:pt x="9756" y="966084"/>
                    </a:cubicBezTo>
                    <a:cubicBezTo>
                      <a:pt x="9431" y="966498"/>
                      <a:pt x="9106" y="966912"/>
                      <a:pt x="8781" y="967355"/>
                    </a:cubicBezTo>
                    <a:cubicBezTo>
                      <a:pt x="8604" y="967562"/>
                      <a:pt x="8456" y="967798"/>
                      <a:pt x="8308" y="968005"/>
                    </a:cubicBezTo>
                    <a:cubicBezTo>
                      <a:pt x="8102" y="968241"/>
                      <a:pt x="7865" y="968477"/>
                      <a:pt x="7658" y="968714"/>
                    </a:cubicBezTo>
                    <a:cubicBezTo>
                      <a:pt x="6802" y="969659"/>
                      <a:pt x="6004" y="970605"/>
                      <a:pt x="5265" y="971580"/>
                    </a:cubicBezTo>
                    <a:cubicBezTo>
                      <a:pt x="3818" y="973529"/>
                      <a:pt x="2636" y="975538"/>
                      <a:pt x="1779" y="977577"/>
                    </a:cubicBezTo>
                    <a:cubicBezTo>
                      <a:pt x="36" y="981654"/>
                      <a:pt x="-466" y="985849"/>
                      <a:pt x="450" y="989956"/>
                    </a:cubicBezTo>
                    <a:cubicBezTo>
                      <a:pt x="1395" y="994062"/>
                      <a:pt x="3670" y="997608"/>
                      <a:pt x="6979" y="1000532"/>
                    </a:cubicBezTo>
                    <a:cubicBezTo>
                      <a:pt x="8633" y="1001980"/>
                      <a:pt x="10554" y="1003310"/>
                      <a:pt x="12710" y="1004432"/>
                    </a:cubicBezTo>
                    <a:cubicBezTo>
                      <a:pt x="13774" y="1004994"/>
                      <a:pt x="14926" y="1005525"/>
                      <a:pt x="16078" y="1005998"/>
                    </a:cubicBezTo>
                    <a:cubicBezTo>
                      <a:pt x="16374" y="1006116"/>
                      <a:pt x="16669" y="1006235"/>
                      <a:pt x="16965" y="1006353"/>
                    </a:cubicBezTo>
                    <a:cubicBezTo>
                      <a:pt x="17319" y="1006441"/>
                      <a:pt x="17703" y="1006530"/>
                      <a:pt x="18058" y="1006648"/>
                    </a:cubicBezTo>
                    <a:cubicBezTo>
                      <a:pt x="18796" y="1006825"/>
                      <a:pt x="19594" y="1007003"/>
                      <a:pt x="20392" y="1007150"/>
                    </a:cubicBezTo>
                    <a:cubicBezTo>
                      <a:pt x="22933" y="1007859"/>
                      <a:pt x="25592" y="1008421"/>
                      <a:pt x="28516" y="1008746"/>
                    </a:cubicBezTo>
                    <a:cubicBezTo>
                      <a:pt x="29964" y="1008923"/>
                      <a:pt x="31441" y="1009012"/>
                      <a:pt x="32948" y="1009100"/>
                    </a:cubicBezTo>
                    <a:cubicBezTo>
                      <a:pt x="33627" y="1009159"/>
                      <a:pt x="34662" y="1009100"/>
                      <a:pt x="35577" y="1009041"/>
                    </a:cubicBezTo>
                    <a:cubicBezTo>
                      <a:pt x="36050" y="1009012"/>
                      <a:pt x="36523" y="1008982"/>
                      <a:pt x="36996" y="1008953"/>
                    </a:cubicBezTo>
                    <a:cubicBezTo>
                      <a:pt x="37380" y="1008953"/>
                      <a:pt x="37764" y="1008923"/>
                      <a:pt x="38148" y="1008893"/>
                    </a:cubicBezTo>
                    <a:cubicBezTo>
                      <a:pt x="39714" y="1008805"/>
                      <a:pt x="41309" y="1008687"/>
                      <a:pt x="42904" y="1008509"/>
                    </a:cubicBezTo>
                    <a:cubicBezTo>
                      <a:pt x="43702" y="1008421"/>
                      <a:pt x="44529" y="1008303"/>
                      <a:pt x="45327" y="1008184"/>
                    </a:cubicBezTo>
                    <a:cubicBezTo>
                      <a:pt x="46154" y="1008066"/>
                      <a:pt x="46893" y="1007948"/>
                      <a:pt x="47927" y="1007741"/>
                    </a:cubicBezTo>
                    <a:cubicBezTo>
                      <a:pt x="48902" y="1007534"/>
                      <a:pt x="49847" y="1007328"/>
                      <a:pt x="50822" y="1007091"/>
                    </a:cubicBezTo>
                    <a:cubicBezTo>
                      <a:pt x="51295" y="1006973"/>
                      <a:pt x="51797" y="1006855"/>
                      <a:pt x="52299" y="1006737"/>
                    </a:cubicBezTo>
                    <a:cubicBezTo>
                      <a:pt x="52742" y="1006619"/>
                      <a:pt x="53186" y="1006500"/>
                      <a:pt x="53599" y="1006382"/>
                    </a:cubicBezTo>
                    <a:cubicBezTo>
                      <a:pt x="55283" y="1005939"/>
                      <a:pt x="56938" y="1005437"/>
                      <a:pt x="58651" y="1004846"/>
                    </a:cubicBezTo>
                    <a:lnTo>
                      <a:pt x="60985" y="1004078"/>
                    </a:lnTo>
                    <a:lnTo>
                      <a:pt x="62137" y="1003694"/>
                    </a:lnTo>
                    <a:lnTo>
                      <a:pt x="62758" y="1003487"/>
                    </a:lnTo>
                    <a:lnTo>
                      <a:pt x="63408" y="1003251"/>
                    </a:lnTo>
                    <a:lnTo>
                      <a:pt x="68460" y="1001448"/>
                    </a:lnTo>
                    <a:lnTo>
                      <a:pt x="77973" y="997992"/>
                    </a:lnTo>
                    <a:lnTo>
                      <a:pt x="86984" y="994446"/>
                    </a:lnTo>
                    <a:lnTo>
                      <a:pt x="88254" y="993944"/>
                    </a:lnTo>
                    <a:lnTo>
                      <a:pt x="89643" y="993413"/>
                    </a:lnTo>
                    <a:cubicBezTo>
                      <a:pt x="90559" y="993058"/>
                      <a:pt x="91415" y="992703"/>
                      <a:pt x="92213" y="992349"/>
                    </a:cubicBezTo>
                    <a:lnTo>
                      <a:pt x="96645" y="990488"/>
                    </a:lnTo>
                    <a:lnTo>
                      <a:pt x="101165" y="988597"/>
                    </a:lnTo>
                    <a:cubicBezTo>
                      <a:pt x="102760" y="987917"/>
                      <a:pt x="104474" y="987208"/>
                      <a:pt x="106305" y="986381"/>
                    </a:cubicBezTo>
                    <a:lnTo>
                      <a:pt x="115287" y="982334"/>
                    </a:lnTo>
                    <a:lnTo>
                      <a:pt x="116409" y="981831"/>
                    </a:lnTo>
                    <a:lnTo>
                      <a:pt x="117532" y="981300"/>
                    </a:lnTo>
                    <a:lnTo>
                      <a:pt x="119777" y="980236"/>
                    </a:lnTo>
                    <a:lnTo>
                      <a:pt x="124268" y="978079"/>
                    </a:lnTo>
                    <a:lnTo>
                      <a:pt x="128847" y="975893"/>
                    </a:lnTo>
                    <a:cubicBezTo>
                      <a:pt x="129320" y="975686"/>
                      <a:pt x="129763" y="975450"/>
                      <a:pt x="130206" y="975213"/>
                    </a:cubicBezTo>
                    <a:lnTo>
                      <a:pt x="131447" y="974593"/>
                    </a:lnTo>
                    <a:lnTo>
                      <a:pt x="133604" y="973500"/>
                    </a:lnTo>
                    <a:lnTo>
                      <a:pt x="142703" y="968832"/>
                    </a:lnTo>
                    <a:lnTo>
                      <a:pt x="151360" y="964135"/>
                    </a:lnTo>
                    <a:lnTo>
                      <a:pt x="153517" y="962953"/>
                    </a:lnTo>
                    <a:cubicBezTo>
                      <a:pt x="154226" y="962569"/>
                      <a:pt x="154964" y="962125"/>
                      <a:pt x="155703" y="961712"/>
                    </a:cubicBezTo>
                    <a:lnTo>
                      <a:pt x="160075" y="959201"/>
                    </a:lnTo>
                    <a:cubicBezTo>
                      <a:pt x="163000" y="957546"/>
                      <a:pt x="165925" y="955774"/>
                      <a:pt x="168850" y="954060"/>
                    </a:cubicBezTo>
                    <a:lnTo>
                      <a:pt x="171036" y="952760"/>
                    </a:lnTo>
                    <a:cubicBezTo>
                      <a:pt x="171775" y="952317"/>
                      <a:pt x="172484" y="951903"/>
                      <a:pt x="173193" y="951431"/>
                    </a:cubicBezTo>
                    <a:lnTo>
                      <a:pt x="177477" y="948772"/>
                    </a:lnTo>
                    <a:cubicBezTo>
                      <a:pt x="178895" y="947885"/>
                      <a:pt x="180342" y="946999"/>
                      <a:pt x="181760" y="946083"/>
                    </a:cubicBezTo>
                    <a:lnTo>
                      <a:pt x="186015" y="943336"/>
                    </a:lnTo>
                    <a:lnTo>
                      <a:pt x="190240" y="940588"/>
                    </a:lnTo>
                    <a:lnTo>
                      <a:pt x="194435" y="937781"/>
                    </a:lnTo>
                    <a:lnTo>
                      <a:pt x="198630" y="934975"/>
                    </a:lnTo>
                    <a:lnTo>
                      <a:pt x="202766" y="932079"/>
                    </a:lnTo>
                    <a:cubicBezTo>
                      <a:pt x="246846" y="901236"/>
                      <a:pt x="286405" y="864247"/>
                      <a:pt x="319848" y="822590"/>
                    </a:cubicBezTo>
                    <a:cubicBezTo>
                      <a:pt x="336600" y="801761"/>
                      <a:pt x="351815" y="779810"/>
                      <a:pt x="365435" y="756914"/>
                    </a:cubicBezTo>
                    <a:cubicBezTo>
                      <a:pt x="372230" y="745480"/>
                      <a:pt x="378641" y="733781"/>
                      <a:pt x="384609" y="721904"/>
                    </a:cubicBezTo>
                    <a:cubicBezTo>
                      <a:pt x="390576" y="710028"/>
                      <a:pt x="396131" y="697944"/>
                      <a:pt x="401242" y="685713"/>
                    </a:cubicBezTo>
                    <a:cubicBezTo>
                      <a:pt x="411464" y="661221"/>
                      <a:pt x="419973" y="636050"/>
                      <a:pt x="426620" y="610435"/>
                    </a:cubicBezTo>
                    <a:cubicBezTo>
                      <a:pt x="429958" y="597643"/>
                      <a:pt x="432824" y="584703"/>
                      <a:pt x="435217" y="571733"/>
                    </a:cubicBezTo>
                    <a:cubicBezTo>
                      <a:pt x="435867" y="568513"/>
                      <a:pt x="436369" y="565204"/>
                      <a:pt x="436931" y="561954"/>
                    </a:cubicBezTo>
                    <a:cubicBezTo>
                      <a:pt x="437522" y="558674"/>
                      <a:pt x="437994" y="555425"/>
                      <a:pt x="438497" y="552175"/>
                    </a:cubicBezTo>
                    <a:lnTo>
                      <a:pt x="438881" y="549723"/>
                    </a:lnTo>
                    <a:lnTo>
                      <a:pt x="439058" y="548511"/>
                    </a:lnTo>
                    <a:lnTo>
                      <a:pt x="439206" y="547300"/>
                    </a:lnTo>
                    <a:lnTo>
                      <a:pt x="439826" y="542455"/>
                    </a:lnTo>
                    <a:lnTo>
                      <a:pt x="440446" y="537580"/>
                    </a:lnTo>
                    <a:cubicBezTo>
                      <a:pt x="440565" y="536723"/>
                      <a:pt x="440683" y="535896"/>
                      <a:pt x="440771" y="535039"/>
                    </a:cubicBezTo>
                    <a:lnTo>
                      <a:pt x="441037" y="532499"/>
                    </a:lnTo>
                    <a:lnTo>
                      <a:pt x="442042" y="522956"/>
                    </a:lnTo>
                    <a:lnTo>
                      <a:pt x="442308" y="520149"/>
                    </a:lnTo>
                    <a:lnTo>
                      <a:pt x="442485" y="517756"/>
                    </a:lnTo>
                    <a:lnTo>
                      <a:pt x="442869" y="512852"/>
                    </a:lnTo>
                    <a:lnTo>
                      <a:pt x="443253" y="507948"/>
                    </a:lnTo>
                    <a:cubicBezTo>
                      <a:pt x="443371" y="506323"/>
                      <a:pt x="443430" y="504698"/>
                      <a:pt x="443519" y="503073"/>
                    </a:cubicBezTo>
                    <a:lnTo>
                      <a:pt x="443785" y="498228"/>
                    </a:lnTo>
                    <a:lnTo>
                      <a:pt x="443933" y="495776"/>
                    </a:lnTo>
                    <a:cubicBezTo>
                      <a:pt x="443933" y="495362"/>
                      <a:pt x="443992" y="494978"/>
                      <a:pt x="443992" y="494505"/>
                    </a:cubicBezTo>
                    <a:lnTo>
                      <a:pt x="444051" y="493176"/>
                    </a:lnTo>
                    <a:lnTo>
                      <a:pt x="444346" y="483426"/>
                    </a:lnTo>
                    <a:lnTo>
                      <a:pt x="444435" y="480886"/>
                    </a:lnTo>
                    <a:cubicBezTo>
                      <a:pt x="444435" y="480442"/>
                      <a:pt x="444435" y="479970"/>
                      <a:pt x="444435" y="479527"/>
                    </a:cubicBezTo>
                    <a:lnTo>
                      <a:pt x="444435" y="478286"/>
                    </a:lnTo>
                    <a:cubicBezTo>
                      <a:pt x="444435" y="478286"/>
                      <a:pt x="444464" y="473440"/>
                      <a:pt x="444464" y="473440"/>
                    </a:cubicBezTo>
                    <a:cubicBezTo>
                      <a:pt x="444494" y="466882"/>
                      <a:pt x="444405" y="460293"/>
                      <a:pt x="444228" y="453735"/>
                    </a:cubicBezTo>
                    <a:cubicBezTo>
                      <a:pt x="443814" y="440588"/>
                      <a:pt x="442958" y="427470"/>
                      <a:pt x="441628" y="414441"/>
                    </a:cubicBezTo>
                    <a:cubicBezTo>
                      <a:pt x="440299" y="401383"/>
                      <a:pt x="438526" y="388384"/>
                      <a:pt x="436281" y="375473"/>
                    </a:cubicBezTo>
                    <a:cubicBezTo>
                      <a:pt x="427329" y="323830"/>
                      <a:pt x="411168" y="273665"/>
                      <a:pt x="388390" y="226838"/>
                    </a:cubicBezTo>
                    <a:cubicBezTo>
                      <a:pt x="376986" y="203439"/>
                      <a:pt x="363957" y="180868"/>
                      <a:pt x="349422" y="159389"/>
                    </a:cubicBezTo>
                    <a:cubicBezTo>
                      <a:pt x="334857" y="137911"/>
                      <a:pt x="318814" y="117496"/>
                      <a:pt x="301413" y="98381"/>
                    </a:cubicBezTo>
                    <a:cubicBezTo>
                      <a:pt x="266640" y="60092"/>
                      <a:pt x="226549" y="26914"/>
                      <a:pt x="182794" y="0"/>
                    </a:cubicBezTo>
                    <a:cubicBezTo>
                      <a:pt x="225219" y="28983"/>
                      <a:pt x="263420" y="63844"/>
                      <a:pt x="295888" y="103197"/>
                    </a:cubicBezTo>
                    <a:cubicBezTo>
                      <a:pt x="312138" y="122873"/>
                      <a:pt x="326939" y="143672"/>
                      <a:pt x="340204" y="165357"/>
                    </a:cubicBezTo>
                    <a:cubicBezTo>
                      <a:pt x="353440" y="187072"/>
                      <a:pt x="365110" y="209673"/>
                      <a:pt x="375095" y="232953"/>
                    </a:cubicBezTo>
                    <a:cubicBezTo>
                      <a:pt x="395067" y="279515"/>
                      <a:pt x="408362" y="328794"/>
                      <a:pt x="414596" y="378752"/>
                    </a:cubicBezTo>
                    <a:cubicBezTo>
                      <a:pt x="416161" y="391249"/>
                      <a:pt x="417284" y="403776"/>
                      <a:pt x="417934" y="416332"/>
                    </a:cubicBezTo>
                    <a:cubicBezTo>
                      <a:pt x="418614" y="428888"/>
                      <a:pt x="418850" y="441444"/>
                      <a:pt x="418643" y="453971"/>
                    </a:cubicBezTo>
                    <a:cubicBezTo>
                      <a:pt x="418525" y="460234"/>
                      <a:pt x="418318" y="466498"/>
                      <a:pt x="417993" y="472761"/>
                    </a:cubicBezTo>
                    <a:lnTo>
                      <a:pt x="417727" y="477547"/>
                    </a:lnTo>
                    <a:lnTo>
                      <a:pt x="417668" y="478729"/>
                    </a:lnTo>
                    <a:cubicBezTo>
                      <a:pt x="417668" y="479083"/>
                      <a:pt x="417639" y="479438"/>
                      <a:pt x="417609" y="479792"/>
                    </a:cubicBezTo>
                    <a:lnTo>
                      <a:pt x="417432" y="482067"/>
                    </a:lnTo>
                    <a:lnTo>
                      <a:pt x="416693" y="491551"/>
                    </a:lnTo>
                    <a:lnTo>
                      <a:pt x="416605" y="492644"/>
                    </a:lnTo>
                    <a:cubicBezTo>
                      <a:pt x="416605" y="492999"/>
                      <a:pt x="416516" y="493412"/>
                      <a:pt x="416486" y="493796"/>
                    </a:cubicBezTo>
                    <a:lnTo>
                      <a:pt x="416250" y="496130"/>
                    </a:lnTo>
                    <a:lnTo>
                      <a:pt x="415748" y="500857"/>
                    </a:lnTo>
                    <a:cubicBezTo>
                      <a:pt x="415571" y="502423"/>
                      <a:pt x="415423" y="504018"/>
                      <a:pt x="415246" y="505584"/>
                    </a:cubicBezTo>
                    <a:lnTo>
                      <a:pt x="414655" y="510252"/>
                    </a:lnTo>
                    <a:lnTo>
                      <a:pt x="414064" y="514920"/>
                    </a:lnTo>
                    <a:lnTo>
                      <a:pt x="413768" y="517313"/>
                    </a:lnTo>
                    <a:lnTo>
                      <a:pt x="413473" y="519293"/>
                    </a:lnTo>
                    <a:lnTo>
                      <a:pt x="412025" y="528835"/>
                    </a:lnTo>
                    <a:lnTo>
                      <a:pt x="411671" y="531081"/>
                    </a:lnTo>
                    <a:cubicBezTo>
                      <a:pt x="411553" y="531819"/>
                      <a:pt x="411405" y="532558"/>
                      <a:pt x="411287" y="533296"/>
                    </a:cubicBezTo>
                    <a:lnTo>
                      <a:pt x="410459" y="537935"/>
                    </a:lnTo>
                    <a:lnTo>
                      <a:pt x="409632" y="542632"/>
                    </a:lnTo>
                    <a:lnTo>
                      <a:pt x="409425" y="543814"/>
                    </a:lnTo>
                    <a:lnTo>
                      <a:pt x="409189" y="544966"/>
                    </a:lnTo>
                    <a:lnTo>
                      <a:pt x="408716" y="547271"/>
                    </a:lnTo>
                    <a:cubicBezTo>
                      <a:pt x="408096" y="550343"/>
                      <a:pt x="407505" y="553416"/>
                      <a:pt x="406796" y="556429"/>
                    </a:cubicBezTo>
                    <a:cubicBezTo>
                      <a:pt x="406117" y="559472"/>
                      <a:pt x="405496" y="562486"/>
                      <a:pt x="404757" y="565529"/>
                    </a:cubicBezTo>
                    <a:cubicBezTo>
                      <a:pt x="401921" y="577671"/>
                      <a:pt x="398642" y="589696"/>
                      <a:pt x="394919" y="601602"/>
                    </a:cubicBezTo>
                    <a:cubicBezTo>
                      <a:pt x="387533" y="625385"/>
                      <a:pt x="378434" y="648606"/>
                      <a:pt x="367798" y="671030"/>
                    </a:cubicBezTo>
                    <a:cubicBezTo>
                      <a:pt x="362480" y="682257"/>
                      <a:pt x="356749" y="693247"/>
                      <a:pt x="350663" y="704060"/>
                    </a:cubicBezTo>
                    <a:cubicBezTo>
                      <a:pt x="344577" y="714843"/>
                      <a:pt x="338107" y="725420"/>
                      <a:pt x="331282" y="735731"/>
                    </a:cubicBezTo>
                    <a:cubicBezTo>
                      <a:pt x="317633" y="756382"/>
                      <a:pt x="302565" y="776029"/>
                      <a:pt x="286227" y="794464"/>
                    </a:cubicBezTo>
                    <a:cubicBezTo>
                      <a:pt x="253552" y="831423"/>
                      <a:pt x="215736" y="863508"/>
                      <a:pt x="174315" y="889625"/>
                    </a:cubicBezTo>
                    <a:lnTo>
                      <a:pt x="170445" y="892077"/>
                    </a:lnTo>
                    <a:lnTo>
                      <a:pt x="166516" y="894441"/>
                    </a:lnTo>
                    <a:lnTo>
                      <a:pt x="162587" y="896804"/>
                    </a:lnTo>
                    <a:lnTo>
                      <a:pt x="158628" y="899108"/>
                    </a:lnTo>
                    <a:lnTo>
                      <a:pt x="154669" y="901413"/>
                    </a:lnTo>
                    <a:cubicBezTo>
                      <a:pt x="153339" y="902181"/>
                      <a:pt x="152010" y="902890"/>
                      <a:pt x="150680" y="903658"/>
                    </a:cubicBezTo>
                    <a:lnTo>
                      <a:pt x="146692" y="905874"/>
                    </a:lnTo>
                    <a:cubicBezTo>
                      <a:pt x="146012" y="906258"/>
                      <a:pt x="145362" y="906613"/>
                      <a:pt x="144683" y="906967"/>
                    </a:cubicBezTo>
                    <a:lnTo>
                      <a:pt x="142674" y="908031"/>
                    </a:lnTo>
                    <a:cubicBezTo>
                      <a:pt x="139985" y="909449"/>
                      <a:pt x="137356" y="910867"/>
                      <a:pt x="134608" y="912256"/>
                    </a:cubicBezTo>
                    <a:lnTo>
                      <a:pt x="130531" y="914353"/>
                    </a:lnTo>
                    <a:cubicBezTo>
                      <a:pt x="129852" y="914708"/>
                      <a:pt x="129202" y="915062"/>
                      <a:pt x="128493" y="915387"/>
                    </a:cubicBezTo>
                    <a:lnTo>
                      <a:pt x="126366" y="916421"/>
                    </a:lnTo>
                    <a:lnTo>
                      <a:pt x="117916" y="920528"/>
                    </a:lnTo>
                    <a:lnTo>
                      <a:pt x="109673" y="924250"/>
                    </a:lnTo>
                    <a:lnTo>
                      <a:pt x="107487" y="925255"/>
                    </a:lnTo>
                    <a:lnTo>
                      <a:pt x="106542" y="925668"/>
                    </a:lnTo>
                    <a:cubicBezTo>
                      <a:pt x="106276" y="925787"/>
                      <a:pt x="106010" y="925905"/>
                      <a:pt x="105744" y="926023"/>
                    </a:cubicBezTo>
                    <a:lnTo>
                      <a:pt x="101549" y="927796"/>
                    </a:lnTo>
                    <a:lnTo>
                      <a:pt x="97265" y="929598"/>
                    </a:lnTo>
                    <a:lnTo>
                      <a:pt x="95138" y="930514"/>
                    </a:lnTo>
                    <a:lnTo>
                      <a:pt x="94074" y="930957"/>
                    </a:lnTo>
                    <a:lnTo>
                      <a:pt x="92981" y="931400"/>
                    </a:lnTo>
                    <a:lnTo>
                      <a:pt x="84236" y="934857"/>
                    </a:lnTo>
                    <a:cubicBezTo>
                      <a:pt x="83113" y="935300"/>
                      <a:pt x="81843" y="935772"/>
                      <a:pt x="80455" y="936275"/>
                    </a:cubicBezTo>
                    <a:lnTo>
                      <a:pt x="75993" y="937900"/>
                    </a:lnTo>
                    <a:lnTo>
                      <a:pt x="71473" y="939554"/>
                    </a:lnTo>
                    <a:lnTo>
                      <a:pt x="69553" y="940234"/>
                    </a:lnTo>
                    <a:lnTo>
                      <a:pt x="67692" y="940854"/>
                    </a:lnTo>
                    <a:lnTo>
                      <a:pt x="58622" y="943927"/>
                    </a:lnTo>
                    <a:lnTo>
                      <a:pt x="49906" y="946645"/>
                    </a:lnTo>
                    <a:lnTo>
                      <a:pt x="45800" y="947885"/>
                    </a:lnTo>
                    <a:lnTo>
                      <a:pt x="45297" y="948033"/>
                    </a:lnTo>
                    <a:cubicBezTo>
                      <a:pt x="45120" y="948092"/>
                      <a:pt x="44972" y="948122"/>
                      <a:pt x="44766" y="948181"/>
                    </a:cubicBezTo>
                    <a:lnTo>
                      <a:pt x="43613" y="948506"/>
                    </a:lnTo>
                    <a:lnTo>
                      <a:pt x="41338" y="949156"/>
                    </a:lnTo>
                    <a:close/>
                  </a:path>
                </a:pathLst>
              </a:custGeom>
              <a:solidFill>
                <a:srgbClr val="761671"/>
              </a:solidFill>
              <a:ln w="2951"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 name="Freeform: Shape 29">
                <a:extLst>
                  <a:ext uri="{FF2B5EF4-FFF2-40B4-BE49-F238E27FC236}">
                    <a16:creationId xmlns:a16="http://schemas.microsoft.com/office/drawing/2014/main" id="{869AC2AA-0B24-0FEE-D94D-A666D4B052FE}"/>
                  </a:ext>
                </a:extLst>
              </p:cNvPr>
              <p:cNvSpPr/>
              <p:nvPr/>
            </p:nvSpPr>
            <p:spPr>
              <a:xfrm>
                <a:off x="309866" y="-2884"/>
                <a:ext cx="1366092" cy="3101369"/>
              </a:xfrm>
              <a:custGeom>
                <a:avLst/>
                <a:gdLst>
                  <a:gd name="connsiteX0" fmla="*/ 403161 w 444499"/>
                  <a:gd name="connsiteY0" fmla="*/ 60176 h 1009124"/>
                  <a:gd name="connsiteX1" fmla="*/ 408125 w 444499"/>
                  <a:gd name="connsiteY1" fmla="*/ 58610 h 1009124"/>
                  <a:gd name="connsiteX2" fmla="*/ 409277 w 444499"/>
                  <a:gd name="connsiteY2" fmla="*/ 58196 h 1009124"/>
                  <a:gd name="connsiteX3" fmla="*/ 410252 w 444499"/>
                  <a:gd name="connsiteY3" fmla="*/ 57812 h 1009124"/>
                  <a:gd name="connsiteX4" fmla="*/ 412202 w 444499"/>
                  <a:gd name="connsiteY4" fmla="*/ 57015 h 1009124"/>
                  <a:gd name="connsiteX5" fmla="*/ 414388 w 444499"/>
                  <a:gd name="connsiteY5" fmla="*/ 56099 h 1009124"/>
                  <a:gd name="connsiteX6" fmla="*/ 416663 w 444499"/>
                  <a:gd name="connsiteY6" fmla="*/ 55094 h 1009124"/>
                  <a:gd name="connsiteX7" fmla="*/ 420976 w 444499"/>
                  <a:gd name="connsiteY7" fmla="*/ 52938 h 1009124"/>
                  <a:gd name="connsiteX8" fmla="*/ 422010 w 444499"/>
                  <a:gd name="connsiteY8" fmla="*/ 52376 h 1009124"/>
                  <a:gd name="connsiteX9" fmla="*/ 422217 w 444499"/>
                  <a:gd name="connsiteY9" fmla="*/ 52258 h 1009124"/>
                  <a:gd name="connsiteX10" fmla="*/ 422394 w 444499"/>
                  <a:gd name="connsiteY10" fmla="*/ 52140 h 1009124"/>
                  <a:gd name="connsiteX11" fmla="*/ 422749 w 444499"/>
                  <a:gd name="connsiteY11" fmla="*/ 51874 h 1009124"/>
                  <a:gd name="connsiteX12" fmla="*/ 424374 w 444499"/>
                  <a:gd name="connsiteY12" fmla="*/ 50781 h 1009124"/>
                  <a:gd name="connsiteX13" fmla="*/ 428155 w 444499"/>
                  <a:gd name="connsiteY13" fmla="*/ 48358 h 1009124"/>
                  <a:gd name="connsiteX14" fmla="*/ 434744 w 444499"/>
                  <a:gd name="connsiteY14" fmla="*/ 43040 h 1009124"/>
                  <a:gd name="connsiteX15" fmla="*/ 435718 w 444499"/>
                  <a:gd name="connsiteY15" fmla="*/ 41770 h 1009124"/>
                  <a:gd name="connsiteX16" fmla="*/ 436191 w 444499"/>
                  <a:gd name="connsiteY16" fmla="*/ 41120 h 1009124"/>
                  <a:gd name="connsiteX17" fmla="*/ 436841 w 444499"/>
                  <a:gd name="connsiteY17" fmla="*/ 40411 h 1009124"/>
                  <a:gd name="connsiteX18" fmla="*/ 439234 w 444499"/>
                  <a:gd name="connsiteY18" fmla="*/ 37545 h 1009124"/>
                  <a:gd name="connsiteX19" fmla="*/ 442720 w 444499"/>
                  <a:gd name="connsiteY19" fmla="*/ 31548 h 1009124"/>
                  <a:gd name="connsiteX20" fmla="*/ 444050 w 444499"/>
                  <a:gd name="connsiteY20" fmla="*/ 19169 h 1009124"/>
                  <a:gd name="connsiteX21" fmla="*/ 437521 w 444499"/>
                  <a:gd name="connsiteY21" fmla="*/ 8592 h 1009124"/>
                  <a:gd name="connsiteX22" fmla="*/ 431789 w 444499"/>
                  <a:gd name="connsiteY22" fmla="*/ 4692 h 1009124"/>
                  <a:gd name="connsiteX23" fmla="*/ 428421 w 444499"/>
                  <a:gd name="connsiteY23" fmla="*/ 3127 h 1009124"/>
                  <a:gd name="connsiteX24" fmla="*/ 427535 w 444499"/>
                  <a:gd name="connsiteY24" fmla="*/ 2772 h 1009124"/>
                  <a:gd name="connsiteX25" fmla="*/ 426442 w 444499"/>
                  <a:gd name="connsiteY25" fmla="*/ 2477 h 1009124"/>
                  <a:gd name="connsiteX26" fmla="*/ 424108 w 444499"/>
                  <a:gd name="connsiteY26" fmla="*/ 1974 h 1009124"/>
                  <a:gd name="connsiteX27" fmla="*/ 415983 w 444499"/>
                  <a:gd name="connsiteY27" fmla="*/ 379 h 1009124"/>
                  <a:gd name="connsiteX28" fmla="*/ 411552 w 444499"/>
                  <a:gd name="connsiteY28" fmla="*/ 24 h 1009124"/>
                  <a:gd name="connsiteX29" fmla="*/ 408922 w 444499"/>
                  <a:gd name="connsiteY29" fmla="*/ 84 h 1009124"/>
                  <a:gd name="connsiteX30" fmla="*/ 407504 w 444499"/>
                  <a:gd name="connsiteY30" fmla="*/ 172 h 1009124"/>
                  <a:gd name="connsiteX31" fmla="*/ 406352 w 444499"/>
                  <a:gd name="connsiteY31" fmla="*/ 231 h 1009124"/>
                  <a:gd name="connsiteX32" fmla="*/ 401595 w 444499"/>
                  <a:gd name="connsiteY32" fmla="*/ 615 h 1009124"/>
                  <a:gd name="connsiteX33" fmla="*/ 399173 w 444499"/>
                  <a:gd name="connsiteY33" fmla="*/ 940 h 1009124"/>
                  <a:gd name="connsiteX34" fmla="*/ 396573 w 444499"/>
                  <a:gd name="connsiteY34" fmla="*/ 1383 h 1009124"/>
                  <a:gd name="connsiteX35" fmla="*/ 393678 w 444499"/>
                  <a:gd name="connsiteY35" fmla="*/ 2033 h 1009124"/>
                  <a:gd name="connsiteX36" fmla="*/ 392200 w 444499"/>
                  <a:gd name="connsiteY36" fmla="*/ 2388 h 1009124"/>
                  <a:gd name="connsiteX37" fmla="*/ 390900 w 444499"/>
                  <a:gd name="connsiteY37" fmla="*/ 2743 h 1009124"/>
                  <a:gd name="connsiteX38" fmla="*/ 385848 w 444499"/>
                  <a:gd name="connsiteY38" fmla="*/ 4279 h 1009124"/>
                  <a:gd name="connsiteX39" fmla="*/ 383514 w 444499"/>
                  <a:gd name="connsiteY39" fmla="*/ 5047 h 1009124"/>
                  <a:gd name="connsiteX40" fmla="*/ 382362 w 444499"/>
                  <a:gd name="connsiteY40" fmla="*/ 5431 h 1009124"/>
                  <a:gd name="connsiteX41" fmla="*/ 381742 w 444499"/>
                  <a:gd name="connsiteY41" fmla="*/ 5638 h 1009124"/>
                  <a:gd name="connsiteX42" fmla="*/ 381092 w 444499"/>
                  <a:gd name="connsiteY42" fmla="*/ 5874 h 1009124"/>
                  <a:gd name="connsiteX43" fmla="*/ 376040 w 444499"/>
                  <a:gd name="connsiteY43" fmla="*/ 7676 h 1009124"/>
                  <a:gd name="connsiteX44" fmla="*/ 366527 w 444499"/>
                  <a:gd name="connsiteY44" fmla="*/ 11133 h 1009124"/>
                  <a:gd name="connsiteX45" fmla="*/ 357516 w 444499"/>
                  <a:gd name="connsiteY45" fmla="*/ 14678 h 1009124"/>
                  <a:gd name="connsiteX46" fmla="*/ 356245 w 444499"/>
                  <a:gd name="connsiteY46" fmla="*/ 15180 h 1009124"/>
                  <a:gd name="connsiteX47" fmla="*/ 354857 w 444499"/>
                  <a:gd name="connsiteY47" fmla="*/ 15712 h 1009124"/>
                  <a:gd name="connsiteX48" fmla="*/ 352287 w 444499"/>
                  <a:gd name="connsiteY48" fmla="*/ 16776 h 1009124"/>
                  <a:gd name="connsiteX49" fmla="*/ 347855 w 444499"/>
                  <a:gd name="connsiteY49" fmla="*/ 18637 h 1009124"/>
                  <a:gd name="connsiteX50" fmla="*/ 343335 w 444499"/>
                  <a:gd name="connsiteY50" fmla="*/ 20528 h 1009124"/>
                  <a:gd name="connsiteX51" fmla="*/ 338194 w 444499"/>
                  <a:gd name="connsiteY51" fmla="*/ 22744 h 1009124"/>
                  <a:gd name="connsiteX52" fmla="*/ 329213 w 444499"/>
                  <a:gd name="connsiteY52" fmla="*/ 26791 h 1009124"/>
                  <a:gd name="connsiteX53" fmla="*/ 328090 w 444499"/>
                  <a:gd name="connsiteY53" fmla="*/ 27293 h 1009124"/>
                  <a:gd name="connsiteX54" fmla="*/ 326968 w 444499"/>
                  <a:gd name="connsiteY54" fmla="*/ 27825 h 1009124"/>
                  <a:gd name="connsiteX55" fmla="*/ 324722 w 444499"/>
                  <a:gd name="connsiteY55" fmla="*/ 28889 h 1009124"/>
                  <a:gd name="connsiteX56" fmla="*/ 320232 w 444499"/>
                  <a:gd name="connsiteY56" fmla="*/ 31046 h 1009124"/>
                  <a:gd name="connsiteX57" fmla="*/ 315652 w 444499"/>
                  <a:gd name="connsiteY57" fmla="*/ 33232 h 1009124"/>
                  <a:gd name="connsiteX58" fmla="*/ 314293 w 444499"/>
                  <a:gd name="connsiteY58" fmla="*/ 33911 h 1009124"/>
                  <a:gd name="connsiteX59" fmla="*/ 313052 w 444499"/>
                  <a:gd name="connsiteY59" fmla="*/ 34532 h 1009124"/>
                  <a:gd name="connsiteX60" fmla="*/ 310896 w 444499"/>
                  <a:gd name="connsiteY60" fmla="*/ 35625 h 1009124"/>
                  <a:gd name="connsiteX61" fmla="*/ 301796 w 444499"/>
                  <a:gd name="connsiteY61" fmla="*/ 40293 h 1009124"/>
                  <a:gd name="connsiteX62" fmla="*/ 293140 w 444499"/>
                  <a:gd name="connsiteY62" fmla="*/ 44990 h 1009124"/>
                  <a:gd name="connsiteX63" fmla="*/ 290983 w 444499"/>
                  <a:gd name="connsiteY63" fmla="*/ 46172 h 1009124"/>
                  <a:gd name="connsiteX64" fmla="*/ 288797 w 444499"/>
                  <a:gd name="connsiteY64" fmla="*/ 47413 h 1009124"/>
                  <a:gd name="connsiteX65" fmla="*/ 284424 w 444499"/>
                  <a:gd name="connsiteY65" fmla="*/ 49924 h 1009124"/>
                  <a:gd name="connsiteX66" fmla="*/ 275650 w 444499"/>
                  <a:gd name="connsiteY66" fmla="*/ 55065 h 1009124"/>
                  <a:gd name="connsiteX67" fmla="*/ 273464 w 444499"/>
                  <a:gd name="connsiteY67" fmla="*/ 56365 h 1009124"/>
                  <a:gd name="connsiteX68" fmla="*/ 271307 w 444499"/>
                  <a:gd name="connsiteY68" fmla="*/ 57694 h 1009124"/>
                  <a:gd name="connsiteX69" fmla="*/ 267023 w 444499"/>
                  <a:gd name="connsiteY69" fmla="*/ 60353 h 1009124"/>
                  <a:gd name="connsiteX70" fmla="*/ 262739 w 444499"/>
                  <a:gd name="connsiteY70" fmla="*/ 63042 h 1009124"/>
                  <a:gd name="connsiteX71" fmla="*/ 258485 w 444499"/>
                  <a:gd name="connsiteY71" fmla="*/ 65789 h 1009124"/>
                  <a:gd name="connsiteX72" fmla="*/ 254260 w 444499"/>
                  <a:gd name="connsiteY72" fmla="*/ 68537 h 1009124"/>
                  <a:gd name="connsiteX73" fmla="*/ 250065 w 444499"/>
                  <a:gd name="connsiteY73" fmla="*/ 71343 h 1009124"/>
                  <a:gd name="connsiteX74" fmla="*/ 245870 w 444499"/>
                  <a:gd name="connsiteY74" fmla="*/ 74150 h 1009124"/>
                  <a:gd name="connsiteX75" fmla="*/ 241733 w 444499"/>
                  <a:gd name="connsiteY75" fmla="*/ 77045 h 1009124"/>
                  <a:gd name="connsiteX76" fmla="*/ 124651 w 444499"/>
                  <a:gd name="connsiteY76" fmla="*/ 186535 h 1009124"/>
                  <a:gd name="connsiteX77" fmla="*/ 79065 w 444499"/>
                  <a:gd name="connsiteY77" fmla="*/ 252211 h 1009124"/>
                  <a:gd name="connsiteX78" fmla="*/ 59891 w 444499"/>
                  <a:gd name="connsiteY78" fmla="*/ 287220 h 1009124"/>
                  <a:gd name="connsiteX79" fmla="*/ 43258 w 444499"/>
                  <a:gd name="connsiteY79" fmla="*/ 323412 h 1009124"/>
                  <a:gd name="connsiteX80" fmla="*/ 17880 w 444499"/>
                  <a:gd name="connsiteY80" fmla="*/ 398689 h 1009124"/>
                  <a:gd name="connsiteX81" fmla="*/ 9282 w 444499"/>
                  <a:gd name="connsiteY81" fmla="*/ 437392 h 1009124"/>
                  <a:gd name="connsiteX82" fmla="*/ 7569 w 444499"/>
                  <a:gd name="connsiteY82" fmla="*/ 447171 h 1009124"/>
                  <a:gd name="connsiteX83" fmla="*/ 6003 w 444499"/>
                  <a:gd name="connsiteY83" fmla="*/ 456950 h 1009124"/>
                  <a:gd name="connsiteX84" fmla="*/ 5619 w 444499"/>
                  <a:gd name="connsiteY84" fmla="*/ 459402 h 1009124"/>
                  <a:gd name="connsiteX85" fmla="*/ 5442 w 444499"/>
                  <a:gd name="connsiteY85" fmla="*/ 460613 h 1009124"/>
                  <a:gd name="connsiteX86" fmla="*/ 5294 w 444499"/>
                  <a:gd name="connsiteY86" fmla="*/ 461825 h 1009124"/>
                  <a:gd name="connsiteX87" fmla="*/ 4674 w 444499"/>
                  <a:gd name="connsiteY87" fmla="*/ 466670 h 1009124"/>
                  <a:gd name="connsiteX88" fmla="*/ 4024 w 444499"/>
                  <a:gd name="connsiteY88" fmla="*/ 471545 h 1009124"/>
                  <a:gd name="connsiteX89" fmla="*/ 3699 w 444499"/>
                  <a:gd name="connsiteY89" fmla="*/ 474085 h 1009124"/>
                  <a:gd name="connsiteX90" fmla="*/ 3433 w 444499"/>
                  <a:gd name="connsiteY90" fmla="*/ 476626 h 1009124"/>
                  <a:gd name="connsiteX91" fmla="*/ 2428 w 444499"/>
                  <a:gd name="connsiteY91" fmla="*/ 486169 h 1009124"/>
                  <a:gd name="connsiteX92" fmla="*/ 2162 w 444499"/>
                  <a:gd name="connsiteY92" fmla="*/ 488975 h 1009124"/>
                  <a:gd name="connsiteX93" fmla="*/ 1985 w 444499"/>
                  <a:gd name="connsiteY93" fmla="*/ 491369 h 1009124"/>
                  <a:gd name="connsiteX94" fmla="*/ 1601 w 444499"/>
                  <a:gd name="connsiteY94" fmla="*/ 496273 h 1009124"/>
                  <a:gd name="connsiteX95" fmla="*/ 1217 w 444499"/>
                  <a:gd name="connsiteY95" fmla="*/ 501177 h 1009124"/>
                  <a:gd name="connsiteX96" fmla="*/ 951 w 444499"/>
                  <a:gd name="connsiteY96" fmla="*/ 506052 h 1009124"/>
                  <a:gd name="connsiteX97" fmla="*/ 685 w 444499"/>
                  <a:gd name="connsiteY97" fmla="*/ 510897 h 1009124"/>
                  <a:gd name="connsiteX98" fmla="*/ 537 w 444499"/>
                  <a:gd name="connsiteY98" fmla="*/ 513349 h 1009124"/>
                  <a:gd name="connsiteX99" fmla="*/ 478 w 444499"/>
                  <a:gd name="connsiteY99" fmla="*/ 514620 h 1009124"/>
                  <a:gd name="connsiteX100" fmla="*/ 419 w 444499"/>
                  <a:gd name="connsiteY100" fmla="*/ 515949 h 1009124"/>
                  <a:gd name="connsiteX101" fmla="*/ 124 w 444499"/>
                  <a:gd name="connsiteY101" fmla="*/ 525699 h 1009124"/>
                  <a:gd name="connsiteX102" fmla="*/ 35 w 444499"/>
                  <a:gd name="connsiteY102" fmla="*/ 528239 h 1009124"/>
                  <a:gd name="connsiteX103" fmla="*/ 35 w 444499"/>
                  <a:gd name="connsiteY103" fmla="*/ 529598 h 1009124"/>
                  <a:gd name="connsiteX104" fmla="*/ 35 w 444499"/>
                  <a:gd name="connsiteY104" fmla="*/ 530839 h 1009124"/>
                  <a:gd name="connsiteX105" fmla="*/ 6 w 444499"/>
                  <a:gd name="connsiteY105" fmla="*/ 535684 h 1009124"/>
                  <a:gd name="connsiteX106" fmla="*/ 242 w 444499"/>
                  <a:gd name="connsiteY106" fmla="*/ 555390 h 1009124"/>
                  <a:gd name="connsiteX107" fmla="*/ 2842 w 444499"/>
                  <a:gd name="connsiteY107" fmla="*/ 594683 h 1009124"/>
                  <a:gd name="connsiteX108" fmla="*/ 8189 w 444499"/>
                  <a:gd name="connsiteY108" fmla="*/ 633652 h 1009124"/>
                  <a:gd name="connsiteX109" fmla="*/ 56080 w 444499"/>
                  <a:gd name="connsiteY109" fmla="*/ 782287 h 1009124"/>
                  <a:gd name="connsiteX110" fmla="*/ 95048 w 444499"/>
                  <a:gd name="connsiteY110" fmla="*/ 849736 h 1009124"/>
                  <a:gd name="connsiteX111" fmla="*/ 143057 w 444499"/>
                  <a:gd name="connsiteY111" fmla="*/ 910744 h 1009124"/>
                  <a:gd name="connsiteX112" fmla="*/ 261676 w 444499"/>
                  <a:gd name="connsiteY112" fmla="*/ 1009125 h 1009124"/>
                  <a:gd name="connsiteX113" fmla="*/ 148582 w 444499"/>
                  <a:gd name="connsiteY113" fmla="*/ 905928 h 1009124"/>
                  <a:gd name="connsiteX114" fmla="*/ 104266 w 444499"/>
                  <a:gd name="connsiteY114" fmla="*/ 843768 h 1009124"/>
                  <a:gd name="connsiteX115" fmla="*/ 69375 w 444499"/>
                  <a:gd name="connsiteY115" fmla="*/ 776171 h 1009124"/>
                  <a:gd name="connsiteX116" fmla="*/ 29874 w 444499"/>
                  <a:gd name="connsiteY116" fmla="*/ 630372 h 1009124"/>
                  <a:gd name="connsiteX117" fmla="*/ 26536 w 444499"/>
                  <a:gd name="connsiteY117" fmla="*/ 592793 h 1009124"/>
                  <a:gd name="connsiteX118" fmla="*/ 25827 w 444499"/>
                  <a:gd name="connsiteY118" fmla="*/ 555154 h 1009124"/>
                  <a:gd name="connsiteX119" fmla="*/ 26477 w 444499"/>
                  <a:gd name="connsiteY119" fmla="*/ 536364 h 1009124"/>
                  <a:gd name="connsiteX120" fmla="*/ 26743 w 444499"/>
                  <a:gd name="connsiteY120" fmla="*/ 531578 h 1009124"/>
                  <a:gd name="connsiteX121" fmla="*/ 26802 w 444499"/>
                  <a:gd name="connsiteY121" fmla="*/ 530396 h 1009124"/>
                  <a:gd name="connsiteX122" fmla="*/ 26861 w 444499"/>
                  <a:gd name="connsiteY122" fmla="*/ 529332 h 1009124"/>
                  <a:gd name="connsiteX123" fmla="*/ 27038 w 444499"/>
                  <a:gd name="connsiteY123" fmla="*/ 527058 h 1009124"/>
                  <a:gd name="connsiteX124" fmla="*/ 27777 w 444499"/>
                  <a:gd name="connsiteY124" fmla="*/ 517574 h 1009124"/>
                  <a:gd name="connsiteX125" fmla="*/ 27865 w 444499"/>
                  <a:gd name="connsiteY125" fmla="*/ 516481 h 1009124"/>
                  <a:gd name="connsiteX126" fmla="*/ 27984 w 444499"/>
                  <a:gd name="connsiteY126" fmla="*/ 515329 h 1009124"/>
                  <a:gd name="connsiteX127" fmla="*/ 28220 w 444499"/>
                  <a:gd name="connsiteY127" fmla="*/ 512995 h 1009124"/>
                  <a:gd name="connsiteX128" fmla="*/ 28722 w 444499"/>
                  <a:gd name="connsiteY128" fmla="*/ 508268 h 1009124"/>
                  <a:gd name="connsiteX129" fmla="*/ 29224 w 444499"/>
                  <a:gd name="connsiteY129" fmla="*/ 503541 h 1009124"/>
                  <a:gd name="connsiteX130" fmla="*/ 29815 w 444499"/>
                  <a:gd name="connsiteY130" fmla="*/ 498873 h 1009124"/>
                  <a:gd name="connsiteX131" fmla="*/ 30406 w 444499"/>
                  <a:gd name="connsiteY131" fmla="*/ 494205 h 1009124"/>
                  <a:gd name="connsiteX132" fmla="*/ 30702 w 444499"/>
                  <a:gd name="connsiteY132" fmla="*/ 491812 h 1009124"/>
                  <a:gd name="connsiteX133" fmla="*/ 30997 w 444499"/>
                  <a:gd name="connsiteY133" fmla="*/ 489832 h 1009124"/>
                  <a:gd name="connsiteX134" fmla="*/ 32445 w 444499"/>
                  <a:gd name="connsiteY134" fmla="*/ 480290 h 1009124"/>
                  <a:gd name="connsiteX135" fmla="*/ 32799 w 444499"/>
                  <a:gd name="connsiteY135" fmla="*/ 478044 h 1009124"/>
                  <a:gd name="connsiteX136" fmla="*/ 33183 w 444499"/>
                  <a:gd name="connsiteY136" fmla="*/ 475828 h 1009124"/>
                  <a:gd name="connsiteX137" fmla="*/ 34011 w 444499"/>
                  <a:gd name="connsiteY137" fmla="*/ 471190 h 1009124"/>
                  <a:gd name="connsiteX138" fmla="*/ 34838 w 444499"/>
                  <a:gd name="connsiteY138" fmla="*/ 466493 h 1009124"/>
                  <a:gd name="connsiteX139" fmla="*/ 35045 w 444499"/>
                  <a:gd name="connsiteY139" fmla="*/ 465311 h 1009124"/>
                  <a:gd name="connsiteX140" fmla="*/ 35281 w 444499"/>
                  <a:gd name="connsiteY140" fmla="*/ 464159 h 1009124"/>
                  <a:gd name="connsiteX141" fmla="*/ 35754 w 444499"/>
                  <a:gd name="connsiteY141" fmla="*/ 461854 h 1009124"/>
                  <a:gd name="connsiteX142" fmla="*/ 37674 w 444499"/>
                  <a:gd name="connsiteY142" fmla="*/ 452696 h 1009124"/>
                  <a:gd name="connsiteX143" fmla="*/ 39713 w 444499"/>
                  <a:gd name="connsiteY143" fmla="*/ 443596 h 1009124"/>
                  <a:gd name="connsiteX144" fmla="*/ 49551 w 444499"/>
                  <a:gd name="connsiteY144" fmla="*/ 407523 h 1009124"/>
                  <a:gd name="connsiteX145" fmla="*/ 76672 w 444499"/>
                  <a:gd name="connsiteY145" fmla="*/ 338095 h 1009124"/>
                  <a:gd name="connsiteX146" fmla="*/ 93807 w 444499"/>
                  <a:gd name="connsiteY146" fmla="*/ 305065 h 1009124"/>
                  <a:gd name="connsiteX147" fmla="*/ 113188 w 444499"/>
                  <a:gd name="connsiteY147" fmla="*/ 273394 h 1009124"/>
                  <a:gd name="connsiteX148" fmla="*/ 158243 w 444499"/>
                  <a:gd name="connsiteY148" fmla="*/ 214661 h 1009124"/>
                  <a:gd name="connsiteX149" fmla="*/ 270155 w 444499"/>
                  <a:gd name="connsiteY149" fmla="*/ 119500 h 1009124"/>
                  <a:gd name="connsiteX150" fmla="*/ 274025 w 444499"/>
                  <a:gd name="connsiteY150" fmla="*/ 117048 h 1009124"/>
                  <a:gd name="connsiteX151" fmla="*/ 277954 w 444499"/>
                  <a:gd name="connsiteY151" fmla="*/ 114684 h 1009124"/>
                  <a:gd name="connsiteX152" fmla="*/ 281884 w 444499"/>
                  <a:gd name="connsiteY152" fmla="*/ 112321 h 1009124"/>
                  <a:gd name="connsiteX153" fmla="*/ 285842 w 444499"/>
                  <a:gd name="connsiteY153" fmla="*/ 110016 h 1009124"/>
                  <a:gd name="connsiteX154" fmla="*/ 289801 w 444499"/>
                  <a:gd name="connsiteY154" fmla="*/ 107712 h 1009124"/>
                  <a:gd name="connsiteX155" fmla="*/ 293790 w 444499"/>
                  <a:gd name="connsiteY155" fmla="*/ 105467 h 1009124"/>
                  <a:gd name="connsiteX156" fmla="*/ 297778 w 444499"/>
                  <a:gd name="connsiteY156" fmla="*/ 103251 h 1009124"/>
                  <a:gd name="connsiteX157" fmla="*/ 299787 w 444499"/>
                  <a:gd name="connsiteY157" fmla="*/ 102158 h 1009124"/>
                  <a:gd name="connsiteX158" fmla="*/ 301796 w 444499"/>
                  <a:gd name="connsiteY158" fmla="*/ 101094 h 1009124"/>
                  <a:gd name="connsiteX159" fmla="*/ 309862 w 444499"/>
                  <a:gd name="connsiteY159" fmla="*/ 96869 h 1009124"/>
                  <a:gd name="connsiteX160" fmla="*/ 313939 w 444499"/>
                  <a:gd name="connsiteY160" fmla="*/ 94772 h 1009124"/>
                  <a:gd name="connsiteX161" fmla="*/ 315977 w 444499"/>
                  <a:gd name="connsiteY161" fmla="*/ 93738 h 1009124"/>
                  <a:gd name="connsiteX162" fmla="*/ 318104 w 444499"/>
                  <a:gd name="connsiteY162" fmla="*/ 92704 h 1009124"/>
                  <a:gd name="connsiteX163" fmla="*/ 326554 w 444499"/>
                  <a:gd name="connsiteY163" fmla="*/ 88627 h 1009124"/>
                  <a:gd name="connsiteX164" fmla="*/ 334797 w 444499"/>
                  <a:gd name="connsiteY164" fmla="*/ 84904 h 1009124"/>
                  <a:gd name="connsiteX165" fmla="*/ 336983 w 444499"/>
                  <a:gd name="connsiteY165" fmla="*/ 83900 h 1009124"/>
                  <a:gd name="connsiteX166" fmla="*/ 337928 w 444499"/>
                  <a:gd name="connsiteY166" fmla="*/ 83486 h 1009124"/>
                  <a:gd name="connsiteX167" fmla="*/ 338726 w 444499"/>
                  <a:gd name="connsiteY167" fmla="*/ 83131 h 1009124"/>
                  <a:gd name="connsiteX168" fmla="*/ 342921 w 444499"/>
                  <a:gd name="connsiteY168" fmla="*/ 81359 h 1009124"/>
                  <a:gd name="connsiteX169" fmla="*/ 347205 w 444499"/>
                  <a:gd name="connsiteY169" fmla="*/ 79557 h 1009124"/>
                  <a:gd name="connsiteX170" fmla="*/ 349332 w 444499"/>
                  <a:gd name="connsiteY170" fmla="*/ 78641 h 1009124"/>
                  <a:gd name="connsiteX171" fmla="*/ 350396 w 444499"/>
                  <a:gd name="connsiteY171" fmla="*/ 78198 h 1009124"/>
                  <a:gd name="connsiteX172" fmla="*/ 351489 w 444499"/>
                  <a:gd name="connsiteY172" fmla="*/ 77754 h 1009124"/>
                  <a:gd name="connsiteX173" fmla="*/ 360234 w 444499"/>
                  <a:gd name="connsiteY173" fmla="*/ 74298 h 1009124"/>
                  <a:gd name="connsiteX174" fmla="*/ 364015 w 444499"/>
                  <a:gd name="connsiteY174" fmla="*/ 72880 h 1009124"/>
                  <a:gd name="connsiteX175" fmla="*/ 368477 w 444499"/>
                  <a:gd name="connsiteY175" fmla="*/ 71255 h 1009124"/>
                  <a:gd name="connsiteX176" fmla="*/ 372997 w 444499"/>
                  <a:gd name="connsiteY176" fmla="*/ 69600 h 1009124"/>
                  <a:gd name="connsiteX177" fmla="*/ 374917 w 444499"/>
                  <a:gd name="connsiteY177" fmla="*/ 68921 h 1009124"/>
                  <a:gd name="connsiteX178" fmla="*/ 376778 w 444499"/>
                  <a:gd name="connsiteY178" fmla="*/ 68300 h 1009124"/>
                  <a:gd name="connsiteX179" fmla="*/ 385848 w 444499"/>
                  <a:gd name="connsiteY179" fmla="*/ 65228 h 1009124"/>
                  <a:gd name="connsiteX180" fmla="*/ 394564 w 444499"/>
                  <a:gd name="connsiteY180" fmla="*/ 62510 h 1009124"/>
                  <a:gd name="connsiteX181" fmla="*/ 398641 w 444499"/>
                  <a:gd name="connsiteY181" fmla="*/ 61269 h 1009124"/>
                  <a:gd name="connsiteX182" fmla="*/ 399143 w 444499"/>
                  <a:gd name="connsiteY182" fmla="*/ 61121 h 1009124"/>
                  <a:gd name="connsiteX183" fmla="*/ 399675 w 444499"/>
                  <a:gd name="connsiteY183" fmla="*/ 60973 h 1009124"/>
                  <a:gd name="connsiteX184" fmla="*/ 400827 w 444499"/>
                  <a:gd name="connsiteY184" fmla="*/ 60648 h 1009124"/>
                  <a:gd name="connsiteX185" fmla="*/ 403102 w 444499"/>
                  <a:gd name="connsiteY185" fmla="*/ 59999 h 100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44499" h="1009124">
                    <a:moveTo>
                      <a:pt x="403161" y="60176"/>
                    </a:moveTo>
                    <a:cubicBezTo>
                      <a:pt x="404816" y="59703"/>
                      <a:pt x="406529" y="59171"/>
                      <a:pt x="408125" y="58610"/>
                    </a:cubicBezTo>
                    <a:cubicBezTo>
                      <a:pt x="408509" y="58462"/>
                      <a:pt x="408893" y="58344"/>
                      <a:pt x="409277" y="58196"/>
                    </a:cubicBezTo>
                    <a:cubicBezTo>
                      <a:pt x="409602" y="58078"/>
                      <a:pt x="409927" y="57960"/>
                      <a:pt x="410252" y="57812"/>
                    </a:cubicBezTo>
                    <a:cubicBezTo>
                      <a:pt x="410902" y="57546"/>
                      <a:pt x="411552" y="57280"/>
                      <a:pt x="412202" y="57015"/>
                    </a:cubicBezTo>
                    <a:cubicBezTo>
                      <a:pt x="412763" y="56749"/>
                      <a:pt x="413620" y="56424"/>
                      <a:pt x="414388" y="56099"/>
                    </a:cubicBezTo>
                    <a:cubicBezTo>
                      <a:pt x="415156" y="55774"/>
                      <a:pt x="415895" y="55449"/>
                      <a:pt x="416663" y="55094"/>
                    </a:cubicBezTo>
                    <a:cubicBezTo>
                      <a:pt x="418140" y="54415"/>
                      <a:pt x="419587" y="53676"/>
                      <a:pt x="420976" y="52938"/>
                    </a:cubicBezTo>
                    <a:cubicBezTo>
                      <a:pt x="421331" y="52760"/>
                      <a:pt x="421656" y="52553"/>
                      <a:pt x="422010" y="52376"/>
                    </a:cubicBezTo>
                    <a:cubicBezTo>
                      <a:pt x="422099" y="52317"/>
                      <a:pt x="422158" y="52288"/>
                      <a:pt x="422217" y="52258"/>
                    </a:cubicBezTo>
                    <a:lnTo>
                      <a:pt x="422394" y="52140"/>
                    </a:lnTo>
                    <a:lnTo>
                      <a:pt x="422749" y="51874"/>
                    </a:lnTo>
                    <a:cubicBezTo>
                      <a:pt x="423251" y="51519"/>
                      <a:pt x="423635" y="51194"/>
                      <a:pt x="424374" y="50781"/>
                    </a:cubicBezTo>
                    <a:cubicBezTo>
                      <a:pt x="425703" y="49983"/>
                      <a:pt x="426944" y="49185"/>
                      <a:pt x="428155" y="48358"/>
                    </a:cubicBezTo>
                    <a:cubicBezTo>
                      <a:pt x="430519" y="46704"/>
                      <a:pt x="432794" y="44902"/>
                      <a:pt x="434744" y="43040"/>
                    </a:cubicBezTo>
                    <a:cubicBezTo>
                      <a:pt x="435068" y="42627"/>
                      <a:pt x="435393" y="42213"/>
                      <a:pt x="435718" y="41770"/>
                    </a:cubicBezTo>
                    <a:cubicBezTo>
                      <a:pt x="435896" y="41563"/>
                      <a:pt x="436043" y="41327"/>
                      <a:pt x="436191" y="41120"/>
                    </a:cubicBezTo>
                    <a:cubicBezTo>
                      <a:pt x="436398" y="40884"/>
                      <a:pt x="436634" y="40647"/>
                      <a:pt x="436841" y="40411"/>
                    </a:cubicBezTo>
                    <a:cubicBezTo>
                      <a:pt x="437698" y="39466"/>
                      <a:pt x="438496" y="38520"/>
                      <a:pt x="439234" y="37545"/>
                    </a:cubicBezTo>
                    <a:cubicBezTo>
                      <a:pt x="440682" y="35595"/>
                      <a:pt x="441864" y="33586"/>
                      <a:pt x="442720" y="31548"/>
                    </a:cubicBezTo>
                    <a:cubicBezTo>
                      <a:pt x="444463" y="27471"/>
                      <a:pt x="444966" y="23276"/>
                      <a:pt x="444050" y="19169"/>
                    </a:cubicBezTo>
                    <a:cubicBezTo>
                      <a:pt x="443134" y="15062"/>
                      <a:pt x="440830" y="11517"/>
                      <a:pt x="437521" y="8592"/>
                    </a:cubicBezTo>
                    <a:cubicBezTo>
                      <a:pt x="435866" y="7145"/>
                      <a:pt x="433946" y="5845"/>
                      <a:pt x="431789" y="4692"/>
                    </a:cubicBezTo>
                    <a:cubicBezTo>
                      <a:pt x="430726" y="4131"/>
                      <a:pt x="429573" y="3599"/>
                      <a:pt x="428421" y="3127"/>
                    </a:cubicBezTo>
                    <a:cubicBezTo>
                      <a:pt x="428126" y="3008"/>
                      <a:pt x="427830" y="2890"/>
                      <a:pt x="427535" y="2772"/>
                    </a:cubicBezTo>
                    <a:cubicBezTo>
                      <a:pt x="427180" y="2683"/>
                      <a:pt x="426796" y="2595"/>
                      <a:pt x="426442" y="2477"/>
                    </a:cubicBezTo>
                    <a:cubicBezTo>
                      <a:pt x="425703" y="2299"/>
                      <a:pt x="424905" y="2122"/>
                      <a:pt x="424108" y="1974"/>
                    </a:cubicBezTo>
                    <a:cubicBezTo>
                      <a:pt x="421567" y="1265"/>
                      <a:pt x="418908" y="704"/>
                      <a:pt x="415983" y="379"/>
                    </a:cubicBezTo>
                    <a:cubicBezTo>
                      <a:pt x="414536" y="202"/>
                      <a:pt x="413058" y="113"/>
                      <a:pt x="411552" y="24"/>
                    </a:cubicBezTo>
                    <a:cubicBezTo>
                      <a:pt x="410872" y="-35"/>
                      <a:pt x="409838" y="24"/>
                      <a:pt x="408922" y="84"/>
                    </a:cubicBezTo>
                    <a:cubicBezTo>
                      <a:pt x="408449" y="113"/>
                      <a:pt x="407977" y="143"/>
                      <a:pt x="407504" y="172"/>
                    </a:cubicBezTo>
                    <a:cubicBezTo>
                      <a:pt x="407120" y="172"/>
                      <a:pt x="406736" y="202"/>
                      <a:pt x="406352" y="231"/>
                    </a:cubicBezTo>
                    <a:cubicBezTo>
                      <a:pt x="404786" y="320"/>
                      <a:pt x="403191" y="438"/>
                      <a:pt x="401595" y="615"/>
                    </a:cubicBezTo>
                    <a:cubicBezTo>
                      <a:pt x="400798" y="704"/>
                      <a:pt x="399970" y="822"/>
                      <a:pt x="399173" y="940"/>
                    </a:cubicBezTo>
                    <a:cubicBezTo>
                      <a:pt x="398345" y="1059"/>
                      <a:pt x="397607" y="1177"/>
                      <a:pt x="396573" y="1383"/>
                    </a:cubicBezTo>
                    <a:cubicBezTo>
                      <a:pt x="395598" y="1590"/>
                      <a:pt x="394652" y="1797"/>
                      <a:pt x="393678" y="2033"/>
                    </a:cubicBezTo>
                    <a:cubicBezTo>
                      <a:pt x="393205" y="2152"/>
                      <a:pt x="392703" y="2270"/>
                      <a:pt x="392200" y="2388"/>
                    </a:cubicBezTo>
                    <a:cubicBezTo>
                      <a:pt x="391757" y="2506"/>
                      <a:pt x="391314" y="2624"/>
                      <a:pt x="390900" y="2743"/>
                    </a:cubicBezTo>
                    <a:cubicBezTo>
                      <a:pt x="389216" y="3186"/>
                      <a:pt x="387562" y="3688"/>
                      <a:pt x="385848" y="4279"/>
                    </a:cubicBezTo>
                    <a:lnTo>
                      <a:pt x="383514" y="5047"/>
                    </a:lnTo>
                    <a:lnTo>
                      <a:pt x="382362" y="5431"/>
                    </a:lnTo>
                    <a:lnTo>
                      <a:pt x="381742" y="5638"/>
                    </a:lnTo>
                    <a:lnTo>
                      <a:pt x="381092" y="5874"/>
                    </a:lnTo>
                    <a:lnTo>
                      <a:pt x="376040" y="7676"/>
                    </a:lnTo>
                    <a:lnTo>
                      <a:pt x="366527" y="11133"/>
                    </a:lnTo>
                    <a:lnTo>
                      <a:pt x="357516" y="14678"/>
                    </a:lnTo>
                    <a:lnTo>
                      <a:pt x="356245" y="15180"/>
                    </a:lnTo>
                    <a:lnTo>
                      <a:pt x="354857" y="15712"/>
                    </a:lnTo>
                    <a:cubicBezTo>
                      <a:pt x="353941" y="16067"/>
                      <a:pt x="353084" y="16421"/>
                      <a:pt x="352287" y="16776"/>
                    </a:cubicBezTo>
                    <a:lnTo>
                      <a:pt x="347855" y="18637"/>
                    </a:lnTo>
                    <a:lnTo>
                      <a:pt x="343335" y="20528"/>
                    </a:lnTo>
                    <a:cubicBezTo>
                      <a:pt x="341739" y="21207"/>
                      <a:pt x="340026" y="21916"/>
                      <a:pt x="338194" y="22744"/>
                    </a:cubicBezTo>
                    <a:lnTo>
                      <a:pt x="329213" y="26791"/>
                    </a:lnTo>
                    <a:lnTo>
                      <a:pt x="328090" y="27293"/>
                    </a:lnTo>
                    <a:lnTo>
                      <a:pt x="326968" y="27825"/>
                    </a:lnTo>
                    <a:lnTo>
                      <a:pt x="324722" y="28889"/>
                    </a:lnTo>
                    <a:lnTo>
                      <a:pt x="320232" y="31046"/>
                    </a:lnTo>
                    <a:lnTo>
                      <a:pt x="315652" y="33232"/>
                    </a:lnTo>
                    <a:cubicBezTo>
                      <a:pt x="315180" y="33439"/>
                      <a:pt x="314736" y="33675"/>
                      <a:pt x="314293" y="33911"/>
                    </a:cubicBezTo>
                    <a:lnTo>
                      <a:pt x="313052" y="34532"/>
                    </a:lnTo>
                    <a:lnTo>
                      <a:pt x="310896" y="35625"/>
                    </a:lnTo>
                    <a:lnTo>
                      <a:pt x="301796" y="40293"/>
                    </a:lnTo>
                    <a:lnTo>
                      <a:pt x="293140" y="44990"/>
                    </a:lnTo>
                    <a:lnTo>
                      <a:pt x="290983" y="46172"/>
                    </a:lnTo>
                    <a:cubicBezTo>
                      <a:pt x="290274" y="46556"/>
                      <a:pt x="289535" y="46999"/>
                      <a:pt x="288797" y="47413"/>
                    </a:cubicBezTo>
                    <a:lnTo>
                      <a:pt x="284424" y="49924"/>
                    </a:lnTo>
                    <a:cubicBezTo>
                      <a:pt x="281500" y="51579"/>
                      <a:pt x="278575" y="53351"/>
                      <a:pt x="275650" y="55065"/>
                    </a:cubicBezTo>
                    <a:lnTo>
                      <a:pt x="273464" y="56365"/>
                    </a:lnTo>
                    <a:cubicBezTo>
                      <a:pt x="272725" y="56808"/>
                      <a:pt x="272016" y="57221"/>
                      <a:pt x="271307" y="57694"/>
                    </a:cubicBezTo>
                    <a:lnTo>
                      <a:pt x="267023" y="60353"/>
                    </a:lnTo>
                    <a:cubicBezTo>
                      <a:pt x="265605" y="61239"/>
                      <a:pt x="264157" y="62126"/>
                      <a:pt x="262739" y="63042"/>
                    </a:cubicBezTo>
                    <a:lnTo>
                      <a:pt x="258485" y="65789"/>
                    </a:lnTo>
                    <a:lnTo>
                      <a:pt x="254260" y="68537"/>
                    </a:lnTo>
                    <a:lnTo>
                      <a:pt x="250065" y="71343"/>
                    </a:lnTo>
                    <a:lnTo>
                      <a:pt x="245870" y="74150"/>
                    </a:lnTo>
                    <a:lnTo>
                      <a:pt x="241733" y="77045"/>
                    </a:lnTo>
                    <a:cubicBezTo>
                      <a:pt x="197654" y="107889"/>
                      <a:pt x="158095" y="144878"/>
                      <a:pt x="124651" y="186535"/>
                    </a:cubicBezTo>
                    <a:cubicBezTo>
                      <a:pt x="107900" y="207363"/>
                      <a:pt x="92685" y="229314"/>
                      <a:pt x="79065" y="252211"/>
                    </a:cubicBezTo>
                    <a:cubicBezTo>
                      <a:pt x="72270" y="263644"/>
                      <a:pt x="65859" y="275344"/>
                      <a:pt x="59891" y="287220"/>
                    </a:cubicBezTo>
                    <a:cubicBezTo>
                      <a:pt x="53923" y="299097"/>
                      <a:pt x="48369" y="311180"/>
                      <a:pt x="43258" y="323412"/>
                    </a:cubicBezTo>
                    <a:cubicBezTo>
                      <a:pt x="33036" y="347903"/>
                      <a:pt x="24527" y="373075"/>
                      <a:pt x="17880" y="398689"/>
                    </a:cubicBezTo>
                    <a:cubicBezTo>
                      <a:pt x="14541" y="411482"/>
                      <a:pt x="11675" y="424422"/>
                      <a:pt x="9282" y="437392"/>
                    </a:cubicBezTo>
                    <a:cubicBezTo>
                      <a:pt x="8632" y="440612"/>
                      <a:pt x="8130" y="443921"/>
                      <a:pt x="7569" y="447171"/>
                    </a:cubicBezTo>
                    <a:cubicBezTo>
                      <a:pt x="6978" y="450450"/>
                      <a:pt x="6505" y="453700"/>
                      <a:pt x="6003" y="456950"/>
                    </a:cubicBezTo>
                    <a:lnTo>
                      <a:pt x="5619" y="459402"/>
                    </a:lnTo>
                    <a:lnTo>
                      <a:pt x="5442" y="460613"/>
                    </a:lnTo>
                    <a:lnTo>
                      <a:pt x="5294" y="461825"/>
                    </a:lnTo>
                    <a:lnTo>
                      <a:pt x="4674" y="466670"/>
                    </a:lnTo>
                    <a:lnTo>
                      <a:pt x="4024" y="471545"/>
                    </a:lnTo>
                    <a:cubicBezTo>
                      <a:pt x="3905" y="472401"/>
                      <a:pt x="3787" y="473229"/>
                      <a:pt x="3699" y="474085"/>
                    </a:cubicBezTo>
                    <a:lnTo>
                      <a:pt x="3433" y="476626"/>
                    </a:lnTo>
                    <a:lnTo>
                      <a:pt x="2428" y="486169"/>
                    </a:lnTo>
                    <a:lnTo>
                      <a:pt x="2162" y="488975"/>
                    </a:lnTo>
                    <a:lnTo>
                      <a:pt x="1985" y="491369"/>
                    </a:lnTo>
                    <a:lnTo>
                      <a:pt x="1601" y="496273"/>
                    </a:lnTo>
                    <a:lnTo>
                      <a:pt x="1217" y="501177"/>
                    </a:lnTo>
                    <a:cubicBezTo>
                      <a:pt x="1099" y="502802"/>
                      <a:pt x="1040" y="504427"/>
                      <a:pt x="951" y="506052"/>
                    </a:cubicBezTo>
                    <a:lnTo>
                      <a:pt x="685" y="510897"/>
                    </a:lnTo>
                    <a:lnTo>
                      <a:pt x="537" y="513349"/>
                    </a:lnTo>
                    <a:cubicBezTo>
                      <a:pt x="537" y="513763"/>
                      <a:pt x="478" y="514147"/>
                      <a:pt x="478" y="514620"/>
                    </a:cubicBezTo>
                    <a:lnTo>
                      <a:pt x="419" y="515949"/>
                    </a:lnTo>
                    <a:lnTo>
                      <a:pt x="124" y="525699"/>
                    </a:lnTo>
                    <a:lnTo>
                      <a:pt x="35" y="528239"/>
                    </a:lnTo>
                    <a:cubicBezTo>
                      <a:pt x="35" y="528682"/>
                      <a:pt x="35" y="529155"/>
                      <a:pt x="35" y="529598"/>
                    </a:cubicBezTo>
                    <a:lnTo>
                      <a:pt x="35" y="530839"/>
                    </a:lnTo>
                    <a:cubicBezTo>
                      <a:pt x="35" y="530839"/>
                      <a:pt x="6" y="535684"/>
                      <a:pt x="6" y="535684"/>
                    </a:cubicBezTo>
                    <a:cubicBezTo>
                      <a:pt x="-24" y="542243"/>
                      <a:pt x="65" y="548831"/>
                      <a:pt x="242" y="555390"/>
                    </a:cubicBezTo>
                    <a:cubicBezTo>
                      <a:pt x="656" y="568537"/>
                      <a:pt x="1512" y="581655"/>
                      <a:pt x="2842" y="594683"/>
                    </a:cubicBezTo>
                    <a:cubicBezTo>
                      <a:pt x="4171" y="607742"/>
                      <a:pt x="5944" y="620741"/>
                      <a:pt x="8189" y="633652"/>
                    </a:cubicBezTo>
                    <a:cubicBezTo>
                      <a:pt x="17141" y="685294"/>
                      <a:pt x="33302" y="735460"/>
                      <a:pt x="56080" y="782287"/>
                    </a:cubicBezTo>
                    <a:cubicBezTo>
                      <a:pt x="67484" y="805686"/>
                      <a:pt x="80513" y="828257"/>
                      <a:pt x="95048" y="849736"/>
                    </a:cubicBezTo>
                    <a:cubicBezTo>
                      <a:pt x="109613" y="871214"/>
                      <a:pt x="125656" y="891629"/>
                      <a:pt x="143057" y="910744"/>
                    </a:cubicBezTo>
                    <a:cubicBezTo>
                      <a:pt x="177830" y="949032"/>
                      <a:pt x="217921" y="982210"/>
                      <a:pt x="261676" y="1009125"/>
                    </a:cubicBezTo>
                    <a:cubicBezTo>
                      <a:pt x="219251" y="980142"/>
                      <a:pt x="181050" y="945280"/>
                      <a:pt x="148582" y="905928"/>
                    </a:cubicBezTo>
                    <a:cubicBezTo>
                      <a:pt x="132333" y="886252"/>
                      <a:pt x="117531" y="865453"/>
                      <a:pt x="104266" y="843768"/>
                    </a:cubicBezTo>
                    <a:cubicBezTo>
                      <a:pt x="91030" y="822053"/>
                      <a:pt x="79360" y="799452"/>
                      <a:pt x="69375" y="776171"/>
                    </a:cubicBezTo>
                    <a:cubicBezTo>
                      <a:pt x="49403" y="729610"/>
                      <a:pt x="36108" y="680331"/>
                      <a:pt x="29874" y="630372"/>
                    </a:cubicBezTo>
                    <a:cubicBezTo>
                      <a:pt x="28309" y="617875"/>
                      <a:pt x="27186" y="605349"/>
                      <a:pt x="26536" y="592793"/>
                    </a:cubicBezTo>
                    <a:cubicBezTo>
                      <a:pt x="25856" y="580236"/>
                      <a:pt x="25620" y="567680"/>
                      <a:pt x="25827" y="555154"/>
                    </a:cubicBezTo>
                    <a:cubicBezTo>
                      <a:pt x="25945" y="548890"/>
                      <a:pt x="26152" y="542627"/>
                      <a:pt x="26477" y="536364"/>
                    </a:cubicBezTo>
                    <a:lnTo>
                      <a:pt x="26743" y="531578"/>
                    </a:lnTo>
                    <a:lnTo>
                      <a:pt x="26802" y="530396"/>
                    </a:lnTo>
                    <a:cubicBezTo>
                      <a:pt x="26802" y="530041"/>
                      <a:pt x="26831" y="529687"/>
                      <a:pt x="26861" y="529332"/>
                    </a:cubicBezTo>
                    <a:lnTo>
                      <a:pt x="27038" y="527058"/>
                    </a:lnTo>
                    <a:lnTo>
                      <a:pt x="27777" y="517574"/>
                    </a:lnTo>
                    <a:lnTo>
                      <a:pt x="27865" y="516481"/>
                    </a:lnTo>
                    <a:cubicBezTo>
                      <a:pt x="27865" y="516126"/>
                      <a:pt x="27954" y="515713"/>
                      <a:pt x="27984" y="515329"/>
                    </a:cubicBezTo>
                    <a:lnTo>
                      <a:pt x="28220" y="512995"/>
                    </a:lnTo>
                    <a:lnTo>
                      <a:pt x="28722" y="508268"/>
                    </a:lnTo>
                    <a:cubicBezTo>
                      <a:pt x="28899" y="506702"/>
                      <a:pt x="29047" y="505106"/>
                      <a:pt x="29224" y="503541"/>
                    </a:cubicBezTo>
                    <a:lnTo>
                      <a:pt x="29815" y="498873"/>
                    </a:lnTo>
                    <a:lnTo>
                      <a:pt x="30406" y="494205"/>
                    </a:lnTo>
                    <a:lnTo>
                      <a:pt x="30702" y="491812"/>
                    </a:lnTo>
                    <a:lnTo>
                      <a:pt x="30997" y="489832"/>
                    </a:lnTo>
                    <a:lnTo>
                      <a:pt x="32445" y="480290"/>
                    </a:lnTo>
                    <a:lnTo>
                      <a:pt x="32799" y="478044"/>
                    </a:lnTo>
                    <a:cubicBezTo>
                      <a:pt x="32917" y="477306"/>
                      <a:pt x="33065" y="476567"/>
                      <a:pt x="33183" y="475828"/>
                    </a:cubicBezTo>
                    <a:lnTo>
                      <a:pt x="34011" y="471190"/>
                    </a:lnTo>
                    <a:lnTo>
                      <a:pt x="34838" y="466493"/>
                    </a:lnTo>
                    <a:lnTo>
                      <a:pt x="35045" y="465311"/>
                    </a:lnTo>
                    <a:lnTo>
                      <a:pt x="35281" y="464159"/>
                    </a:lnTo>
                    <a:lnTo>
                      <a:pt x="35754" y="461854"/>
                    </a:lnTo>
                    <a:cubicBezTo>
                      <a:pt x="36374" y="458782"/>
                      <a:pt x="36965" y="455709"/>
                      <a:pt x="37674" y="452696"/>
                    </a:cubicBezTo>
                    <a:cubicBezTo>
                      <a:pt x="38354" y="449653"/>
                      <a:pt x="38974" y="446639"/>
                      <a:pt x="39713" y="443596"/>
                    </a:cubicBezTo>
                    <a:cubicBezTo>
                      <a:pt x="42549" y="431454"/>
                      <a:pt x="45828" y="419429"/>
                      <a:pt x="49551" y="407523"/>
                    </a:cubicBezTo>
                    <a:cubicBezTo>
                      <a:pt x="56937" y="383740"/>
                      <a:pt x="66036" y="360519"/>
                      <a:pt x="76672" y="338095"/>
                    </a:cubicBezTo>
                    <a:cubicBezTo>
                      <a:pt x="81990" y="326868"/>
                      <a:pt x="87721" y="315878"/>
                      <a:pt x="93807" y="305065"/>
                    </a:cubicBezTo>
                    <a:cubicBezTo>
                      <a:pt x="99893" y="294281"/>
                      <a:pt x="106363" y="283705"/>
                      <a:pt x="113188" y="273394"/>
                    </a:cubicBezTo>
                    <a:cubicBezTo>
                      <a:pt x="126837" y="252743"/>
                      <a:pt x="141905" y="233096"/>
                      <a:pt x="158243" y="214661"/>
                    </a:cubicBezTo>
                    <a:cubicBezTo>
                      <a:pt x="190918" y="177701"/>
                      <a:pt x="228734" y="145617"/>
                      <a:pt x="270155" y="119500"/>
                    </a:cubicBezTo>
                    <a:lnTo>
                      <a:pt x="274025" y="117048"/>
                    </a:lnTo>
                    <a:lnTo>
                      <a:pt x="277954" y="114684"/>
                    </a:lnTo>
                    <a:lnTo>
                      <a:pt x="281884" y="112321"/>
                    </a:lnTo>
                    <a:lnTo>
                      <a:pt x="285842" y="110016"/>
                    </a:lnTo>
                    <a:lnTo>
                      <a:pt x="289801" y="107712"/>
                    </a:lnTo>
                    <a:cubicBezTo>
                      <a:pt x="291131" y="106944"/>
                      <a:pt x="292460" y="106235"/>
                      <a:pt x="293790" y="105467"/>
                    </a:cubicBezTo>
                    <a:lnTo>
                      <a:pt x="297778" y="103251"/>
                    </a:lnTo>
                    <a:cubicBezTo>
                      <a:pt x="298458" y="102867"/>
                      <a:pt x="299108" y="102512"/>
                      <a:pt x="299787" y="102158"/>
                    </a:cubicBezTo>
                    <a:lnTo>
                      <a:pt x="301796" y="101094"/>
                    </a:lnTo>
                    <a:cubicBezTo>
                      <a:pt x="304485" y="99676"/>
                      <a:pt x="307114" y="98258"/>
                      <a:pt x="309862" y="96869"/>
                    </a:cubicBezTo>
                    <a:lnTo>
                      <a:pt x="313939" y="94772"/>
                    </a:lnTo>
                    <a:cubicBezTo>
                      <a:pt x="314618" y="94417"/>
                      <a:pt x="315268" y="94063"/>
                      <a:pt x="315977" y="93738"/>
                    </a:cubicBezTo>
                    <a:lnTo>
                      <a:pt x="318104" y="92704"/>
                    </a:lnTo>
                    <a:lnTo>
                      <a:pt x="326554" y="88627"/>
                    </a:lnTo>
                    <a:lnTo>
                      <a:pt x="334797" y="84904"/>
                    </a:lnTo>
                    <a:lnTo>
                      <a:pt x="336983" y="83900"/>
                    </a:lnTo>
                    <a:lnTo>
                      <a:pt x="337928" y="83486"/>
                    </a:lnTo>
                    <a:cubicBezTo>
                      <a:pt x="338194" y="83368"/>
                      <a:pt x="338460" y="83250"/>
                      <a:pt x="338726" y="83131"/>
                    </a:cubicBezTo>
                    <a:lnTo>
                      <a:pt x="342921" y="81359"/>
                    </a:lnTo>
                    <a:lnTo>
                      <a:pt x="347205" y="79557"/>
                    </a:lnTo>
                    <a:lnTo>
                      <a:pt x="349332" y="78641"/>
                    </a:lnTo>
                    <a:lnTo>
                      <a:pt x="350396" y="78198"/>
                    </a:lnTo>
                    <a:lnTo>
                      <a:pt x="351489" y="77754"/>
                    </a:lnTo>
                    <a:lnTo>
                      <a:pt x="360234" y="74298"/>
                    </a:lnTo>
                    <a:cubicBezTo>
                      <a:pt x="361357" y="73855"/>
                      <a:pt x="362627" y="73382"/>
                      <a:pt x="364015" y="72880"/>
                    </a:cubicBezTo>
                    <a:lnTo>
                      <a:pt x="368477" y="71255"/>
                    </a:lnTo>
                    <a:lnTo>
                      <a:pt x="372997" y="69600"/>
                    </a:lnTo>
                    <a:lnTo>
                      <a:pt x="374917" y="68921"/>
                    </a:lnTo>
                    <a:lnTo>
                      <a:pt x="376778" y="68300"/>
                    </a:lnTo>
                    <a:lnTo>
                      <a:pt x="385848" y="65228"/>
                    </a:lnTo>
                    <a:lnTo>
                      <a:pt x="394564" y="62510"/>
                    </a:lnTo>
                    <a:lnTo>
                      <a:pt x="398641" y="61269"/>
                    </a:lnTo>
                    <a:lnTo>
                      <a:pt x="399143" y="61121"/>
                    </a:lnTo>
                    <a:cubicBezTo>
                      <a:pt x="399320" y="61062"/>
                      <a:pt x="399468" y="61033"/>
                      <a:pt x="399675" y="60973"/>
                    </a:cubicBezTo>
                    <a:lnTo>
                      <a:pt x="400827" y="60648"/>
                    </a:lnTo>
                    <a:lnTo>
                      <a:pt x="403102" y="59999"/>
                    </a:lnTo>
                    <a:close/>
                  </a:path>
                </a:pathLst>
              </a:custGeom>
              <a:solidFill>
                <a:srgbClr val="761671"/>
              </a:solidFill>
              <a:ln w="2951"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grpSp>
        <p:grpSp>
          <p:nvGrpSpPr>
            <p:cNvPr id="18" name="Group 17">
              <a:extLst>
                <a:ext uri="{FF2B5EF4-FFF2-40B4-BE49-F238E27FC236}">
                  <a16:creationId xmlns:a16="http://schemas.microsoft.com/office/drawing/2014/main" id="{B21A2E13-1833-AF7B-AC9B-CB6866E27741}"/>
                </a:ext>
                <a:ext uri="{C183D7F6-B498-43B3-948B-1728B52AA6E4}">
                  <adec:decorative xmlns:adec="http://schemas.microsoft.com/office/drawing/2017/decorative" val="1"/>
                </a:ext>
              </a:extLst>
            </p:cNvPr>
            <p:cNvGrpSpPr/>
            <p:nvPr userDrawn="1"/>
          </p:nvGrpSpPr>
          <p:grpSpPr>
            <a:xfrm>
              <a:off x="2851634" y="627773"/>
              <a:ext cx="3259371" cy="3077764"/>
              <a:chOff x="590055" y="338861"/>
              <a:chExt cx="2869187" cy="2709320"/>
            </a:xfrm>
          </p:grpSpPr>
          <p:sp>
            <p:nvSpPr>
              <p:cNvPr id="27" name="Freeform: Shape 26">
                <a:extLst>
                  <a:ext uri="{FF2B5EF4-FFF2-40B4-BE49-F238E27FC236}">
                    <a16:creationId xmlns:a16="http://schemas.microsoft.com/office/drawing/2014/main" id="{0D0D7608-837B-8E22-41A3-A4BB4FB6C0F5}"/>
                  </a:ext>
                </a:extLst>
              </p:cNvPr>
              <p:cNvSpPr/>
              <p:nvPr/>
            </p:nvSpPr>
            <p:spPr>
              <a:xfrm>
                <a:off x="2335768" y="338861"/>
                <a:ext cx="1123474" cy="2557414"/>
              </a:xfrm>
              <a:custGeom>
                <a:avLst/>
                <a:gdLst>
                  <a:gd name="connsiteX0" fmla="*/ 159123 w 365556"/>
                  <a:gd name="connsiteY0" fmla="*/ 780431 h 832132"/>
                  <a:gd name="connsiteX1" fmla="*/ 155696 w 365556"/>
                  <a:gd name="connsiteY1" fmla="*/ 783060 h 832132"/>
                  <a:gd name="connsiteX2" fmla="*/ 154898 w 365556"/>
                  <a:gd name="connsiteY2" fmla="*/ 783710 h 832132"/>
                  <a:gd name="connsiteX3" fmla="*/ 154248 w 365556"/>
                  <a:gd name="connsiteY3" fmla="*/ 784271 h 832132"/>
                  <a:gd name="connsiteX4" fmla="*/ 152978 w 365556"/>
                  <a:gd name="connsiteY4" fmla="*/ 785453 h 832132"/>
                  <a:gd name="connsiteX5" fmla="*/ 151530 w 365556"/>
                  <a:gd name="connsiteY5" fmla="*/ 786783 h 832132"/>
                  <a:gd name="connsiteX6" fmla="*/ 150053 w 365556"/>
                  <a:gd name="connsiteY6" fmla="*/ 788201 h 832132"/>
                  <a:gd name="connsiteX7" fmla="*/ 147306 w 365556"/>
                  <a:gd name="connsiteY7" fmla="*/ 791126 h 832132"/>
                  <a:gd name="connsiteX8" fmla="*/ 146656 w 365556"/>
                  <a:gd name="connsiteY8" fmla="*/ 791864 h 832132"/>
                  <a:gd name="connsiteX9" fmla="*/ 146538 w 365556"/>
                  <a:gd name="connsiteY9" fmla="*/ 792041 h 832132"/>
                  <a:gd name="connsiteX10" fmla="*/ 146419 w 365556"/>
                  <a:gd name="connsiteY10" fmla="*/ 792189 h 832132"/>
                  <a:gd name="connsiteX11" fmla="*/ 146213 w 365556"/>
                  <a:gd name="connsiteY11" fmla="*/ 792485 h 832132"/>
                  <a:gd name="connsiteX12" fmla="*/ 145238 w 365556"/>
                  <a:gd name="connsiteY12" fmla="*/ 793785 h 832132"/>
                  <a:gd name="connsiteX13" fmla="*/ 142992 w 365556"/>
                  <a:gd name="connsiteY13" fmla="*/ 796739 h 832132"/>
                  <a:gd name="connsiteX14" fmla="*/ 139358 w 365556"/>
                  <a:gd name="connsiteY14" fmla="*/ 802766 h 832132"/>
                  <a:gd name="connsiteX15" fmla="*/ 138945 w 365556"/>
                  <a:gd name="connsiteY15" fmla="*/ 804036 h 832132"/>
                  <a:gd name="connsiteX16" fmla="*/ 138738 w 365556"/>
                  <a:gd name="connsiteY16" fmla="*/ 804686 h 832132"/>
                  <a:gd name="connsiteX17" fmla="*/ 138413 w 365556"/>
                  <a:gd name="connsiteY17" fmla="*/ 805425 h 832132"/>
                  <a:gd name="connsiteX18" fmla="*/ 137379 w 365556"/>
                  <a:gd name="connsiteY18" fmla="*/ 808350 h 832132"/>
                  <a:gd name="connsiteX19" fmla="*/ 136345 w 365556"/>
                  <a:gd name="connsiteY19" fmla="*/ 814022 h 832132"/>
                  <a:gd name="connsiteX20" fmla="*/ 138827 w 365556"/>
                  <a:gd name="connsiteY20" fmla="*/ 824037 h 832132"/>
                  <a:gd name="connsiteX21" fmla="*/ 146922 w 365556"/>
                  <a:gd name="connsiteY21" fmla="*/ 830448 h 832132"/>
                  <a:gd name="connsiteX22" fmla="*/ 152505 w 365556"/>
                  <a:gd name="connsiteY22" fmla="*/ 831867 h 832132"/>
                  <a:gd name="connsiteX23" fmla="*/ 155578 w 365556"/>
                  <a:gd name="connsiteY23" fmla="*/ 832132 h 832132"/>
                  <a:gd name="connsiteX24" fmla="*/ 156376 w 365556"/>
                  <a:gd name="connsiteY24" fmla="*/ 832132 h 832132"/>
                  <a:gd name="connsiteX25" fmla="*/ 157321 w 365556"/>
                  <a:gd name="connsiteY25" fmla="*/ 832044 h 832132"/>
                  <a:gd name="connsiteX26" fmla="*/ 159271 w 365556"/>
                  <a:gd name="connsiteY26" fmla="*/ 831778 h 832132"/>
                  <a:gd name="connsiteX27" fmla="*/ 166066 w 365556"/>
                  <a:gd name="connsiteY27" fmla="*/ 830714 h 832132"/>
                  <a:gd name="connsiteX28" fmla="*/ 169611 w 365556"/>
                  <a:gd name="connsiteY28" fmla="*/ 829739 h 832132"/>
                  <a:gd name="connsiteX29" fmla="*/ 171650 w 365556"/>
                  <a:gd name="connsiteY29" fmla="*/ 828942 h 832132"/>
                  <a:gd name="connsiteX30" fmla="*/ 172713 w 365556"/>
                  <a:gd name="connsiteY30" fmla="*/ 828469 h 832132"/>
                  <a:gd name="connsiteX31" fmla="*/ 173600 w 365556"/>
                  <a:gd name="connsiteY31" fmla="*/ 828115 h 832132"/>
                  <a:gd name="connsiteX32" fmla="*/ 177204 w 365556"/>
                  <a:gd name="connsiteY32" fmla="*/ 826460 h 832132"/>
                  <a:gd name="connsiteX33" fmla="*/ 179006 w 365556"/>
                  <a:gd name="connsiteY33" fmla="*/ 825515 h 832132"/>
                  <a:gd name="connsiteX34" fmla="*/ 180897 w 365556"/>
                  <a:gd name="connsiteY34" fmla="*/ 824422 h 832132"/>
                  <a:gd name="connsiteX35" fmla="*/ 182965 w 365556"/>
                  <a:gd name="connsiteY35" fmla="*/ 823092 h 832132"/>
                  <a:gd name="connsiteX36" fmla="*/ 183999 w 365556"/>
                  <a:gd name="connsiteY36" fmla="*/ 822383 h 832132"/>
                  <a:gd name="connsiteX37" fmla="*/ 184915 w 365556"/>
                  <a:gd name="connsiteY37" fmla="*/ 821733 h 832132"/>
                  <a:gd name="connsiteX38" fmla="*/ 188431 w 365556"/>
                  <a:gd name="connsiteY38" fmla="*/ 819104 h 832132"/>
                  <a:gd name="connsiteX39" fmla="*/ 190026 w 365556"/>
                  <a:gd name="connsiteY39" fmla="*/ 817833 h 832132"/>
                  <a:gd name="connsiteX40" fmla="*/ 190824 w 365556"/>
                  <a:gd name="connsiteY40" fmla="*/ 817213 h 832132"/>
                  <a:gd name="connsiteX41" fmla="*/ 191237 w 365556"/>
                  <a:gd name="connsiteY41" fmla="*/ 816858 h 832132"/>
                  <a:gd name="connsiteX42" fmla="*/ 191681 w 365556"/>
                  <a:gd name="connsiteY42" fmla="*/ 816504 h 832132"/>
                  <a:gd name="connsiteX43" fmla="*/ 195108 w 365556"/>
                  <a:gd name="connsiteY43" fmla="*/ 813668 h 832132"/>
                  <a:gd name="connsiteX44" fmla="*/ 201548 w 365556"/>
                  <a:gd name="connsiteY44" fmla="*/ 808261 h 832132"/>
                  <a:gd name="connsiteX45" fmla="*/ 207575 w 365556"/>
                  <a:gd name="connsiteY45" fmla="*/ 802943 h 832132"/>
                  <a:gd name="connsiteX46" fmla="*/ 208432 w 365556"/>
                  <a:gd name="connsiteY46" fmla="*/ 802205 h 832132"/>
                  <a:gd name="connsiteX47" fmla="*/ 209348 w 365556"/>
                  <a:gd name="connsiteY47" fmla="*/ 801377 h 832132"/>
                  <a:gd name="connsiteX48" fmla="*/ 211061 w 365556"/>
                  <a:gd name="connsiteY48" fmla="*/ 799811 h 832132"/>
                  <a:gd name="connsiteX49" fmla="*/ 213986 w 365556"/>
                  <a:gd name="connsiteY49" fmla="*/ 797093 h 832132"/>
                  <a:gd name="connsiteX50" fmla="*/ 216970 w 365556"/>
                  <a:gd name="connsiteY50" fmla="*/ 794346 h 832132"/>
                  <a:gd name="connsiteX51" fmla="*/ 220338 w 365556"/>
                  <a:gd name="connsiteY51" fmla="*/ 791155 h 832132"/>
                  <a:gd name="connsiteX52" fmla="*/ 226188 w 365556"/>
                  <a:gd name="connsiteY52" fmla="*/ 785453 h 832132"/>
                  <a:gd name="connsiteX53" fmla="*/ 226926 w 365556"/>
                  <a:gd name="connsiteY53" fmla="*/ 784744 h 832132"/>
                  <a:gd name="connsiteX54" fmla="*/ 227635 w 365556"/>
                  <a:gd name="connsiteY54" fmla="*/ 784005 h 832132"/>
                  <a:gd name="connsiteX55" fmla="*/ 229083 w 365556"/>
                  <a:gd name="connsiteY55" fmla="*/ 782528 h 832132"/>
                  <a:gd name="connsiteX56" fmla="*/ 231978 w 365556"/>
                  <a:gd name="connsiteY56" fmla="*/ 779574 h 832132"/>
                  <a:gd name="connsiteX57" fmla="*/ 234933 w 365556"/>
                  <a:gd name="connsiteY57" fmla="*/ 776560 h 832132"/>
                  <a:gd name="connsiteX58" fmla="*/ 235819 w 365556"/>
                  <a:gd name="connsiteY58" fmla="*/ 775645 h 832132"/>
                  <a:gd name="connsiteX59" fmla="*/ 236587 w 365556"/>
                  <a:gd name="connsiteY59" fmla="*/ 774817 h 832132"/>
                  <a:gd name="connsiteX60" fmla="*/ 237946 w 365556"/>
                  <a:gd name="connsiteY60" fmla="*/ 773340 h 832132"/>
                  <a:gd name="connsiteX61" fmla="*/ 243737 w 365556"/>
                  <a:gd name="connsiteY61" fmla="*/ 767106 h 832132"/>
                  <a:gd name="connsiteX62" fmla="*/ 249173 w 365556"/>
                  <a:gd name="connsiteY62" fmla="*/ 760961 h 832132"/>
                  <a:gd name="connsiteX63" fmla="*/ 250532 w 365556"/>
                  <a:gd name="connsiteY63" fmla="*/ 759425 h 832132"/>
                  <a:gd name="connsiteX64" fmla="*/ 251891 w 365556"/>
                  <a:gd name="connsiteY64" fmla="*/ 757830 h 832132"/>
                  <a:gd name="connsiteX65" fmla="*/ 254609 w 365556"/>
                  <a:gd name="connsiteY65" fmla="*/ 754639 h 832132"/>
                  <a:gd name="connsiteX66" fmla="*/ 259986 w 365556"/>
                  <a:gd name="connsiteY66" fmla="*/ 748139 h 832132"/>
                  <a:gd name="connsiteX67" fmla="*/ 261315 w 365556"/>
                  <a:gd name="connsiteY67" fmla="*/ 746514 h 832132"/>
                  <a:gd name="connsiteX68" fmla="*/ 262645 w 365556"/>
                  <a:gd name="connsiteY68" fmla="*/ 744860 h 832132"/>
                  <a:gd name="connsiteX69" fmla="*/ 265245 w 365556"/>
                  <a:gd name="connsiteY69" fmla="*/ 741551 h 832132"/>
                  <a:gd name="connsiteX70" fmla="*/ 267815 w 365556"/>
                  <a:gd name="connsiteY70" fmla="*/ 738242 h 832132"/>
                  <a:gd name="connsiteX71" fmla="*/ 270356 w 365556"/>
                  <a:gd name="connsiteY71" fmla="*/ 734904 h 832132"/>
                  <a:gd name="connsiteX72" fmla="*/ 272867 w 365556"/>
                  <a:gd name="connsiteY72" fmla="*/ 731565 h 832132"/>
                  <a:gd name="connsiteX73" fmla="*/ 275319 w 365556"/>
                  <a:gd name="connsiteY73" fmla="*/ 728168 h 832132"/>
                  <a:gd name="connsiteX74" fmla="*/ 277771 w 365556"/>
                  <a:gd name="connsiteY74" fmla="*/ 724770 h 832132"/>
                  <a:gd name="connsiteX75" fmla="*/ 280164 w 365556"/>
                  <a:gd name="connsiteY75" fmla="*/ 721343 h 832132"/>
                  <a:gd name="connsiteX76" fmla="*/ 340404 w 365556"/>
                  <a:gd name="connsiteY76" fmla="*/ 602695 h 832132"/>
                  <a:gd name="connsiteX77" fmla="*/ 357333 w 365556"/>
                  <a:gd name="connsiteY77" fmla="*/ 538526 h 832132"/>
                  <a:gd name="connsiteX78" fmla="*/ 362355 w 365556"/>
                  <a:gd name="connsiteY78" fmla="*/ 505791 h 832132"/>
                  <a:gd name="connsiteX79" fmla="*/ 365044 w 365556"/>
                  <a:gd name="connsiteY79" fmla="*/ 472850 h 832132"/>
                  <a:gd name="connsiteX80" fmla="*/ 363449 w 365556"/>
                  <a:gd name="connsiteY80" fmla="*/ 406937 h 832132"/>
                  <a:gd name="connsiteX81" fmla="*/ 359165 w 365556"/>
                  <a:gd name="connsiteY81" fmla="*/ 374291 h 832132"/>
                  <a:gd name="connsiteX82" fmla="*/ 357717 w 365556"/>
                  <a:gd name="connsiteY82" fmla="*/ 366167 h 832132"/>
                  <a:gd name="connsiteX83" fmla="*/ 356151 w 365556"/>
                  <a:gd name="connsiteY83" fmla="*/ 358101 h 832132"/>
                  <a:gd name="connsiteX84" fmla="*/ 355738 w 365556"/>
                  <a:gd name="connsiteY84" fmla="*/ 356092 h 832132"/>
                  <a:gd name="connsiteX85" fmla="*/ 355531 w 365556"/>
                  <a:gd name="connsiteY85" fmla="*/ 355088 h 832132"/>
                  <a:gd name="connsiteX86" fmla="*/ 355324 w 365556"/>
                  <a:gd name="connsiteY86" fmla="*/ 354113 h 832132"/>
                  <a:gd name="connsiteX87" fmla="*/ 354438 w 365556"/>
                  <a:gd name="connsiteY87" fmla="*/ 350154 h 832132"/>
                  <a:gd name="connsiteX88" fmla="*/ 353551 w 365556"/>
                  <a:gd name="connsiteY88" fmla="*/ 346165 h 832132"/>
                  <a:gd name="connsiteX89" fmla="*/ 353079 w 365556"/>
                  <a:gd name="connsiteY89" fmla="*/ 344097 h 832132"/>
                  <a:gd name="connsiteX90" fmla="*/ 352576 w 365556"/>
                  <a:gd name="connsiteY90" fmla="*/ 342059 h 832132"/>
                  <a:gd name="connsiteX91" fmla="*/ 350656 w 365556"/>
                  <a:gd name="connsiteY91" fmla="*/ 334318 h 832132"/>
                  <a:gd name="connsiteX92" fmla="*/ 350065 w 365556"/>
                  <a:gd name="connsiteY92" fmla="*/ 332044 h 832132"/>
                  <a:gd name="connsiteX93" fmla="*/ 349533 w 365556"/>
                  <a:gd name="connsiteY93" fmla="*/ 330123 h 832132"/>
                  <a:gd name="connsiteX94" fmla="*/ 348440 w 365556"/>
                  <a:gd name="connsiteY94" fmla="*/ 326194 h 832132"/>
                  <a:gd name="connsiteX95" fmla="*/ 347347 w 365556"/>
                  <a:gd name="connsiteY95" fmla="*/ 322264 h 832132"/>
                  <a:gd name="connsiteX96" fmla="*/ 346195 w 365556"/>
                  <a:gd name="connsiteY96" fmla="*/ 318394 h 832132"/>
                  <a:gd name="connsiteX97" fmla="*/ 345013 w 365556"/>
                  <a:gd name="connsiteY97" fmla="*/ 314524 h 832132"/>
                  <a:gd name="connsiteX98" fmla="*/ 344422 w 365556"/>
                  <a:gd name="connsiteY98" fmla="*/ 312574 h 832132"/>
                  <a:gd name="connsiteX99" fmla="*/ 344127 w 365556"/>
                  <a:gd name="connsiteY99" fmla="*/ 311570 h 832132"/>
                  <a:gd name="connsiteX100" fmla="*/ 343802 w 365556"/>
                  <a:gd name="connsiteY100" fmla="*/ 310536 h 832132"/>
                  <a:gd name="connsiteX101" fmla="*/ 341261 w 365556"/>
                  <a:gd name="connsiteY101" fmla="*/ 302854 h 832132"/>
                  <a:gd name="connsiteX102" fmla="*/ 340611 w 365556"/>
                  <a:gd name="connsiteY102" fmla="*/ 300845 h 832132"/>
                  <a:gd name="connsiteX103" fmla="*/ 340227 w 365556"/>
                  <a:gd name="connsiteY103" fmla="*/ 299782 h 832132"/>
                  <a:gd name="connsiteX104" fmla="*/ 339873 w 365556"/>
                  <a:gd name="connsiteY104" fmla="*/ 298807 h 832132"/>
                  <a:gd name="connsiteX105" fmla="*/ 338514 w 365556"/>
                  <a:gd name="connsiteY105" fmla="*/ 295025 h 832132"/>
                  <a:gd name="connsiteX106" fmla="*/ 332723 w 365556"/>
                  <a:gd name="connsiteY106" fmla="*/ 279721 h 832132"/>
                  <a:gd name="connsiteX107" fmla="*/ 319546 w 365556"/>
                  <a:gd name="connsiteY107" fmla="*/ 249793 h 832132"/>
                  <a:gd name="connsiteX108" fmla="*/ 304331 w 365556"/>
                  <a:gd name="connsiteY108" fmla="*/ 220929 h 832132"/>
                  <a:gd name="connsiteX109" fmla="*/ 224770 w 365556"/>
                  <a:gd name="connsiteY109" fmla="*/ 118589 h 832132"/>
                  <a:gd name="connsiteX110" fmla="*/ 175225 w 365556"/>
                  <a:gd name="connsiteY110" fmla="*/ 77050 h 832132"/>
                  <a:gd name="connsiteX111" fmla="*/ 120450 w 365556"/>
                  <a:gd name="connsiteY111" fmla="*/ 43075 h 832132"/>
                  <a:gd name="connsiteX112" fmla="*/ 0 w 365556"/>
                  <a:gd name="connsiteY112" fmla="*/ 0 h 832132"/>
                  <a:gd name="connsiteX113" fmla="*/ 117496 w 365556"/>
                  <a:gd name="connsiteY113" fmla="*/ 48363 h 832132"/>
                  <a:gd name="connsiteX114" fmla="*/ 169700 w 365556"/>
                  <a:gd name="connsiteY114" fmla="*/ 84259 h 832132"/>
                  <a:gd name="connsiteX115" fmla="*/ 216113 w 365556"/>
                  <a:gd name="connsiteY115" fmla="*/ 127068 h 832132"/>
                  <a:gd name="connsiteX116" fmla="*/ 288319 w 365556"/>
                  <a:gd name="connsiteY116" fmla="*/ 229556 h 832132"/>
                  <a:gd name="connsiteX117" fmla="*/ 301584 w 365556"/>
                  <a:gd name="connsiteY117" fmla="*/ 257918 h 832132"/>
                  <a:gd name="connsiteX118" fmla="*/ 312810 w 365556"/>
                  <a:gd name="connsiteY118" fmla="*/ 287078 h 832132"/>
                  <a:gd name="connsiteX119" fmla="*/ 317626 w 365556"/>
                  <a:gd name="connsiteY119" fmla="*/ 301909 h 832132"/>
                  <a:gd name="connsiteX120" fmla="*/ 318778 w 365556"/>
                  <a:gd name="connsiteY120" fmla="*/ 305720 h 832132"/>
                  <a:gd name="connsiteX121" fmla="*/ 319074 w 365556"/>
                  <a:gd name="connsiteY121" fmla="*/ 306665 h 832132"/>
                  <a:gd name="connsiteX122" fmla="*/ 319310 w 365556"/>
                  <a:gd name="connsiteY122" fmla="*/ 307493 h 832132"/>
                  <a:gd name="connsiteX123" fmla="*/ 319812 w 365556"/>
                  <a:gd name="connsiteY123" fmla="*/ 309324 h 832132"/>
                  <a:gd name="connsiteX124" fmla="*/ 321910 w 365556"/>
                  <a:gd name="connsiteY124" fmla="*/ 316917 h 832132"/>
                  <a:gd name="connsiteX125" fmla="*/ 322146 w 365556"/>
                  <a:gd name="connsiteY125" fmla="*/ 317774 h 832132"/>
                  <a:gd name="connsiteX126" fmla="*/ 322383 w 365556"/>
                  <a:gd name="connsiteY126" fmla="*/ 318690 h 832132"/>
                  <a:gd name="connsiteX127" fmla="*/ 322855 w 365556"/>
                  <a:gd name="connsiteY127" fmla="*/ 320580 h 832132"/>
                  <a:gd name="connsiteX128" fmla="*/ 323830 w 365556"/>
                  <a:gd name="connsiteY128" fmla="*/ 324421 h 832132"/>
                  <a:gd name="connsiteX129" fmla="*/ 324776 w 365556"/>
                  <a:gd name="connsiteY129" fmla="*/ 328262 h 832132"/>
                  <a:gd name="connsiteX130" fmla="*/ 325632 w 365556"/>
                  <a:gd name="connsiteY130" fmla="*/ 332073 h 832132"/>
                  <a:gd name="connsiteX131" fmla="*/ 326489 w 365556"/>
                  <a:gd name="connsiteY131" fmla="*/ 335884 h 832132"/>
                  <a:gd name="connsiteX132" fmla="*/ 326932 w 365556"/>
                  <a:gd name="connsiteY132" fmla="*/ 337834 h 832132"/>
                  <a:gd name="connsiteX133" fmla="*/ 327287 w 365556"/>
                  <a:gd name="connsiteY133" fmla="*/ 339459 h 832132"/>
                  <a:gd name="connsiteX134" fmla="*/ 328853 w 365556"/>
                  <a:gd name="connsiteY134" fmla="*/ 347318 h 832132"/>
                  <a:gd name="connsiteX135" fmla="*/ 329207 w 365556"/>
                  <a:gd name="connsiteY135" fmla="*/ 349179 h 832132"/>
                  <a:gd name="connsiteX136" fmla="*/ 329532 w 365556"/>
                  <a:gd name="connsiteY136" fmla="*/ 351011 h 832132"/>
                  <a:gd name="connsiteX137" fmla="*/ 330212 w 365556"/>
                  <a:gd name="connsiteY137" fmla="*/ 354881 h 832132"/>
                  <a:gd name="connsiteX138" fmla="*/ 330891 w 365556"/>
                  <a:gd name="connsiteY138" fmla="*/ 358781 h 832132"/>
                  <a:gd name="connsiteX139" fmla="*/ 331068 w 365556"/>
                  <a:gd name="connsiteY139" fmla="*/ 359756 h 832132"/>
                  <a:gd name="connsiteX140" fmla="*/ 331216 w 365556"/>
                  <a:gd name="connsiteY140" fmla="*/ 360731 h 832132"/>
                  <a:gd name="connsiteX141" fmla="*/ 331512 w 365556"/>
                  <a:gd name="connsiteY141" fmla="*/ 362651 h 832132"/>
                  <a:gd name="connsiteX142" fmla="*/ 332605 w 365556"/>
                  <a:gd name="connsiteY142" fmla="*/ 370332 h 832132"/>
                  <a:gd name="connsiteX143" fmla="*/ 333580 w 365556"/>
                  <a:gd name="connsiteY143" fmla="*/ 378014 h 832132"/>
                  <a:gd name="connsiteX144" fmla="*/ 336150 w 365556"/>
                  <a:gd name="connsiteY144" fmla="*/ 408946 h 832132"/>
                  <a:gd name="connsiteX145" fmla="*/ 334702 w 365556"/>
                  <a:gd name="connsiteY145" fmla="*/ 470811 h 832132"/>
                  <a:gd name="connsiteX146" fmla="*/ 330714 w 365556"/>
                  <a:gd name="connsiteY146" fmla="*/ 501418 h 832132"/>
                  <a:gd name="connsiteX147" fmla="*/ 324598 w 365556"/>
                  <a:gd name="connsiteY147" fmla="*/ 531612 h 832132"/>
                  <a:gd name="connsiteX148" fmla="*/ 306133 w 365556"/>
                  <a:gd name="connsiteY148" fmla="*/ 590227 h 832132"/>
                  <a:gd name="connsiteX149" fmla="*/ 245864 w 365556"/>
                  <a:gd name="connsiteY149" fmla="*/ 696201 h 832132"/>
                  <a:gd name="connsiteX150" fmla="*/ 243530 w 365556"/>
                  <a:gd name="connsiteY150" fmla="*/ 699215 h 832132"/>
                  <a:gd name="connsiteX151" fmla="*/ 241137 w 365556"/>
                  <a:gd name="connsiteY151" fmla="*/ 702169 h 832132"/>
                  <a:gd name="connsiteX152" fmla="*/ 238744 w 365556"/>
                  <a:gd name="connsiteY152" fmla="*/ 705123 h 832132"/>
                  <a:gd name="connsiteX153" fmla="*/ 236321 w 365556"/>
                  <a:gd name="connsiteY153" fmla="*/ 708048 h 832132"/>
                  <a:gd name="connsiteX154" fmla="*/ 233899 w 365556"/>
                  <a:gd name="connsiteY154" fmla="*/ 710973 h 832132"/>
                  <a:gd name="connsiteX155" fmla="*/ 231417 w 365556"/>
                  <a:gd name="connsiteY155" fmla="*/ 713839 h 832132"/>
                  <a:gd name="connsiteX156" fmla="*/ 228935 w 365556"/>
                  <a:gd name="connsiteY156" fmla="*/ 716705 h 832132"/>
                  <a:gd name="connsiteX157" fmla="*/ 227695 w 365556"/>
                  <a:gd name="connsiteY157" fmla="*/ 718123 h 832132"/>
                  <a:gd name="connsiteX158" fmla="*/ 226424 w 365556"/>
                  <a:gd name="connsiteY158" fmla="*/ 719511 h 832132"/>
                  <a:gd name="connsiteX159" fmla="*/ 221343 w 365556"/>
                  <a:gd name="connsiteY159" fmla="*/ 725095 h 832132"/>
                  <a:gd name="connsiteX160" fmla="*/ 218743 w 365556"/>
                  <a:gd name="connsiteY160" fmla="*/ 727872 h 832132"/>
                  <a:gd name="connsiteX161" fmla="*/ 217443 w 365556"/>
                  <a:gd name="connsiteY161" fmla="*/ 729261 h 832132"/>
                  <a:gd name="connsiteX162" fmla="*/ 216084 w 365556"/>
                  <a:gd name="connsiteY162" fmla="*/ 730649 h 832132"/>
                  <a:gd name="connsiteX163" fmla="*/ 210648 w 365556"/>
                  <a:gd name="connsiteY163" fmla="*/ 736233 h 832132"/>
                  <a:gd name="connsiteX164" fmla="*/ 205300 w 365556"/>
                  <a:gd name="connsiteY164" fmla="*/ 741462 h 832132"/>
                  <a:gd name="connsiteX165" fmla="*/ 203882 w 365556"/>
                  <a:gd name="connsiteY165" fmla="*/ 742851 h 832132"/>
                  <a:gd name="connsiteX166" fmla="*/ 203262 w 365556"/>
                  <a:gd name="connsiteY166" fmla="*/ 743442 h 832132"/>
                  <a:gd name="connsiteX167" fmla="*/ 202730 w 365556"/>
                  <a:gd name="connsiteY167" fmla="*/ 743944 h 832132"/>
                  <a:gd name="connsiteX168" fmla="*/ 199953 w 365556"/>
                  <a:gd name="connsiteY168" fmla="*/ 746514 h 832132"/>
                  <a:gd name="connsiteX169" fmla="*/ 197117 w 365556"/>
                  <a:gd name="connsiteY169" fmla="*/ 749144 h 832132"/>
                  <a:gd name="connsiteX170" fmla="*/ 195699 w 365556"/>
                  <a:gd name="connsiteY170" fmla="*/ 750444 h 832132"/>
                  <a:gd name="connsiteX171" fmla="*/ 194989 w 365556"/>
                  <a:gd name="connsiteY171" fmla="*/ 751094 h 832132"/>
                  <a:gd name="connsiteX172" fmla="*/ 194251 w 365556"/>
                  <a:gd name="connsiteY172" fmla="*/ 751744 h 832132"/>
                  <a:gd name="connsiteX173" fmla="*/ 188401 w 365556"/>
                  <a:gd name="connsiteY173" fmla="*/ 756914 h 832132"/>
                  <a:gd name="connsiteX174" fmla="*/ 185860 w 365556"/>
                  <a:gd name="connsiteY174" fmla="*/ 759100 h 832132"/>
                  <a:gd name="connsiteX175" fmla="*/ 182847 w 365556"/>
                  <a:gd name="connsiteY175" fmla="*/ 761641 h 832132"/>
                  <a:gd name="connsiteX176" fmla="*/ 179804 w 365556"/>
                  <a:gd name="connsiteY176" fmla="*/ 764211 h 832132"/>
                  <a:gd name="connsiteX177" fmla="*/ 178504 w 365556"/>
                  <a:gd name="connsiteY177" fmla="*/ 765275 h 832132"/>
                  <a:gd name="connsiteX178" fmla="*/ 177234 w 365556"/>
                  <a:gd name="connsiteY178" fmla="*/ 766279 h 832132"/>
                  <a:gd name="connsiteX179" fmla="*/ 171029 w 365556"/>
                  <a:gd name="connsiteY179" fmla="*/ 771243 h 832132"/>
                  <a:gd name="connsiteX180" fmla="*/ 165002 w 365556"/>
                  <a:gd name="connsiteY180" fmla="*/ 775822 h 832132"/>
                  <a:gd name="connsiteX181" fmla="*/ 162166 w 365556"/>
                  <a:gd name="connsiteY181" fmla="*/ 777949 h 832132"/>
                  <a:gd name="connsiteX182" fmla="*/ 161812 w 365556"/>
                  <a:gd name="connsiteY182" fmla="*/ 778215 h 832132"/>
                  <a:gd name="connsiteX183" fmla="*/ 161428 w 365556"/>
                  <a:gd name="connsiteY183" fmla="*/ 778481 h 832132"/>
                  <a:gd name="connsiteX184" fmla="*/ 160630 w 365556"/>
                  <a:gd name="connsiteY184" fmla="*/ 779042 h 832132"/>
                  <a:gd name="connsiteX185" fmla="*/ 159035 w 365556"/>
                  <a:gd name="connsiteY185" fmla="*/ 780194 h 83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365556" h="832132">
                    <a:moveTo>
                      <a:pt x="159123" y="780431"/>
                    </a:moveTo>
                    <a:cubicBezTo>
                      <a:pt x="157971" y="781258"/>
                      <a:pt x="156789" y="782174"/>
                      <a:pt x="155696" y="783060"/>
                    </a:cubicBezTo>
                    <a:cubicBezTo>
                      <a:pt x="155430" y="783267"/>
                      <a:pt x="155164" y="783503"/>
                      <a:pt x="154898" y="783710"/>
                    </a:cubicBezTo>
                    <a:cubicBezTo>
                      <a:pt x="154662" y="783887"/>
                      <a:pt x="154455" y="784094"/>
                      <a:pt x="154248" y="784271"/>
                    </a:cubicBezTo>
                    <a:cubicBezTo>
                      <a:pt x="153805" y="784655"/>
                      <a:pt x="153392" y="785040"/>
                      <a:pt x="152978" y="785453"/>
                    </a:cubicBezTo>
                    <a:cubicBezTo>
                      <a:pt x="152594" y="785837"/>
                      <a:pt x="152033" y="786310"/>
                      <a:pt x="151530" y="786783"/>
                    </a:cubicBezTo>
                    <a:cubicBezTo>
                      <a:pt x="151028" y="787255"/>
                      <a:pt x="150526" y="787728"/>
                      <a:pt x="150053" y="788201"/>
                    </a:cubicBezTo>
                    <a:cubicBezTo>
                      <a:pt x="149078" y="789146"/>
                      <a:pt x="148162" y="790121"/>
                      <a:pt x="147306" y="791126"/>
                    </a:cubicBezTo>
                    <a:cubicBezTo>
                      <a:pt x="147099" y="791362"/>
                      <a:pt x="146863" y="791628"/>
                      <a:pt x="146656" y="791864"/>
                    </a:cubicBezTo>
                    <a:cubicBezTo>
                      <a:pt x="146597" y="791923"/>
                      <a:pt x="146567" y="791982"/>
                      <a:pt x="146538" y="792041"/>
                    </a:cubicBezTo>
                    <a:lnTo>
                      <a:pt x="146419" y="792189"/>
                    </a:lnTo>
                    <a:lnTo>
                      <a:pt x="146213" y="792485"/>
                    </a:lnTo>
                    <a:cubicBezTo>
                      <a:pt x="145917" y="792898"/>
                      <a:pt x="145710" y="793253"/>
                      <a:pt x="145238" y="793785"/>
                    </a:cubicBezTo>
                    <a:cubicBezTo>
                      <a:pt x="144410" y="794789"/>
                      <a:pt x="143672" y="795764"/>
                      <a:pt x="142992" y="796739"/>
                    </a:cubicBezTo>
                    <a:cubicBezTo>
                      <a:pt x="141633" y="798718"/>
                      <a:pt x="140363" y="800757"/>
                      <a:pt x="139358" y="802766"/>
                    </a:cubicBezTo>
                    <a:cubicBezTo>
                      <a:pt x="139211" y="803180"/>
                      <a:pt x="139092" y="803623"/>
                      <a:pt x="138945" y="804036"/>
                    </a:cubicBezTo>
                    <a:cubicBezTo>
                      <a:pt x="138886" y="804243"/>
                      <a:pt x="138827" y="804479"/>
                      <a:pt x="138738" y="804686"/>
                    </a:cubicBezTo>
                    <a:cubicBezTo>
                      <a:pt x="138620" y="804923"/>
                      <a:pt x="138531" y="805188"/>
                      <a:pt x="138413" y="805425"/>
                    </a:cubicBezTo>
                    <a:cubicBezTo>
                      <a:pt x="137999" y="806400"/>
                      <a:pt x="137645" y="807375"/>
                      <a:pt x="137379" y="808350"/>
                    </a:cubicBezTo>
                    <a:cubicBezTo>
                      <a:pt x="136788" y="810270"/>
                      <a:pt x="136463" y="812190"/>
                      <a:pt x="136345" y="814022"/>
                    </a:cubicBezTo>
                    <a:cubicBezTo>
                      <a:pt x="136138" y="817686"/>
                      <a:pt x="136936" y="821113"/>
                      <a:pt x="138827" y="824037"/>
                    </a:cubicBezTo>
                    <a:cubicBezTo>
                      <a:pt x="140717" y="826962"/>
                      <a:pt x="143495" y="829089"/>
                      <a:pt x="146922" y="830448"/>
                    </a:cubicBezTo>
                    <a:cubicBezTo>
                      <a:pt x="148635" y="831128"/>
                      <a:pt x="150496" y="831571"/>
                      <a:pt x="152505" y="831867"/>
                    </a:cubicBezTo>
                    <a:cubicBezTo>
                      <a:pt x="153510" y="832014"/>
                      <a:pt x="154544" y="832103"/>
                      <a:pt x="155578" y="832132"/>
                    </a:cubicBezTo>
                    <a:cubicBezTo>
                      <a:pt x="155844" y="832132"/>
                      <a:pt x="156110" y="832132"/>
                      <a:pt x="156376" y="832132"/>
                    </a:cubicBezTo>
                    <a:cubicBezTo>
                      <a:pt x="156671" y="832132"/>
                      <a:pt x="156996" y="832073"/>
                      <a:pt x="157321" y="832044"/>
                    </a:cubicBezTo>
                    <a:cubicBezTo>
                      <a:pt x="157971" y="831985"/>
                      <a:pt x="158621" y="831867"/>
                      <a:pt x="159271" y="831778"/>
                    </a:cubicBezTo>
                    <a:cubicBezTo>
                      <a:pt x="161457" y="831601"/>
                      <a:pt x="163703" y="831305"/>
                      <a:pt x="166066" y="830714"/>
                    </a:cubicBezTo>
                    <a:cubicBezTo>
                      <a:pt x="167248" y="830419"/>
                      <a:pt x="168430" y="830094"/>
                      <a:pt x="169611" y="829739"/>
                    </a:cubicBezTo>
                    <a:cubicBezTo>
                      <a:pt x="170143" y="829592"/>
                      <a:pt x="170941" y="829237"/>
                      <a:pt x="171650" y="828942"/>
                    </a:cubicBezTo>
                    <a:cubicBezTo>
                      <a:pt x="172004" y="828794"/>
                      <a:pt x="172359" y="828617"/>
                      <a:pt x="172713" y="828469"/>
                    </a:cubicBezTo>
                    <a:cubicBezTo>
                      <a:pt x="173009" y="828351"/>
                      <a:pt x="173304" y="828233"/>
                      <a:pt x="173600" y="828115"/>
                    </a:cubicBezTo>
                    <a:cubicBezTo>
                      <a:pt x="174811" y="827612"/>
                      <a:pt x="175993" y="827051"/>
                      <a:pt x="177204" y="826460"/>
                    </a:cubicBezTo>
                    <a:cubicBezTo>
                      <a:pt x="177795" y="826165"/>
                      <a:pt x="178415" y="825840"/>
                      <a:pt x="179006" y="825515"/>
                    </a:cubicBezTo>
                    <a:cubicBezTo>
                      <a:pt x="179627" y="825190"/>
                      <a:pt x="180158" y="824894"/>
                      <a:pt x="180897" y="824422"/>
                    </a:cubicBezTo>
                    <a:cubicBezTo>
                      <a:pt x="181606" y="823978"/>
                      <a:pt x="182286" y="823535"/>
                      <a:pt x="182965" y="823092"/>
                    </a:cubicBezTo>
                    <a:cubicBezTo>
                      <a:pt x="183320" y="822856"/>
                      <a:pt x="183645" y="822619"/>
                      <a:pt x="183999" y="822383"/>
                    </a:cubicBezTo>
                    <a:cubicBezTo>
                      <a:pt x="184295" y="822176"/>
                      <a:pt x="184620" y="821969"/>
                      <a:pt x="184915" y="821733"/>
                    </a:cubicBezTo>
                    <a:cubicBezTo>
                      <a:pt x="186097" y="820906"/>
                      <a:pt x="187249" y="820049"/>
                      <a:pt x="188431" y="819104"/>
                    </a:cubicBezTo>
                    <a:lnTo>
                      <a:pt x="190026" y="817833"/>
                    </a:lnTo>
                    <a:lnTo>
                      <a:pt x="190824" y="817213"/>
                    </a:lnTo>
                    <a:lnTo>
                      <a:pt x="191237" y="816858"/>
                    </a:lnTo>
                    <a:lnTo>
                      <a:pt x="191681" y="816504"/>
                    </a:lnTo>
                    <a:lnTo>
                      <a:pt x="195108" y="813668"/>
                    </a:lnTo>
                    <a:lnTo>
                      <a:pt x="201548" y="808261"/>
                    </a:lnTo>
                    <a:lnTo>
                      <a:pt x="207575" y="802943"/>
                    </a:lnTo>
                    <a:lnTo>
                      <a:pt x="208432" y="802205"/>
                    </a:lnTo>
                    <a:lnTo>
                      <a:pt x="209348" y="801377"/>
                    </a:lnTo>
                    <a:cubicBezTo>
                      <a:pt x="209939" y="800846"/>
                      <a:pt x="210530" y="800314"/>
                      <a:pt x="211061" y="799811"/>
                    </a:cubicBezTo>
                    <a:lnTo>
                      <a:pt x="213986" y="797093"/>
                    </a:lnTo>
                    <a:lnTo>
                      <a:pt x="216970" y="794346"/>
                    </a:lnTo>
                    <a:cubicBezTo>
                      <a:pt x="218004" y="793371"/>
                      <a:pt x="219156" y="792307"/>
                      <a:pt x="220338" y="791155"/>
                    </a:cubicBezTo>
                    <a:lnTo>
                      <a:pt x="226188" y="785453"/>
                    </a:lnTo>
                    <a:lnTo>
                      <a:pt x="226926" y="784744"/>
                    </a:lnTo>
                    <a:lnTo>
                      <a:pt x="227635" y="784005"/>
                    </a:lnTo>
                    <a:lnTo>
                      <a:pt x="229083" y="782528"/>
                    </a:lnTo>
                    <a:lnTo>
                      <a:pt x="231978" y="779574"/>
                    </a:lnTo>
                    <a:lnTo>
                      <a:pt x="234933" y="776560"/>
                    </a:lnTo>
                    <a:cubicBezTo>
                      <a:pt x="235228" y="776265"/>
                      <a:pt x="235524" y="775940"/>
                      <a:pt x="235819" y="775645"/>
                    </a:cubicBezTo>
                    <a:lnTo>
                      <a:pt x="236587" y="774817"/>
                    </a:lnTo>
                    <a:lnTo>
                      <a:pt x="237946" y="773340"/>
                    </a:lnTo>
                    <a:lnTo>
                      <a:pt x="243737" y="767106"/>
                    </a:lnTo>
                    <a:lnTo>
                      <a:pt x="249173" y="760961"/>
                    </a:lnTo>
                    <a:lnTo>
                      <a:pt x="250532" y="759425"/>
                    </a:lnTo>
                    <a:cubicBezTo>
                      <a:pt x="250975" y="758923"/>
                      <a:pt x="251448" y="758361"/>
                      <a:pt x="251891" y="757830"/>
                    </a:cubicBezTo>
                    <a:lnTo>
                      <a:pt x="254609" y="754639"/>
                    </a:lnTo>
                    <a:cubicBezTo>
                      <a:pt x="256411" y="752512"/>
                      <a:pt x="258184" y="750326"/>
                      <a:pt x="259986" y="748139"/>
                    </a:cubicBezTo>
                    <a:lnTo>
                      <a:pt x="261315" y="746514"/>
                    </a:lnTo>
                    <a:cubicBezTo>
                      <a:pt x="261759" y="745983"/>
                      <a:pt x="262202" y="745421"/>
                      <a:pt x="262645" y="744860"/>
                    </a:cubicBezTo>
                    <a:lnTo>
                      <a:pt x="265245" y="741551"/>
                    </a:lnTo>
                    <a:cubicBezTo>
                      <a:pt x="266102" y="740458"/>
                      <a:pt x="266988" y="739365"/>
                      <a:pt x="267815" y="738242"/>
                    </a:cubicBezTo>
                    <a:lnTo>
                      <a:pt x="270356" y="734904"/>
                    </a:lnTo>
                    <a:lnTo>
                      <a:pt x="272867" y="731565"/>
                    </a:lnTo>
                    <a:lnTo>
                      <a:pt x="275319" y="728168"/>
                    </a:lnTo>
                    <a:lnTo>
                      <a:pt x="277771" y="724770"/>
                    </a:lnTo>
                    <a:lnTo>
                      <a:pt x="280164" y="721343"/>
                    </a:lnTo>
                    <a:cubicBezTo>
                      <a:pt x="305779" y="684797"/>
                      <a:pt x="326135" y="644706"/>
                      <a:pt x="340404" y="602695"/>
                    </a:cubicBezTo>
                    <a:cubicBezTo>
                      <a:pt x="347554" y="581689"/>
                      <a:pt x="353197" y="560240"/>
                      <a:pt x="357333" y="538526"/>
                    </a:cubicBezTo>
                    <a:cubicBezTo>
                      <a:pt x="359401" y="527653"/>
                      <a:pt x="361055" y="516752"/>
                      <a:pt x="362355" y="505791"/>
                    </a:cubicBezTo>
                    <a:cubicBezTo>
                      <a:pt x="363626" y="494830"/>
                      <a:pt x="364542" y="483840"/>
                      <a:pt x="365044" y="472850"/>
                    </a:cubicBezTo>
                    <a:cubicBezTo>
                      <a:pt x="366078" y="450839"/>
                      <a:pt x="365546" y="428800"/>
                      <a:pt x="363449" y="406937"/>
                    </a:cubicBezTo>
                    <a:cubicBezTo>
                      <a:pt x="362415" y="396006"/>
                      <a:pt x="360967" y="385104"/>
                      <a:pt x="359165" y="374291"/>
                    </a:cubicBezTo>
                    <a:cubicBezTo>
                      <a:pt x="358751" y="371603"/>
                      <a:pt x="358219" y="368885"/>
                      <a:pt x="357717" y="366167"/>
                    </a:cubicBezTo>
                    <a:cubicBezTo>
                      <a:pt x="357244" y="363449"/>
                      <a:pt x="356683" y="360760"/>
                      <a:pt x="356151" y="358101"/>
                    </a:cubicBezTo>
                    <a:lnTo>
                      <a:pt x="355738" y="356092"/>
                    </a:lnTo>
                    <a:lnTo>
                      <a:pt x="355531" y="355088"/>
                    </a:lnTo>
                    <a:lnTo>
                      <a:pt x="355324" y="354113"/>
                    </a:lnTo>
                    <a:lnTo>
                      <a:pt x="354438" y="350154"/>
                    </a:lnTo>
                    <a:lnTo>
                      <a:pt x="353551" y="346165"/>
                    </a:lnTo>
                    <a:cubicBezTo>
                      <a:pt x="353404" y="345486"/>
                      <a:pt x="353256" y="344777"/>
                      <a:pt x="353079" y="344097"/>
                    </a:cubicBezTo>
                    <a:lnTo>
                      <a:pt x="352576" y="342059"/>
                    </a:lnTo>
                    <a:lnTo>
                      <a:pt x="350656" y="334318"/>
                    </a:lnTo>
                    <a:lnTo>
                      <a:pt x="350065" y="332044"/>
                    </a:lnTo>
                    <a:lnTo>
                      <a:pt x="349533" y="330123"/>
                    </a:lnTo>
                    <a:lnTo>
                      <a:pt x="348440" y="326194"/>
                    </a:lnTo>
                    <a:lnTo>
                      <a:pt x="347347" y="322264"/>
                    </a:lnTo>
                    <a:cubicBezTo>
                      <a:pt x="346963" y="320965"/>
                      <a:pt x="346579" y="319694"/>
                      <a:pt x="346195" y="318394"/>
                    </a:cubicBezTo>
                    <a:lnTo>
                      <a:pt x="345013" y="314524"/>
                    </a:lnTo>
                    <a:lnTo>
                      <a:pt x="344422" y="312574"/>
                    </a:lnTo>
                    <a:cubicBezTo>
                      <a:pt x="344334" y="312249"/>
                      <a:pt x="344245" y="311924"/>
                      <a:pt x="344127" y="311570"/>
                    </a:cubicBezTo>
                    <a:lnTo>
                      <a:pt x="343802" y="310536"/>
                    </a:lnTo>
                    <a:lnTo>
                      <a:pt x="341261" y="302854"/>
                    </a:lnTo>
                    <a:lnTo>
                      <a:pt x="340611" y="300845"/>
                    </a:lnTo>
                    <a:cubicBezTo>
                      <a:pt x="340493" y="300491"/>
                      <a:pt x="340375" y="300136"/>
                      <a:pt x="340227" y="299782"/>
                    </a:cubicBezTo>
                    <a:lnTo>
                      <a:pt x="339873" y="298807"/>
                    </a:lnTo>
                    <a:lnTo>
                      <a:pt x="338514" y="295025"/>
                    </a:lnTo>
                    <a:cubicBezTo>
                      <a:pt x="336682" y="289914"/>
                      <a:pt x="334732" y="284773"/>
                      <a:pt x="332723" y="279721"/>
                    </a:cubicBezTo>
                    <a:cubicBezTo>
                      <a:pt x="328675" y="269588"/>
                      <a:pt x="324273" y="259602"/>
                      <a:pt x="319546" y="249793"/>
                    </a:cubicBezTo>
                    <a:cubicBezTo>
                      <a:pt x="314819" y="239985"/>
                      <a:pt x="309738" y="230354"/>
                      <a:pt x="304331" y="220929"/>
                    </a:cubicBezTo>
                    <a:cubicBezTo>
                      <a:pt x="282705" y="183201"/>
                      <a:pt x="255820" y="148635"/>
                      <a:pt x="224770" y="118589"/>
                    </a:cubicBezTo>
                    <a:cubicBezTo>
                      <a:pt x="209230" y="103551"/>
                      <a:pt x="192685" y="89666"/>
                      <a:pt x="175225" y="77050"/>
                    </a:cubicBezTo>
                    <a:cubicBezTo>
                      <a:pt x="157764" y="64435"/>
                      <a:pt x="139447" y="53061"/>
                      <a:pt x="120450" y="43075"/>
                    </a:cubicBezTo>
                    <a:cubicBezTo>
                      <a:pt x="82457" y="23103"/>
                      <a:pt x="41775" y="8597"/>
                      <a:pt x="0" y="0"/>
                    </a:cubicBezTo>
                    <a:cubicBezTo>
                      <a:pt x="41302" y="10547"/>
                      <a:pt x="80980" y="26914"/>
                      <a:pt x="117496" y="48363"/>
                    </a:cubicBezTo>
                    <a:cubicBezTo>
                      <a:pt x="135754" y="59088"/>
                      <a:pt x="153214" y="71112"/>
                      <a:pt x="169700" y="84259"/>
                    </a:cubicBezTo>
                    <a:cubicBezTo>
                      <a:pt x="186185" y="97436"/>
                      <a:pt x="201696" y="111764"/>
                      <a:pt x="216113" y="127068"/>
                    </a:cubicBezTo>
                    <a:cubicBezTo>
                      <a:pt x="244919" y="157735"/>
                      <a:pt x="269263" y="192360"/>
                      <a:pt x="288319" y="229556"/>
                    </a:cubicBezTo>
                    <a:cubicBezTo>
                      <a:pt x="293075" y="238862"/>
                      <a:pt x="297507" y="248316"/>
                      <a:pt x="301584" y="257918"/>
                    </a:cubicBezTo>
                    <a:cubicBezTo>
                      <a:pt x="305661" y="267520"/>
                      <a:pt x="309413" y="277240"/>
                      <a:pt x="312810" y="287078"/>
                    </a:cubicBezTo>
                    <a:cubicBezTo>
                      <a:pt x="314494" y="292012"/>
                      <a:pt x="316119" y="296916"/>
                      <a:pt x="317626" y="301909"/>
                    </a:cubicBezTo>
                    <a:lnTo>
                      <a:pt x="318778" y="305720"/>
                    </a:lnTo>
                    <a:lnTo>
                      <a:pt x="319074" y="306665"/>
                    </a:lnTo>
                    <a:cubicBezTo>
                      <a:pt x="319162" y="306931"/>
                      <a:pt x="319251" y="307227"/>
                      <a:pt x="319310" y="307493"/>
                    </a:cubicBezTo>
                    <a:lnTo>
                      <a:pt x="319812" y="309324"/>
                    </a:lnTo>
                    <a:lnTo>
                      <a:pt x="321910" y="316917"/>
                    </a:lnTo>
                    <a:lnTo>
                      <a:pt x="322146" y="317774"/>
                    </a:lnTo>
                    <a:cubicBezTo>
                      <a:pt x="322235" y="318040"/>
                      <a:pt x="322294" y="318394"/>
                      <a:pt x="322383" y="318690"/>
                    </a:cubicBezTo>
                    <a:lnTo>
                      <a:pt x="322855" y="320580"/>
                    </a:lnTo>
                    <a:lnTo>
                      <a:pt x="323830" y="324421"/>
                    </a:lnTo>
                    <a:cubicBezTo>
                      <a:pt x="324155" y="325692"/>
                      <a:pt x="324480" y="326991"/>
                      <a:pt x="324776" y="328262"/>
                    </a:cubicBezTo>
                    <a:lnTo>
                      <a:pt x="325632" y="332073"/>
                    </a:lnTo>
                    <a:lnTo>
                      <a:pt x="326489" y="335884"/>
                    </a:lnTo>
                    <a:lnTo>
                      <a:pt x="326932" y="337834"/>
                    </a:lnTo>
                    <a:lnTo>
                      <a:pt x="327287" y="339459"/>
                    </a:lnTo>
                    <a:lnTo>
                      <a:pt x="328853" y="347318"/>
                    </a:lnTo>
                    <a:lnTo>
                      <a:pt x="329207" y="349179"/>
                    </a:lnTo>
                    <a:cubicBezTo>
                      <a:pt x="329325" y="349770"/>
                      <a:pt x="329414" y="350390"/>
                      <a:pt x="329532" y="351011"/>
                    </a:cubicBezTo>
                    <a:lnTo>
                      <a:pt x="330212" y="354881"/>
                    </a:lnTo>
                    <a:lnTo>
                      <a:pt x="330891" y="358781"/>
                    </a:lnTo>
                    <a:lnTo>
                      <a:pt x="331068" y="359756"/>
                    </a:lnTo>
                    <a:lnTo>
                      <a:pt x="331216" y="360731"/>
                    </a:lnTo>
                    <a:lnTo>
                      <a:pt x="331512" y="362651"/>
                    </a:lnTo>
                    <a:cubicBezTo>
                      <a:pt x="331896" y="365221"/>
                      <a:pt x="332309" y="367792"/>
                      <a:pt x="332605" y="370332"/>
                    </a:cubicBezTo>
                    <a:cubicBezTo>
                      <a:pt x="332930" y="372903"/>
                      <a:pt x="333314" y="375414"/>
                      <a:pt x="333580" y="378014"/>
                    </a:cubicBezTo>
                    <a:cubicBezTo>
                      <a:pt x="334791" y="388295"/>
                      <a:pt x="335648" y="398606"/>
                      <a:pt x="336150" y="408946"/>
                    </a:cubicBezTo>
                    <a:cubicBezTo>
                      <a:pt x="337125" y="429597"/>
                      <a:pt x="336652" y="450278"/>
                      <a:pt x="334702" y="470811"/>
                    </a:cubicBezTo>
                    <a:cubicBezTo>
                      <a:pt x="333727" y="481063"/>
                      <a:pt x="332398" y="491285"/>
                      <a:pt x="330714" y="501418"/>
                    </a:cubicBezTo>
                    <a:cubicBezTo>
                      <a:pt x="329030" y="511552"/>
                      <a:pt x="326991" y="521626"/>
                      <a:pt x="324598" y="531612"/>
                    </a:cubicBezTo>
                    <a:cubicBezTo>
                      <a:pt x="319812" y="551584"/>
                      <a:pt x="313638" y="571172"/>
                      <a:pt x="306133" y="590227"/>
                    </a:cubicBezTo>
                    <a:cubicBezTo>
                      <a:pt x="291155" y="628309"/>
                      <a:pt x="270740" y="664087"/>
                      <a:pt x="245864" y="696201"/>
                    </a:cubicBezTo>
                    <a:lnTo>
                      <a:pt x="243530" y="699215"/>
                    </a:lnTo>
                    <a:lnTo>
                      <a:pt x="241137" y="702169"/>
                    </a:lnTo>
                    <a:lnTo>
                      <a:pt x="238744" y="705123"/>
                    </a:lnTo>
                    <a:lnTo>
                      <a:pt x="236321" y="708048"/>
                    </a:lnTo>
                    <a:lnTo>
                      <a:pt x="233899" y="710973"/>
                    </a:lnTo>
                    <a:cubicBezTo>
                      <a:pt x="233071" y="711948"/>
                      <a:pt x="232244" y="712893"/>
                      <a:pt x="231417" y="713839"/>
                    </a:cubicBezTo>
                    <a:lnTo>
                      <a:pt x="228935" y="716705"/>
                    </a:lnTo>
                    <a:cubicBezTo>
                      <a:pt x="228522" y="717177"/>
                      <a:pt x="228108" y="717650"/>
                      <a:pt x="227695" y="718123"/>
                    </a:cubicBezTo>
                    <a:lnTo>
                      <a:pt x="226424" y="719511"/>
                    </a:lnTo>
                    <a:cubicBezTo>
                      <a:pt x="224740" y="721373"/>
                      <a:pt x="223086" y="723234"/>
                      <a:pt x="221343" y="725095"/>
                    </a:cubicBezTo>
                    <a:lnTo>
                      <a:pt x="218743" y="727872"/>
                    </a:lnTo>
                    <a:cubicBezTo>
                      <a:pt x="218300" y="728345"/>
                      <a:pt x="217886" y="728788"/>
                      <a:pt x="217443" y="729261"/>
                    </a:cubicBezTo>
                    <a:lnTo>
                      <a:pt x="216084" y="730649"/>
                    </a:lnTo>
                    <a:lnTo>
                      <a:pt x="210648" y="736233"/>
                    </a:lnTo>
                    <a:lnTo>
                      <a:pt x="205300" y="741462"/>
                    </a:lnTo>
                    <a:lnTo>
                      <a:pt x="203882" y="742851"/>
                    </a:lnTo>
                    <a:lnTo>
                      <a:pt x="203262" y="743442"/>
                    </a:lnTo>
                    <a:cubicBezTo>
                      <a:pt x="203084" y="743619"/>
                      <a:pt x="202907" y="743767"/>
                      <a:pt x="202730" y="743944"/>
                    </a:cubicBezTo>
                    <a:lnTo>
                      <a:pt x="199953" y="746514"/>
                    </a:lnTo>
                    <a:lnTo>
                      <a:pt x="197117" y="749144"/>
                    </a:lnTo>
                    <a:lnTo>
                      <a:pt x="195699" y="750444"/>
                    </a:lnTo>
                    <a:lnTo>
                      <a:pt x="194989" y="751094"/>
                    </a:lnTo>
                    <a:lnTo>
                      <a:pt x="194251" y="751744"/>
                    </a:lnTo>
                    <a:lnTo>
                      <a:pt x="188401" y="756914"/>
                    </a:lnTo>
                    <a:cubicBezTo>
                      <a:pt x="187663" y="757564"/>
                      <a:pt x="186806" y="758302"/>
                      <a:pt x="185860" y="759100"/>
                    </a:cubicBezTo>
                    <a:lnTo>
                      <a:pt x="182847" y="761641"/>
                    </a:lnTo>
                    <a:lnTo>
                      <a:pt x="179804" y="764211"/>
                    </a:lnTo>
                    <a:lnTo>
                      <a:pt x="178504" y="765275"/>
                    </a:lnTo>
                    <a:lnTo>
                      <a:pt x="177234" y="766279"/>
                    </a:lnTo>
                    <a:lnTo>
                      <a:pt x="171029" y="771243"/>
                    </a:lnTo>
                    <a:lnTo>
                      <a:pt x="165002" y="775822"/>
                    </a:lnTo>
                    <a:lnTo>
                      <a:pt x="162166" y="777949"/>
                    </a:lnTo>
                    <a:lnTo>
                      <a:pt x="161812" y="778215"/>
                    </a:lnTo>
                    <a:cubicBezTo>
                      <a:pt x="161812" y="778215"/>
                      <a:pt x="161575" y="778392"/>
                      <a:pt x="161428" y="778481"/>
                    </a:cubicBezTo>
                    <a:lnTo>
                      <a:pt x="160630" y="779042"/>
                    </a:lnTo>
                    <a:lnTo>
                      <a:pt x="159035" y="780194"/>
                    </a:lnTo>
                    <a:close/>
                  </a:path>
                </a:pathLst>
              </a:custGeom>
              <a:solidFill>
                <a:schemeClr val="accent6"/>
              </a:solidFill>
              <a:ln w="2951"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 name="Freeform: Shape 27">
                <a:extLst>
                  <a:ext uri="{FF2B5EF4-FFF2-40B4-BE49-F238E27FC236}">
                    <a16:creationId xmlns:a16="http://schemas.microsoft.com/office/drawing/2014/main" id="{C591087A-FDD7-38D4-2420-AC0B5F840B34}"/>
                  </a:ext>
                </a:extLst>
              </p:cNvPr>
              <p:cNvSpPr/>
              <p:nvPr/>
            </p:nvSpPr>
            <p:spPr>
              <a:xfrm>
                <a:off x="590055" y="490859"/>
                <a:ext cx="1123474" cy="2557322"/>
              </a:xfrm>
              <a:custGeom>
                <a:avLst/>
                <a:gdLst>
                  <a:gd name="connsiteX0" fmla="*/ 206433 w 365556"/>
                  <a:gd name="connsiteY0" fmla="*/ 51702 h 832102"/>
                  <a:gd name="connsiteX1" fmla="*/ 209860 w 365556"/>
                  <a:gd name="connsiteY1" fmla="*/ 49072 h 832102"/>
                  <a:gd name="connsiteX2" fmla="*/ 210658 w 365556"/>
                  <a:gd name="connsiteY2" fmla="*/ 48422 h 832102"/>
                  <a:gd name="connsiteX3" fmla="*/ 211308 w 365556"/>
                  <a:gd name="connsiteY3" fmla="*/ 47861 h 832102"/>
                  <a:gd name="connsiteX4" fmla="*/ 212578 w 365556"/>
                  <a:gd name="connsiteY4" fmla="*/ 46679 h 832102"/>
                  <a:gd name="connsiteX5" fmla="*/ 214026 w 365556"/>
                  <a:gd name="connsiteY5" fmla="*/ 45350 h 832102"/>
                  <a:gd name="connsiteX6" fmla="*/ 215503 w 365556"/>
                  <a:gd name="connsiteY6" fmla="*/ 43932 h 832102"/>
                  <a:gd name="connsiteX7" fmla="*/ 218250 w 365556"/>
                  <a:gd name="connsiteY7" fmla="*/ 41007 h 832102"/>
                  <a:gd name="connsiteX8" fmla="*/ 218900 w 365556"/>
                  <a:gd name="connsiteY8" fmla="*/ 40268 h 832102"/>
                  <a:gd name="connsiteX9" fmla="*/ 219019 w 365556"/>
                  <a:gd name="connsiteY9" fmla="*/ 40091 h 832102"/>
                  <a:gd name="connsiteX10" fmla="*/ 219137 w 365556"/>
                  <a:gd name="connsiteY10" fmla="*/ 39943 h 832102"/>
                  <a:gd name="connsiteX11" fmla="*/ 219344 w 365556"/>
                  <a:gd name="connsiteY11" fmla="*/ 39648 h 832102"/>
                  <a:gd name="connsiteX12" fmla="*/ 220318 w 365556"/>
                  <a:gd name="connsiteY12" fmla="*/ 38348 h 832102"/>
                  <a:gd name="connsiteX13" fmla="*/ 222564 w 365556"/>
                  <a:gd name="connsiteY13" fmla="*/ 35394 h 832102"/>
                  <a:gd name="connsiteX14" fmla="*/ 226198 w 365556"/>
                  <a:gd name="connsiteY14" fmla="*/ 29367 h 832102"/>
                  <a:gd name="connsiteX15" fmla="*/ 226611 w 365556"/>
                  <a:gd name="connsiteY15" fmla="*/ 28096 h 832102"/>
                  <a:gd name="connsiteX16" fmla="*/ 226818 w 365556"/>
                  <a:gd name="connsiteY16" fmla="*/ 27446 h 832102"/>
                  <a:gd name="connsiteX17" fmla="*/ 227143 w 365556"/>
                  <a:gd name="connsiteY17" fmla="*/ 26708 h 832102"/>
                  <a:gd name="connsiteX18" fmla="*/ 228177 w 365556"/>
                  <a:gd name="connsiteY18" fmla="*/ 23783 h 832102"/>
                  <a:gd name="connsiteX19" fmla="*/ 229211 w 365556"/>
                  <a:gd name="connsiteY19" fmla="*/ 18110 h 832102"/>
                  <a:gd name="connsiteX20" fmla="*/ 226729 w 365556"/>
                  <a:gd name="connsiteY20" fmla="*/ 8095 h 832102"/>
                  <a:gd name="connsiteX21" fmla="*/ 218634 w 365556"/>
                  <a:gd name="connsiteY21" fmla="*/ 1684 h 832102"/>
                  <a:gd name="connsiteX22" fmla="*/ 213051 w 365556"/>
                  <a:gd name="connsiteY22" fmla="*/ 266 h 832102"/>
                  <a:gd name="connsiteX23" fmla="*/ 209978 w 365556"/>
                  <a:gd name="connsiteY23" fmla="*/ 0 h 832102"/>
                  <a:gd name="connsiteX24" fmla="*/ 209180 w 365556"/>
                  <a:gd name="connsiteY24" fmla="*/ 0 h 832102"/>
                  <a:gd name="connsiteX25" fmla="*/ 208235 w 365556"/>
                  <a:gd name="connsiteY25" fmla="*/ 89 h 832102"/>
                  <a:gd name="connsiteX26" fmla="*/ 206285 w 365556"/>
                  <a:gd name="connsiteY26" fmla="*/ 355 h 832102"/>
                  <a:gd name="connsiteX27" fmla="*/ 199490 w 365556"/>
                  <a:gd name="connsiteY27" fmla="*/ 1418 h 832102"/>
                  <a:gd name="connsiteX28" fmla="*/ 195945 w 365556"/>
                  <a:gd name="connsiteY28" fmla="*/ 2393 h 832102"/>
                  <a:gd name="connsiteX29" fmla="*/ 193906 w 365556"/>
                  <a:gd name="connsiteY29" fmla="*/ 3191 h 832102"/>
                  <a:gd name="connsiteX30" fmla="*/ 192843 w 365556"/>
                  <a:gd name="connsiteY30" fmla="*/ 3663 h 832102"/>
                  <a:gd name="connsiteX31" fmla="*/ 191956 w 365556"/>
                  <a:gd name="connsiteY31" fmla="*/ 4018 h 832102"/>
                  <a:gd name="connsiteX32" fmla="*/ 188352 w 365556"/>
                  <a:gd name="connsiteY32" fmla="*/ 5672 h 832102"/>
                  <a:gd name="connsiteX33" fmla="*/ 186550 w 365556"/>
                  <a:gd name="connsiteY33" fmla="*/ 6618 h 832102"/>
                  <a:gd name="connsiteX34" fmla="*/ 184659 w 365556"/>
                  <a:gd name="connsiteY34" fmla="*/ 7711 h 832102"/>
                  <a:gd name="connsiteX35" fmla="*/ 182591 w 365556"/>
                  <a:gd name="connsiteY35" fmla="*/ 9040 h 832102"/>
                  <a:gd name="connsiteX36" fmla="*/ 181557 w 365556"/>
                  <a:gd name="connsiteY36" fmla="*/ 9749 h 832102"/>
                  <a:gd name="connsiteX37" fmla="*/ 180641 w 365556"/>
                  <a:gd name="connsiteY37" fmla="*/ 10399 h 832102"/>
                  <a:gd name="connsiteX38" fmla="*/ 177125 w 365556"/>
                  <a:gd name="connsiteY38" fmla="*/ 13029 h 832102"/>
                  <a:gd name="connsiteX39" fmla="*/ 175530 w 365556"/>
                  <a:gd name="connsiteY39" fmla="*/ 14299 h 832102"/>
                  <a:gd name="connsiteX40" fmla="*/ 174732 w 365556"/>
                  <a:gd name="connsiteY40" fmla="*/ 14920 h 832102"/>
                  <a:gd name="connsiteX41" fmla="*/ 174319 w 365556"/>
                  <a:gd name="connsiteY41" fmla="*/ 15274 h 832102"/>
                  <a:gd name="connsiteX42" fmla="*/ 173876 w 365556"/>
                  <a:gd name="connsiteY42" fmla="*/ 15629 h 832102"/>
                  <a:gd name="connsiteX43" fmla="*/ 170448 w 365556"/>
                  <a:gd name="connsiteY43" fmla="*/ 18465 h 832102"/>
                  <a:gd name="connsiteX44" fmla="*/ 164008 w 365556"/>
                  <a:gd name="connsiteY44" fmla="*/ 23871 h 832102"/>
                  <a:gd name="connsiteX45" fmla="*/ 157981 w 365556"/>
                  <a:gd name="connsiteY45" fmla="*/ 29189 h 832102"/>
                  <a:gd name="connsiteX46" fmla="*/ 157124 w 365556"/>
                  <a:gd name="connsiteY46" fmla="*/ 29928 h 832102"/>
                  <a:gd name="connsiteX47" fmla="*/ 156208 w 365556"/>
                  <a:gd name="connsiteY47" fmla="*/ 30755 h 832102"/>
                  <a:gd name="connsiteX48" fmla="*/ 154495 w 365556"/>
                  <a:gd name="connsiteY48" fmla="*/ 32291 h 832102"/>
                  <a:gd name="connsiteX49" fmla="*/ 151570 w 365556"/>
                  <a:gd name="connsiteY49" fmla="*/ 35009 h 832102"/>
                  <a:gd name="connsiteX50" fmla="*/ 148586 w 365556"/>
                  <a:gd name="connsiteY50" fmla="*/ 37757 h 832102"/>
                  <a:gd name="connsiteX51" fmla="*/ 145218 w 365556"/>
                  <a:gd name="connsiteY51" fmla="*/ 40948 h 832102"/>
                  <a:gd name="connsiteX52" fmla="*/ 139368 w 365556"/>
                  <a:gd name="connsiteY52" fmla="*/ 46650 h 832102"/>
                  <a:gd name="connsiteX53" fmla="*/ 138630 w 365556"/>
                  <a:gd name="connsiteY53" fmla="*/ 47359 h 832102"/>
                  <a:gd name="connsiteX54" fmla="*/ 137891 w 365556"/>
                  <a:gd name="connsiteY54" fmla="*/ 48097 h 832102"/>
                  <a:gd name="connsiteX55" fmla="*/ 136443 w 365556"/>
                  <a:gd name="connsiteY55" fmla="*/ 49575 h 832102"/>
                  <a:gd name="connsiteX56" fmla="*/ 133548 w 365556"/>
                  <a:gd name="connsiteY56" fmla="*/ 52529 h 832102"/>
                  <a:gd name="connsiteX57" fmla="*/ 130594 w 365556"/>
                  <a:gd name="connsiteY57" fmla="*/ 55542 h 832102"/>
                  <a:gd name="connsiteX58" fmla="*/ 129707 w 365556"/>
                  <a:gd name="connsiteY58" fmla="*/ 56458 h 832102"/>
                  <a:gd name="connsiteX59" fmla="*/ 128939 w 365556"/>
                  <a:gd name="connsiteY59" fmla="*/ 57286 h 832102"/>
                  <a:gd name="connsiteX60" fmla="*/ 127580 w 365556"/>
                  <a:gd name="connsiteY60" fmla="*/ 58763 h 832102"/>
                  <a:gd name="connsiteX61" fmla="*/ 121819 w 365556"/>
                  <a:gd name="connsiteY61" fmla="*/ 64997 h 832102"/>
                  <a:gd name="connsiteX62" fmla="*/ 116383 w 365556"/>
                  <a:gd name="connsiteY62" fmla="*/ 71142 h 832102"/>
                  <a:gd name="connsiteX63" fmla="*/ 115024 w 365556"/>
                  <a:gd name="connsiteY63" fmla="*/ 72678 h 832102"/>
                  <a:gd name="connsiteX64" fmla="*/ 113665 w 365556"/>
                  <a:gd name="connsiteY64" fmla="*/ 74273 h 832102"/>
                  <a:gd name="connsiteX65" fmla="*/ 110947 w 365556"/>
                  <a:gd name="connsiteY65" fmla="*/ 77464 h 832102"/>
                  <a:gd name="connsiteX66" fmla="*/ 105570 w 365556"/>
                  <a:gd name="connsiteY66" fmla="*/ 83964 h 832102"/>
                  <a:gd name="connsiteX67" fmla="*/ 104241 w 365556"/>
                  <a:gd name="connsiteY67" fmla="*/ 85589 h 832102"/>
                  <a:gd name="connsiteX68" fmla="*/ 102911 w 365556"/>
                  <a:gd name="connsiteY68" fmla="*/ 87243 h 832102"/>
                  <a:gd name="connsiteX69" fmla="*/ 100311 w 365556"/>
                  <a:gd name="connsiteY69" fmla="*/ 90552 h 832102"/>
                  <a:gd name="connsiteX70" fmla="*/ 97741 w 365556"/>
                  <a:gd name="connsiteY70" fmla="*/ 93861 h 832102"/>
                  <a:gd name="connsiteX71" fmla="*/ 95200 w 365556"/>
                  <a:gd name="connsiteY71" fmla="*/ 97199 h 832102"/>
                  <a:gd name="connsiteX72" fmla="*/ 92689 w 365556"/>
                  <a:gd name="connsiteY72" fmla="*/ 100538 h 832102"/>
                  <a:gd name="connsiteX73" fmla="*/ 90237 w 365556"/>
                  <a:gd name="connsiteY73" fmla="*/ 103935 h 832102"/>
                  <a:gd name="connsiteX74" fmla="*/ 87785 w 365556"/>
                  <a:gd name="connsiteY74" fmla="*/ 107333 h 832102"/>
                  <a:gd name="connsiteX75" fmla="*/ 85392 w 365556"/>
                  <a:gd name="connsiteY75" fmla="*/ 110760 h 832102"/>
                  <a:gd name="connsiteX76" fmla="*/ 25152 w 365556"/>
                  <a:gd name="connsiteY76" fmla="*/ 229408 h 832102"/>
                  <a:gd name="connsiteX77" fmla="*/ 8223 w 365556"/>
                  <a:gd name="connsiteY77" fmla="*/ 293577 h 832102"/>
                  <a:gd name="connsiteX78" fmla="*/ 3201 w 365556"/>
                  <a:gd name="connsiteY78" fmla="*/ 326312 h 832102"/>
                  <a:gd name="connsiteX79" fmla="*/ 512 w 365556"/>
                  <a:gd name="connsiteY79" fmla="*/ 359253 h 832102"/>
                  <a:gd name="connsiteX80" fmla="*/ 2108 w 365556"/>
                  <a:gd name="connsiteY80" fmla="*/ 425166 h 832102"/>
                  <a:gd name="connsiteX81" fmla="*/ 6391 w 365556"/>
                  <a:gd name="connsiteY81" fmla="*/ 457812 h 832102"/>
                  <a:gd name="connsiteX82" fmla="*/ 7839 w 365556"/>
                  <a:gd name="connsiteY82" fmla="*/ 465936 h 832102"/>
                  <a:gd name="connsiteX83" fmla="*/ 9405 w 365556"/>
                  <a:gd name="connsiteY83" fmla="*/ 474002 h 832102"/>
                  <a:gd name="connsiteX84" fmla="*/ 9818 w 365556"/>
                  <a:gd name="connsiteY84" fmla="*/ 476011 h 832102"/>
                  <a:gd name="connsiteX85" fmla="*/ 10025 w 365556"/>
                  <a:gd name="connsiteY85" fmla="*/ 477015 h 832102"/>
                  <a:gd name="connsiteX86" fmla="*/ 10232 w 365556"/>
                  <a:gd name="connsiteY86" fmla="*/ 477990 h 832102"/>
                  <a:gd name="connsiteX87" fmla="*/ 11118 w 365556"/>
                  <a:gd name="connsiteY87" fmla="*/ 481949 h 832102"/>
                  <a:gd name="connsiteX88" fmla="*/ 12005 w 365556"/>
                  <a:gd name="connsiteY88" fmla="*/ 485937 h 832102"/>
                  <a:gd name="connsiteX89" fmla="*/ 12477 w 365556"/>
                  <a:gd name="connsiteY89" fmla="*/ 488006 h 832102"/>
                  <a:gd name="connsiteX90" fmla="*/ 12980 w 365556"/>
                  <a:gd name="connsiteY90" fmla="*/ 490044 h 832102"/>
                  <a:gd name="connsiteX91" fmla="*/ 14900 w 365556"/>
                  <a:gd name="connsiteY91" fmla="*/ 497785 h 832102"/>
                  <a:gd name="connsiteX92" fmla="*/ 15491 w 365556"/>
                  <a:gd name="connsiteY92" fmla="*/ 500059 h 832102"/>
                  <a:gd name="connsiteX93" fmla="*/ 16023 w 365556"/>
                  <a:gd name="connsiteY93" fmla="*/ 501980 h 832102"/>
                  <a:gd name="connsiteX94" fmla="*/ 17116 w 365556"/>
                  <a:gd name="connsiteY94" fmla="*/ 505909 h 832102"/>
                  <a:gd name="connsiteX95" fmla="*/ 18209 w 365556"/>
                  <a:gd name="connsiteY95" fmla="*/ 509838 h 832102"/>
                  <a:gd name="connsiteX96" fmla="*/ 19361 w 365556"/>
                  <a:gd name="connsiteY96" fmla="*/ 513709 h 832102"/>
                  <a:gd name="connsiteX97" fmla="*/ 20543 w 365556"/>
                  <a:gd name="connsiteY97" fmla="*/ 517579 h 832102"/>
                  <a:gd name="connsiteX98" fmla="*/ 21134 w 365556"/>
                  <a:gd name="connsiteY98" fmla="*/ 519529 h 832102"/>
                  <a:gd name="connsiteX99" fmla="*/ 21429 w 365556"/>
                  <a:gd name="connsiteY99" fmla="*/ 520533 h 832102"/>
                  <a:gd name="connsiteX100" fmla="*/ 21754 w 365556"/>
                  <a:gd name="connsiteY100" fmla="*/ 521567 h 832102"/>
                  <a:gd name="connsiteX101" fmla="*/ 24295 w 365556"/>
                  <a:gd name="connsiteY101" fmla="*/ 529249 h 832102"/>
                  <a:gd name="connsiteX102" fmla="*/ 24945 w 365556"/>
                  <a:gd name="connsiteY102" fmla="*/ 531258 h 832102"/>
                  <a:gd name="connsiteX103" fmla="*/ 25329 w 365556"/>
                  <a:gd name="connsiteY103" fmla="*/ 532321 h 832102"/>
                  <a:gd name="connsiteX104" fmla="*/ 25684 w 365556"/>
                  <a:gd name="connsiteY104" fmla="*/ 533296 h 832102"/>
                  <a:gd name="connsiteX105" fmla="*/ 27043 w 365556"/>
                  <a:gd name="connsiteY105" fmla="*/ 537078 h 832102"/>
                  <a:gd name="connsiteX106" fmla="*/ 32833 w 365556"/>
                  <a:gd name="connsiteY106" fmla="*/ 552382 h 832102"/>
                  <a:gd name="connsiteX107" fmla="*/ 46010 w 365556"/>
                  <a:gd name="connsiteY107" fmla="*/ 582310 h 832102"/>
                  <a:gd name="connsiteX108" fmla="*/ 61225 w 365556"/>
                  <a:gd name="connsiteY108" fmla="*/ 611174 h 832102"/>
                  <a:gd name="connsiteX109" fmla="*/ 140786 w 365556"/>
                  <a:gd name="connsiteY109" fmla="*/ 713514 h 832102"/>
                  <a:gd name="connsiteX110" fmla="*/ 190331 w 365556"/>
                  <a:gd name="connsiteY110" fmla="*/ 755053 h 832102"/>
                  <a:gd name="connsiteX111" fmla="*/ 245106 w 365556"/>
                  <a:gd name="connsiteY111" fmla="*/ 789028 h 832102"/>
                  <a:gd name="connsiteX112" fmla="*/ 365556 w 365556"/>
                  <a:gd name="connsiteY112" fmla="*/ 832103 h 832102"/>
                  <a:gd name="connsiteX113" fmla="*/ 248060 w 365556"/>
                  <a:gd name="connsiteY113" fmla="*/ 783740 h 832102"/>
                  <a:gd name="connsiteX114" fmla="*/ 195856 w 365556"/>
                  <a:gd name="connsiteY114" fmla="*/ 747844 h 832102"/>
                  <a:gd name="connsiteX115" fmla="*/ 149443 w 365556"/>
                  <a:gd name="connsiteY115" fmla="*/ 705035 h 832102"/>
                  <a:gd name="connsiteX116" fmla="*/ 77238 w 365556"/>
                  <a:gd name="connsiteY116" fmla="*/ 602547 h 832102"/>
                  <a:gd name="connsiteX117" fmla="*/ 63972 w 365556"/>
                  <a:gd name="connsiteY117" fmla="*/ 574185 h 832102"/>
                  <a:gd name="connsiteX118" fmla="*/ 52746 w 365556"/>
                  <a:gd name="connsiteY118" fmla="*/ 545025 h 832102"/>
                  <a:gd name="connsiteX119" fmla="*/ 47930 w 365556"/>
                  <a:gd name="connsiteY119" fmla="*/ 530194 h 832102"/>
                  <a:gd name="connsiteX120" fmla="*/ 46778 w 365556"/>
                  <a:gd name="connsiteY120" fmla="*/ 526383 h 832102"/>
                  <a:gd name="connsiteX121" fmla="*/ 46482 w 365556"/>
                  <a:gd name="connsiteY121" fmla="*/ 525438 h 832102"/>
                  <a:gd name="connsiteX122" fmla="*/ 46246 w 365556"/>
                  <a:gd name="connsiteY122" fmla="*/ 524610 h 832102"/>
                  <a:gd name="connsiteX123" fmla="*/ 45744 w 365556"/>
                  <a:gd name="connsiteY123" fmla="*/ 522779 h 832102"/>
                  <a:gd name="connsiteX124" fmla="*/ 43646 w 365556"/>
                  <a:gd name="connsiteY124" fmla="*/ 515186 h 832102"/>
                  <a:gd name="connsiteX125" fmla="*/ 43410 w 365556"/>
                  <a:gd name="connsiteY125" fmla="*/ 514329 h 832102"/>
                  <a:gd name="connsiteX126" fmla="*/ 43173 w 365556"/>
                  <a:gd name="connsiteY126" fmla="*/ 513413 h 832102"/>
                  <a:gd name="connsiteX127" fmla="*/ 42701 w 365556"/>
                  <a:gd name="connsiteY127" fmla="*/ 511522 h 832102"/>
                  <a:gd name="connsiteX128" fmla="*/ 41726 w 365556"/>
                  <a:gd name="connsiteY128" fmla="*/ 507682 h 832102"/>
                  <a:gd name="connsiteX129" fmla="*/ 40780 w 365556"/>
                  <a:gd name="connsiteY129" fmla="*/ 503841 h 832102"/>
                  <a:gd name="connsiteX130" fmla="*/ 39924 w 365556"/>
                  <a:gd name="connsiteY130" fmla="*/ 500030 h 832102"/>
                  <a:gd name="connsiteX131" fmla="*/ 39067 w 365556"/>
                  <a:gd name="connsiteY131" fmla="*/ 496219 h 832102"/>
                  <a:gd name="connsiteX132" fmla="*/ 38624 w 365556"/>
                  <a:gd name="connsiteY132" fmla="*/ 494269 h 832102"/>
                  <a:gd name="connsiteX133" fmla="*/ 38269 w 365556"/>
                  <a:gd name="connsiteY133" fmla="*/ 492644 h 832102"/>
                  <a:gd name="connsiteX134" fmla="*/ 36703 w 365556"/>
                  <a:gd name="connsiteY134" fmla="*/ 484785 h 832102"/>
                  <a:gd name="connsiteX135" fmla="*/ 36349 w 365556"/>
                  <a:gd name="connsiteY135" fmla="*/ 482924 h 832102"/>
                  <a:gd name="connsiteX136" fmla="*/ 36024 w 365556"/>
                  <a:gd name="connsiteY136" fmla="*/ 481092 h 832102"/>
                  <a:gd name="connsiteX137" fmla="*/ 35344 w 365556"/>
                  <a:gd name="connsiteY137" fmla="*/ 477222 h 832102"/>
                  <a:gd name="connsiteX138" fmla="*/ 34665 w 365556"/>
                  <a:gd name="connsiteY138" fmla="*/ 473322 h 832102"/>
                  <a:gd name="connsiteX139" fmla="*/ 34488 w 365556"/>
                  <a:gd name="connsiteY139" fmla="*/ 472347 h 832102"/>
                  <a:gd name="connsiteX140" fmla="*/ 34340 w 365556"/>
                  <a:gd name="connsiteY140" fmla="*/ 471372 h 832102"/>
                  <a:gd name="connsiteX141" fmla="*/ 34044 w 365556"/>
                  <a:gd name="connsiteY141" fmla="*/ 469452 h 832102"/>
                  <a:gd name="connsiteX142" fmla="*/ 32951 w 365556"/>
                  <a:gd name="connsiteY142" fmla="*/ 461771 h 832102"/>
                  <a:gd name="connsiteX143" fmla="*/ 31976 w 365556"/>
                  <a:gd name="connsiteY143" fmla="*/ 454089 h 832102"/>
                  <a:gd name="connsiteX144" fmla="*/ 29406 w 365556"/>
                  <a:gd name="connsiteY144" fmla="*/ 423157 h 832102"/>
                  <a:gd name="connsiteX145" fmla="*/ 30854 w 365556"/>
                  <a:gd name="connsiteY145" fmla="*/ 361292 h 832102"/>
                  <a:gd name="connsiteX146" fmla="*/ 34842 w 365556"/>
                  <a:gd name="connsiteY146" fmla="*/ 330685 h 832102"/>
                  <a:gd name="connsiteX147" fmla="*/ 40958 w 365556"/>
                  <a:gd name="connsiteY147" fmla="*/ 300491 h 832102"/>
                  <a:gd name="connsiteX148" fmla="*/ 59423 w 365556"/>
                  <a:gd name="connsiteY148" fmla="*/ 241876 h 832102"/>
                  <a:gd name="connsiteX149" fmla="*/ 119692 w 365556"/>
                  <a:gd name="connsiteY149" fmla="*/ 135902 h 832102"/>
                  <a:gd name="connsiteX150" fmla="*/ 122026 w 365556"/>
                  <a:gd name="connsiteY150" fmla="*/ 132888 h 832102"/>
                  <a:gd name="connsiteX151" fmla="*/ 124419 w 365556"/>
                  <a:gd name="connsiteY151" fmla="*/ 129934 h 832102"/>
                  <a:gd name="connsiteX152" fmla="*/ 126812 w 365556"/>
                  <a:gd name="connsiteY152" fmla="*/ 126980 h 832102"/>
                  <a:gd name="connsiteX153" fmla="*/ 129235 w 365556"/>
                  <a:gd name="connsiteY153" fmla="*/ 124055 h 832102"/>
                  <a:gd name="connsiteX154" fmla="*/ 131657 w 365556"/>
                  <a:gd name="connsiteY154" fmla="*/ 121130 h 832102"/>
                  <a:gd name="connsiteX155" fmla="*/ 134139 w 365556"/>
                  <a:gd name="connsiteY155" fmla="*/ 118264 h 832102"/>
                  <a:gd name="connsiteX156" fmla="*/ 136621 w 365556"/>
                  <a:gd name="connsiteY156" fmla="*/ 115398 h 832102"/>
                  <a:gd name="connsiteX157" fmla="*/ 137862 w 365556"/>
                  <a:gd name="connsiteY157" fmla="*/ 113980 h 832102"/>
                  <a:gd name="connsiteX158" fmla="*/ 139132 w 365556"/>
                  <a:gd name="connsiteY158" fmla="*/ 112592 h 832102"/>
                  <a:gd name="connsiteX159" fmla="*/ 144213 w 365556"/>
                  <a:gd name="connsiteY159" fmla="*/ 107008 h 832102"/>
                  <a:gd name="connsiteX160" fmla="*/ 146813 w 365556"/>
                  <a:gd name="connsiteY160" fmla="*/ 104231 h 832102"/>
                  <a:gd name="connsiteX161" fmla="*/ 148113 w 365556"/>
                  <a:gd name="connsiteY161" fmla="*/ 102842 h 832102"/>
                  <a:gd name="connsiteX162" fmla="*/ 149472 w 365556"/>
                  <a:gd name="connsiteY162" fmla="*/ 101454 h 832102"/>
                  <a:gd name="connsiteX163" fmla="*/ 154908 w 365556"/>
                  <a:gd name="connsiteY163" fmla="*/ 95870 h 832102"/>
                  <a:gd name="connsiteX164" fmla="*/ 160285 w 365556"/>
                  <a:gd name="connsiteY164" fmla="*/ 90641 h 832102"/>
                  <a:gd name="connsiteX165" fmla="*/ 161703 w 365556"/>
                  <a:gd name="connsiteY165" fmla="*/ 89252 h 832102"/>
                  <a:gd name="connsiteX166" fmla="*/ 162324 w 365556"/>
                  <a:gd name="connsiteY166" fmla="*/ 88661 h 832102"/>
                  <a:gd name="connsiteX167" fmla="*/ 162856 w 365556"/>
                  <a:gd name="connsiteY167" fmla="*/ 88159 h 832102"/>
                  <a:gd name="connsiteX168" fmla="*/ 165633 w 365556"/>
                  <a:gd name="connsiteY168" fmla="*/ 85589 h 832102"/>
                  <a:gd name="connsiteX169" fmla="*/ 168469 w 365556"/>
                  <a:gd name="connsiteY169" fmla="*/ 82959 h 832102"/>
                  <a:gd name="connsiteX170" fmla="*/ 169887 w 365556"/>
                  <a:gd name="connsiteY170" fmla="*/ 81659 h 832102"/>
                  <a:gd name="connsiteX171" fmla="*/ 170596 w 365556"/>
                  <a:gd name="connsiteY171" fmla="*/ 81009 h 832102"/>
                  <a:gd name="connsiteX172" fmla="*/ 171335 w 365556"/>
                  <a:gd name="connsiteY172" fmla="*/ 80359 h 832102"/>
                  <a:gd name="connsiteX173" fmla="*/ 177184 w 365556"/>
                  <a:gd name="connsiteY173" fmla="*/ 75189 h 832102"/>
                  <a:gd name="connsiteX174" fmla="*/ 179725 w 365556"/>
                  <a:gd name="connsiteY174" fmla="*/ 73003 h 832102"/>
                  <a:gd name="connsiteX175" fmla="*/ 182739 w 365556"/>
                  <a:gd name="connsiteY175" fmla="*/ 70462 h 832102"/>
                  <a:gd name="connsiteX176" fmla="*/ 185782 w 365556"/>
                  <a:gd name="connsiteY176" fmla="*/ 67892 h 832102"/>
                  <a:gd name="connsiteX177" fmla="*/ 187082 w 365556"/>
                  <a:gd name="connsiteY177" fmla="*/ 66828 h 832102"/>
                  <a:gd name="connsiteX178" fmla="*/ 188352 w 365556"/>
                  <a:gd name="connsiteY178" fmla="*/ 65824 h 832102"/>
                  <a:gd name="connsiteX179" fmla="*/ 194556 w 365556"/>
                  <a:gd name="connsiteY179" fmla="*/ 60860 h 832102"/>
                  <a:gd name="connsiteX180" fmla="*/ 200583 w 365556"/>
                  <a:gd name="connsiteY180" fmla="*/ 56281 h 832102"/>
                  <a:gd name="connsiteX181" fmla="*/ 203419 w 365556"/>
                  <a:gd name="connsiteY181" fmla="*/ 54154 h 832102"/>
                  <a:gd name="connsiteX182" fmla="*/ 203774 w 365556"/>
                  <a:gd name="connsiteY182" fmla="*/ 53888 h 832102"/>
                  <a:gd name="connsiteX183" fmla="*/ 204158 w 365556"/>
                  <a:gd name="connsiteY183" fmla="*/ 53622 h 832102"/>
                  <a:gd name="connsiteX184" fmla="*/ 204956 w 365556"/>
                  <a:gd name="connsiteY184" fmla="*/ 53061 h 832102"/>
                  <a:gd name="connsiteX185" fmla="*/ 206551 w 365556"/>
                  <a:gd name="connsiteY185" fmla="*/ 51909 h 83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365556" h="832102">
                    <a:moveTo>
                      <a:pt x="206433" y="51702"/>
                    </a:moveTo>
                    <a:cubicBezTo>
                      <a:pt x="207585" y="50875"/>
                      <a:pt x="208767" y="49959"/>
                      <a:pt x="209860" y="49072"/>
                    </a:cubicBezTo>
                    <a:cubicBezTo>
                      <a:pt x="210126" y="48866"/>
                      <a:pt x="210392" y="48629"/>
                      <a:pt x="210658" y="48422"/>
                    </a:cubicBezTo>
                    <a:cubicBezTo>
                      <a:pt x="210894" y="48245"/>
                      <a:pt x="211101" y="48038"/>
                      <a:pt x="211308" y="47861"/>
                    </a:cubicBezTo>
                    <a:cubicBezTo>
                      <a:pt x="211751" y="47477"/>
                      <a:pt x="212164" y="47093"/>
                      <a:pt x="212578" y="46679"/>
                    </a:cubicBezTo>
                    <a:cubicBezTo>
                      <a:pt x="212962" y="46295"/>
                      <a:pt x="213523" y="45823"/>
                      <a:pt x="214026" y="45350"/>
                    </a:cubicBezTo>
                    <a:cubicBezTo>
                      <a:pt x="214528" y="44877"/>
                      <a:pt x="215030" y="44404"/>
                      <a:pt x="215503" y="43932"/>
                    </a:cubicBezTo>
                    <a:cubicBezTo>
                      <a:pt x="216478" y="42986"/>
                      <a:pt x="217394" y="42011"/>
                      <a:pt x="218250" y="41007"/>
                    </a:cubicBezTo>
                    <a:cubicBezTo>
                      <a:pt x="218457" y="40771"/>
                      <a:pt x="218694" y="40505"/>
                      <a:pt x="218900" y="40268"/>
                    </a:cubicBezTo>
                    <a:cubicBezTo>
                      <a:pt x="218959" y="40209"/>
                      <a:pt x="218989" y="40150"/>
                      <a:pt x="219019" y="40091"/>
                    </a:cubicBezTo>
                    <a:lnTo>
                      <a:pt x="219137" y="39943"/>
                    </a:lnTo>
                    <a:lnTo>
                      <a:pt x="219344" y="39648"/>
                    </a:lnTo>
                    <a:cubicBezTo>
                      <a:pt x="219639" y="39234"/>
                      <a:pt x="219846" y="38880"/>
                      <a:pt x="220318" y="38348"/>
                    </a:cubicBezTo>
                    <a:cubicBezTo>
                      <a:pt x="221146" y="37343"/>
                      <a:pt x="221884" y="36368"/>
                      <a:pt x="222564" y="35394"/>
                    </a:cubicBezTo>
                    <a:cubicBezTo>
                      <a:pt x="223923" y="33414"/>
                      <a:pt x="225193" y="31376"/>
                      <a:pt x="226198" y="29367"/>
                    </a:cubicBezTo>
                    <a:cubicBezTo>
                      <a:pt x="226345" y="28953"/>
                      <a:pt x="226464" y="28510"/>
                      <a:pt x="226611" y="28096"/>
                    </a:cubicBezTo>
                    <a:cubicBezTo>
                      <a:pt x="226670" y="27889"/>
                      <a:pt x="226729" y="27653"/>
                      <a:pt x="226818" y="27446"/>
                    </a:cubicBezTo>
                    <a:cubicBezTo>
                      <a:pt x="226936" y="27210"/>
                      <a:pt x="227025" y="26944"/>
                      <a:pt x="227143" y="26708"/>
                    </a:cubicBezTo>
                    <a:cubicBezTo>
                      <a:pt x="227557" y="25733"/>
                      <a:pt x="227911" y="24758"/>
                      <a:pt x="228177" y="23783"/>
                    </a:cubicBezTo>
                    <a:cubicBezTo>
                      <a:pt x="228768" y="21862"/>
                      <a:pt x="229093" y="19942"/>
                      <a:pt x="229211" y="18110"/>
                    </a:cubicBezTo>
                    <a:cubicBezTo>
                      <a:pt x="229418" y="14447"/>
                      <a:pt x="228620" y="11020"/>
                      <a:pt x="226729" y="8095"/>
                    </a:cubicBezTo>
                    <a:cubicBezTo>
                      <a:pt x="224839" y="5170"/>
                      <a:pt x="222062" y="3043"/>
                      <a:pt x="218634" y="1684"/>
                    </a:cubicBezTo>
                    <a:cubicBezTo>
                      <a:pt x="216921" y="1005"/>
                      <a:pt x="215060" y="561"/>
                      <a:pt x="213051" y="266"/>
                    </a:cubicBezTo>
                    <a:cubicBezTo>
                      <a:pt x="212046" y="118"/>
                      <a:pt x="211012" y="30"/>
                      <a:pt x="209978" y="0"/>
                    </a:cubicBezTo>
                    <a:cubicBezTo>
                      <a:pt x="209712" y="0"/>
                      <a:pt x="209446" y="0"/>
                      <a:pt x="209180" y="0"/>
                    </a:cubicBezTo>
                    <a:cubicBezTo>
                      <a:pt x="208885" y="0"/>
                      <a:pt x="208560" y="59"/>
                      <a:pt x="208235" y="89"/>
                    </a:cubicBezTo>
                    <a:cubicBezTo>
                      <a:pt x="207585" y="148"/>
                      <a:pt x="206935" y="266"/>
                      <a:pt x="206285" y="355"/>
                    </a:cubicBezTo>
                    <a:cubicBezTo>
                      <a:pt x="204099" y="532"/>
                      <a:pt x="201854" y="827"/>
                      <a:pt x="199490" y="1418"/>
                    </a:cubicBezTo>
                    <a:cubicBezTo>
                      <a:pt x="198308" y="1714"/>
                      <a:pt x="197127" y="2039"/>
                      <a:pt x="195945" y="2393"/>
                    </a:cubicBezTo>
                    <a:cubicBezTo>
                      <a:pt x="195413" y="2541"/>
                      <a:pt x="194615" y="2895"/>
                      <a:pt x="193906" y="3191"/>
                    </a:cubicBezTo>
                    <a:cubicBezTo>
                      <a:pt x="193552" y="3338"/>
                      <a:pt x="193197" y="3516"/>
                      <a:pt x="192843" y="3663"/>
                    </a:cubicBezTo>
                    <a:cubicBezTo>
                      <a:pt x="192547" y="3782"/>
                      <a:pt x="192252" y="3900"/>
                      <a:pt x="191956" y="4018"/>
                    </a:cubicBezTo>
                    <a:cubicBezTo>
                      <a:pt x="190745" y="4520"/>
                      <a:pt x="189563" y="5082"/>
                      <a:pt x="188352" y="5672"/>
                    </a:cubicBezTo>
                    <a:cubicBezTo>
                      <a:pt x="187761" y="5968"/>
                      <a:pt x="187141" y="6293"/>
                      <a:pt x="186550" y="6618"/>
                    </a:cubicBezTo>
                    <a:cubicBezTo>
                      <a:pt x="185929" y="6943"/>
                      <a:pt x="185398" y="7238"/>
                      <a:pt x="184659" y="7711"/>
                    </a:cubicBezTo>
                    <a:cubicBezTo>
                      <a:pt x="183950" y="8154"/>
                      <a:pt x="183270" y="8597"/>
                      <a:pt x="182591" y="9040"/>
                    </a:cubicBezTo>
                    <a:cubicBezTo>
                      <a:pt x="182236" y="9277"/>
                      <a:pt x="181911" y="9513"/>
                      <a:pt x="181557" y="9749"/>
                    </a:cubicBezTo>
                    <a:cubicBezTo>
                      <a:pt x="181261" y="9956"/>
                      <a:pt x="180936" y="10163"/>
                      <a:pt x="180641" y="10399"/>
                    </a:cubicBezTo>
                    <a:cubicBezTo>
                      <a:pt x="179459" y="11227"/>
                      <a:pt x="178307" y="12083"/>
                      <a:pt x="177125" y="13029"/>
                    </a:cubicBezTo>
                    <a:lnTo>
                      <a:pt x="175530" y="14299"/>
                    </a:lnTo>
                    <a:lnTo>
                      <a:pt x="174732" y="14920"/>
                    </a:lnTo>
                    <a:lnTo>
                      <a:pt x="174319" y="15274"/>
                    </a:lnTo>
                    <a:lnTo>
                      <a:pt x="173876" y="15629"/>
                    </a:lnTo>
                    <a:lnTo>
                      <a:pt x="170448" y="18465"/>
                    </a:lnTo>
                    <a:lnTo>
                      <a:pt x="164008" y="23871"/>
                    </a:lnTo>
                    <a:lnTo>
                      <a:pt x="157981" y="29189"/>
                    </a:lnTo>
                    <a:lnTo>
                      <a:pt x="157124" y="29928"/>
                    </a:lnTo>
                    <a:lnTo>
                      <a:pt x="156208" y="30755"/>
                    </a:lnTo>
                    <a:cubicBezTo>
                      <a:pt x="155617" y="31287"/>
                      <a:pt x="155027" y="31819"/>
                      <a:pt x="154495" y="32291"/>
                    </a:cubicBezTo>
                    <a:lnTo>
                      <a:pt x="151570" y="35009"/>
                    </a:lnTo>
                    <a:lnTo>
                      <a:pt x="148586" y="37757"/>
                    </a:lnTo>
                    <a:cubicBezTo>
                      <a:pt x="147552" y="38732"/>
                      <a:pt x="146400" y="39796"/>
                      <a:pt x="145218" y="40948"/>
                    </a:cubicBezTo>
                    <a:lnTo>
                      <a:pt x="139368" y="46650"/>
                    </a:lnTo>
                    <a:lnTo>
                      <a:pt x="138630" y="47359"/>
                    </a:lnTo>
                    <a:lnTo>
                      <a:pt x="137891" y="48097"/>
                    </a:lnTo>
                    <a:lnTo>
                      <a:pt x="136443" y="49575"/>
                    </a:lnTo>
                    <a:lnTo>
                      <a:pt x="133548" y="52529"/>
                    </a:lnTo>
                    <a:lnTo>
                      <a:pt x="130594" y="55542"/>
                    </a:lnTo>
                    <a:cubicBezTo>
                      <a:pt x="130298" y="55838"/>
                      <a:pt x="130003" y="56163"/>
                      <a:pt x="129707" y="56458"/>
                    </a:cubicBezTo>
                    <a:lnTo>
                      <a:pt x="128939" y="57286"/>
                    </a:lnTo>
                    <a:lnTo>
                      <a:pt x="127580" y="58763"/>
                    </a:lnTo>
                    <a:lnTo>
                      <a:pt x="121819" y="64997"/>
                    </a:lnTo>
                    <a:lnTo>
                      <a:pt x="116383" y="71142"/>
                    </a:lnTo>
                    <a:lnTo>
                      <a:pt x="115024" y="72678"/>
                    </a:lnTo>
                    <a:cubicBezTo>
                      <a:pt x="114581" y="73180"/>
                      <a:pt x="114108" y="73742"/>
                      <a:pt x="113665" y="74273"/>
                    </a:cubicBezTo>
                    <a:lnTo>
                      <a:pt x="110947" y="77464"/>
                    </a:lnTo>
                    <a:cubicBezTo>
                      <a:pt x="109145" y="79591"/>
                      <a:pt x="107343" y="81777"/>
                      <a:pt x="105570" y="83964"/>
                    </a:cubicBezTo>
                    <a:lnTo>
                      <a:pt x="104241" y="85589"/>
                    </a:lnTo>
                    <a:cubicBezTo>
                      <a:pt x="103797" y="86120"/>
                      <a:pt x="103354" y="86682"/>
                      <a:pt x="102911" y="87243"/>
                    </a:cubicBezTo>
                    <a:lnTo>
                      <a:pt x="100311" y="90552"/>
                    </a:lnTo>
                    <a:cubicBezTo>
                      <a:pt x="99455" y="91645"/>
                      <a:pt x="98568" y="92738"/>
                      <a:pt x="97741" y="93861"/>
                    </a:cubicBezTo>
                    <a:lnTo>
                      <a:pt x="95200" y="97199"/>
                    </a:lnTo>
                    <a:lnTo>
                      <a:pt x="92689" y="100538"/>
                    </a:lnTo>
                    <a:lnTo>
                      <a:pt x="90237" y="103935"/>
                    </a:lnTo>
                    <a:lnTo>
                      <a:pt x="87785" y="107333"/>
                    </a:lnTo>
                    <a:lnTo>
                      <a:pt x="85392" y="110760"/>
                    </a:lnTo>
                    <a:cubicBezTo>
                      <a:pt x="59777" y="147306"/>
                      <a:pt x="39421" y="187397"/>
                      <a:pt x="25152" y="229408"/>
                    </a:cubicBezTo>
                    <a:cubicBezTo>
                      <a:pt x="18002" y="250414"/>
                      <a:pt x="12359" y="271863"/>
                      <a:pt x="8223" y="293577"/>
                    </a:cubicBezTo>
                    <a:cubicBezTo>
                      <a:pt x="6155" y="304450"/>
                      <a:pt x="4501" y="315351"/>
                      <a:pt x="3201" y="326312"/>
                    </a:cubicBezTo>
                    <a:cubicBezTo>
                      <a:pt x="1930" y="337273"/>
                      <a:pt x="1014" y="348263"/>
                      <a:pt x="512" y="359253"/>
                    </a:cubicBezTo>
                    <a:cubicBezTo>
                      <a:pt x="-522" y="381264"/>
                      <a:pt x="10" y="403303"/>
                      <a:pt x="2108" y="425166"/>
                    </a:cubicBezTo>
                    <a:cubicBezTo>
                      <a:pt x="3142" y="436097"/>
                      <a:pt x="4589" y="446999"/>
                      <a:pt x="6391" y="457812"/>
                    </a:cubicBezTo>
                    <a:cubicBezTo>
                      <a:pt x="6805" y="460500"/>
                      <a:pt x="7337" y="463218"/>
                      <a:pt x="7839" y="465936"/>
                    </a:cubicBezTo>
                    <a:cubicBezTo>
                      <a:pt x="8312" y="468654"/>
                      <a:pt x="8873" y="471343"/>
                      <a:pt x="9405" y="474002"/>
                    </a:cubicBezTo>
                    <a:lnTo>
                      <a:pt x="9818" y="476011"/>
                    </a:lnTo>
                    <a:lnTo>
                      <a:pt x="10025" y="477015"/>
                    </a:lnTo>
                    <a:lnTo>
                      <a:pt x="10232" y="477990"/>
                    </a:lnTo>
                    <a:lnTo>
                      <a:pt x="11118" y="481949"/>
                    </a:lnTo>
                    <a:lnTo>
                      <a:pt x="12005" y="485937"/>
                    </a:lnTo>
                    <a:cubicBezTo>
                      <a:pt x="12152" y="486617"/>
                      <a:pt x="12300" y="487326"/>
                      <a:pt x="12477" y="488006"/>
                    </a:cubicBezTo>
                    <a:lnTo>
                      <a:pt x="12980" y="490044"/>
                    </a:lnTo>
                    <a:lnTo>
                      <a:pt x="14900" y="497785"/>
                    </a:lnTo>
                    <a:lnTo>
                      <a:pt x="15491" y="500059"/>
                    </a:lnTo>
                    <a:lnTo>
                      <a:pt x="16023" y="501980"/>
                    </a:lnTo>
                    <a:lnTo>
                      <a:pt x="17116" y="505909"/>
                    </a:lnTo>
                    <a:lnTo>
                      <a:pt x="18209" y="509838"/>
                    </a:lnTo>
                    <a:cubicBezTo>
                      <a:pt x="18593" y="511138"/>
                      <a:pt x="18977" y="512409"/>
                      <a:pt x="19361" y="513709"/>
                    </a:cubicBezTo>
                    <a:lnTo>
                      <a:pt x="20543" y="517579"/>
                    </a:lnTo>
                    <a:lnTo>
                      <a:pt x="21134" y="519529"/>
                    </a:lnTo>
                    <a:cubicBezTo>
                      <a:pt x="21252" y="519854"/>
                      <a:pt x="21311" y="520179"/>
                      <a:pt x="21429" y="520533"/>
                    </a:cubicBezTo>
                    <a:lnTo>
                      <a:pt x="21754" y="521567"/>
                    </a:lnTo>
                    <a:lnTo>
                      <a:pt x="24295" y="529249"/>
                    </a:lnTo>
                    <a:lnTo>
                      <a:pt x="24945" y="531258"/>
                    </a:lnTo>
                    <a:cubicBezTo>
                      <a:pt x="25063" y="531612"/>
                      <a:pt x="25181" y="531967"/>
                      <a:pt x="25329" y="532321"/>
                    </a:cubicBezTo>
                    <a:lnTo>
                      <a:pt x="25684" y="533296"/>
                    </a:lnTo>
                    <a:lnTo>
                      <a:pt x="27043" y="537078"/>
                    </a:lnTo>
                    <a:cubicBezTo>
                      <a:pt x="28874" y="542189"/>
                      <a:pt x="30824" y="547330"/>
                      <a:pt x="32833" y="552382"/>
                    </a:cubicBezTo>
                    <a:cubicBezTo>
                      <a:pt x="36881" y="562515"/>
                      <a:pt x="41283" y="572501"/>
                      <a:pt x="46010" y="582310"/>
                    </a:cubicBezTo>
                    <a:cubicBezTo>
                      <a:pt x="50737" y="592118"/>
                      <a:pt x="55818" y="601749"/>
                      <a:pt x="61225" y="611174"/>
                    </a:cubicBezTo>
                    <a:cubicBezTo>
                      <a:pt x="82851" y="648901"/>
                      <a:pt x="109736" y="683468"/>
                      <a:pt x="140786" y="713514"/>
                    </a:cubicBezTo>
                    <a:cubicBezTo>
                      <a:pt x="156326" y="728552"/>
                      <a:pt x="172871" y="742437"/>
                      <a:pt x="190331" y="755053"/>
                    </a:cubicBezTo>
                    <a:cubicBezTo>
                      <a:pt x="207792" y="767668"/>
                      <a:pt x="226109" y="779042"/>
                      <a:pt x="245106" y="789028"/>
                    </a:cubicBezTo>
                    <a:cubicBezTo>
                      <a:pt x="283099" y="809000"/>
                      <a:pt x="323781" y="823506"/>
                      <a:pt x="365556" y="832103"/>
                    </a:cubicBezTo>
                    <a:cubicBezTo>
                      <a:pt x="324254" y="821556"/>
                      <a:pt x="284576" y="805188"/>
                      <a:pt x="248060" y="783740"/>
                    </a:cubicBezTo>
                    <a:cubicBezTo>
                      <a:pt x="229802" y="773015"/>
                      <a:pt x="212342" y="760991"/>
                      <a:pt x="195856" y="747844"/>
                    </a:cubicBezTo>
                    <a:cubicBezTo>
                      <a:pt x="179371" y="734667"/>
                      <a:pt x="163860" y="720339"/>
                      <a:pt x="149443" y="705035"/>
                    </a:cubicBezTo>
                    <a:cubicBezTo>
                      <a:pt x="120637" y="674368"/>
                      <a:pt x="96293" y="639743"/>
                      <a:pt x="77238" y="602547"/>
                    </a:cubicBezTo>
                    <a:cubicBezTo>
                      <a:pt x="72481" y="593241"/>
                      <a:pt x="68049" y="583787"/>
                      <a:pt x="63972" y="574185"/>
                    </a:cubicBezTo>
                    <a:cubicBezTo>
                      <a:pt x="59895" y="564583"/>
                      <a:pt x="56143" y="554863"/>
                      <a:pt x="52746" y="545025"/>
                    </a:cubicBezTo>
                    <a:cubicBezTo>
                      <a:pt x="51062" y="540091"/>
                      <a:pt x="49437" y="535187"/>
                      <a:pt x="47930" y="530194"/>
                    </a:cubicBezTo>
                    <a:lnTo>
                      <a:pt x="46778" y="526383"/>
                    </a:lnTo>
                    <a:lnTo>
                      <a:pt x="46482" y="525438"/>
                    </a:lnTo>
                    <a:cubicBezTo>
                      <a:pt x="46394" y="525172"/>
                      <a:pt x="46305" y="524876"/>
                      <a:pt x="46246" y="524610"/>
                    </a:cubicBezTo>
                    <a:lnTo>
                      <a:pt x="45744" y="522779"/>
                    </a:lnTo>
                    <a:lnTo>
                      <a:pt x="43646" y="515186"/>
                    </a:lnTo>
                    <a:lnTo>
                      <a:pt x="43410" y="514329"/>
                    </a:lnTo>
                    <a:cubicBezTo>
                      <a:pt x="43321" y="514063"/>
                      <a:pt x="43262" y="513709"/>
                      <a:pt x="43173" y="513413"/>
                    </a:cubicBezTo>
                    <a:lnTo>
                      <a:pt x="42701" y="511522"/>
                    </a:lnTo>
                    <a:lnTo>
                      <a:pt x="41726" y="507682"/>
                    </a:lnTo>
                    <a:cubicBezTo>
                      <a:pt x="41401" y="506411"/>
                      <a:pt x="41076" y="505112"/>
                      <a:pt x="40780" y="503841"/>
                    </a:cubicBezTo>
                    <a:lnTo>
                      <a:pt x="39924" y="500030"/>
                    </a:lnTo>
                    <a:lnTo>
                      <a:pt x="39067" y="496219"/>
                    </a:lnTo>
                    <a:lnTo>
                      <a:pt x="38624" y="494269"/>
                    </a:lnTo>
                    <a:lnTo>
                      <a:pt x="38269" y="492644"/>
                    </a:lnTo>
                    <a:lnTo>
                      <a:pt x="36703" y="484785"/>
                    </a:lnTo>
                    <a:lnTo>
                      <a:pt x="36349" y="482924"/>
                    </a:lnTo>
                    <a:cubicBezTo>
                      <a:pt x="36231" y="482333"/>
                      <a:pt x="36142" y="481713"/>
                      <a:pt x="36024" y="481092"/>
                    </a:cubicBezTo>
                    <a:lnTo>
                      <a:pt x="35344" y="477222"/>
                    </a:lnTo>
                    <a:lnTo>
                      <a:pt x="34665" y="473322"/>
                    </a:lnTo>
                    <a:lnTo>
                      <a:pt x="34488" y="472347"/>
                    </a:lnTo>
                    <a:lnTo>
                      <a:pt x="34340" y="471372"/>
                    </a:lnTo>
                    <a:lnTo>
                      <a:pt x="34044" y="469452"/>
                    </a:lnTo>
                    <a:cubicBezTo>
                      <a:pt x="33660" y="466882"/>
                      <a:pt x="33247" y="464311"/>
                      <a:pt x="32951" y="461771"/>
                    </a:cubicBezTo>
                    <a:cubicBezTo>
                      <a:pt x="32626" y="459200"/>
                      <a:pt x="32242" y="456689"/>
                      <a:pt x="31976" y="454089"/>
                    </a:cubicBezTo>
                    <a:cubicBezTo>
                      <a:pt x="30765" y="443808"/>
                      <a:pt x="29908" y="433497"/>
                      <a:pt x="29406" y="423157"/>
                    </a:cubicBezTo>
                    <a:cubicBezTo>
                      <a:pt x="28431" y="402506"/>
                      <a:pt x="28904" y="381825"/>
                      <a:pt x="30854" y="361292"/>
                    </a:cubicBezTo>
                    <a:cubicBezTo>
                      <a:pt x="31829" y="351040"/>
                      <a:pt x="33158" y="340818"/>
                      <a:pt x="34842" y="330685"/>
                    </a:cubicBezTo>
                    <a:cubicBezTo>
                      <a:pt x="36526" y="320551"/>
                      <a:pt x="38565" y="310477"/>
                      <a:pt x="40958" y="300491"/>
                    </a:cubicBezTo>
                    <a:cubicBezTo>
                      <a:pt x="45744" y="280519"/>
                      <a:pt x="51918" y="260931"/>
                      <a:pt x="59423" y="241876"/>
                    </a:cubicBezTo>
                    <a:cubicBezTo>
                      <a:pt x="74401" y="203794"/>
                      <a:pt x="94816" y="168016"/>
                      <a:pt x="119692" y="135902"/>
                    </a:cubicBezTo>
                    <a:lnTo>
                      <a:pt x="122026" y="132888"/>
                    </a:lnTo>
                    <a:lnTo>
                      <a:pt x="124419" y="129934"/>
                    </a:lnTo>
                    <a:lnTo>
                      <a:pt x="126812" y="126980"/>
                    </a:lnTo>
                    <a:lnTo>
                      <a:pt x="129235" y="124055"/>
                    </a:lnTo>
                    <a:lnTo>
                      <a:pt x="131657" y="121130"/>
                    </a:lnTo>
                    <a:cubicBezTo>
                      <a:pt x="132485" y="120155"/>
                      <a:pt x="133312" y="119210"/>
                      <a:pt x="134139" y="118264"/>
                    </a:cubicBezTo>
                    <a:lnTo>
                      <a:pt x="136621" y="115398"/>
                    </a:lnTo>
                    <a:cubicBezTo>
                      <a:pt x="137034" y="114926"/>
                      <a:pt x="137448" y="114453"/>
                      <a:pt x="137862" y="113980"/>
                    </a:cubicBezTo>
                    <a:lnTo>
                      <a:pt x="139132" y="112592"/>
                    </a:lnTo>
                    <a:cubicBezTo>
                      <a:pt x="140816" y="110730"/>
                      <a:pt x="142470" y="108869"/>
                      <a:pt x="144213" y="107008"/>
                    </a:cubicBezTo>
                    <a:lnTo>
                      <a:pt x="146813" y="104231"/>
                    </a:lnTo>
                    <a:cubicBezTo>
                      <a:pt x="147257" y="103758"/>
                      <a:pt x="147670" y="103315"/>
                      <a:pt x="148113" y="102842"/>
                    </a:cubicBezTo>
                    <a:lnTo>
                      <a:pt x="149472" y="101454"/>
                    </a:lnTo>
                    <a:lnTo>
                      <a:pt x="154908" y="95870"/>
                    </a:lnTo>
                    <a:lnTo>
                      <a:pt x="160285" y="90641"/>
                    </a:lnTo>
                    <a:lnTo>
                      <a:pt x="161703" y="89252"/>
                    </a:lnTo>
                    <a:lnTo>
                      <a:pt x="162324" y="88661"/>
                    </a:lnTo>
                    <a:cubicBezTo>
                      <a:pt x="162501" y="88484"/>
                      <a:pt x="162678" y="88336"/>
                      <a:pt x="162856" y="88159"/>
                    </a:cubicBezTo>
                    <a:lnTo>
                      <a:pt x="165633" y="85589"/>
                    </a:lnTo>
                    <a:lnTo>
                      <a:pt x="168469" y="82959"/>
                    </a:lnTo>
                    <a:lnTo>
                      <a:pt x="169887" y="81659"/>
                    </a:lnTo>
                    <a:lnTo>
                      <a:pt x="170596" y="81009"/>
                    </a:lnTo>
                    <a:lnTo>
                      <a:pt x="171335" y="80359"/>
                    </a:lnTo>
                    <a:lnTo>
                      <a:pt x="177184" y="75189"/>
                    </a:lnTo>
                    <a:cubicBezTo>
                      <a:pt x="177923" y="74539"/>
                      <a:pt x="178780" y="73801"/>
                      <a:pt x="179725" y="73003"/>
                    </a:cubicBezTo>
                    <a:lnTo>
                      <a:pt x="182739" y="70462"/>
                    </a:lnTo>
                    <a:lnTo>
                      <a:pt x="185782" y="67892"/>
                    </a:lnTo>
                    <a:lnTo>
                      <a:pt x="187082" y="66828"/>
                    </a:lnTo>
                    <a:lnTo>
                      <a:pt x="188352" y="65824"/>
                    </a:lnTo>
                    <a:lnTo>
                      <a:pt x="194556" y="60860"/>
                    </a:lnTo>
                    <a:lnTo>
                      <a:pt x="200583" y="56281"/>
                    </a:lnTo>
                    <a:lnTo>
                      <a:pt x="203419" y="54154"/>
                    </a:lnTo>
                    <a:lnTo>
                      <a:pt x="203774" y="53888"/>
                    </a:lnTo>
                    <a:cubicBezTo>
                      <a:pt x="203774" y="53888"/>
                      <a:pt x="204010" y="53711"/>
                      <a:pt x="204158" y="53622"/>
                    </a:cubicBezTo>
                    <a:lnTo>
                      <a:pt x="204956" y="53061"/>
                    </a:lnTo>
                    <a:lnTo>
                      <a:pt x="206551" y="51909"/>
                    </a:lnTo>
                    <a:close/>
                  </a:path>
                </a:pathLst>
              </a:custGeom>
              <a:solidFill>
                <a:srgbClr val="FF6B00"/>
              </a:solidFill>
              <a:ln w="2951"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grpSp>
        <p:grpSp>
          <p:nvGrpSpPr>
            <p:cNvPr id="19" name="Group 18">
              <a:extLst>
                <a:ext uri="{FF2B5EF4-FFF2-40B4-BE49-F238E27FC236}">
                  <a16:creationId xmlns:a16="http://schemas.microsoft.com/office/drawing/2014/main" id="{FAF57A3E-306F-2A09-52A8-1704368BD87D}"/>
                </a:ext>
                <a:ext uri="{C183D7F6-B498-43B3-948B-1728B52AA6E4}">
                  <adec:decorative xmlns:adec="http://schemas.microsoft.com/office/drawing/2017/decorative" val="1"/>
                </a:ext>
              </a:extLst>
            </p:cNvPr>
            <p:cNvGrpSpPr/>
            <p:nvPr userDrawn="1"/>
          </p:nvGrpSpPr>
          <p:grpSpPr>
            <a:xfrm>
              <a:off x="3117777" y="1066144"/>
              <a:ext cx="2504281" cy="2415424"/>
              <a:chOff x="3117777" y="1066144"/>
              <a:chExt cx="2504281" cy="2415424"/>
            </a:xfrm>
          </p:grpSpPr>
          <p:sp>
            <p:nvSpPr>
              <p:cNvPr id="25" name="Freeform: Shape 24">
                <a:extLst>
                  <a:ext uri="{FF2B5EF4-FFF2-40B4-BE49-F238E27FC236}">
                    <a16:creationId xmlns:a16="http://schemas.microsoft.com/office/drawing/2014/main" id="{46AA5900-9FC9-019A-DB78-8F49BE910D04}"/>
                  </a:ext>
                </a:extLst>
              </p:cNvPr>
              <p:cNvSpPr/>
              <p:nvPr/>
            </p:nvSpPr>
            <p:spPr>
              <a:xfrm>
                <a:off x="3117777" y="1351535"/>
                <a:ext cx="1524703" cy="2130033"/>
              </a:xfrm>
              <a:custGeom>
                <a:avLst/>
                <a:gdLst>
                  <a:gd name="connsiteX0" fmla="*/ 91085 w 436718"/>
                  <a:gd name="connsiteY0" fmla="*/ 42488 h 610102"/>
                  <a:gd name="connsiteX1" fmla="*/ 93006 w 436718"/>
                  <a:gd name="connsiteY1" fmla="*/ 39445 h 610102"/>
                  <a:gd name="connsiteX2" fmla="*/ 93419 w 436718"/>
                  <a:gd name="connsiteY2" fmla="*/ 38706 h 610102"/>
                  <a:gd name="connsiteX3" fmla="*/ 93774 w 436718"/>
                  <a:gd name="connsiteY3" fmla="*/ 38086 h 610102"/>
                  <a:gd name="connsiteX4" fmla="*/ 94453 w 436718"/>
                  <a:gd name="connsiteY4" fmla="*/ 36815 h 610102"/>
                  <a:gd name="connsiteX5" fmla="*/ 95192 w 436718"/>
                  <a:gd name="connsiteY5" fmla="*/ 35368 h 610102"/>
                  <a:gd name="connsiteX6" fmla="*/ 95931 w 436718"/>
                  <a:gd name="connsiteY6" fmla="*/ 33831 h 610102"/>
                  <a:gd name="connsiteX7" fmla="*/ 97260 w 436718"/>
                  <a:gd name="connsiteY7" fmla="*/ 30788 h 610102"/>
                  <a:gd name="connsiteX8" fmla="*/ 97556 w 436718"/>
                  <a:gd name="connsiteY8" fmla="*/ 30020 h 610102"/>
                  <a:gd name="connsiteX9" fmla="*/ 97615 w 436718"/>
                  <a:gd name="connsiteY9" fmla="*/ 29843 h 610102"/>
                  <a:gd name="connsiteX10" fmla="*/ 97615 w 436718"/>
                  <a:gd name="connsiteY10" fmla="*/ 29695 h 610102"/>
                  <a:gd name="connsiteX11" fmla="*/ 97733 w 436718"/>
                  <a:gd name="connsiteY11" fmla="*/ 29400 h 610102"/>
                  <a:gd name="connsiteX12" fmla="*/ 98117 w 436718"/>
                  <a:gd name="connsiteY12" fmla="*/ 28100 h 610102"/>
                  <a:gd name="connsiteX13" fmla="*/ 99033 w 436718"/>
                  <a:gd name="connsiteY13" fmla="*/ 25145 h 610102"/>
                  <a:gd name="connsiteX14" fmla="*/ 100155 w 436718"/>
                  <a:gd name="connsiteY14" fmla="*/ 19414 h 610102"/>
                  <a:gd name="connsiteX15" fmla="*/ 100096 w 436718"/>
                  <a:gd name="connsiteY15" fmla="*/ 18291 h 610102"/>
                  <a:gd name="connsiteX16" fmla="*/ 100067 w 436718"/>
                  <a:gd name="connsiteY16" fmla="*/ 17730 h 610102"/>
                  <a:gd name="connsiteX17" fmla="*/ 100096 w 436718"/>
                  <a:gd name="connsiteY17" fmla="*/ 17080 h 610102"/>
                  <a:gd name="connsiteX18" fmla="*/ 100096 w 436718"/>
                  <a:gd name="connsiteY18" fmla="*/ 14510 h 610102"/>
                  <a:gd name="connsiteX19" fmla="*/ 99299 w 436718"/>
                  <a:gd name="connsiteY19" fmla="*/ 9812 h 610102"/>
                  <a:gd name="connsiteX20" fmla="*/ 94513 w 436718"/>
                  <a:gd name="connsiteY20" fmla="*/ 2692 h 610102"/>
                  <a:gd name="connsiteX21" fmla="*/ 86388 w 436718"/>
                  <a:gd name="connsiteY21" fmla="*/ 4 h 610102"/>
                  <a:gd name="connsiteX22" fmla="*/ 81631 w 436718"/>
                  <a:gd name="connsiteY22" fmla="*/ 476 h 610102"/>
                  <a:gd name="connsiteX23" fmla="*/ 79150 w 436718"/>
                  <a:gd name="connsiteY23" fmla="*/ 1156 h 610102"/>
                  <a:gd name="connsiteX24" fmla="*/ 78529 w 436718"/>
                  <a:gd name="connsiteY24" fmla="*/ 1363 h 610102"/>
                  <a:gd name="connsiteX25" fmla="*/ 77820 w 436718"/>
                  <a:gd name="connsiteY25" fmla="*/ 1717 h 610102"/>
                  <a:gd name="connsiteX26" fmla="*/ 76373 w 436718"/>
                  <a:gd name="connsiteY26" fmla="*/ 2485 h 610102"/>
                  <a:gd name="connsiteX27" fmla="*/ 71380 w 436718"/>
                  <a:gd name="connsiteY27" fmla="*/ 5233 h 610102"/>
                  <a:gd name="connsiteX28" fmla="*/ 68898 w 436718"/>
                  <a:gd name="connsiteY28" fmla="*/ 7006 h 610102"/>
                  <a:gd name="connsiteX29" fmla="*/ 67539 w 436718"/>
                  <a:gd name="connsiteY29" fmla="*/ 8217 h 610102"/>
                  <a:gd name="connsiteX30" fmla="*/ 66830 w 436718"/>
                  <a:gd name="connsiteY30" fmla="*/ 8896 h 610102"/>
                  <a:gd name="connsiteX31" fmla="*/ 66239 w 436718"/>
                  <a:gd name="connsiteY31" fmla="*/ 9428 h 610102"/>
                  <a:gd name="connsiteX32" fmla="*/ 63905 w 436718"/>
                  <a:gd name="connsiteY32" fmla="*/ 11733 h 610102"/>
                  <a:gd name="connsiteX33" fmla="*/ 62753 w 436718"/>
                  <a:gd name="connsiteY33" fmla="*/ 12973 h 610102"/>
                  <a:gd name="connsiteX34" fmla="*/ 61571 w 436718"/>
                  <a:gd name="connsiteY34" fmla="*/ 14362 h 610102"/>
                  <a:gd name="connsiteX35" fmla="*/ 60330 w 436718"/>
                  <a:gd name="connsiteY35" fmla="*/ 15987 h 610102"/>
                  <a:gd name="connsiteX36" fmla="*/ 59710 w 436718"/>
                  <a:gd name="connsiteY36" fmla="*/ 16814 h 610102"/>
                  <a:gd name="connsiteX37" fmla="*/ 59178 w 436718"/>
                  <a:gd name="connsiteY37" fmla="*/ 17582 h 610102"/>
                  <a:gd name="connsiteX38" fmla="*/ 57199 w 436718"/>
                  <a:gd name="connsiteY38" fmla="*/ 20625 h 610102"/>
                  <a:gd name="connsiteX39" fmla="*/ 56312 w 436718"/>
                  <a:gd name="connsiteY39" fmla="*/ 22073 h 610102"/>
                  <a:gd name="connsiteX40" fmla="*/ 55869 w 436718"/>
                  <a:gd name="connsiteY40" fmla="*/ 22782 h 610102"/>
                  <a:gd name="connsiteX41" fmla="*/ 55633 w 436718"/>
                  <a:gd name="connsiteY41" fmla="*/ 23166 h 610102"/>
                  <a:gd name="connsiteX42" fmla="*/ 55396 w 436718"/>
                  <a:gd name="connsiteY42" fmla="*/ 23580 h 610102"/>
                  <a:gd name="connsiteX43" fmla="*/ 53535 w 436718"/>
                  <a:gd name="connsiteY43" fmla="*/ 26770 h 610102"/>
                  <a:gd name="connsiteX44" fmla="*/ 50049 w 436718"/>
                  <a:gd name="connsiteY44" fmla="*/ 32827 h 610102"/>
                  <a:gd name="connsiteX45" fmla="*/ 46858 w 436718"/>
                  <a:gd name="connsiteY45" fmla="*/ 38677 h 610102"/>
                  <a:gd name="connsiteX46" fmla="*/ 46386 w 436718"/>
                  <a:gd name="connsiteY46" fmla="*/ 39504 h 610102"/>
                  <a:gd name="connsiteX47" fmla="*/ 45883 w 436718"/>
                  <a:gd name="connsiteY47" fmla="*/ 40390 h 610102"/>
                  <a:gd name="connsiteX48" fmla="*/ 44997 w 436718"/>
                  <a:gd name="connsiteY48" fmla="*/ 42074 h 610102"/>
                  <a:gd name="connsiteX49" fmla="*/ 43490 w 436718"/>
                  <a:gd name="connsiteY49" fmla="*/ 45029 h 610102"/>
                  <a:gd name="connsiteX50" fmla="*/ 41954 w 436718"/>
                  <a:gd name="connsiteY50" fmla="*/ 48042 h 610102"/>
                  <a:gd name="connsiteX51" fmla="*/ 40240 w 436718"/>
                  <a:gd name="connsiteY51" fmla="*/ 51469 h 610102"/>
                  <a:gd name="connsiteX52" fmla="*/ 37286 w 436718"/>
                  <a:gd name="connsiteY52" fmla="*/ 57585 h 610102"/>
                  <a:gd name="connsiteX53" fmla="*/ 36932 w 436718"/>
                  <a:gd name="connsiteY53" fmla="*/ 58353 h 610102"/>
                  <a:gd name="connsiteX54" fmla="*/ 36577 w 436718"/>
                  <a:gd name="connsiteY54" fmla="*/ 59121 h 610102"/>
                  <a:gd name="connsiteX55" fmla="*/ 35868 w 436718"/>
                  <a:gd name="connsiteY55" fmla="*/ 60687 h 610102"/>
                  <a:gd name="connsiteX56" fmla="*/ 34450 w 436718"/>
                  <a:gd name="connsiteY56" fmla="*/ 63818 h 610102"/>
                  <a:gd name="connsiteX57" fmla="*/ 33002 w 436718"/>
                  <a:gd name="connsiteY57" fmla="*/ 67009 h 610102"/>
                  <a:gd name="connsiteX58" fmla="*/ 32589 w 436718"/>
                  <a:gd name="connsiteY58" fmla="*/ 67984 h 610102"/>
                  <a:gd name="connsiteX59" fmla="*/ 32205 w 436718"/>
                  <a:gd name="connsiteY59" fmla="*/ 68870 h 610102"/>
                  <a:gd name="connsiteX60" fmla="*/ 31555 w 436718"/>
                  <a:gd name="connsiteY60" fmla="*/ 70407 h 610102"/>
                  <a:gd name="connsiteX61" fmla="*/ 28807 w 436718"/>
                  <a:gd name="connsiteY61" fmla="*/ 76906 h 610102"/>
                  <a:gd name="connsiteX62" fmla="*/ 26325 w 436718"/>
                  <a:gd name="connsiteY62" fmla="*/ 83229 h 610102"/>
                  <a:gd name="connsiteX63" fmla="*/ 25705 w 436718"/>
                  <a:gd name="connsiteY63" fmla="*/ 84795 h 610102"/>
                  <a:gd name="connsiteX64" fmla="*/ 25114 w 436718"/>
                  <a:gd name="connsiteY64" fmla="*/ 86419 h 610102"/>
                  <a:gd name="connsiteX65" fmla="*/ 23903 w 436718"/>
                  <a:gd name="connsiteY65" fmla="*/ 89699 h 610102"/>
                  <a:gd name="connsiteX66" fmla="*/ 21569 w 436718"/>
                  <a:gd name="connsiteY66" fmla="*/ 96287 h 610102"/>
                  <a:gd name="connsiteX67" fmla="*/ 20978 w 436718"/>
                  <a:gd name="connsiteY67" fmla="*/ 97942 h 610102"/>
                  <a:gd name="connsiteX68" fmla="*/ 20417 w 436718"/>
                  <a:gd name="connsiteY68" fmla="*/ 99596 h 610102"/>
                  <a:gd name="connsiteX69" fmla="*/ 19323 w 436718"/>
                  <a:gd name="connsiteY69" fmla="*/ 102905 h 610102"/>
                  <a:gd name="connsiteX70" fmla="*/ 18260 w 436718"/>
                  <a:gd name="connsiteY70" fmla="*/ 106214 h 610102"/>
                  <a:gd name="connsiteX71" fmla="*/ 17226 w 436718"/>
                  <a:gd name="connsiteY71" fmla="*/ 109552 h 610102"/>
                  <a:gd name="connsiteX72" fmla="*/ 16221 w 436718"/>
                  <a:gd name="connsiteY72" fmla="*/ 112891 h 610102"/>
                  <a:gd name="connsiteX73" fmla="*/ 15246 w 436718"/>
                  <a:gd name="connsiteY73" fmla="*/ 116229 h 610102"/>
                  <a:gd name="connsiteX74" fmla="*/ 14271 w 436718"/>
                  <a:gd name="connsiteY74" fmla="*/ 119568 h 610102"/>
                  <a:gd name="connsiteX75" fmla="*/ 13385 w 436718"/>
                  <a:gd name="connsiteY75" fmla="*/ 122936 h 610102"/>
                  <a:gd name="connsiteX76" fmla="*/ 90 w 436718"/>
                  <a:gd name="connsiteY76" fmla="*/ 232573 h 610102"/>
                  <a:gd name="connsiteX77" fmla="*/ 5113 w 436718"/>
                  <a:gd name="connsiteY77" fmla="*/ 287406 h 610102"/>
                  <a:gd name="connsiteX78" fmla="*/ 10490 w 436718"/>
                  <a:gd name="connsiteY78" fmla="*/ 314380 h 610102"/>
                  <a:gd name="connsiteX79" fmla="*/ 17728 w 436718"/>
                  <a:gd name="connsiteY79" fmla="*/ 340851 h 610102"/>
                  <a:gd name="connsiteX80" fmla="*/ 37670 w 436718"/>
                  <a:gd name="connsiteY80" fmla="*/ 391814 h 610102"/>
                  <a:gd name="connsiteX81" fmla="*/ 50285 w 436718"/>
                  <a:gd name="connsiteY81" fmla="*/ 416040 h 610102"/>
                  <a:gd name="connsiteX82" fmla="*/ 53712 w 436718"/>
                  <a:gd name="connsiteY82" fmla="*/ 421979 h 610102"/>
                  <a:gd name="connsiteX83" fmla="*/ 57228 w 436718"/>
                  <a:gd name="connsiteY83" fmla="*/ 427828 h 610102"/>
                  <a:gd name="connsiteX84" fmla="*/ 58114 w 436718"/>
                  <a:gd name="connsiteY84" fmla="*/ 429276 h 610102"/>
                  <a:gd name="connsiteX85" fmla="*/ 58558 w 436718"/>
                  <a:gd name="connsiteY85" fmla="*/ 430015 h 610102"/>
                  <a:gd name="connsiteX86" fmla="*/ 59001 w 436718"/>
                  <a:gd name="connsiteY86" fmla="*/ 430724 h 610102"/>
                  <a:gd name="connsiteX87" fmla="*/ 60803 w 436718"/>
                  <a:gd name="connsiteY87" fmla="*/ 433560 h 610102"/>
                  <a:gd name="connsiteX88" fmla="*/ 62635 w 436718"/>
                  <a:gd name="connsiteY88" fmla="*/ 436426 h 610102"/>
                  <a:gd name="connsiteX89" fmla="*/ 63610 w 436718"/>
                  <a:gd name="connsiteY89" fmla="*/ 437903 h 610102"/>
                  <a:gd name="connsiteX90" fmla="*/ 64585 w 436718"/>
                  <a:gd name="connsiteY90" fmla="*/ 439350 h 610102"/>
                  <a:gd name="connsiteX91" fmla="*/ 68278 w 436718"/>
                  <a:gd name="connsiteY91" fmla="*/ 444846 h 610102"/>
                  <a:gd name="connsiteX92" fmla="*/ 69371 w 436718"/>
                  <a:gd name="connsiteY92" fmla="*/ 446441 h 610102"/>
                  <a:gd name="connsiteX93" fmla="*/ 70346 w 436718"/>
                  <a:gd name="connsiteY93" fmla="*/ 447800 h 610102"/>
                  <a:gd name="connsiteX94" fmla="*/ 72325 w 436718"/>
                  <a:gd name="connsiteY94" fmla="*/ 450577 h 610102"/>
                  <a:gd name="connsiteX95" fmla="*/ 74305 w 436718"/>
                  <a:gd name="connsiteY95" fmla="*/ 453325 h 610102"/>
                  <a:gd name="connsiteX96" fmla="*/ 76313 w 436718"/>
                  <a:gd name="connsiteY96" fmla="*/ 456013 h 610102"/>
                  <a:gd name="connsiteX97" fmla="*/ 78322 w 436718"/>
                  <a:gd name="connsiteY97" fmla="*/ 458702 h 610102"/>
                  <a:gd name="connsiteX98" fmla="*/ 79327 w 436718"/>
                  <a:gd name="connsiteY98" fmla="*/ 460061 h 610102"/>
                  <a:gd name="connsiteX99" fmla="*/ 79859 w 436718"/>
                  <a:gd name="connsiteY99" fmla="*/ 460740 h 610102"/>
                  <a:gd name="connsiteX100" fmla="*/ 80420 w 436718"/>
                  <a:gd name="connsiteY100" fmla="*/ 461449 h 610102"/>
                  <a:gd name="connsiteX101" fmla="*/ 84586 w 436718"/>
                  <a:gd name="connsiteY101" fmla="*/ 466738 h 610102"/>
                  <a:gd name="connsiteX102" fmla="*/ 85679 w 436718"/>
                  <a:gd name="connsiteY102" fmla="*/ 468126 h 610102"/>
                  <a:gd name="connsiteX103" fmla="*/ 86270 w 436718"/>
                  <a:gd name="connsiteY103" fmla="*/ 468835 h 610102"/>
                  <a:gd name="connsiteX104" fmla="*/ 86802 w 436718"/>
                  <a:gd name="connsiteY104" fmla="*/ 469485 h 610102"/>
                  <a:gd name="connsiteX105" fmla="*/ 88929 w 436718"/>
                  <a:gd name="connsiteY105" fmla="*/ 472056 h 610102"/>
                  <a:gd name="connsiteX106" fmla="*/ 97792 w 436718"/>
                  <a:gd name="connsiteY106" fmla="*/ 482366 h 610102"/>
                  <a:gd name="connsiteX107" fmla="*/ 116582 w 436718"/>
                  <a:gd name="connsiteY107" fmla="*/ 501954 h 610102"/>
                  <a:gd name="connsiteX108" fmla="*/ 136642 w 436718"/>
                  <a:gd name="connsiteY108" fmla="*/ 520153 h 610102"/>
                  <a:gd name="connsiteX109" fmla="*/ 227755 w 436718"/>
                  <a:gd name="connsiteY109" fmla="*/ 577379 h 610102"/>
                  <a:gd name="connsiteX110" fmla="*/ 278187 w 436718"/>
                  <a:gd name="connsiteY110" fmla="*/ 595726 h 610102"/>
                  <a:gd name="connsiteX111" fmla="*/ 330538 w 436718"/>
                  <a:gd name="connsiteY111" fmla="*/ 606657 h 610102"/>
                  <a:gd name="connsiteX112" fmla="*/ 436719 w 436718"/>
                  <a:gd name="connsiteY112" fmla="*/ 606066 h 610102"/>
                  <a:gd name="connsiteX113" fmla="*/ 331336 w 436718"/>
                  <a:gd name="connsiteY113" fmla="*/ 601694 h 610102"/>
                  <a:gd name="connsiteX114" fmla="*/ 280432 w 436718"/>
                  <a:gd name="connsiteY114" fmla="*/ 588517 h 610102"/>
                  <a:gd name="connsiteX115" fmla="*/ 232069 w 436718"/>
                  <a:gd name="connsiteY115" fmla="*/ 568309 h 610102"/>
                  <a:gd name="connsiteX116" fmla="*/ 146657 w 436718"/>
                  <a:gd name="connsiteY116" fmla="*/ 508867 h 610102"/>
                  <a:gd name="connsiteX117" fmla="*/ 128252 w 436718"/>
                  <a:gd name="connsiteY117" fmla="*/ 490520 h 610102"/>
                  <a:gd name="connsiteX118" fmla="*/ 111205 w 436718"/>
                  <a:gd name="connsiteY118" fmla="*/ 470962 h 610102"/>
                  <a:gd name="connsiteX119" fmla="*/ 103228 w 436718"/>
                  <a:gd name="connsiteY119" fmla="*/ 460740 h 610102"/>
                  <a:gd name="connsiteX120" fmla="*/ 101249 w 436718"/>
                  <a:gd name="connsiteY120" fmla="*/ 458111 h 610102"/>
                  <a:gd name="connsiteX121" fmla="*/ 100746 w 436718"/>
                  <a:gd name="connsiteY121" fmla="*/ 457461 h 610102"/>
                  <a:gd name="connsiteX122" fmla="*/ 100303 w 436718"/>
                  <a:gd name="connsiteY122" fmla="*/ 456870 h 610102"/>
                  <a:gd name="connsiteX123" fmla="*/ 99387 w 436718"/>
                  <a:gd name="connsiteY123" fmla="*/ 455600 h 610102"/>
                  <a:gd name="connsiteX124" fmla="*/ 95576 w 436718"/>
                  <a:gd name="connsiteY124" fmla="*/ 450282 h 610102"/>
                  <a:gd name="connsiteX125" fmla="*/ 95133 w 436718"/>
                  <a:gd name="connsiteY125" fmla="*/ 449661 h 610102"/>
                  <a:gd name="connsiteX126" fmla="*/ 94690 w 436718"/>
                  <a:gd name="connsiteY126" fmla="*/ 449011 h 610102"/>
                  <a:gd name="connsiteX127" fmla="*/ 93774 w 436718"/>
                  <a:gd name="connsiteY127" fmla="*/ 447682 h 610102"/>
                  <a:gd name="connsiteX128" fmla="*/ 91942 w 436718"/>
                  <a:gd name="connsiteY128" fmla="*/ 444964 h 610102"/>
                  <a:gd name="connsiteX129" fmla="*/ 90110 w 436718"/>
                  <a:gd name="connsiteY129" fmla="*/ 442246 h 610102"/>
                  <a:gd name="connsiteX130" fmla="*/ 88367 w 436718"/>
                  <a:gd name="connsiteY130" fmla="*/ 439528 h 610102"/>
                  <a:gd name="connsiteX131" fmla="*/ 86624 w 436718"/>
                  <a:gd name="connsiteY131" fmla="*/ 436810 h 610102"/>
                  <a:gd name="connsiteX132" fmla="*/ 85738 w 436718"/>
                  <a:gd name="connsiteY132" fmla="*/ 435421 h 610102"/>
                  <a:gd name="connsiteX133" fmla="*/ 84999 w 436718"/>
                  <a:gd name="connsiteY133" fmla="*/ 434239 h 610102"/>
                  <a:gd name="connsiteX134" fmla="*/ 81543 w 436718"/>
                  <a:gd name="connsiteY134" fmla="*/ 428567 h 610102"/>
                  <a:gd name="connsiteX135" fmla="*/ 80745 w 436718"/>
                  <a:gd name="connsiteY135" fmla="*/ 427237 h 610102"/>
                  <a:gd name="connsiteX136" fmla="*/ 79977 w 436718"/>
                  <a:gd name="connsiteY136" fmla="*/ 425908 h 610102"/>
                  <a:gd name="connsiteX137" fmla="*/ 78352 w 436718"/>
                  <a:gd name="connsiteY137" fmla="*/ 423101 h 610102"/>
                  <a:gd name="connsiteX138" fmla="*/ 76727 w 436718"/>
                  <a:gd name="connsiteY138" fmla="*/ 420265 h 610102"/>
                  <a:gd name="connsiteX139" fmla="*/ 76313 w 436718"/>
                  <a:gd name="connsiteY139" fmla="*/ 419556 h 610102"/>
                  <a:gd name="connsiteX140" fmla="*/ 75929 w 436718"/>
                  <a:gd name="connsiteY140" fmla="*/ 418847 h 610102"/>
                  <a:gd name="connsiteX141" fmla="*/ 75161 w 436718"/>
                  <a:gd name="connsiteY141" fmla="*/ 417429 h 610102"/>
                  <a:gd name="connsiteX142" fmla="*/ 72118 w 436718"/>
                  <a:gd name="connsiteY142" fmla="*/ 411757 h 610102"/>
                  <a:gd name="connsiteX143" fmla="*/ 69164 w 436718"/>
                  <a:gd name="connsiteY143" fmla="*/ 406055 h 610102"/>
                  <a:gd name="connsiteX144" fmla="*/ 58380 w 436718"/>
                  <a:gd name="connsiteY144" fmla="*/ 382656 h 610102"/>
                  <a:gd name="connsiteX145" fmla="*/ 41954 w 436718"/>
                  <a:gd name="connsiteY145" fmla="*/ 333997 h 610102"/>
                  <a:gd name="connsiteX146" fmla="*/ 36370 w 436718"/>
                  <a:gd name="connsiteY146" fmla="*/ 308973 h 610102"/>
                  <a:gd name="connsiteX147" fmla="*/ 32559 w 436718"/>
                  <a:gd name="connsiteY147" fmla="*/ 283684 h 610102"/>
                  <a:gd name="connsiteX148" fmla="*/ 30314 w 436718"/>
                  <a:gd name="connsiteY148" fmla="*/ 232721 h 610102"/>
                  <a:gd name="connsiteX149" fmla="*/ 47242 w 436718"/>
                  <a:gd name="connsiteY149" fmla="*/ 132951 h 610102"/>
                  <a:gd name="connsiteX150" fmla="*/ 48217 w 436718"/>
                  <a:gd name="connsiteY150" fmla="*/ 129938 h 610102"/>
                  <a:gd name="connsiteX151" fmla="*/ 49222 w 436718"/>
                  <a:gd name="connsiteY151" fmla="*/ 126954 h 610102"/>
                  <a:gd name="connsiteX152" fmla="*/ 50226 w 436718"/>
                  <a:gd name="connsiteY152" fmla="*/ 123970 h 610102"/>
                  <a:gd name="connsiteX153" fmla="*/ 51290 w 436718"/>
                  <a:gd name="connsiteY153" fmla="*/ 120986 h 610102"/>
                  <a:gd name="connsiteX154" fmla="*/ 52353 w 436718"/>
                  <a:gd name="connsiteY154" fmla="*/ 118002 h 610102"/>
                  <a:gd name="connsiteX155" fmla="*/ 53476 w 436718"/>
                  <a:gd name="connsiteY155" fmla="*/ 115048 h 610102"/>
                  <a:gd name="connsiteX156" fmla="*/ 54599 w 436718"/>
                  <a:gd name="connsiteY156" fmla="*/ 112093 h 610102"/>
                  <a:gd name="connsiteX157" fmla="*/ 55160 w 436718"/>
                  <a:gd name="connsiteY157" fmla="*/ 110645 h 610102"/>
                  <a:gd name="connsiteX158" fmla="*/ 55751 w 436718"/>
                  <a:gd name="connsiteY158" fmla="*/ 109198 h 610102"/>
                  <a:gd name="connsiteX159" fmla="*/ 58114 w 436718"/>
                  <a:gd name="connsiteY159" fmla="*/ 103407 h 610102"/>
                  <a:gd name="connsiteX160" fmla="*/ 59355 w 436718"/>
                  <a:gd name="connsiteY160" fmla="*/ 100512 h 610102"/>
                  <a:gd name="connsiteX161" fmla="*/ 59976 w 436718"/>
                  <a:gd name="connsiteY161" fmla="*/ 99064 h 610102"/>
                  <a:gd name="connsiteX162" fmla="*/ 60655 w 436718"/>
                  <a:gd name="connsiteY162" fmla="*/ 97587 h 610102"/>
                  <a:gd name="connsiteX163" fmla="*/ 63314 w 436718"/>
                  <a:gd name="connsiteY163" fmla="*/ 91678 h 610102"/>
                  <a:gd name="connsiteX164" fmla="*/ 66003 w 436718"/>
                  <a:gd name="connsiteY164" fmla="*/ 86065 h 610102"/>
                  <a:gd name="connsiteX165" fmla="*/ 66712 w 436718"/>
                  <a:gd name="connsiteY165" fmla="*/ 84558 h 610102"/>
                  <a:gd name="connsiteX166" fmla="*/ 67007 w 436718"/>
                  <a:gd name="connsiteY166" fmla="*/ 83908 h 610102"/>
                  <a:gd name="connsiteX167" fmla="*/ 67273 w 436718"/>
                  <a:gd name="connsiteY167" fmla="*/ 83376 h 610102"/>
                  <a:gd name="connsiteX168" fmla="*/ 68691 w 436718"/>
                  <a:gd name="connsiteY168" fmla="*/ 80570 h 610102"/>
                  <a:gd name="connsiteX169" fmla="*/ 70139 w 436718"/>
                  <a:gd name="connsiteY169" fmla="*/ 77704 h 610102"/>
                  <a:gd name="connsiteX170" fmla="*/ 70877 w 436718"/>
                  <a:gd name="connsiteY170" fmla="*/ 76286 h 610102"/>
                  <a:gd name="connsiteX171" fmla="*/ 71232 w 436718"/>
                  <a:gd name="connsiteY171" fmla="*/ 75577 h 610102"/>
                  <a:gd name="connsiteX172" fmla="*/ 71616 w 436718"/>
                  <a:gd name="connsiteY172" fmla="*/ 74868 h 610102"/>
                  <a:gd name="connsiteX173" fmla="*/ 74718 w 436718"/>
                  <a:gd name="connsiteY173" fmla="*/ 69166 h 610102"/>
                  <a:gd name="connsiteX174" fmla="*/ 76077 w 436718"/>
                  <a:gd name="connsiteY174" fmla="*/ 66743 h 610102"/>
                  <a:gd name="connsiteX175" fmla="*/ 77702 w 436718"/>
                  <a:gd name="connsiteY175" fmla="*/ 63907 h 610102"/>
                  <a:gd name="connsiteX176" fmla="*/ 79356 w 436718"/>
                  <a:gd name="connsiteY176" fmla="*/ 61041 h 610102"/>
                  <a:gd name="connsiteX177" fmla="*/ 80066 w 436718"/>
                  <a:gd name="connsiteY177" fmla="*/ 59830 h 610102"/>
                  <a:gd name="connsiteX178" fmla="*/ 80775 w 436718"/>
                  <a:gd name="connsiteY178" fmla="*/ 58678 h 610102"/>
                  <a:gd name="connsiteX179" fmla="*/ 84202 w 436718"/>
                  <a:gd name="connsiteY179" fmla="*/ 53035 h 610102"/>
                  <a:gd name="connsiteX180" fmla="*/ 87599 w 436718"/>
                  <a:gd name="connsiteY180" fmla="*/ 47747 h 610102"/>
                  <a:gd name="connsiteX181" fmla="*/ 89195 w 436718"/>
                  <a:gd name="connsiteY181" fmla="*/ 45265 h 610102"/>
                  <a:gd name="connsiteX182" fmla="*/ 89401 w 436718"/>
                  <a:gd name="connsiteY182" fmla="*/ 44969 h 610102"/>
                  <a:gd name="connsiteX183" fmla="*/ 89608 w 436718"/>
                  <a:gd name="connsiteY183" fmla="*/ 44644 h 610102"/>
                  <a:gd name="connsiteX184" fmla="*/ 90081 w 436718"/>
                  <a:gd name="connsiteY184" fmla="*/ 43965 h 610102"/>
                  <a:gd name="connsiteX185" fmla="*/ 90997 w 436718"/>
                  <a:gd name="connsiteY185" fmla="*/ 42606 h 61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36718" h="610102">
                    <a:moveTo>
                      <a:pt x="91085" y="42488"/>
                    </a:moveTo>
                    <a:cubicBezTo>
                      <a:pt x="91765" y="41513"/>
                      <a:pt x="92415" y="40479"/>
                      <a:pt x="93006" y="39445"/>
                    </a:cubicBezTo>
                    <a:cubicBezTo>
                      <a:pt x="93153" y="39208"/>
                      <a:pt x="93301" y="38972"/>
                      <a:pt x="93419" y="38706"/>
                    </a:cubicBezTo>
                    <a:cubicBezTo>
                      <a:pt x="93538" y="38499"/>
                      <a:pt x="93656" y="38293"/>
                      <a:pt x="93774" y="38086"/>
                    </a:cubicBezTo>
                    <a:cubicBezTo>
                      <a:pt x="94010" y="37672"/>
                      <a:pt x="94217" y="37229"/>
                      <a:pt x="94453" y="36815"/>
                    </a:cubicBezTo>
                    <a:cubicBezTo>
                      <a:pt x="94631" y="36431"/>
                      <a:pt x="94956" y="35870"/>
                      <a:pt x="95192" y="35368"/>
                    </a:cubicBezTo>
                    <a:cubicBezTo>
                      <a:pt x="95458" y="34865"/>
                      <a:pt x="95694" y="34334"/>
                      <a:pt x="95931" y="33831"/>
                    </a:cubicBezTo>
                    <a:cubicBezTo>
                      <a:pt x="96403" y="32797"/>
                      <a:pt x="96846" y="31793"/>
                      <a:pt x="97260" y="30788"/>
                    </a:cubicBezTo>
                    <a:cubicBezTo>
                      <a:pt x="97349" y="30523"/>
                      <a:pt x="97467" y="30286"/>
                      <a:pt x="97556" y="30020"/>
                    </a:cubicBezTo>
                    <a:cubicBezTo>
                      <a:pt x="97556" y="29961"/>
                      <a:pt x="97585" y="29902"/>
                      <a:pt x="97615" y="29843"/>
                    </a:cubicBezTo>
                    <a:lnTo>
                      <a:pt x="97615" y="29695"/>
                    </a:lnTo>
                    <a:cubicBezTo>
                      <a:pt x="97615" y="29695"/>
                      <a:pt x="97733" y="29400"/>
                      <a:pt x="97733" y="29400"/>
                    </a:cubicBezTo>
                    <a:cubicBezTo>
                      <a:pt x="97851" y="28986"/>
                      <a:pt x="97910" y="28661"/>
                      <a:pt x="98117" y="28100"/>
                    </a:cubicBezTo>
                    <a:cubicBezTo>
                      <a:pt x="98471" y="27095"/>
                      <a:pt x="98767" y="26120"/>
                      <a:pt x="99033" y="25145"/>
                    </a:cubicBezTo>
                    <a:cubicBezTo>
                      <a:pt x="99535" y="23225"/>
                      <a:pt x="99949" y="21246"/>
                      <a:pt x="100155" y="19414"/>
                    </a:cubicBezTo>
                    <a:cubicBezTo>
                      <a:pt x="100155" y="19059"/>
                      <a:pt x="100155" y="18675"/>
                      <a:pt x="100096" y="18291"/>
                    </a:cubicBezTo>
                    <a:cubicBezTo>
                      <a:pt x="100096" y="18114"/>
                      <a:pt x="100096" y="17907"/>
                      <a:pt x="100067" y="17730"/>
                    </a:cubicBezTo>
                    <a:cubicBezTo>
                      <a:pt x="100067" y="17494"/>
                      <a:pt x="100067" y="17287"/>
                      <a:pt x="100096" y="17080"/>
                    </a:cubicBezTo>
                    <a:cubicBezTo>
                      <a:pt x="100126" y="16194"/>
                      <a:pt x="100126" y="15337"/>
                      <a:pt x="100096" y="14510"/>
                    </a:cubicBezTo>
                    <a:cubicBezTo>
                      <a:pt x="100008" y="12826"/>
                      <a:pt x="99742" y="11260"/>
                      <a:pt x="99299" y="9812"/>
                    </a:cubicBezTo>
                    <a:cubicBezTo>
                      <a:pt x="98412" y="6887"/>
                      <a:pt x="96817" y="4435"/>
                      <a:pt x="94513" y="2692"/>
                    </a:cubicBezTo>
                    <a:cubicBezTo>
                      <a:pt x="92208" y="949"/>
                      <a:pt x="89431" y="63"/>
                      <a:pt x="86388" y="4"/>
                    </a:cubicBezTo>
                    <a:cubicBezTo>
                      <a:pt x="84852" y="-26"/>
                      <a:pt x="83286" y="122"/>
                      <a:pt x="81631" y="476"/>
                    </a:cubicBezTo>
                    <a:cubicBezTo>
                      <a:pt x="80804" y="654"/>
                      <a:pt x="79977" y="890"/>
                      <a:pt x="79150" y="1156"/>
                    </a:cubicBezTo>
                    <a:cubicBezTo>
                      <a:pt x="78943" y="1215"/>
                      <a:pt x="78736" y="1304"/>
                      <a:pt x="78529" y="1363"/>
                    </a:cubicBezTo>
                    <a:cubicBezTo>
                      <a:pt x="78293" y="1451"/>
                      <a:pt x="78057" y="1599"/>
                      <a:pt x="77820" y="1717"/>
                    </a:cubicBezTo>
                    <a:cubicBezTo>
                      <a:pt x="77348" y="1954"/>
                      <a:pt x="76875" y="2219"/>
                      <a:pt x="76373" y="2485"/>
                    </a:cubicBezTo>
                    <a:cubicBezTo>
                      <a:pt x="74718" y="3224"/>
                      <a:pt x="73064" y="4110"/>
                      <a:pt x="71380" y="5233"/>
                    </a:cubicBezTo>
                    <a:cubicBezTo>
                      <a:pt x="70552" y="5794"/>
                      <a:pt x="69696" y="6385"/>
                      <a:pt x="68898" y="7006"/>
                    </a:cubicBezTo>
                    <a:cubicBezTo>
                      <a:pt x="68514" y="7271"/>
                      <a:pt x="68012" y="7774"/>
                      <a:pt x="67539" y="8217"/>
                    </a:cubicBezTo>
                    <a:cubicBezTo>
                      <a:pt x="67303" y="8453"/>
                      <a:pt x="67066" y="8660"/>
                      <a:pt x="66830" y="8896"/>
                    </a:cubicBezTo>
                    <a:cubicBezTo>
                      <a:pt x="66623" y="9074"/>
                      <a:pt x="66446" y="9251"/>
                      <a:pt x="66239" y="9428"/>
                    </a:cubicBezTo>
                    <a:cubicBezTo>
                      <a:pt x="65441" y="10167"/>
                      <a:pt x="64673" y="10935"/>
                      <a:pt x="63905" y="11733"/>
                    </a:cubicBezTo>
                    <a:cubicBezTo>
                      <a:pt x="63521" y="12146"/>
                      <a:pt x="63137" y="12560"/>
                      <a:pt x="62753" y="12973"/>
                    </a:cubicBezTo>
                    <a:cubicBezTo>
                      <a:pt x="62369" y="13417"/>
                      <a:pt x="62014" y="13801"/>
                      <a:pt x="61571" y="14362"/>
                    </a:cubicBezTo>
                    <a:cubicBezTo>
                      <a:pt x="61158" y="14894"/>
                      <a:pt x="60744" y="15426"/>
                      <a:pt x="60330" y="15987"/>
                    </a:cubicBezTo>
                    <a:cubicBezTo>
                      <a:pt x="60123" y="16253"/>
                      <a:pt x="59917" y="16548"/>
                      <a:pt x="59710" y="16814"/>
                    </a:cubicBezTo>
                    <a:cubicBezTo>
                      <a:pt x="59533" y="17080"/>
                      <a:pt x="59355" y="17316"/>
                      <a:pt x="59178" y="17582"/>
                    </a:cubicBezTo>
                    <a:cubicBezTo>
                      <a:pt x="58499" y="18557"/>
                      <a:pt x="57849" y="19562"/>
                      <a:pt x="57199" y="20625"/>
                    </a:cubicBezTo>
                    <a:lnTo>
                      <a:pt x="56312" y="22073"/>
                    </a:lnTo>
                    <a:lnTo>
                      <a:pt x="55869" y="22782"/>
                    </a:lnTo>
                    <a:lnTo>
                      <a:pt x="55633" y="23166"/>
                    </a:lnTo>
                    <a:lnTo>
                      <a:pt x="55396" y="23580"/>
                    </a:lnTo>
                    <a:lnTo>
                      <a:pt x="53535" y="26770"/>
                    </a:lnTo>
                    <a:lnTo>
                      <a:pt x="50049" y="32827"/>
                    </a:lnTo>
                    <a:lnTo>
                      <a:pt x="46858" y="38677"/>
                    </a:lnTo>
                    <a:lnTo>
                      <a:pt x="46386" y="39504"/>
                    </a:lnTo>
                    <a:lnTo>
                      <a:pt x="45883" y="40390"/>
                    </a:lnTo>
                    <a:cubicBezTo>
                      <a:pt x="45558" y="40981"/>
                      <a:pt x="45263" y="41542"/>
                      <a:pt x="44997" y="42074"/>
                    </a:cubicBezTo>
                    <a:lnTo>
                      <a:pt x="43490" y="45029"/>
                    </a:lnTo>
                    <a:lnTo>
                      <a:pt x="41954" y="48042"/>
                    </a:lnTo>
                    <a:cubicBezTo>
                      <a:pt x="41422" y="49106"/>
                      <a:pt x="40831" y="50228"/>
                      <a:pt x="40240" y="51469"/>
                    </a:cubicBezTo>
                    <a:lnTo>
                      <a:pt x="37286" y="57585"/>
                    </a:lnTo>
                    <a:lnTo>
                      <a:pt x="36932" y="58353"/>
                    </a:lnTo>
                    <a:lnTo>
                      <a:pt x="36577" y="59121"/>
                    </a:lnTo>
                    <a:lnTo>
                      <a:pt x="35868" y="60687"/>
                    </a:lnTo>
                    <a:lnTo>
                      <a:pt x="34450" y="63818"/>
                    </a:lnTo>
                    <a:lnTo>
                      <a:pt x="33002" y="67009"/>
                    </a:lnTo>
                    <a:cubicBezTo>
                      <a:pt x="32854" y="67334"/>
                      <a:pt x="32707" y="67659"/>
                      <a:pt x="32589" y="67984"/>
                    </a:cubicBezTo>
                    <a:lnTo>
                      <a:pt x="32205" y="68870"/>
                    </a:lnTo>
                    <a:lnTo>
                      <a:pt x="31555" y="70407"/>
                    </a:lnTo>
                    <a:lnTo>
                      <a:pt x="28807" y="76906"/>
                    </a:lnTo>
                    <a:lnTo>
                      <a:pt x="26325" y="83229"/>
                    </a:lnTo>
                    <a:lnTo>
                      <a:pt x="25705" y="84795"/>
                    </a:lnTo>
                    <a:cubicBezTo>
                      <a:pt x="25498" y="85326"/>
                      <a:pt x="25291" y="85888"/>
                      <a:pt x="25114" y="86419"/>
                    </a:cubicBezTo>
                    <a:lnTo>
                      <a:pt x="23903" y="89699"/>
                    </a:lnTo>
                    <a:cubicBezTo>
                      <a:pt x="23105" y="91856"/>
                      <a:pt x="22337" y="94101"/>
                      <a:pt x="21569" y="96287"/>
                    </a:cubicBezTo>
                    <a:lnTo>
                      <a:pt x="20978" y="97942"/>
                    </a:lnTo>
                    <a:cubicBezTo>
                      <a:pt x="20771" y="98503"/>
                      <a:pt x="20594" y="99035"/>
                      <a:pt x="20417" y="99596"/>
                    </a:cubicBezTo>
                    <a:lnTo>
                      <a:pt x="19323" y="102905"/>
                    </a:lnTo>
                    <a:cubicBezTo>
                      <a:pt x="18969" y="103998"/>
                      <a:pt x="18585" y="105091"/>
                      <a:pt x="18260" y="106214"/>
                    </a:cubicBezTo>
                    <a:lnTo>
                      <a:pt x="17226" y="109552"/>
                    </a:lnTo>
                    <a:lnTo>
                      <a:pt x="16221" y="112891"/>
                    </a:lnTo>
                    <a:lnTo>
                      <a:pt x="15246" y="116229"/>
                    </a:lnTo>
                    <a:lnTo>
                      <a:pt x="14271" y="119568"/>
                    </a:lnTo>
                    <a:lnTo>
                      <a:pt x="13385" y="122936"/>
                    </a:lnTo>
                    <a:cubicBezTo>
                      <a:pt x="3783" y="158713"/>
                      <a:pt x="-707" y="195761"/>
                      <a:pt x="90" y="232573"/>
                    </a:cubicBezTo>
                    <a:cubicBezTo>
                      <a:pt x="474" y="250979"/>
                      <a:pt x="2158" y="269326"/>
                      <a:pt x="5113" y="287406"/>
                    </a:cubicBezTo>
                    <a:cubicBezTo>
                      <a:pt x="6590" y="296447"/>
                      <a:pt x="8392" y="305458"/>
                      <a:pt x="10490" y="314380"/>
                    </a:cubicBezTo>
                    <a:cubicBezTo>
                      <a:pt x="12587" y="323302"/>
                      <a:pt x="15010" y="332106"/>
                      <a:pt x="17728" y="340851"/>
                    </a:cubicBezTo>
                    <a:cubicBezTo>
                      <a:pt x="23164" y="358312"/>
                      <a:pt x="29841" y="375358"/>
                      <a:pt x="37670" y="391814"/>
                    </a:cubicBezTo>
                    <a:cubicBezTo>
                      <a:pt x="41599" y="400057"/>
                      <a:pt x="45795" y="408123"/>
                      <a:pt x="50285" y="416040"/>
                    </a:cubicBezTo>
                    <a:cubicBezTo>
                      <a:pt x="51378" y="418020"/>
                      <a:pt x="52560" y="419999"/>
                      <a:pt x="53712" y="421979"/>
                    </a:cubicBezTo>
                    <a:cubicBezTo>
                      <a:pt x="54865" y="423958"/>
                      <a:pt x="56046" y="425878"/>
                      <a:pt x="57228" y="427828"/>
                    </a:cubicBezTo>
                    <a:lnTo>
                      <a:pt x="58114" y="429276"/>
                    </a:lnTo>
                    <a:lnTo>
                      <a:pt x="58558" y="430015"/>
                    </a:lnTo>
                    <a:lnTo>
                      <a:pt x="59001" y="430724"/>
                    </a:lnTo>
                    <a:lnTo>
                      <a:pt x="60803" y="433560"/>
                    </a:lnTo>
                    <a:lnTo>
                      <a:pt x="62635" y="436426"/>
                    </a:lnTo>
                    <a:cubicBezTo>
                      <a:pt x="62960" y="436928"/>
                      <a:pt x="63255" y="437430"/>
                      <a:pt x="63610" y="437903"/>
                    </a:cubicBezTo>
                    <a:lnTo>
                      <a:pt x="64585" y="439350"/>
                    </a:lnTo>
                    <a:lnTo>
                      <a:pt x="68278" y="444846"/>
                    </a:lnTo>
                    <a:lnTo>
                      <a:pt x="69371" y="446441"/>
                    </a:lnTo>
                    <a:lnTo>
                      <a:pt x="70346" y="447800"/>
                    </a:lnTo>
                    <a:lnTo>
                      <a:pt x="72325" y="450577"/>
                    </a:lnTo>
                    <a:lnTo>
                      <a:pt x="74305" y="453325"/>
                    </a:lnTo>
                    <a:cubicBezTo>
                      <a:pt x="74954" y="454241"/>
                      <a:pt x="75634" y="455127"/>
                      <a:pt x="76313" y="456013"/>
                    </a:cubicBezTo>
                    <a:lnTo>
                      <a:pt x="78322" y="458702"/>
                    </a:lnTo>
                    <a:lnTo>
                      <a:pt x="79327" y="460061"/>
                    </a:lnTo>
                    <a:cubicBezTo>
                      <a:pt x="79504" y="460297"/>
                      <a:pt x="79652" y="460504"/>
                      <a:pt x="79859" y="460740"/>
                    </a:cubicBezTo>
                    <a:lnTo>
                      <a:pt x="80420" y="461449"/>
                    </a:lnTo>
                    <a:lnTo>
                      <a:pt x="84586" y="466738"/>
                    </a:lnTo>
                    <a:lnTo>
                      <a:pt x="85679" y="468126"/>
                    </a:lnTo>
                    <a:cubicBezTo>
                      <a:pt x="85886" y="468363"/>
                      <a:pt x="86063" y="468599"/>
                      <a:pt x="86270" y="468835"/>
                    </a:cubicBezTo>
                    <a:lnTo>
                      <a:pt x="86802" y="469485"/>
                    </a:lnTo>
                    <a:lnTo>
                      <a:pt x="88929" y="472056"/>
                    </a:lnTo>
                    <a:cubicBezTo>
                      <a:pt x="91824" y="475542"/>
                      <a:pt x="94778" y="478969"/>
                      <a:pt x="97792" y="482366"/>
                    </a:cubicBezTo>
                    <a:cubicBezTo>
                      <a:pt x="103819" y="489132"/>
                      <a:pt x="110082" y="495661"/>
                      <a:pt x="116582" y="501954"/>
                    </a:cubicBezTo>
                    <a:cubicBezTo>
                      <a:pt x="123052" y="508247"/>
                      <a:pt x="129758" y="514333"/>
                      <a:pt x="136642" y="520153"/>
                    </a:cubicBezTo>
                    <a:cubicBezTo>
                      <a:pt x="164236" y="543434"/>
                      <a:pt x="194991" y="562755"/>
                      <a:pt x="227755" y="577379"/>
                    </a:cubicBezTo>
                    <a:cubicBezTo>
                      <a:pt x="244123" y="584677"/>
                      <a:pt x="260992" y="590822"/>
                      <a:pt x="278187" y="595726"/>
                    </a:cubicBezTo>
                    <a:cubicBezTo>
                      <a:pt x="295381" y="600601"/>
                      <a:pt x="312901" y="604264"/>
                      <a:pt x="330538" y="606657"/>
                    </a:cubicBezTo>
                    <a:cubicBezTo>
                      <a:pt x="365843" y="611473"/>
                      <a:pt x="401710" y="611207"/>
                      <a:pt x="436719" y="606066"/>
                    </a:cubicBezTo>
                    <a:cubicBezTo>
                      <a:pt x="401503" y="609553"/>
                      <a:pt x="365902" y="608076"/>
                      <a:pt x="331336" y="601694"/>
                    </a:cubicBezTo>
                    <a:cubicBezTo>
                      <a:pt x="314053" y="598503"/>
                      <a:pt x="297036" y="594101"/>
                      <a:pt x="280432" y="588517"/>
                    </a:cubicBezTo>
                    <a:cubicBezTo>
                      <a:pt x="263828" y="582934"/>
                      <a:pt x="247668" y="576168"/>
                      <a:pt x="232069" y="568309"/>
                    </a:cubicBezTo>
                    <a:cubicBezTo>
                      <a:pt x="200900" y="552563"/>
                      <a:pt x="172095" y="532473"/>
                      <a:pt x="146657" y="508867"/>
                    </a:cubicBezTo>
                    <a:cubicBezTo>
                      <a:pt x="140305" y="502958"/>
                      <a:pt x="134160" y="496843"/>
                      <a:pt x="128252" y="490520"/>
                    </a:cubicBezTo>
                    <a:cubicBezTo>
                      <a:pt x="122343" y="484198"/>
                      <a:pt x="116641" y="477669"/>
                      <a:pt x="111205" y="470962"/>
                    </a:cubicBezTo>
                    <a:cubicBezTo>
                      <a:pt x="108487" y="467594"/>
                      <a:pt x="105828" y="464226"/>
                      <a:pt x="103228" y="460740"/>
                    </a:cubicBezTo>
                    <a:lnTo>
                      <a:pt x="101249" y="458111"/>
                    </a:lnTo>
                    <a:lnTo>
                      <a:pt x="100746" y="457461"/>
                    </a:lnTo>
                    <a:cubicBezTo>
                      <a:pt x="100599" y="457254"/>
                      <a:pt x="100451" y="457077"/>
                      <a:pt x="100303" y="456870"/>
                    </a:cubicBezTo>
                    <a:lnTo>
                      <a:pt x="99387" y="455600"/>
                    </a:lnTo>
                    <a:lnTo>
                      <a:pt x="95576" y="450282"/>
                    </a:lnTo>
                    <a:lnTo>
                      <a:pt x="95133" y="449661"/>
                    </a:lnTo>
                    <a:cubicBezTo>
                      <a:pt x="94985" y="449455"/>
                      <a:pt x="94837" y="449218"/>
                      <a:pt x="94690" y="449011"/>
                    </a:cubicBezTo>
                    <a:lnTo>
                      <a:pt x="93774" y="447682"/>
                    </a:lnTo>
                    <a:lnTo>
                      <a:pt x="91942" y="444964"/>
                    </a:lnTo>
                    <a:cubicBezTo>
                      <a:pt x="91322" y="444048"/>
                      <a:pt x="90701" y="443162"/>
                      <a:pt x="90110" y="442246"/>
                    </a:cubicBezTo>
                    <a:lnTo>
                      <a:pt x="88367" y="439528"/>
                    </a:lnTo>
                    <a:lnTo>
                      <a:pt x="86624" y="436810"/>
                    </a:lnTo>
                    <a:lnTo>
                      <a:pt x="85738" y="435421"/>
                    </a:lnTo>
                    <a:lnTo>
                      <a:pt x="84999" y="434239"/>
                    </a:lnTo>
                    <a:lnTo>
                      <a:pt x="81543" y="428567"/>
                    </a:lnTo>
                    <a:lnTo>
                      <a:pt x="80745" y="427237"/>
                    </a:lnTo>
                    <a:cubicBezTo>
                      <a:pt x="80479" y="426794"/>
                      <a:pt x="80213" y="426351"/>
                      <a:pt x="79977" y="425908"/>
                    </a:cubicBezTo>
                    <a:lnTo>
                      <a:pt x="78352" y="423101"/>
                    </a:lnTo>
                    <a:lnTo>
                      <a:pt x="76727" y="420265"/>
                    </a:lnTo>
                    <a:lnTo>
                      <a:pt x="76313" y="419556"/>
                    </a:lnTo>
                    <a:lnTo>
                      <a:pt x="75929" y="418847"/>
                    </a:lnTo>
                    <a:lnTo>
                      <a:pt x="75161" y="417429"/>
                    </a:lnTo>
                    <a:cubicBezTo>
                      <a:pt x="74127" y="415538"/>
                      <a:pt x="73093" y="413647"/>
                      <a:pt x="72118" y="411757"/>
                    </a:cubicBezTo>
                    <a:cubicBezTo>
                      <a:pt x="71143" y="409866"/>
                      <a:pt x="70109" y="407975"/>
                      <a:pt x="69164" y="406055"/>
                    </a:cubicBezTo>
                    <a:cubicBezTo>
                      <a:pt x="65294" y="398373"/>
                      <a:pt x="61689" y="390574"/>
                      <a:pt x="58380" y="382656"/>
                    </a:cubicBezTo>
                    <a:cubicBezTo>
                      <a:pt x="51733" y="366820"/>
                      <a:pt x="46267" y="350542"/>
                      <a:pt x="41954" y="333997"/>
                    </a:cubicBezTo>
                    <a:cubicBezTo>
                      <a:pt x="39797" y="325725"/>
                      <a:pt x="37936" y="317364"/>
                      <a:pt x="36370" y="308973"/>
                    </a:cubicBezTo>
                    <a:cubicBezTo>
                      <a:pt x="34804" y="300583"/>
                      <a:pt x="33534" y="292133"/>
                      <a:pt x="32559" y="283684"/>
                    </a:cubicBezTo>
                    <a:cubicBezTo>
                      <a:pt x="30609" y="266755"/>
                      <a:pt x="29871" y="249708"/>
                      <a:pt x="30314" y="232721"/>
                    </a:cubicBezTo>
                    <a:cubicBezTo>
                      <a:pt x="31200" y="198745"/>
                      <a:pt x="36961" y="165065"/>
                      <a:pt x="47242" y="132951"/>
                    </a:cubicBezTo>
                    <a:lnTo>
                      <a:pt x="48217" y="129938"/>
                    </a:lnTo>
                    <a:lnTo>
                      <a:pt x="49222" y="126954"/>
                    </a:lnTo>
                    <a:lnTo>
                      <a:pt x="50226" y="123970"/>
                    </a:lnTo>
                    <a:lnTo>
                      <a:pt x="51290" y="120986"/>
                    </a:lnTo>
                    <a:lnTo>
                      <a:pt x="52353" y="118002"/>
                    </a:lnTo>
                    <a:cubicBezTo>
                      <a:pt x="52708" y="117027"/>
                      <a:pt x="53092" y="116022"/>
                      <a:pt x="53476" y="115048"/>
                    </a:cubicBezTo>
                    <a:lnTo>
                      <a:pt x="54599" y="112093"/>
                    </a:lnTo>
                    <a:cubicBezTo>
                      <a:pt x="54776" y="111591"/>
                      <a:pt x="54983" y="111118"/>
                      <a:pt x="55160" y="110645"/>
                    </a:cubicBezTo>
                    <a:lnTo>
                      <a:pt x="55751" y="109198"/>
                    </a:lnTo>
                    <a:cubicBezTo>
                      <a:pt x="56549" y="107277"/>
                      <a:pt x="57287" y="105328"/>
                      <a:pt x="58114" y="103407"/>
                    </a:cubicBezTo>
                    <a:lnTo>
                      <a:pt x="59355" y="100512"/>
                    </a:lnTo>
                    <a:cubicBezTo>
                      <a:pt x="59562" y="100039"/>
                      <a:pt x="59739" y="99537"/>
                      <a:pt x="59976" y="99064"/>
                    </a:cubicBezTo>
                    <a:lnTo>
                      <a:pt x="60655" y="97587"/>
                    </a:lnTo>
                    <a:lnTo>
                      <a:pt x="63314" y="91678"/>
                    </a:lnTo>
                    <a:lnTo>
                      <a:pt x="66003" y="86065"/>
                    </a:lnTo>
                    <a:lnTo>
                      <a:pt x="66712" y="84558"/>
                    </a:lnTo>
                    <a:lnTo>
                      <a:pt x="67007" y="83908"/>
                    </a:lnTo>
                    <a:cubicBezTo>
                      <a:pt x="67096" y="83731"/>
                      <a:pt x="67184" y="83554"/>
                      <a:pt x="67273" y="83376"/>
                    </a:cubicBezTo>
                    <a:lnTo>
                      <a:pt x="68691" y="80570"/>
                    </a:lnTo>
                    <a:lnTo>
                      <a:pt x="70139" y="77704"/>
                    </a:lnTo>
                    <a:lnTo>
                      <a:pt x="70877" y="76286"/>
                    </a:lnTo>
                    <a:lnTo>
                      <a:pt x="71232" y="75577"/>
                    </a:lnTo>
                    <a:lnTo>
                      <a:pt x="71616" y="74868"/>
                    </a:lnTo>
                    <a:lnTo>
                      <a:pt x="74718" y="69166"/>
                    </a:lnTo>
                    <a:cubicBezTo>
                      <a:pt x="75132" y="68427"/>
                      <a:pt x="75575" y="67630"/>
                      <a:pt x="76077" y="66743"/>
                    </a:cubicBezTo>
                    <a:lnTo>
                      <a:pt x="77702" y="63907"/>
                    </a:lnTo>
                    <a:lnTo>
                      <a:pt x="79356" y="61041"/>
                    </a:lnTo>
                    <a:lnTo>
                      <a:pt x="80066" y="59830"/>
                    </a:lnTo>
                    <a:lnTo>
                      <a:pt x="80775" y="58678"/>
                    </a:lnTo>
                    <a:lnTo>
                      <a:pt x="84202" y="53035"/>
                    </a:lnTo>
                    <a:lnTo>
                      <a:pt x="87599" y="47747"/>
                    </a:lnTo>
                    <a:lnTo>
                      <a:pt x="89195" y="45265"/>
                    </a:lnTo>
                    <a:lnTo>
                      <a:pt x="89401" y="44969"/>
                    </a:lnTo>
                    <a:cubicBezTo>
                      <a:pt x="89401" y="44969"/>
                      <a:pt x="89520" y="44763"/>
                      <a:pt x="89608" y="44644"/>
                    </a:cubicBezTo>
                    <a:lnTo>
                      <a:pt x="90081" y="43965"/>
                    </a:lnTo>
                    <a:lnTo>
                      <a:pt x="90997" y="42606"/>
                    </a:lnTo>
                    <a:close/>
                  </a:path>
                </a:pathLst>
              </a:custGeom>
              <a:solidFill>
                <a:srgbClr val="0067B2"/>
              </a:solidFill>
              <a:ln w="2951"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 name="Freeform: Shape 25">
                <a:extLst>
                  <a:ext uri="{FF2B5EF4-FFF2-40B4-BE49-F238E27FC236}">
                    <a16:creationId xmlns:a16="http://schemas.microsoft.com/office/drawing/2014/main" id="{1D980DCF-F36C-7809-CDC4-6407B9AED175}"/>
                  </a:ext>
                </a:extLst>
              </p:cNvPr>
              <p:cNvSpPr/>
              <p:nvPr/>
            </p:nvSpPr>
            <p:spPr>
              <a:xfrm>
                <a:off x="3986064" y="1066144"/>
                <a:ext cx="1635994" cy="1437214"/>
              </a:xfrm>
              <a:custGeom>
                <a:avLst/>
                <a:gdLst>
                  <a:gd name="connsiteX0" fmla="*/ 429656 w 468595"/>
                  <a:gd name="connsiteY0" fmla="*/ 379166 h 411659"/>
                  <a:gd name="connsiteX1" fmla="*/ 429006 w 468595"/>
                  <a:gd name="connsiteY1" fmla="*/ 382091 h 411659"/>
                  <a:gd name="connsiteX2" fmla="*/ 428888 w 468595"/>
                  <a:gd name="connsiteY2" fmla="*/ 382770 h 411659"/>
                  <a:gd name="connsiteX3" fmla="*/ 428800 w 468595"/>
                  <a:gd name="connsiteY3" fmla="*/ 383361 h 411659"/>
                  <a:gd name="connsiteX4" fmla="*/ 428652 w 468595"/>
                  <a:gd name="connsiteY4" fmla="*/ 384543 h 411659"/>
                  <a:gd name="connsiteX5" fmla="*/ 428475 w 468595"/>
                  <a:gd name="connsiteY5" fmla="*/ 385872 h 411659"/>
                  <a:gd name="connsiteX6" fmla="*/ 428327 w 468595"/>
                  <a:gd name="connsiteY6" fmla="*/ 387291 h 411659"/>
                  <a:gd name="connsiteX7" fmla="*/ 428150 w 468595"/>
                  <a:gd name="connsiteY7" fmla="*/ 390038 h 411659"/>
                  <a:gd name="connsiteX8" fmla="*/ 428150 w 468595"/>
                  <a:gd name="connsiteY8" fmla="*/ 390718 h 411659"/>
                  <a:gd name="connsiteX9" fmla="*/ 428150 w 468595"/>
                  <a:gd name="connsiteY9" fmla="*/ 390865 h 411659"/>
                  <a:gd name="connsiteX10" fmla="*/ 428150 w 468595"/>
                  <a:gd name="connsiteY10" fmla="*/ 390983 h 411659"/>
                  <a:gd name="connsiteX11" fmla="*/ 428150 w 468595"/>
                  <a:gd name="connsiteY11" fmla="*/ 391249 h 411659"/>
                  <a:gd name="connsiteX12" fmla="*/ 428209 w 468595"/>
                  <a:gd name="connsiteY12" fmla="*/ 392372 h 411659"/>
                  <a:gd name="connsiteX13" fmla="*/ 428327 w 468595"/>
                  <a:gd name="connsiteY13" fmla="*/ 394942 h 411659"/>
                  <a:gd name="connsiteX14" fmla="*/ 429066 w 468595"/>
                  <a:gd name="connsiteY14" fmla="*/ 399729 h 411659"/>
                  <a:gd name="connsiteX15" fmla="*/ 429420 w 468595"/>
                  <a:gd name="connsiteY15" fmla="*/ 400585 h 411659"/>
                  <a:gd name="connsiteX16" fmla="*/ 429597 w 468595"/>
                  <a:gd name="connsiteY16" fmla="*/ 401028 h 411659"/>
                  <a:gd name="connsiteX17" fmla="*/ 429745 w 468595"/>
                  <a:gd name="connsiteY17" fmla="*/ 401560 h 411659"/>
                  <a:gd name="connsiteX18" fmla="*/ 430484 w 468595"/>
                  <a:gd name="connsiteY18" fmla="*/ 403569 h 411659"/>
                  <a:gd name="connsiteX19" fmla="*/ 432463 w 468595"/>
                  <a:gd name="connsiteY19" fmla="*/ 406996 h 411659"/>
                  <a:gd name="connsiteX20" fmla="*/ 438195 w 468595"/>
                  <a:gd name="connsiteY20" fmla="*/ 411192 h 411659"/>
                  <a:gd name="connsiteX21" fmla="*/ 445315 w 468595"/>
                  <a:gd name="connsiteY21" fmla="*/ 410985 h 411659"/>
                  <a:gd name="connsiteX22" fmla="*/ 448889 w 468595"/>
                  <a:gd name="connsiteY22" fmla="*/ 409271 h 411659"/>
                  <a:gd name="connsiteX23" fmla="*/ 450632 w 468595"/>
                  <a:gd name="connsiteY23" fmla="*/ 408060 h 411659"/>
                  <a:gd name="connsiteX24" fmla="*/ 451076 w 468595"/>
                  <a:gd name="connsiteY24" fmla="*/ 407705 h 411659"/>
                  <a:gd name="connsiteX25" fmla="*/ 451519 w 468595"/>
                  <a:gd name="connsiteY25" fmla="*/ 407233 h 411659"/>
                  <a:gd name="connsiteX26" fmla="*/ 452435 w 468595"/>
                  <a:gd name="connsiteY26" fmla="*/ 406228 h 411659"/>
                  <a:gd name="connsiteX27" fmla="*/ 455537 w 468595"/>
                  <a:gd name="connsiteY27" fmla="*/ 402653 h 411659"/>
                  <a:gd name="connsiteX28" fmla="*/ 456984 w 468595"/>
                  <a:gd name="connsiteY28" fmla="*/ 400556 h 411659"/>
                  <a:gd name="connsiteX29" fmla="*/ 457693 w 468595"/>
                  <a:gd name="connsiteY29" fmla="*/ 399226 h 411659"/>
                  <a:gd name="connsiteX30" fmla="*/ 458048 w 468595"/>
                  <a:gd name="connsiteY30" fmla="*/ 398488 h 411659"/>
                  <a:gd name="connsiteX31" fmla="*/ 458373 w 468595"/>
                  <a:gd name="connsiteY31" fmla="*/ 397897 h 411659"/>
                  <a:gd name="connsiteX32" fmla="*/ 459555 w 468595"/>
                  <a:gd name="connsiteY32" fmla="*/ 395445 h 411659"/>
                  <a:gd name="connsiteX33" fmla="*/ 460087 w 468595"/>
                  <a:gd name="connsiteY33" fmla="*/ 394145 h 411659"/>
                  <a:gd name="connsiteX34" fmla="*/ 460618 w 468595"/>
                  <a:gd name="connsiteY34" fmla="*/ 392727 h 411659"/>
                  <a:gd name="connsiteX35" fmla="*/ 461121 w 468595"/>
                  <a:gd name="connsiteY35" fmla="*/ 391102 h 411659"/>
                  <a:gd name="connsiteX36" fmla="*/ 461357 w 468595"/>
                  <a:gd name="connsiteY36" fmla="*/ 390274 h 411659"/>
                  <a:gd name="connsiteX37" fmla="*/ 461564 w 468595"/>
                  <a:gd name="connsiteY37" fmla="*/ 389536 h 411659"/>
                  <a:gd name="connsiteX38" fmla="*/ 462243 w 468595"/>
                  <a:gd name="connsiteY38" fmla="*/ 386611 h 411659"/>
                  <a:gd name="connsiteX39" fmla="*/ 462509 w 468595"/>
                  <a:gd name="connsiteY39" fmla="*/ 385252 h 411659"/>
                  <a:gd name="connsiteX40" fmla="*/ 462657 w 468595"/>
                  <a:gd name="connsiteY40" fmla="*/ 384573 h 411659"/>
                  <a:gd name="connsiteX41" fmla="*/ 462716 w 468595"/>
                  <a:gd name="connsiteY41" fmla="*/ 384218 h 411659"/>
                  <a:gd name="connsiteX42" fmla="*/ 462775 w 468595"/>
                  <a:gd name="connsiteY42" fmla="*/ 383834 h 411659"/>
                  <a:gd name="connsiteX43" fmla="*/ 463336 w 468595"/>
                  <a:gd name="connsiteY43" fmla="*/ 380820 h 411659"/>
                  <a:gd name="connsiteX44" fmla="*/ 464341 w 468595"/>
                  <a:gd name="connsiteY44" fmla="*/ 375118 h 411659"/>
                  <a:gd name="connsiteX45" fmla="*/ 465168 w 468595"/>
                  <a:gd name="connsiteY45" fmla="*/ 369653 h 411659"/>
                  <a:gd name="connsiteX46" fmla="*/ 465286 w 468595"/>
                  <a:gd name="connsiteY46" fmla="*/ 368885 h 411659"/>
                  <a:gd name="connsiteX47" fmla="*/ 465404 w 468595"/>
                  <a:gd name="connsiteY47" fmla="*/ 368058 h 411659"/>
                  <a:gd name="connsiteX48" fmla="*/ 465611 w 468595"/>
                  <a:gd name="connsiteY48" fmla="*/ 366492 h 411659"/>
                  <a:gd name="connsiteX49" fmla="*/ 465966 w 468595"/>
                  <a:gd name="connsiteY49" fmla="*/ 363744 h 411659"/>
                  <a:gd name="connsiteX50" fmla="*/ 466320 w 468595"/>
                  <a:gd name="connsiteY50" fmla="*/ 360967 h 411659"/>
                  <a:gd name="connsiteX51" fmla="*/ 466704 w 468595"/>
                  <a:gd name="connsiteY51" fmla="*/ 357806 h 411659"/>
                  <a:gd name="connsiteX52" fmla="*/ 467266 w 468595"/>
                  <a:gd name="connsiteY52" fmla="*/ 352192 h 411659"/>
                  <a:gd name="connsiteX53" fmla="*/ 467325 w 468595"/>
                  <a:gd name="connsiteY53" fmla="*/ 351483 h 411659"/>
                  <a:gd name="connsiteX54" fmla="*/ 467384 w 468595"/>
                  <a:gd name="connsiteY54" fmla="*/ 350774 h 411659"/>
                  <a:gd name="connsiteX55" fmla="*/ 467502 w 468595"/>
                  <a:gd name="connsiteY55" fmla="*/ 349356 h 411659"/>
                  <a:gd name="connsiteX56" fmla="*/ 467709 w 468595"/>
                  <a:gd name="connsiteY56" fmla="*/ 346520 h 411659"/>
                  <a:gd name="connsiteX57" fmla="*/ 467916 w 468595"/>
                  <a:gd name="connsiteY57" fmla="*/ 343625 h 411659"/>
                  <a:gd name="connsiteX58" fmla="*/ 467975 w 468595"/>
                  <a:gd name="connsiteY58" fmla="*/ 342738 h 411659"/>
                  <a:gd name="connsiteX59" fmla="*/ 467975 w 468595"/>
                  <a:gd name="connsiteY59" fmla="*/ 341941 h 411659"/>
                  <a:gd name="connsiteX60" fmla="*/ 468093 w 468595"/>
                  <a:gd name="connsiteY60" fmla="*/ 340552 h 411659"/>
                  <a:gd name="connsiteX61" fmla="*/ 468388 w 468595"/>
                  <a:gd name="connsiteY61" fmla="*/ 334702 h 411659"/>
                  <a:gd name="connsiteX62" fmla="*/ 468536 w 468595"/>
                  <a:gd name="connsiteY62" fmla="*/ 329060 h 411659"/>
                  <a:gd name="connsiteX63" fmla="*/ 468536 w 468595"/>
                  <a:gd name="connsiteY63" fmla="*/ 327642 h 411659"/>
                  <a:gd name="connsiteX64" fmla="*/ 468595 w 468595"/>
                  <a:gd name="connsiteY64" fmla="*/ 326194 h 411659"/>
                  <a:gd name="connsiteX65" fmla="*/ 468595 w 468595"/>
                  <a:gd name="connsiteY65" fmla="*/ 323299 h 411659"/>
                  <a:gd name="connsiteX66" fmla="*/ 468566 w 468595"/>
                  <a:gd name="connsiteY66" fmla="*/ 317478 h 411659"/>
                  <a:gd name="connsiteX67" fmla="*/ 468566 w 468595"/>
                  <a:gd name="connsiteY67" fmla="*/ 316031 h 411659"/>
                  <a:gd name="connsiteX68" fmla="*/ 468506 w 468595"/>
                  <a:gd name="connsiteY68" fmla="*/ 314583 h 411659"/>
                  <a:gd name="connsiteX69" fmla="*/ 468418 w 468595"/>
                  <a:gd name="connsiteY69" fmla="*/ 311688 h 411659"/>
                  <a:gd name="connsiteX70" fmla="*/ 468329 w 468595"/>
                  <a:gd name="connsiteY70" fmla="*/ 308793 h 411659"/>
                  <a:gd name="connsiteX71" fmla="*/ 468182 w 468595"/>
                  <a:gd name="connsiteY71" fmla="*/ 305897 h 411659"/>
                  <a:gd name="connsiteX72" fmla="*/ 468034 w 468595"/>
                  <a:gd name="connsiteY72" fmla="*/ 303002 h 411659"/>
                  <a:gd name="connsiteX73" fmla="*/ 467827 w 468595"/>
                  <a:gd name="connsiteY73" fmla="*/ 300136 h 411659"/>
                  <a:gd name="connsiteX74" fmla="*/ 467620 w 468595"/>
                  <a:gd name="connsiteY74" fmla="*/ 297270 h 411659"/>
                  <a:gd name="connsiteX75" fmla="*/ 467384 w 468595"/>
                  <a:gd name="connsiteY75" fmla="*/ 294405 h 411659"/>
                  <a:gd name="connsiteX76" fmla="*/ 446644 w 468595"/>
                  <a:gd name="connsiteY76" fmla="*/ 205123 h 411659"/>
                  <a:gd name="connsiteX77" fmla="*/ 427145 w 468595"/>
                  <a:gd name="connsiteY77" fmla="*/ 163762 h 411659"/>
                  <a:gd name="connsiteX78" fmla="*/ 415298 w 468595"/>
                  <a:gd name="connsiteY78" fmla="*/ 144263 h 411659"/>
                  <a:gd name="connsiteX79" fmla="*/ 402121 w 468595"/>
                  <a:gd name="connsiteY79" fmla="*/ 125680 h 411659"/>
                  <a:gd name="connsiteX80" fmla="*/ 372105 w 468595"/>
                  <a:gd name="connsiteY80" fmla="*/ 91586 h 411659"/>
                  <a:gd name="connsiteX81" fmla="*/ 355383 w 468595"/>
                  <a:gd name="connsiteY81" fmla="*/ 76253 h 411659"/>
                  <a:gd name="connsiteX82" fmla="*/ 351040 w 468595"/>
                  <a:gd name="connsiteY82" fmla="*/ 72589 h 411659"/>
                  <a:gd name="connsiteX83" fmla="*/ 346638 w 468595"/>
                  <a:gd name="connsiteY83" fmla="*/ 69015 h 411659"/>
                  <a:gd name="connsiteX84" fmla="*/ 345545 w 468595"/>
                  <a:gd name="connsiteY84" fmla="*/ 68128 h 411659"/>
                  <a:gd name="connsiteX85" fmla="*/ 344984 w 468595"/>
                  <a:gd name="connsiteY85" fmla="*/ 67685 h 411659"/>
                  <a:gd name="connsiteX86" fmla="*/ 344422 w 468595"/>
                  <a:gd name="connsiteY86" fmla="*/ 67271 h 411659"/>
                  <a:gd name="connsiteX87" fmla="*/ 342206 w 468595"/>
                  <a:gd name="connsiteY87" fmla="*/ 65587 h 411659"/>
                  <a:gd name="connsiteX88" fmla="*/ 339961 w 468595"/>
                  <a:gd name="connsiteY88" fmla="*/ 63874 h 411659"/>
                  <a:gd name="connsiteX89" fmla="*/ 338779 w 468595"/>
                  <a:gd name="connsiteY89" fmla="*/ 62988 h 411659"/>
                  <a:gd name="connsiteX90" fmla="*/ 337598 w 468595"/>
                  <a:gd name="connsiteY90" fmla="*/ 62131 h 411659"/>
                  <a:gd name="connsiteX91" fmla="*/ 333166 w 468595"/>
                  <a:gd name="connsiteY91" fmla="*/ 58910 h 411659"/>
                  <a:gd name="connsiteX92" fmla="*/ 331866 w 468595"/>
                  <a:gd name="connsiteY92" fmla="*/ 57965 h 411659"/>
                  <a:gd name="connsiteX93" fmla="*/ 330744 w 468595"/>
                  <a:gd name="connsiteY93" fmla="*/ 57197 h 411659"/>
                  <a:gd name="connsiteX94" fmla="*/ 328410 w 468595"/>
                  <a:gd name="connsiteY94" fmla="*/ 55602 h 411659"/>
                  <a:gd name="connsiteX95" fmla="*/ 326076 w 468595"/>
                  <a:gd name="connsiteY95" fmla="*/ 54006 h 411659"/>
                  <a:gd name="connsiteX96" fmla="*/ 323742 w 468595"/>
                  <a:gd name="connsiteY96" fmla="*/ 52470 h 411659"/>
                  <a:gd name="connsiteX97" fmla="*/ 321408 w 468595"/>
                  <a:gd name="connsiteY97" fmla="*/ 50934 h 411659"/>
                  <a:gd name="connsiteX98" fmla="*/ 320226 w 468595"/>
                  <a:gd name="connsiteY98" fmla="*/ 50166 h 411659"/>
                  <a:gd name="connsiteX99" fmla="*/ 319635 w 468595"/>
                  <a:gd name="connsiteY99" fmla="*/ 49781 h 411659"/>
                  <a:gd name="connsiteX100" fmla="*/ 318985 w 468595"/>
                  <a:gd name="connsiteY100" fmla="*/ 49368 h 411659"/>
                  <a:gd name="connsiteX101" fmla="*/ 314228 w 468595"/>
                  <a:gd name="connsiteY101" fmla="*/ 46443 h 411659"/>
                  <a:gd name="connsiteX102" fmla="*/ 312988 w 468595"/>
                  <a:gd name="connsiteY102" fmla="*/ 45675 h 411659"/>
                  <a:gd name="connsiteX103" fmla="*/ 312308 w 468595"/>
                  <a:gd name="connsiteY103" fmla="*/ 45291 h 411659"/>
                  <a:gd name="connsiteX104" fmla="*/ 311688 w 468595"/>
                  <a:gd name="connsiteY104" fmla="*/ 44936 h 411659"/>
                  <a:gd name="connsiteX105" fmla="*/ 309295 w 468595"/>
                  <a:gd name="connsiteY105" fmla="*/ 43548 h 411659"/>
                  <a:gd name="connsiteX106" fmla="*/ 299457 w 468595"/>
                  <a:gd name="connsiteY106" fmla="*/ 38023 h 411659"/>
                  <a:gd name="connsiteX107" fmla="*/ 279249 w 468595"/>
                  <a:gd name="connsiteY107" fmla="*/ 28067 h 411659"/>
                  <a:gd name="connsiteX108" fmla="*/ 258420 w 468595"/>
                  <a:gd name="connsiteY108" fmla="*/ 19588 h 411659"/>
                  <a:gd name="connsiteX109" fmla="*/ 171118 w 468595"/>
                  <a:gd name="connsiteY109" fmla="*/ 798 h 411659"/>
                  <a:gd name="connsiteX110" fmla="*/ 126566 w 468595"/>
                  <a:gd name="connsiteY110" fmla="*/ 798 h 411659"/>
                  <a:gd name="connsiteX111" fmla="*/ 82634 w 468595"/>
                  <a:gd name="connsiteY111" fmla="*/ 7120 h 411659"/>
                  <a:gd name="connsiteX112" fmla="*/ 0 w 468595"/>
                  <a:gd name="connsiteY112" fmla="*/ 37728 h 411659"/>
                  <a:gd name="connsiteX113" fmla="*/ 83432 w 468595"/>
                  <a:gd name="connsiteY113" fmla="*/ 11227 h 411659"/>
                  <a:gd name="connsiteX114" fmla="*/ 126891 w 468595"/>
                  <a:gd name="connsiteY114" fmla="*/ 7061 h 411659"/>
                  <a:gd name="connsiteX115" fmla="*/ 170350 w 468595"/>
                  <a:gd name="connsiteY115" fmla="*/ 9100 h 411659"/>
                  <a:gd name="connsiteX116" fmla="*/ 253841 w 468595"/>
                  <a:gd name="connsiteY116" fmla="*/ 31228 h 411659"/>
                  <a:gd name="connsiteX117" fmla="*/ 273399 w 468595"/>
                  <a:gd name="connsiteY117" fmla="*/ 40298 h 411659"/>
                  <a:gd name="connsiteX118" fmla="*/ 292248 w 468595"/>
                  <a:gd name="connsiteY118" fmla="*/ 50727 h 411659"/>
                  <a:gd name="connsiteX119" fmla="*/ 301377 w 468595"/>
                  <a:gd name="connsiteY119" fmla="*/ 56429 h 411659"/>
                  <a:gd name="connsiteX120" fmla="*/ 303681 w 468595"/>
                  <a:gd name="connsiteY120" fmla="*/ 57936 h 411659"/>
                  <a:gd name="connsiteX121" fmla="*/ 304243 w 468595"/>
                  <a:gd name="connsiteY121" fmla="*/ 58290 h 411659"/>
                  <a:gd name="connsiteX122" fmla="*/ 304745 w 468595"/>
                  <a:gd name="connsiteY122" fmla="*/ 58615 h 411659"/>
                  <a:gd name="connsiteX123" fmla="*/ 305809 w 468595"/>
                  <a:gd name="connsiteY123" fmla="*/ 59354 h 411659"/>
                  <a:gd name="connsiteX124" fmla="*/ 310299 w 468595"/>
                  <a:gd name="connsiteY124" fmla="*/ 62426 h 411659"/>
                  <a:gd name="connsiteX125" fmla="*/ 310801 w 468595"/>
                  <a:gd name="connsiteY125" fmla="*/ 62781 h 411659"/>
                  <a:gd name="connsiteX126" fmla="*/ 311333 w 468595"/>
                  <a:gd name="connsiteY126" fmla="*/ 63165 h 411659"/>
                  <a:gd name="connsiteX127" fmla="*/ 312426 w 468595"/>
                  <a:gd name="connsiteY127" fmla="*/ 63962 h 411659"/>
                  <a:gd name="connsiteX128" fmla="*/ 314642 w 468595"/>
                  <a:gd name="connsiteY128" fmla="*/ 65558 h 411659"/>
                  <a:gd name="connsiteX129" fmla="*/ 316858 w 468595"/>
                  <a:gd name="connsiteY129" fmla="*/ 67153 h 411659"/>
                  <a:gd name="connsiteX130" fmla="*/ 319015 w 468595"/>
                  <a:gd name="connsiteY130" fmla="*/ 68778 h 411659"/>
                  <a:gd name="connsiteX131" fmla="*/ 321171 w 468595"/>
                  <a:gd name="connsiteY131" fmla="*/ 70403 h 411659"/>
                  <a:gd name="connsiteX132" fmla="*/ 322264 w 468595"/>
                  <a:gd name="connsiteY132" fmla="*/ 71230 h 411659"/>
                  <a:gd name="connsiteX133" fmla="*/ 323151 w 468595"/>
                  <a:gd name="connsiteY133" fmla="*/ 71939 h 411659"/>
                  <a:gd name="connsiteX134" fmla="*/ 327464 w 468595"/>
                  <a:gd name="connsiteY134" fmla="*/ 75396 h 411659"/>
                  <a:gd name="connsiteX135" fmla="*/ 328469 w 468595"/>
                  <a:gd name="connsiteY135" fmla="*/ 76223 h 411659"/>
                  <a:gd name="connsiteX136" fmla="*/ 329444 w 468595"/>
                  <a:gd name="connsiteY136" fmla="*/ 77050 h 411659"/>
                  <a:gd name="connsiteX137" fmla="*/ 331512 w 468595"/>
                  <a:gd name="connsiteY137" fmla="*/ 78794 h 411659"/>
                  <a:gd name="connsiteX138" fmla="*/ 333580 w 468595"/>
                  <a:gd name="connsiteY138" fmla="*/ 80537 h 411659"/>
                  <a:gd name="connsiteX139" fmla="*/ 334112 w 468595"/>
                  <a:gd name="connsiteY139" fmla="*/ 80980 h 411659"/>
                  <a:gd name="connsiteX140" fmla="*/ 334614 w 468595"/>
                  <a:gd name="connsiteY140" fmla="*/ 81423 h 411659"/>
                  <a:gd name="connsiteX141" fmla="*/ 335618 w 468595"/>
                  <a:gd name="connsiteY141" fmla="*/ 82309 h 411659"/>
                  <a:gd name="connsiteX142" fmla="*/ 339607 w 468595"/>
                  <a:gd name="connsiteY142" fmla="*/ 85884 h 411659"/>
                  <a:gd name="connsiteX143" fmla="*/ 343536 w 468595"/>
                  <a:gd name="connsiteY143" fmla="*/ 89488 h 411659"/>
                  <a:gd name="connsiteX144" fmla="*/ 358574 w 468595"/>
                  <a:gd name="connsiteY144" fmla="*/ 104674 h 411659"/>
                  <a:gd name="connsiteX145" fmla="*/ 385193 w 468595"/>
                  <a:gd name="connsiteY145" fmla="*/ 137970 h 411659"/>
                  <a:gd name="connsiteX146" fmla="*/ 396656 w 468595"/>
                  <a:gd name="connsiteY146" fmla="*/ 155903 h 411659"/>
                  <a:gd name="connsiteX147" fmla="*/ 406819 w 468595"/>
                  <a:gd name="connsiteY147" fmla="*/ 174545 h 411659"/>
                  <a:gd name="connsiteX148" fmla="*/ 423039 w 468595"/>
                  <a:gd name="connsiteY148" fmla="*/ 213661 h 411659"/>
                  <a:gd name="connsiteX149" fmla="*/ 438165 w 468595"/>
                  <a:gd name="connsiteY149" fmla="*/ 296266 h 411659"/>
                  <a:gd name="connsiteX150" fmla="*/ 438283 w 468595"/>
                  <a:gd name="connsiteY150" fmla="*/ 298895 h 411659"/>
                  <a:gd name="connsiteX151" fmla="*/ 438342 w 468595"/>
                  <a:gd name="connsiteY151" fmla="*/ 301525 h 411659"/>
                  <a:gd name="connsiteX152" fmla="*/ 438401 w 468595"/>
                  <a:gd name="connsiteY152" fmla="*/ 304154 h 411659"/>
                  <a:gd name="connsiteX153" fmla="*/ 438401 w 468595"/>
                  <a:gd name="connsiteY153" fmla="*/ 306783 h 411659"/>
                  <a:gd name="connsiteX154" fmla="*/ 438401 w 468595"/>
                  <a:gd name="connsiteY154" fmla="*/ 309413 h 411659"/>
                  <a:gd name="connsiteX155" fmla="*/ 438372 w 468595"/>
                  <a:gd name="connsiteY155" fmla="*/ 312042 h 411659"/>
                  <a:gd name="connsiteX156" fmla="*/ 438372 w 468595"/>
                  <a:gd name="connsiteY156" fmla="*/ 314672 h 411659"/>
                  <a:gd name="connsiteX157" fmla="*/ 438283 w 468595"/>
                  <a:gd name="connsiteY157" fmla="*/ 315972 h 411659"/>
                  <a:gd name="connsiteX158" fmla="*/ 438224 w 468595"/>
                  <a:gd name="connsiteY158" fmla="*/ 317272 h 411659"/>
                  <a:gd name="connsiteX159" fmla="*/ 438017 w 468595"/>
                  <a:gd name="connsiteY159" fmla="*/ 322471 h 411659"/>
                  <a:gd name="connsiteX160" fmla="*/ 437899 w 468595"/>
                  <a:gd name="connsiteY160" fmla="*/ 325101 h 411659"/>
                  <a:gd name="connsiteX161" fmla="*/ 437840 w 468595"/>
                  <a:gd name="connsiteY161" fmla="*/ 326401 h 411659"/>
                  <a:gd name="connsiteX162" fmla="*/ 437751 w 468595"/>
                  <a:gd name="connsiteY162" fmla="*/ 327730 h 411659"/>
                  <a:gd name="connsiteX163" fmla="*/ 437367 w 468595"/>
                  <a:gd name="connsiteY163" fmla="*/ 333078 h 411659"/>
                  <a:gd name="connsiteX164" fmla="*/ 436865 w 468595"/>
                  <a:gd name="connsiteY164" fmla="*/ 338218 h 411659"/>
                  <a:gd name="connsiteX165" fmla="*/ 436717 w 468595"/>
                  <a:gd name="connsiteY165" fmla="*/ 339577 h 411659"/>
                  <a:gd name="connsiteX166" fmla="*/ 436658 w 468595"/>
                  <a:gd name="connsiteY166" fmla="*/ 340168 h 411659"/>
                  <a:gd name="connsiteX167" fmla="*/ 436599 w 468595"/>
                  <a:gd name="connsiteY167" fmla="*/ 340670 h 411659"/>
                  <a:gd name="connsiteX168" fmla="*/ 436274 w 468595"/>
                  <a:gd name="connsiteY168" fmla="*/ 343270 h 411659"/>
                  <a:gd name="connsiteX169" fmla="*/ 435949 w 468595"/>
                  <a:gd name="connsiteY169" fmla="*/ 345900 h 411659"/>
                  <a:gd name="connsiteX170" fmla="*/ 435772 w 468595"/>
                  <a:gd name="connsiteY170" fmla="*/ 347229 h 411659"/>
                  <a:gd name="connsiteX171" fmla="*/ 435683 w 468595"/>
                  <a:gd name="connsiteY171" fmla="*/ 347879 h 411659"/>
                  <a:gd name="connsiteX172" fmla="*/ 435595 w 468595"/>
                  <a:gd name="connsiteY172" fmla="*/ 348559 h 411659"/>
                  <a:gd name="connsiteX173" fmla="*/ 434797 w 468595"/>
                  <a:gd name="connsiteY173" fmla="*/ 353876 h 411659"/>
                  <a:gd name="connsiteX174" fmla="*/ 434413 w 468595"/>
                  <a:gd name="connsiteY174" fmla="*/ 356151 h 411659"/>
                  <a:gd name="connsiteX175" fmla="*/ 433940 w 468595"/>
                  <a:gd name="connsiteY175" fmla="*/ 358810 h 411659"/>
                  <a:gd name="connsiteX176" fmla="*/ 433468 w 468595"/>
                  <a:gd name="connsiteY176" fmla="*/ 361528 h 411659"/>
                  <a:gd name="connsiteX177" fmla="*/ 433261 w 468595"/>
                  <a:gd name="connsiteY177" fmla="*/ 362681 h 411659"/>
                  <a:gd name="connsiteX178" fmla="*/ 433024 w 468595"/>
                  <a:gd name="connsiteY178" fmla="*/ 363774 h 411659"/>
                  <a:gd name="connsiteX179" fmla="*/ 431961 w 468595"/>
                  <a:gd name="connsiteY179" fmla="*/ 369151 h 411659"/>
                  <a:gd name="connsiteX180" fmla="*/ 430809 w 468595"/>
                  <a:gd name="connsiteY180" fmla="*/ 374262 h 411659"/>
                  <a:gd name="connsiteX181" fmla="*/ 430247 w 468595"/>
                  <a:gd name="connsiteY181" fmla="*/ 376655 h 411659"/>
                  <a:gd name="connsiteX182" fmla="*/ 430188 w 468595"/>
                  <a:gd name="connsiteY182" fmla="*/ 376950 h 411659"/>
                  <a:gd name="connsiteX183" fmla="*/ 430099 w 468595"/>
                  <a:gd name="connsiteY183" fmla="*/ 377246 h 411659"/>
                  <a:gd name="connsiteX184" fmla="*/ 429922 w 468595"/>
                  <a:gd name="connsiteY184" fmla="*/ 377896 h 411659"/>
                  <a:gd name="connsiteX185" fmla="*/ 429597 w 468595"/>
                  <a:gd name="connsiteY185" fmla="*/ 379196 h 411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68595" h="411659">
                    <a:moveTo>
                      <a:pt x="429656" y="379166"/>
                    </a:moveTo>
                    <a:cubicBezTo>
                      <a:pt x="429420" y="380111"/>
                      <a:pt x="429184" y="381116"/>
                      <a:pt x="429006" y="382091"/>
                    </a:cubicBezTo>
                    <a:cubicBezTo>
                      <a:pt x="428977" y="382327"/>
                      <a:pt x="428918" y="382564"/>
                      <a:pt x="428888" y="382770"/>
                    </a:cubicBezTo>
                    <a:cubicBezTo>
                      <a:pt x="428859" y="382977"/>
                      <a:pt x="428829" y="383154"/>
                      <a:pt x="428800" y="383361"/>
                    </a:cubicBezTo>
                    <a:cubicBezTo>
                      <a:pt x="428740" y="383745"/>
                      <a:pt x="428681" y="384159"/>
                      <a:pt x="428652" y="384543"/>
                    </a:cubicBezTo>
                    <a:cubicBezTo>
                      <a:pt x="428622" y="384897"/>
                      <a:pt x="428534" y="385429"/>
                      <a:pt x="428475" y="385872"/>
                    </a:cubicBezTo>
                    <a:cubicBezTo>
                      <a:pt x="428416" y="386345"/>
                      <a:pt x="428356" y="386818"/>
                      <a:pt x="428327" y="387291"/>
                    </a:cubicBezTo>
                    <a:cubicBezTo>
                      <a:pt x="428238" y="388236"/>
                      <a:pt x="428179" y="389152"/>
                      <a:pt x="428150" y="390038"/>
                    </a:cubicBezTo>
                    <a:cubicBezTo>
                      <a:pt x="428150" y="390274"/>
                      <a:pt x="428150" y="390481"/>
                      <a:pt x="428150" y="390718"/>
                    </a:cubicBezTo>
                    <a:cubicBezTo>
                      <a:pt x="428150" y="390777"/>
                      <a:pt x="428150" y="390806"/>
                      <a:pt x="428150" y="390865"/>
                    </a:cubicBezTo>
                    <a:lnTo>
                      <a:pt x="428150" y="390983"/>
                    </a:lnTo>
                    <a:cubicBezTo>
                      <a:pt x="428150" y="390983"/>
                      <a:pt x="428150" y="391249"/>
                      <a:pt x="428150" y="391249"/>
                    </a:cubicBezTo>
                    <a:cubicBezTo>
                      <a:pt x="428150" y="391604"/>
                      <a:pt x="428238" y="391870"/>
                      <a:pt x="428209" y="392372"/>
                    </a:cubicBezTo>
                    <a:cubicBezTo>
                      <a:pt x="428209" y="393258"/>
                      <a:pt x="428268" y="394115"/>
                      <a:pt x="428327" y="394942"/>
                    </a:cubicBezTo>
                    <a:cubicBezTo>
                      <a:pt x="428475" y="396597"/>
                      <a:pt x="428711" y="398222"/>
                      <a:pt x="429066" y="399729"/>
                    </a:cubicBezTo>
                    <a:cubicBezTo>
                      <a:pt x="429184" y="400024"/>
                      <a:pt x="429302" y="400290"/>
                      <a:pt x="429420" y="400585"/>
                    </a:cubicBezTo>
                    <a:cubicBezTo>
                      <a:pt x="429479" y="400733"/>
                      <a:pt x="429538" y="400881"/>
                      <a:pt x="429597" y="401028"/>
                    </a:cubicBezTo>
                    <a:cubicBezTo>
                      <a:pt x="429656" y="401206"/>
                      <a:pt x="429715" y="401383"/>
                      <a:pt x="429745" y="401560"/>
                    </a:cubicBezTo>
                    <a:cubicBezTo>
                      <a:pt x="429952" y="402269"/>
                      <a:pt x="430218" y="402919"/>
                      <a:pt x="430484" y="403569"/>
                    </a:cubicBezTo>
                    <a:cubicBezTo>
                      <a:pt x="431045" y="404840"/>
                      <a:pt x="431695" y="405992"/>
                      <a:pt x="432463" y="406996"/>
                    </a:cubicBezTo>
                    <a:cubicBezTo>
                      <a:pt x="433970" y="409035"/>
                      <a:pt x="435920" y="410482"/>
                      <a:pt x="438195" y="411192"/>
                    </a:cubicBezTo>
                    <a:cubicBezTo>
                      <a:pt x="440469" y="411901"/>
                      <a:pt x="442921" y="411782"/>
                      <a:pt x="445315" y="410985"/>
                    </a:cubicBezTo>
                    <a:cubicBezTo>
                      <a:pt x="446526" y="410571"/>
                      <a:pt x="447708" y="410010"/>
                      <a:pt x="448889" y="409271"/>
                    </a:cubicBezTo>
                    <a:cubicBezTo>
                      <a:pt x="449480" y="408887"/>
                      <a:pt x="450071" y="408503"/>
                      <a:pt x="450632" y="408060"/>
                    </a:cubicBezTo>
                    <a:cubicBezTo>
                      <a:pt x="450780" y="407942"/>
                      <a:pt x="450928" y="407824"/>
                      <a:pt x="451076" y="407705"/>
                    </a:cubicBezTo>
                    <a:cubicBezTo>
                      <a:pt x="451223" y="407558"/>
                      <a:pt x="451371" y="407410"/>
                      <a:pt x="451519" y="407233"/>
                    </a:cubicBezTo>
                    <a:cubicBezTo>
                      <a:pt x="451814" y="406908"/>
                      <a:pt x="452139" y="406583"/>
                      <a:pt x="452435" y="406228"/>
                    </a:cubicBezTo>
                    <a:cubicBezTo>
                      <a:pt x="453528" y="405165"/>
                      <a:pt x="454562" y="404012"/>
                      <a:pt x="455537" y="402653"/>
                    </a:cubicBezTo>
                    <a:cubicBezTo>
                      <a:pt x="456039" y="401974"/>
                      <a:pt x="456512" y="401265"/>
                      <a:pt x="456984" y="400556"/>
                    </a:cubicBezTo>
                    <a:cubicBezTo>
                      <a:pt x="457191" y="400231"/>
                      <a:pt x="457457" y="399699"/>
                      <a:pt x="457693" y="399226"/>
                    </a:cubicBezTo>
                    <a:cubicBezTo>
                      <a:pt x="457812" y="398990"/>
                      <a:pt x="457930" y="398754"/>
                      <a:pt x="458048" y="398488"/>
                    </a:cubicBezTo>
                    <a:cubicBezTo>
                      <a:pt x="458137" y="398281"/>
                      <a:pt x="458255" y="398104"/>
                      <a:pt x="458373" y="397897"/>
                    </a:cubicBezTo>
                    <a:cubicBezTo>
                      <a:pt x="458787" y="397099"/>
                      <a:pt x="459171" y="396272"/>
                      <a:pt x="459555" y="395445"/>
                    </a:cubicBezTo>
                    <a:cubicBezTo>
                      <a:pt x="459732" y="395031"/>
                      <a:pt x="459909" y="394588"/>
                      <a:pt x="460087" y="394145"/>
                    </a:cubicBezTo>
                    <a:cubicBezTo>
                      <a:pt x="460264" y="393702"/>
                      <a:pt x="460412" y="393288"/>
                      <a:pt x="460618" y="392727"/>
                    </a:cubicBezTo>
                    <a:cubicBezTo>
                      <a:pt x="460796" y="392195"/>
                      <a:pt x="460973" y="391663"/>
                      <a:pt x="461121" y="391102"/>
                    </a:cubicBezTo>
                    <a:cubicBezTo>
                      <a:pt x="461209" y="390836"/>
                      <a:pt x="461268" y="390540"/>
                      <a:pt x="461357" y="390274"/>
                    </a:cubicBezTo>
                    <a:cubicBezTo>
                      <a:pt x="461416" y="390038"/>
                      <a:pt x="461505" y="389772"/>
                      <a:pt x="461564" y="389536"/>
                    </a:cubicBezTo>
                    <a:cubicBezTo>
                      <a:pt x="461830" y="388590"/>
                      <a:pt x="462036" y="387616"/>
                      <a:pt x="462243" y="386611"/>
                    </a:cubicBezTo>
                    <a:lnTo>
                      <a:pt x="462509" y="385252"/>
                    </a:lnTo>
                    <a:lnTo>
                      <a:pt x="462657" y="384573"/>
                    </a:lnTo>
                    <a:lnTo>
                      <a:pt x="462716" y="384218"/>
                    </a:lnTo>
                    <a:lnTo>
                      <a:pt x="462775" y="383834"/>
                    </a:lnTo>
                    <a:lnTo>
                      <a:pt x="463336" y="380820"/>
                    </a:lnTo>
                    <a:lnTo>
                      <a:pt x="464341" y="375118"/>
                    </a:lnTo>
                    <a:lnTo>
                      <a:pt x="465168" y="369653"/>
                    </a:lnTo>
                    <a:lnTo>
                      <a:pt x="465286" y="368885"/>
                    </a:lnTo>
                    <a:lnTo>
                      <a:pt x="465404" y="368058"/>
                    </a:lnTo>
                    <a:cubicBezTo>
                      <a:pt x="465493" y="367496"/>
                      <a:pt x="465552" y="366994"/>
                      <a:pt x="465611" y="366492"/>
                    </a:cubicBezTo>
                    <a:lnTo>
                      <a:pt x="465966" y="363744"/>
                    </a:lnTo>
                    <a:lnTo>
                      <a:pt x="466320" y="360967"/>
                    </a:lnTo>
                    <a:cubicBezTo>
                      <a:pt x="466438" y="359992"/>
                      <a:pt x="466586" y="358928"/>
                      <a:pt x="466704" y="357806"/>
                    </a:cubicBezTo>
                    <a:lnTo>
                      <a:pt x="467266" y="352192"/>
                    </a:lnTo>
                    <a:lnTo>
                      <a:pt x="467325" y="351483"/>
                    </a:lnTo>
                    <a:lnTo>
                      <a:pt x="467384" y="350774"/>
                    </a:lnTo>
                    <a:lnTo>
                      <a:pt x="467502" y="349356"/>
                    </a:lnTo>
                    <a:lnTo>
                      <a:pt x="467709" y="346520"/>
                    </a:lnTo>
                    <a:lnTo>
                      <a:pt x="467916" y="343625"/>
                    </a:lnTo>
                    <a:cubicBezTo>
                      <a:pt x="467916" y="343329"/>
                      <a:pt x="467945" y="343034"/>
                      <a:pt x="467975" y="342738"/>
                    </a:cubicBezTo>
                    <a:lnTo>
                      <a:pt x="467975" y="341941"/>
                    </a:lnTo>
                    <a:cubicBezTo>
                      <a:pt x="467975" y="341941"/>
                      <a:pt x="468093" y="340552"/>
                      <a:pt x="468093" y="340552"/>
                    </a:cubicBezTo>
                    <a:lnTo>
                      <a:pt x="468388" y="334702"/>
                    </a:lnTo>
                    <a:lnTo>
                      <a:pt x="468536" y="329060"/>
                    </a:lnTo>
                    <a:lnTo>
                      <a:pt x="468536" y="327642"/>
                    </a:lnTo>
                    <a:cubicBezTo>
                      <a:pt x="468595" y="327169"/>
                      <a:pt x="468566" y="326696"/>
                      <a:pt x="468595" y="326194"/>
                    </a:cubicBezTo>
                    <a:lnTo>
                      <a:pt x="468595" y="323299"/>
                    </a:lnTo>
                    <a:cubicBezTo>
                      <a:pt x="468595" y="321378"/>
                      <a:pt x="468595" y="319428"/>
                      <a:pt x="468566" y="317478"/>
                    </a:cubicBezTo>
                    <a:lnTo>
                      <a:pt x="468566" y="316031"/>
                    </a:lnTo>
                    <a:cubicBezTo>
                      <a:pt x="468566" y="315558"/>
                      <a:pt x="468536" y="315056"/>
                      <a:pt x="468506" y="314583"/>
                    </a:cubicBezTo>
                    <a:lnTo>
                      <a:pt x="468418" y="311688"/>
                    </a:lnTo>
                    <a:cubicBezTo>
                      <a:pt x="468388" y="310713"/>
                      <a:pt x="468359" y="309767"/>
                      <a:pt x="468329" y="308793"/>
                    </a:cubicBezTo>
                    <a:lnTo>
                      <a:pt x="468182" y="305897"/>
                    </a:lnTo>
                    <a:lnTo>
                      <a:pt x="468034" y="303002"/>
                    </a:lnTo>
                    <a:lnTo>
                      <a:pt x="467827" y="300136"/>
                    </a:lnTo>
                    <a:lnTo>
                      <a:pt x="467620" y="297270"/>
                    </a:lnTo>
                    <a:lnTo>
                      <a:pt x="467384" y="294405"/>
                    </a:lnTo>
                    <a:cubicBezTo>
                      <a:pt x="464725" y="263768"/>
                      <a:pt x="457693" y="233603"/>
                      <a:pt x="446644" y="205123"/>
                    </a:cubicBezTo>
                    <a:cubicBezTo>
                      <a:pt x="441119" y="190883"/>
                      <a:pt x="434590" y="177056"/>
                      <a:pt x="427145" y="163762"/>
                    </a:cubicBezTo>
                    <a:cubicBezTo>
                      <a:pt x="423423" y="157114"/>
                      <a:pt x="419464" y="150615"/>
                      <a:pt x="415298" y="144263"/>
                    </a:cubicBezTo>
                    <a:cubicBezTo>
                      <a:pt x="411132" y="137911"/>
                      <a:pt x="406730" y="131707"/>
                      <a:pt x="402121" y="125680"/>
                    </a:cubicBezTo>
                    <a:cubicBezTo>
                      <a:pt x="392904" y="113596"/>
                      <a:pt x="382888" y="102222"/>
                      <a:pt x="372105" y="91586"/>
                    </a:cubicBezTo>
                    <a:cubicBezTo>
                      <a:pt x="366728" y="86268"/>
                      <a:pt x="361144" y="81157"/>
                      <a:pt x="355383" y="76253"/>
                    </a:cubicBezTo>
                    <a:cubicBezTo>
                      <a:pt x="353965" y="75012"/>
                      <a:pt x="352488" y="73801"/>
                      <a:pt x="351040" y="72589"/>
                    </a:cubicBezTo>
                    <a:cubicBezTo>
                      <a:pt x="349592" y="71378"/>
                      <a:pt x="348115" y="70196"/>
                      <a:pt x="346638" y="69015"/>
                    </a:cubicBezTo>
                    <a:lnTo>
                      <a:pt x="345545" y="68128"/>
                    </a:lnTo>
                    <a:lnTo>
                      <a:pt x="344984" y="67685"/>
                    </a:lnTo>
                    <a:lnTo>
                      <a:pt x="344422" y="67271"/>
                    </a:lnTo>
                    <a:lnTo>
                      <a:pt x="342206" y="65587"/>
                    </a:lnTo>
                    <a:lnTo>
                      <a:pt x="339961" y="63874"/>
                    </a:lnTo>
                    <a:cubicBezTo>
                      <a:pt x="339577" y="63578"/>
                      <a:pt x="339193" y="63283"/>
                      <a:pt x="338779" y="62988"/>
                    </a:cubicBezTo>
                    <a:lnTo>
                      <a:pt x="337598" y="62131"/>
                    </a:lnTo>
                    <a:lnTo>
                      <a:pt x="333166" y="58910"/>
                    </a:lnTo>
                    <a:lnTo>
                      <a:pt x="331866" y="57965"/>
                    </a:lnTo>
                    <a:lnTo>
                      <a:pt x="330744" y="57197"/>
                    </a:lnTo>
                    <a:lnTo>
                      <a:pt x="328410" y="55602"/>
                    </a:lnTo>
                    <a:lnTo>
                      <a:pt x="326076" y="54006"/>
                    </a:lnTo>
                    <a:cubicBezTo>
                      <a:pt x="325307" y="53474"/>
                      <a:pt x="324510" y="53002"/>
                      <a:pt x="323742" y="52470"/>
                    </a:cubicBezTo>
                    <a:lnTo>
                      <a:pt x="321408" y="50934"/>
                    </a:lnTo>
                    <a:lnTo>
                      <a:pt x="320226" y="50166"/>
                    </a:lnTo>
                    <a:cubicBezTo>
                      <a:pt x="320019" y="50047"/>
                      <a:pt x="319842" y="49900"/>
                      <a:pt x="319635" y="49781"/>
                    </a:cubicBezTo>
                    <a:lnTo>
                      <a:pt x="318985" y="49368"/>
                    </a:lnTo>
                    <a:lnTo>
                      <a:pt x="314228" y="46443"/>
                    </a:lnTo>
                    <a:lnTo>
                      <a:pt x="312988" y="45675"/>
                    </a:lnTo>
                    <a:cubicBezTo>
                      <a:pt x="312781" y="45527"/>
                      <a:pt x="312545" y="45409"/>
                      <a:pt x="312308" y="45291"/>
                    </a:cubicBezTo>
                    <a:lnTo>
                      <a:pt x="311688" y="44936"/>
                    </a:lnTo>
                    <a:lnTo>
                      <a:pt x="309295" y="43548"/>
                    </a:lnTo>
                    <a:cubicBezTo>
                      <a:pt x="306074" y="41657"/>
                      <a:pt x="302766" y="39796"/>
                      <a:pt x="299457" y="38023"/>
                    </a:cubicBezTo>
                    <a:cubicBezTo>
                      <a:pt x="292839" y="34478"/>
                      <a:pt x="286103" y="31139"/>
                      <a:pt x="279249" y="28067"/>
                    </a:cubicBezTo>
                    <a:cubicBezTo>
                      <a:pt x="272424" y="24994"/>
                      <a:pt x="265452" y="22158"/>
                      <a:pt x="258420" y="19588"/>
                    </a:cubicBezTo>
                    <a:cubicBezTo>
                      <a:pt x="230294" y="9247"/>
                      <a:pt x="200810" y="2925"/>
                      <a:pt x="171118" y="798"/>
                    </a:cubicBezTo>
                    <a:cubicBezTo>
                      <a:pt x="156257" y="-266"/>
                      <a:pt x="141367" y="-266"/>
                      <a:pt x="126566" y="798"/>
                    </a:cubicBezTo>
                    <a:cubicBezTo>
                      <a:pt x="111764" y="1861"/>
                      <a:pt x="97081" y="3988"/>
                      <a:pt x="82634" y="7120"/>
                    </a:cubicBezTo>
                    <a:cubicBezTo>
                      <a:pt x="53740" y="13383"/>
                      <a:pt x="25851" y="23753"/>
                      <a:pt x="0" y="37728"/>
                    </a:cubicBezTo>
                    <a:cubicBezTo>
                      <a:pt x="26471" y="24994"/>
                      <a:pt x="54656" y="16072"/>
                      <a:pt x="83432" y="11227"/>
                    </a:cubicBezTo>
                    <a:cubicBezTo>
                      <a:pt x="97820" y="8804"/>
                      <a:pt x="112355" y="7416"/>
                      <a:pt x="126891" y="7061"/>
                    </a:cubicBezTo>
                    <a:cubicBezTo>
                      <a:pt x="141426" y="6706"/>
                      <a:pt x="155962" y="7386"/>
                      <a:pt x="170350" y="9100"/>
                    </a:cubicBezTo>
                    <a:cubicBezTo>
                      <a:pt x="199126" y="12527"/>
                      <a:pt x="227310" y="20031"/>
                      <a:pt x="253841" y="31228"/>
                    </a:cubicBezTo>
                    <a:cubicBezTo>
                      <a:pt x="260459" y="34035"/>
                      <a:pt x="266988" y="37048"/>
                      <a:pt x="273399" y="40298"/>
                    </a:cubicBezTo>
                    <a:cubicBezTo>
                      <a:pt x="279810" y="43548"/>
                      <a:pt x="286103" y="47034"/>
                      <a:pt x="292248" y="50727"/>
                    </a:cubicBezTo>
                    <a:cubicBezTo>
                      <a:pt x="295320" y="52559"/>
                      <a:pt x="298363" y="54479"/>
                      <a:pt x="301377" y="56429"/>
                    </a:cubicBezTo>
                    <a:lnTo>
                      <a:pt x="303681" y="57936"/>
                    </a:lnTo>
                    <a:lnTo>
                      <a:pt x="304243" y="58290"/>
                    </a:lnTo>
                    <a:cubicBezTo>
                      <a:pt x="304420" y="58408"/>
                      <a:pt x="304597" y="58497"/>
                      <a:pt x="304745" y="58615"/>
                    </a:cubicBezTo>
                    <a:lnTo>
                      <a:pt x="305809" y="59354"/>
                    </a:lnTo>
                    <a:lnTo>
                      <a:pt x="310299" y="62426"/>
                    </a:lnTo>
                    <a:lnTo>
                      <a:pt x="310801" y="62781"/>
                    </a:lnTo>
                    <a:cubicBezTo>
                      <a:pt x="310979" y="62899"/>
                      <a:pt x="311156" y="63047"/>
                      <a:pt x="311333" y="63165"/>
                    </a:cubicBezTo>
                    <a:lnTo>
                      <a:pt x="312426" y="63962"/>
                    </a:lnTo>
                    <a:lnTo>
                      <a:pt x="314642" y="65558"/>
                    </a:lnTo>
                    <a:cubicBezTo>
                      <a:pt x="315381" y="66090"/>
                      <a:pt x="316119" y="66621"/>
                      <a:pt x="316858" y="67153"/>
                    </a:cubicBezTo>
                    <a:lnTo>
                      <a:pt x="319015" y="68778"/>
                    </a:lnTo>
                    <a:lnTo>
                      <a:pt x="321171" y="70403"/>
                    </a:lnTo>
                    <a:lnTo>
                      <a:pt x="322264" y="71230"/>
                    </a:lnTo>
                    <a:lnTo>
                      <a:pt x="323151" y="71939"/>
                    </a:lnTo>
                    <a:lnTo>
                      <a:pt x="327464" y="75396"/>
                    </a:lnTo>
                    <a:lnTo>
                      <a:pt x="328469" y="76223"/>
                    </a:lnTo>
                    <a:cubicBezTo>
                      <a:pt x="328794" y="76489"/>
                      <a:pt x="329119" y="76785"/>
                      <a:pt x="329444" y="77050"/>
                    </a:cubicBezTo>
                    <a:lnTo>
                      <a:pt x="331512" y="78794"/>
                    </a:lnTo>
                    <a:lnTo>
                      <a:pt x="333580" y="80537"/>
                    </a:lnTo>
                    <a:lnTo>
                      <a:pt x="334112" y="80980"/>
                    </a:lnTo>
                    <a:lnTo>
                      <a:pt x="334614" y="81423"/>
                    </a:lnTo>
                    <a:lnTo>
                      <a:pt x="335618" y="82309"/>
                    </a:lnTo>
                    <a:cubicBezTo>
                      <a:pt x="336948" y="83491"/>
                      <a:pt x="338307" y="84673"/>
                      <a:pt x="339607" y="85884"/>
                    </a:cubicBezTo>
                    <a:cubicBezTo>
                      <a:pt x="340907" y="87095"/>
                      <a:pt x="342236" y="88248"/>
                      <a:pt x="343536" y="89488"/>
                    </a:cubicBezTo>
                    <a:cubicBezTo>
                      <a:pt x="348736" y="94363"/>
                      <a:pt x="353758" y="99445"/>
                      <a:pt x="358574" y="104674"/>
                    </a:cubicBezTo>
                    <a:cubicBezTo>
                      <a:pt x="368235" y="115132"/>
                      <a:pt x="377127" y="126270"/>
                      <a:pt x="385193" y="137970"/>
                    </a:cubicBezTo>
                    <a:cubicBezTo>
                      <a:pt x="389211" y="143820"/>
                      <a:pt x="393052" y="149787"/>
                      <a:pt x="396656" y="155903"/>
                    </a:cubicBezTo>
                    <a:cubicBezTo>
                      <a:pt x="400260" y="161989"/>
                      <a:pt x="403658" y="168223"/>
                      <a:pt x="406819" y="174545"/>
                    </a:cubicBezTo>
                    <a:cubicBezTo>
                      <a:pt x="413141" y="187190"/>
                      <a:pt x="418548" y="200278"/>
                      <a:pt x="423039" y="213661"/>
                    </a:cubicBezTo>
                    <a:cubicBezTo>
                      <a:pt x="431990" y="240398"/>
                      <a:pt x="437072" y="268317"/>
                      <a:pt x="438165" y="296266"/>
                    </a:cubicBezTo>
                    <a:lnTo>
                      <a:pt x="438283" y="298895"/>
                    </a:lnTo>
                    <a:lnTo>
                      <a:pt x="438342" y="301525"/>
                    </a:lnTo>
                    <a:lnTo>
                      <a:pt x="438401" y="304154"/>
                    </a:lnTo>
                    <a:lnTo>
                      <a:pt x="438401" y="306783"/>
                    </a:lnTo>
                    <a:cubicBezTo>
                      <a:pt x="438401" y="306783"/>
                      <a:pt x="438401" y="309413"/>
                      <a:pt x="438401" y="309413"/>
                    </a:cubicBezTo>
                    <a:cubicBezTo>
                      <a:pt x="438401" y="310299"/>
                      <a:pt x="438401" y="311156"/>
                      <a:pt x="438372" y="312042"/>
                    </a:cubicBezTo>
                    <a:lnTo>
                      <a:pt x="438372" y="314672"/>
                    </a:lnTo>
                    <a:cubicBezTo>
                      <a:pt x="438313" y="315115"/>
                      <a:pt x="438313" y="315529"/>
                      <a:pt x="438283" y="315972"/>
                    </a:cubicBezTo>
                    <a:lnTo>
                      <a:pt x="438224" y="317272"/>
                    </a:lnTo>
                    <a:cubicBezTo>
                      <a:pt x="438165" y="319015"/>
                      <a:pt x="438106" y="320728"/>
                      <a:pt x="438017" y="322471"/>
                    </a:cubicBezTo>
                    <a:lnTo>
                      <a:pt x="437899" y="325101"/>
                    </a:lnTo>
                    <a:cubicBezTo>
                      <a:pt x="437899" y="325544"/>
                      <a:pt x="437870" y="325958"/>
                      <a:pt x="437840" y="326401"/>
                    </a:cubicBezTo>
                    <a:lnTo>
                      <a:pt x="437751" y="327730"/>
                    </a:lnTo>
                    <a:lnTo>
                      <a:pt x="437367" y="333078"/>
                    </a:lnTo>
                    <a:lnTo>
                      <a:pt x="436865" y="338218"/>
                    </a:lnTo>
                    <a:lnTo>
                      <a:pt x="436717" y="339577"/>
                    </a:lnTo>
                    <a:lnTo>
                      <a:pt x="436658" y="340168"/>
                    </a:lnTo>
                    <a:cubicBezTo>
                      <a:pt x="436658" y="340345"/>
                      <a:pt x="436629" y="340493"/>
                      <a:pt x="436599" y="340670"/>
                    </a:cubicBezTo>
                    <a:lnTo>
                      <a:pt x="436274" y="343270"/>
                    </a:lnTo>
                    <a:lnTo>
                      <a:pt x="435949" y="345900"/>
                    </a:lnTo>
                    <a:lnTo>
                      <a:pt x="435772" y="347229"/>
                    </a:lnTo>
                    <a:lnTo>
                      <a:pt x="435683" y="347879"/>
                    </a:lnTo>
                    <a:lnTo>
                      <a:pt x="435595" y="348559"/>
                    </a:lnTo>
                    <a:lnTo>
                      <a:pt x="434797" y="353876"/>
                    </a:lnTo>
                    <a:cubicBezTo>
                      <a:pt x="434679" y="354556"/>
                      <a:pt x="434561" y="355324"/>
                      <a:pt x="434413" y="356151"/>
                    </a:cubicBezTo>
                    <a:lnTo>
                      <a:pt x="433940" y="358810"/>
                    </a:lnTo>
                    <a:lnTo>
                      <a:pt x="433468" y="361528"/>
                    </a:lnTo>
                    <a:lnTo>
                      <a:pt x="433261" y="362681"/>
                    </a:lnTo>
                    <a:lnTo>
                      <a:pt x="433024" y="363774"/>
                    </a:lnTo>
                    <a:lnTo>
                      <a:pt x="431961" y="369151"/>
                    </a:lnTo>
                    <a:lnTo>
                      <a:pt x="430809" y="374262"/>
                    </a:lnTo>
                    <a:lnTo>
                      <a:pt x="430247" y="376655"/>
                    </a:lnTo>
                    <a:lnTo>
                      <a:pt x="430188" y="376950"/>
                    </a:lnTo>
                    <a:cubicBezTo>
                      <a:pt x="430188" y="376950"/>
                      <a:pt x="430159" y="377157"/>
                      <a:pt x="430099" y="377246"/>
                    </a:cubicBezTo>
                    <a:lnTo>
                      <a:pt x="429922" y="377896"/>
                    </a:lnTo>
                    <a:lnTo>
                      <a:pt x="429597" y="379196"/>
                    </a:lnTo>
                    <a:close/>
                  </a:path>
                </a:pathLst>
              </a:custGeom>
              <a:solidFill>
                <a:schemeClr val="accent3"/>
              </a:solidFill>
              <a:ln w="2951"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grpSp>
        <p:grpSp>
          <p:nvGrpSpPr>
            <p:cNvPr id="20" name="Group 19">
              <a:extLst>
                <a:ext uri="{FF2B5EF4-FFF2-40B4-BE49-F238E27FC236}">
                  <a16:creationId xmlns:a16="http://schemas.microsoft.com/office/drawing/2014/main" id="{74192B96-D1BC-9911-2368-A2E6C83D7091}"/>
                </a:ext>
                <a:ext uri="{C183D7F6-B498-43B3-948B-1728B52AA6E4}">
                  <adec:decorative xmlns:adec="http://schemas.microsoft.com/office/drawing/2017/decorative" val="1"/>
                </a:ext>
              </a:extLst>
            </p:cNvPr>
            <p:cNvGrpSpPr/>
            <p:nvPr userDrawn="1"/>
          </p:nvGrpSpPr>
          <p:grpSpPr>
            <a:xfrm>
              <a:off x="3536660" y="1246542"/>
              <a:ext cx="1889423" cy="1840331"/>
              <a:chOff x="3536660" y="1246542"/>
              <a:chExt cx="1889423" cy="1840331"/>
            </a:xfrm>
          </p:grpSpPr>
          <p:sp>
            <p:nvSpPr>
              <p:cNvPr id="21" name="Freeform: Shape 20">
                <a:extLst>
                  <a:ext uri="{FF2B5EF4-FFF2-40B4-BE49-F238E27FC236}">
                    <a16:creationId xmlns:a16="http://schemas.microsoft.com/office/drawing/2014/main" id="{BB9EC564-405D-2683-990C-C811A89E6756}"/>
                  </a:ext>
                </a:extLst>
              </p:cNvPr>
              <p:cNvSpPr/>
              <p:nvPr/>
            </p:nvSpPr>
            <p:spPr>
              <a:xfrm>
                <a:off x="3791534" y="1395902"/>
                <a:ext cx="1403063" cy="491187"/>
              </a:xfrm>
              <a:custGeom>
                <a:avLst/>
                <a:gdLst>
                  <a:gd name="connsiteX0" fmla="*/ 377777 w 401877"/>
                  <a:gd name="connsiteY0" fmla="*/ 127068 h 140690"/>
                  <a:gd name="connsiteX1" fmla="*/ 378723 w 401877"/>
                  <a:gd name="connsiteY1" fmla="*/ 128900 h 140690"/>
                  <a:gd name="connsiteX2" fmla="*/ 378959 w 401877"/>
                  <a:gd name="connsiteY2" fmla="*/ 129313 h 140690"/>
                  <a:gd name="connsiteX3" fmla="*/ 379166 w 401877"/>
                  <a:gd name="connsiteY3" fmla="*/ 129668 h 140690"/>
                  <a:gd name="connsiteX4" fmla="*/ 379609 w 401877"/>
                  <a:gd name="connsiteY4" fmla="*/ 130377 h 140690"/>
                  <a:gd name="connsiteX5" fmla="*/ 380111 w 401877"/>
                  <a:gd name="connsiteY5" fmla="*/ 131145 h 140690"/>
                  <a:gd name="connsiteX6" fmla="*/ 380643 w 401877"/>
                  <a:gd name="connsiteY6" fmla="*/ 131943 h 140690"/>
                  <a:gd name="connsiteX7" fmla="*/ 381766 w 401877"/>
                  <a:gd name="connsiteY7" fmla="*/ 133479 h 140690"/>
                  <a:gd name="connsiteX8" fmla="*/ 382061 w 401877"/>
                  <a:gd name="connsiteY8" fmla="*/ 133834 h 140690"/>
                  <a:gd name="connsiteX9" fmla="*/ 382120 w 401877"/>
                  <a:gd name="connsiteY9" fmla="*/ 133893 h 140690"/>
                  <a:gd name="connsiteX10" fmla="*/ 382179 w 401877"/>
                  <a:gd name="connsiteY10" fmla="*/ 133952 h 140690"/>
                  <a:gd name="connsiteX11" fmla="*/ 382298 w 401877"/>
                  <a:gd name="connsiteY11" fmla="*/ 134070 h 140690"/>
                  <a:gd name="connsiteX12" fmla="*/ 382829 w 401877"/>
                  <a:gd name="connsiteY12" fmla="*/ 134631 h 140690"/>
                  <a:gd name="connsiteX13" fmla="*/ 384041 w 401877"/>
                  <a:gd name="connsiteY13" fmla="*/ 135931 h 140690"/>
                  <a:gd name="connsiteX14" fmla="*/ 386552 w 401877"/>
                  <a:gd name="connsiteY14" fmla="*/ 138118 h 140690"/>
                  <a:gd name="connsiteX15" fmla="*/ 387113 w 401877"/>
                  <a:gd name="connsiteY15" fmla="*/ 138413 h 140690"/>
                  <a:gd name="connsiteX16" fmla="*/ 387409 w 401877"/>
                  <a:gd name="connsiteY16" fmla="*/ 138561 h 140690"/>
                  <a:gd name="connsiteX17" fmla="*/ 387734 w 401877"/>
                  <a:gd name="connsiteY17" fmla="*/ 138767 h 140690"/>
                  <a:gd name="connsiteX18" fmla="*/ 389004 w 401877"/>
                  <a:gd name="connsiteY18" fmla="*/ 139506 h 140690"/>
                  <a:gd name="connsiteX19" fmla="*/ 391574 w 401877"/>
                  <a:gd name="connsiteY19" fmla="*/ 140452 h 140690"/>
                  <a:gd name="connsiteX20" fmla="*/ 396449 w 401877"/>
                  <a:gd name="connsiteY20" fmla="*/ 140127 h 140690"/>
                  <a:gd name="connsiteX21" fmla="*/ 400113 w 401877"/>
                  <a:gd name="connsiteY21" fmla="*/ 136877 h 140690"/>
                  <a:gd name="connsiteX22" fmla="*/ 401235 w 401877"/>
                  <a:gd name="connsiteY22" fmla="*/ 134395 h 140690"/>
                  <a:gd name="connsiteX23" fmla="*/ 401619 w 401877"/>
                  <a:gd name="connsiteY23" fmla="*/ 132977 h 140690"/>
                  <a:gd name="connsiteX24" fmla="*/ 401708 w 401877"/>
                  <a:gd name="connsiteY24" fmla="*/ 132593 h 140690"/>
                  <a:gd name="connsiteX25" fmla="*/ 401737 w 401877"/>
                  <a:gd name="connsiteY25" fmla="*/ 132150 h 140690"/>
                  <a:gd name="connsiteX26" fmla="*/ 401767 w 401877"/>
                  <a:gd name="connsiteY26" fmla="*/ 131204 h 140690"/>
                  <a:gd name="connsiteX27" fmla="*/ 401826 w 401877"/>
                  <a:gd name="connsiteY27" fmla="*/ 127954 h 140690"/>
                  <a:gd name="connsiteX28" fmla="*/ 401649 w 401877"/>
                  <a:gd name="connsiteY28" fmla="*/ 126211 h 140690"/>
                  <a:gd name="connsiteX29" fmla="*/ 401442 w 401877"/>
                  <a:gd name="connsiteY29" fmla="*/ 125177 h 140690"/>
                  <a:gd name="connsiteX30" fmla="*/ 401324 w 401877"/>
                  <a:gd name="connsiteY30" fmla="*/ 124646 h 140690"/>
                  <a:gd name="connsiteX31" fmla="*/ 401235 w 401877"/>
                  <a:gd name="connsiteY31" fmla="*/ 124202 h 140690"/>
                  <a:gd name="connsiteX32" fmla="*/ 400762 w 401877"/>
                  <a:gd name="connsiteY32" fmla="*/ 122371 h 140690"/>
                  <a:gd name="connsiteX33" fmla="*/ 400467 w 401877"/>
                  <a:gd name="connsiteY33" fmla="*/ 121455 h 140690"/>
                  <a:gd name="connsiteX34" fmla="*/ 400113 w 401877"/>
                  <a:gd name="connsiteY34" fmla="*/ 120480 h 140690"/>
                  <a:gd name="connsiteX35" fmla="*/ 399669 w 401877"/>
                  <a:gd name="connsiteY35" fmla="*/ 119387 h 140690"/>
                  <a:gd name="connsiteX36" fmla="*/ 399433 w 401877"/>
                  <a:gd name="connsiteY36" fmla="*/ 118855 h 140690"/>
                  <a:gd name="connsiteX37" fmla="*/ 399197 w 401877"/>
                  <a:gd name="connsiteY37" fmla="*/ 118382 h 140690"/>
                  <a:gd name="connsiteX38" fmla="*/ 398251 w 401877"/>
                  <a:gd name="connsiteY38" fmla="*/ 116521 h 140690"/>
                  <a:gd name="connsiteX39" fmla="*/ 397779 w 401877"/>
                  <a:gd name="connsiteY39" fmla="*/ 115664 h 140690"/>
                  <a:gd name="connsiteX40" fmla="*/ 397542 w 401877"/>
                  <a:gd name="connsiteY40" fmla="*/ 115251 h 140690"/>
                  <a:gd name="connsiteX41" fmla="*/ 397424 w 401877"/>
                  <a:gd name="connsiteY41" fmla="*/ 115014 h 140690"/>
                  <a:gd name="connsiteX42" fmla="*/ 397306 w 401877"/>
                  <a:gd name="connsiteY42" fmla="*/ 114778 h 140690"/>
                  <a:gd name="connsiteX43" fmla="*/ 396272 w 401877"/>
                  <a:gd name="connsiteY43" fmla="*/ 112946 h 140690"/>
                  <a:gd name="connsiteX44" fmla="*/ 394263 w 401877"/>
                  <a:gd name="connsiteY44" fmla="*/ 109490 h 140690"/>
                  <a:gd name="connsiteX45" fmla="*/ 392283 w 401877"/>
                  <a:gd name="connsiteY45" fmla="*/ 106240 h 140690"/>
                  <a:gd name="connsiteX46" fmla="*/ 392017 w 401877"/>
                  <a:gd name="connsiteY46" fmla="*/ 105767 h 140690"/>
                  <a:gd name="connsiteX47" fmla="*/ 391722 w 401877"/>
                  <a:gd name="connsiteY47" fmla="*/ 105265 h 140690"/>
                  <a:gd name="connsiteX48" fmla="*/ 391131 w 401877"/>
                  <a:gd name="connsiteY48" fmla="*/ 104349 h 140690"/>
                  <a:gd name="connsiteX49" fmla="*/ 390097 w 401877"/>
                  <a:gd name="connsiteY49" fmla="*/ 102754 h 140690"/>
                  <a:gd name="connsiteX50" fmla="*/ 389063 w 401877"/>
                  <a:gd name="connsiteY50" fmla="*/ 101129 h 140690"/>
                  <a:gd name="connsiteX51" fmla="*/ 387852 w 401877"/>
                  <a:gd name="connsiteY51" fmla="*/ 99297 h 140690"/>
                  <a:gd name="connsiteX52" fmla="*/ 385666 w 401877"/>
                  <a:gd name="connsiteY52" fmla="*/ 96077 h 140690"/>
                  <a:gd name="connsiteX53" fmla="*/ 385400 w 401877"/>
                  <a:gd name="connsiteY53" fmla="*/ 95663 h 140690"/>
                  <a:gd name="connsiteX54" fmla="*/ 385104 w 401877"/>
                  <a:gd name="connsiteY54" fmla="*/ 95249 h 140690"/>
                  <a:gd name="connsiteX55" fmla="*/ 384543 w 401877"/>
                  <a:gd name="connsiteY55" fmla="*/ 94452 h 140690"/>
                  <a:gd name="connsiteX56" fmla="*/ 383391 w 401877"/>
                  <a:gd name="connsiteY56" fmla="*/ 92856 h 140690"/>
                  <a:gd name="connsiteX57" fmla="*/ 382238 w 401877"/>
                  <a:gd name="connsiteY57" fmla="*/ 91231 h 140690"/>
                  <a:gd name="connsiteX58" fmla="*/ 381884 w 401877"/>
                  <a:gd name="connsiteY58" fmla="*/ 90759 h 140690"/>
                  <a:gd name="connsiteX59" fmla="*/ 381559 w 401877"/>
                  <a:gd name="connsiteY59" fmla="*/ 90316 h 140690"/>
                  <a:gd name="connsiteX60" fmla="*/ 380998 w 401877"/>
                  <a:gd name="connsiteY60" fmla="*/ 89547 h 140690"/>
                  <a:gd name="connsiteX61" fmla="*/ 378575 w 401877"/>
                  <a:gd name="connsiteY61" fmla="*/ 86327 h 140690"/>
                  <a:gd name="connsiteX62" fmla="*/ 376152 w 401877"/>
                  <a:gd name="connsiteY62" fmla="*/ 83284 h 140690"/>
                  <a:gd name="connsiteX63" fmla="*/ 375562 w 401877"/>
                  <a:gd name="connsiteY63" fmla="*/ 82516 h 140690"/>
                  <a:gd name="connsiteX64" fmla="*/ 374941 w 401877"/>
                  <a:gd name="connsiteY64" fmla="*/ 81748 h 140690"/>
                  <a:gd name="connsiteX65" fmla="*/ 373671 w 401877"/>
                  <a:gd name="connsiteY65" fmla="*/ 80212 h 140690"/>
                  <a:gd name="connsiteX66" fmla="*/ 371071 w 401877"/>
                  <a:gd name="connsiteY66" fmla="*/ 77169 h 140690"/>
                  <a:gd name="connsiteX67" fmla="*/ 370421 w 401877"/>
                  <a:gd name="connsiteY67" fmla="*/ 76400 h 140690"/>
                  <a:gd name="connsiteX68" fmla="*/ 369771 w 401877"/>
                  <a:gd name="connsiteY68" fmla="*/ 75662 h 140690"/>
                  <a:gd name="connsiteX69" fmla="*/ 368442 w 401877"/>
                  <a:gd name="connsiteY69" fmla="*/ 74185 h 140690"/>
                  <a:gd name="connsiteX70" fmla="*/ 367112 w 401877"/>
                  <a:gd name="connsiteY70" fmla="*/ 72707 h 140690"/>
                  <a:gd name="connsiteX71" fmla="*/ 365753 w 401877"/>
                  <a:gd name="connsiteY71" fmla="*/ 71260 h 140690"/>
                  <a:gd name="connsiteX72" fmla="*/ 364394 w 401877"/>
                  <a:gd name="connsiteY72" fmla="*/ 69812 h 140690"/>
                  <a:gd name="connsiteX73" fmla="*/ 363005 w 401877"/>
                  <a:gd name="connsiteY73" fmla="*/ 68394 h 140690"/>
                  <a:gd name="connsiteX74" fmla="*/ 361617 w 401877"/>
                  <a:gd name="connsiteY74" fmla="*/ 66976 h 140690"/>
                  <a:gd name="connsiteX75" fmla="*/ 360199 w 401877"/>
                  <a:gd name="connsiteY75" fmla="*/ 65558 h 140690"/>
                  <a:gd name="connsiteX76" fmla="*/ 309708 w 401877"/>
                  <a:gd name="connsiteY76" fmla="*/ 27623 h 140690"/>
                  <a:gd name="connsiteX77" fmla="*/ 281110 w 401877"/>
                  <a:gd name="connsiteY77" fmla="*/ 14417 h 140690"/>
                  <a:gd name="connsiteX78" fmla="*/ 266220 w 401877"/>
                  <a:gd name="connsiteY78" fmla="*/ 9365 h 140690"/>
                  <a:gd name="connsiteX79" fmla="*/ 251034 w 401877"/>
                  <a:gd name="connsiteY79" fmla="*/ 5377 h 140690"/>
                  <a:gd name="connsiteX80" fmla="*/ 220102 w 401877"/>
                  <a:gd name="connsiteY80" fmla="*/ 679 h 140690"/>
                  <a:gd name="connsiteX81" fmla="*/ 204503 w 401877"/>
                  <a:gd name="connsiteY81" fmla="*/ 0 h 140690"/>
                  <a:gd name="connsiteX82" fmla="*/ 200573 w 401877"/>
                  <a:gd name="connsiteY82" fmla="*/ 0 h 140690"/>
                  <a:gd name="connsiteX83" fmla="*/ 196673 w 401877"/>
                  <a:gd name="connsiteY83" fmla="*/ 59 h 140690"/>
                  <a:gd name="connsiteX84" fmla="*/ 195699 w 401877"/>
                  <a:gd name="connsiteY84" fmla="*/ 59 h 140690"/>
                  <a:gd name="connsiteX85" fmla="*/ 195226 w 401877"/>
                  <a:gd name="connsiteY85" fmla="*/ 89 h 140690"/>
                  <a:gd name="connsiteX86" fmla="*/ 194753 w 401877"/>
                  <a:gd name="connsiteY86" fmla="*/ 89 h 140690"/>
                  <a:gd name="connsiteX87" fmla="*/ 192833 w 401877"/>
                  <a:gd name="connsiteY87" fmla="*/ 207 h 140690"/>
                  <a:gd name="connsiteX88" fmla="*/ 190912 w 401877"/>
                  <a:gd name="connsiteY88" fmla="*/ 295 h 140690"/>
                  <a:gd name="connsiteX89" fmla="*/ 189908 w 401877"/>
                  <a:gd name="connsiteY89" fmla="*/ 355 h 140690"/>
                  <a:gd name="connsiteX90" fmla="*/ 188903 w 401877"/>
                  <a:gd name="connsiteY90" fmla="*/ 414 h 140690"/>
                  <a:gd name="connsiteX91" fmla="*/ 185122 w 401877"/>
                  <a:gd name="connsiteY91" fmla="*/ 679 h 140690"/>
                  <a:gd name="connsiteX92" fmla="*/ 184029 w 401877"/>
                  <a:gd name="connsiteY92" fmla="*/ 768 h 140690"/>
                  <a:gd name="connsiteX93" fmla="*/ 183083 w 401877"/>
                  <a:gd name="connsiteY93" fmla="*/ 857 h 140690"/>
                  <a:gd name="connsiteX94" fmla="*/ 181163 w 401877"/>
                  <a:gd name="connsiteY94" fmla="*/ 1034 h 140690"/>
                  <a:gd name="connsiteX95" fmla="*/ 179243 w 401877"/>
                  <a:gd name="connsiteY95" fmla="*/ 1211 h 140690"/>
                  <a:gd name="connsiteX96" fmla="*/ 177322 w 401877"/>
                  <a:gd name="connsiteY96" fmla="*/ 1448 h 140690"/>
                  <a:gd name="connsiteX97" fmla="*/ 175431 w 401877"/>
                  <a:gd name="connsiteY97" fmla="*/ 1684 h 140690"/>
                  <a:gd name="connsiteX98" fmla="*/ 174457 w 401877"/>
                  <a:gd name="connsiteY98" fmla="*/ 1802 h 140690"/>
                  <a:gd name="connsiteX99" fmla="*/ 173954 w 401877"/>
                  <a:gd name="connsiteY99" fmla="*/ 1861 h 140690"/>
                  <a:gd name="connsiteX100" fmla="*/ 173452 w 401877"/>
                  <a:gd name="connsiteY100" fmla="*/ 1920 h 140690"/>
                  <a:gd name="connsiteX101" fmla="*/ 169641 w 401877"/>
                  <a:gd name="connsiteY101" fmla="*/ 2482 h 140690"/>
                  <a:gd name="connsiteX102" fmla="*/ 168636 w 401877"/>
                  <a:gd name="connsiteY102" fmla="*/ 2629 h 140690"/>
                  <a:gd name="connsiteX103" fmla="*/ 168105 w 401877"/>
                  <a:gd name="connsiteY103" fmla="*/ 2718 h 140690"/>
                  <a:gd name="connsiteX104" fmla="*/ 167632 w 401877"/>
                  <a:gd name="connsiteY104" fmla="*/ 2807 h 140690"/>
                  <a:gd name="connsiteX105" fmla="*/ 165741 w 401877"/>
                  <a:gd name="connsiteY105" fmla="*/ 3132 h 140690"/>
                  <a:gd name="connsiteX106" fmla="*/ 158119 w 401877"/>
                  <a:gd name="connsiteY106" fmla="*/ 4579 h 140690"/>
                  <a:gd name="connsiteX107" fmla="*/ 143051 w 401877"/>
                  <a:gd name="connsiteY107" fmla="*/ 8272 h 140690"/>
                  <a:gd name="connsiteX108" fmla="*/ 128309 w 401877"/>
                  <a:gd name="connsiteY108" fmla="*/ 12999 h 140690"/>
                  <a:gd name="connsiteX109" fmla="*/ 73919 w 401877"/>
                  <a:gd name="connsiteY109" fmla="*/ 41745 h 140690"/>
                  <a:gd name="connsiteX110" fmla="*/ 50431 w 401877"/>
                  <a:gd name="connsiteY110" fmla="*/ 61481 h 140690"/>
                  <a:gd name="connsiteX111" fmla="*/ 30046 w 401877"/>
                  <a:gd name="connsiteY111" fmla="*/ 84289 h 140690"/>
                  <a:gd name="connsiteX112" fmla="*/ 0 w 401877"/>
                  <a:gd name="connsiteY112" fmla="*/ 137024 h 140690"/>
                  <a:gd name="connsiteX113" fmla="*/ 32291 w 401877"/>
                  <a:gd name="connsiteY113" fmla="*/ 86091 h 140690"/>
                  <a:gd name="connsiteX114" fmla="*/ 53386 w 401877"/>
                  <a:gd name="connsiteY114" fmla="*/ 64642 h 140690"/>
                  <a:gd name="connsiteX115" fmla="*/ 77228 w 401877"/>
                  <a:gd name="connsiteY115" fmla="*/ 46472 h 140690"/>
                  <a:gd name="connsiteX116" fmla="*/ 131086 w 401877"/>
                  <a:gd name="connsiteY116" fmla="*/ 21183 h 140690"/>
                  <a:gd name="connsiteX117" fmla="*/ 145444 w 401877"/>
                  <a:gd name="connsiteY117" fmla="*/ 17313 h 140690"/>
                  <a:gd name="connsiteX118" fmla="*/ 160010 w 401877"/>
                  <a:gd name="connsiteY118" fmla="*/ 14476 h 140690"/>
                  <a:gd name="connsiteX119" fmla="*/ 167336 w 401877"/>
                  <a:gd name="connsiteY119" fmla="*/ 13442 h 140690"/>
                  <a:gd name="connsiteX120" fmla="*/ 169198 w 401877"/>
                  <a:gd name="connsiteY120" fmla="*/ 13206 h 140690"/>
                  <a:gd name="connsiteX121" fmla="*/ 169670 w 401877"/>
                  <a:gd name="connsiteY121" fmla="*/ 13147 h 140690"/>
                  <a:gd name="connsiteX122" fmla="*/ 170084 w 401877"/>
                  <a:gd name="connsiteY122" fmla="*/ 13088 h 140690"/>
                  <a:gd name="connsiteX123" fmla="*/ 170970 w 401877"/>
                  <a:gd name="connsiteY123" fmla="*/ 12999 h 140690"/>
                  <a:gd name="connsiteX124" fmla="*/ 174693 w 401877"/>
                  <a:gd name="connsiteY124" fmla="*/ 12645 h 140690"/>
                  <a:gd name="connsiteX125" fmla="*/ 175106 w 401877"/>
                  <a:gd name="connsiteY125" fmla="*/ 12645 h 140690"/>
                  <a:gd name="connsiteX126" fmla="*/ 175550 w 401877"/>
                  <a:gd name="connsiteY126" fmla="*/ 12556 h 140690"/>
                  <a:gd name="connsiteX127" fmla="*/ 176465 w 401877"/>
                  <a:gd name="connsiteY127" fmla="*/ 12497 h 140690"/>
                  <a:gd name="connsiteX128" fmla="*/ 178327 w 401877"/>
                  <a:gd name="connsiteY128" fmla="*/ 12349 h 140690"/>
                  <a:gd name="connsiteX129" fmla="*/ 180188 w 401877"/>
                  <a:gd name="connsiteY129" fmla="*/ 12231 h 140690"/>
                  <a:gd name="connsiteX130" fmla="*/ 182049 w 401877"/>
                  <a:gd name="connsiteY130" fmla="*/ 12143 h 140690"/>
                  <a:gd name="connsiteX131" fmla="*/ 183910 w 401877"/>
                  <a:gd name="connsiteY131" fmla="*/ 12054 h 140690"/>
                  <a:gd name="connsiteX132" fmla="*/ 184856 w 401877"/>
                  <a:gd name="connsiteY132" fmla="*/ 11995 h 140690"/>
                  <a:gd name="connsiteX133" fmla="*/ 185654 w 401877"/>
                  <a:gd name="connsiteY133" fmla="*/ 11995 h 140690"/>
                  <a:gd name="connsiteX134" fmla="*/ 189465 w 401877"/>
                  <a:gd name="connsiteY134" fmla="*/ 11877 h 140690"/>
                  <a:gd name="connsiteX135" fmla="*/ 190351 w 401877"/>
                  <a:gd name="connsiteY135" fmla="*/ 11877 h 140690"/>
                  <a:gd name="connsiteX136" fmla="*/ 191237 w 401877"/>
                  <a:gd name="connsiteY136" fmla="*/ 11877 h 140690"/>
                  <a:gd name="connsiteX137" fmla="*/ 193099 w 401877"/>
                  <a:gd name="connsiteY137" fmla="*/ 11877 h 140690"/>
                  <a:gd name="connsiteX138" fmla="*/ 194960 w 401877"/>
                  <a:gd name="connsiteY138" fmla="*/ 11877 h 140690"/>
                  <a:gd name="connsiteX139" fmla="*/ 195433 w 401877"/>
                  <a:gd name="connsiteY139" fmla="*/ 11877 h 140690"/>
                  <a:gd name="connsiteX140" fmla="*/ 195905 w 401877"/>
                  <a:gd name="connsiteY140" fmla="*/ 11877 h 140690"/>
                  <a:gd name="connsiteX141" fmla="*/ 196821 w 401877"/>
                  <a:gd name="connsiteY141" fmla="*/ 11877 h 140690"/>
                  <a:gd name="connsiteX142" fmla="*/ 200514 w 401877"/>
                  <a:gd name="connsiteY142" fmla="*/ 12024 h 140690"/>
                  <a:gd name="connsiteX143" fmla="*/ 204178 w 401877"/>
                  <a:gd name="connsiteY143" fmla="*/ 12202 h 140690"/>
                  <a:gd name="connsiteX144" fmla="*/ 218831 w 401877"/>
                  <a:gd name="connsiteY144" fmla="*/ 13561 h 140690"/>
                  <a:gd name="connsiteX145" fmla="*/ 247607 w 401877"/>
                  <a:gd name="connsiteY145" fmla="*/ 19322 h 140690"/>
                  <a:gd name="connsiteX146" fmla="*/ 261581 w 401877"/>
                  <a:gd name="connsiteY146" fmla="*/ 23694 h 140690"/>
                  <a:gd name="connsiteX147" fmla="*/ 275201 w 401877"/>
                  <a:gd name="connsiteY147" fmla="*/ 29042 h 140690"/>
                  <a:gd name="connsiteX148" fmla="*/ 301081 w 401877"/>
                  <a:gd name="connsiteY148" fmla="*/ 42514 h 140690"/>
                  <a:gd name="connsiteX149" fmla="*/ 345663 w 401877"/>
                  <a:gd name="connsiteY149" fmla="*/ 79414 h 140690"/>
                  <a:gd name="connsiteX150" fmla="*/ 346874 w 401877"/>
                  <a:gd name="connsiteY150" fmla="*/ 80743 h 140690"/>
                  <a:gd name="connsiteX151" fmla="*/ 348056 w 401877"/>
                  <a:gd name="connsiteY151" fmla="*/ 82102 h 140690"/>
                  <a:gd name="connsiteX152" fmla="*/ 349238 w 401877"/>
                  <a:gd name="connsiteY152" fmla="*/ 83461 h 140690"/>
                  <a:gd name="connsiteX153" fmla="*/ 350390 w 401877"/>
                  <a:gd name="connsiteY153" fmla="*/ 84850 h 140690"/>
                  <a:gd name="connsiteX154" fmla="*/ 351542 w 401877"/>
                  <a:gd name="connsiteY154" fmla="*/ 86239 h 140690"/>
                  <a:gd name="connsiteX155" fmla="*/ 352695 w 401877"/>
                  <a:gd name="connsiteY155" fmla="*/ 87627 h 140690"/>
                  <a:gd name="connsiteX156" fmla="*/ 353817 w 401877"/>
                  <a:gd name="connsiteY156" fmla="*/ 89016 h 140690"/>
                  <a:gd name="connsiteX157" fmla="*/ 354379 w 401877"/>
                  <a:gd name="connsiteY157" fmla="*/ 89725 h 140690"/>
                  <a:gd name="connsiteX158" fmla="*/ 354940 w 401877"/>
                  <a:gd name="connsiteY158" fmla="*/ 90434 h 140690"/>
                  <a:gd name="connsiteX159" fmla="*/ 357126 w 401877"/>
                  <a:gd name="connsiteY159" fmla="*/ 93270 h 140690"/>
                  <a:gd name="connsiteX160" fmla="*/ 358219 w 401877"/>
                  <a:gd name="connsiteY160" fmla="*/ 94718 h 140690"/>
                  <a:gd name="connsiteX161" fmla="*/ 358751 w 401877"/>
                  <a:gd name="connsiteY161" fmla="*/ 95456 h 140690"/>
                  <a:gd name="connsiteX162" fmla="*/ 359283 w 401877"/>
                  <a:gd name="connsiteY162" fmla="*/ 96195 h 140690"/>
                  <a:gd name="connsiteX163" fmla="*/ 361440 w 401877"/>
                  <a:gd name="connsiteY163" fmla="*/ 99208 h 140690"/>
                  <a:gd name="connsiteX164" fmla="*/ 363449 w 401877"/>
                  <a:gd name="connsiteY164" fmla="*/ 102133 h 140690"/>
                  <a:gd name="connsiteX165" fmla="*/ 363980 w 401877"/>
                  <a:gd name="connsiteY165" fmla="*/ 102901 h 140690"/>
                  <a:gd name="connsiteX166" fmla="*/ 364217 w 401877"/>
                  <a:gd name="connsiteY166" fmla="*/ 103226 h 140690"/>
                  <a:gd name="connsiteX167" fmla="*/ 364394 w 401877"/>
                  <a:gd name="connsiteY167" fmla="*/ 103522 h 140690"/>
                  <a:gd name="connsiteX168" fmla="*/ 365369 w 401877"/>
                  <a:gd name="connsiteY168" fmla="*/ 105028 h 140690"/>
                  <a:gd name="connsiteX169" fmla="*/ 366373 w 401877"/>
                  <a:gd name="connsiteY169" fmla="*/ 106565 h 140690"/>
                  <a:gd name="connsiteX170" fmla="*/ 366876 w 401877"/>
                  <a:gd name="connsiteY170" fmla="*/ 107333 h 140690"/>
                  <a:gd name="connsiteX171" fmla="*/ 367112 w 401877"/>
                  <a:gd name="connsiteY171" fmla="*/ 107717 h 140690"/>
                  <a:gd name="connsiteX172" fmla="*/ 367348 w 401877"/>
                  <a:gd name="connsiteY172" fmla="*/ 108101 h 140690"/>
                  <a:gd name="connsiteX173" fmla="*/ 369298 w 401877"/>
                  <a:gd name="connsiteY173" fmla="*/ 111262 h 140690"/>
                  <a:gd name="connsiteX174" fmla="*/ 370096 w 401877"/>
                  <a:gd name="connsiteY174" fmla="*/ 112621 h 140690"/>
                  <a:gd name="connsiteX175" fmla="*/ 371041 w 401877"/>
                  <a:gd name="connsiteY175" fmla="*/ 114246 h 140690"/>
                  <a:gd name="connsiteX176" fmla="*/ 371987 w 401877"/>
                  <a:gd name="connsiteY176" fmla="*/ 115871 h 140690"/>
                  <a:gd name="connsiteX177" fmla="*/ 372371 w 401877"/>
                  <a:gd name="connsiteY177" fmla="*/ 116580 h 140690"/>
                  <a:gd name="connsiteX178" fmla="*/ 372725 w 401877"/>
                  <a:gd name="connsiteY178" fmla="*/ 117260 h 140690"/>
                  <a:gd name="connsiteX179" fmla="*/ 374528 w 401877"/>
                  <a:gd name="connsiteY179" fmla="*/ 120569 h 140690"/>
                  <a:gd name="connsiteX180" fmla="*/ 376182 w 401877"/>
                  <a:gd name="connsiteY180" fmla="*/ 123759 h 140690"/>
                  <a:gd name="connsiteX181" fmla="*/ 376950 w 401877"/>
                  <a:gd name="connsiteY181" fmla="*/ 125266 h 140690"/>
                  <a:gd name="connsiteX182" fmla="*/ 377039 w 401877"/>
                  <a:gd name="connsiteY182" fmla="*/ 125443 h 140690"/>
                  <a:gd name="connsiteX183" fmla="*/ 377127 w 401877"/>
                  <a:gd name="connsiteY183" fmla="*/ 125650 h 140690"/>
                  <a:gd name="connsiteX184" fmla="*/ 377334 w 401877"/>
                  <a:gd name="connsiteY184" fmla="*/ 126064 h 140690"/>
                  <a:gd name="connsiteX185" fmla="*/ 377748 w 401877"/>
                  <a:gd name="connsiteY185" fmla="*/ 126891 h 14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01877" h="140690">
                    <a:moveTo>
                      <a:pt x="377777" y="127068"/>
                    </a:moveTo>
                    <a:cubicBezTo>
                      <a:pt x="378073" y="127689"/>
                      <a:pt x="378398" y="128309"/>
                      <a:pt x="378723" y="128900"/>
                    </a:cubicBezTo>
                    <a:cubicBezTo>
                      <a:pt x="378811" y="129048"/>
                      <a:pt x="378870" y="129166"/>
                      <a:pt x="378959" y="129313"/>
                    </a:cubicBezTo>
                    <a:cubicBezTo>
                      <a:pt x="379018" y="129432"/>
                      <a:pt x="379107" y="129550"/>
                      <a:pt x="379166" y="129668"/>
                    </a:cubicBezTo>
                    <a:cubicBezTo>
                      <a:pt x="379314" y="129904"/>
                      <a:pt x="379461" y="130141"/>
                      <a:pt x="379609" y="130377"/>
                    </a:cubicBezTo>
                    <a:cubicBezTo>
                      <a:pt x="379757" y="130584"/>
                      <a:pt x="379934" y="130879"/>
                      <a:pt x="380111" y="131145"/>
                    </a:cubicBezTo>
                    <a:cubicBezTo>
                      <a:pt x="380289" y="131411"/>
                      <a:pt x="380466" y="131677"/>
                      <a:pt x="380643" y="131943"/>
                    </a:cubicBezTo>
                    <a:cubicBezTo>
                      <a:pt x="380998" y="132475"/>
                      <a:pt x="381382" y="132977"/>
                      <a:pt x="381766" y="133479"/>
                    </a:cubicBezTo>
                    <a:cubicBezTo>
                      <a:pt x="381854" y="133597"/>
                      <a:pt x="381973" y="133716"/>
                      <a:pt x="382061" y="133834"/>
                    </a:cubicBezTo>
                    <a:cubicBezTo>
                      <a:pt x="382061" y="133863"/>
                      <a:pt x="382120" y="133893"/>
                      <a:pt x="382120" y="133893"/>
                    </a:cubicBezTo>
                    <a:lnTo>
                      <a:pt x="382179" y="133952"/>
                    </a:lnTo>
                    <a:lnTo>
                      <a:pt x="382298" y="134070"/>
                    </a:lnTo>
                    <a:cubicBezTo>
                      <a:pt x="382475" y="134247"/>
                      <a:pt x="382623" y="134365"/>
                      <a:pt x="382829" y="134631"/>
                    </a:cubicBezTo>
                    <a:cubicBezTo>
                      <a:pt x="383213" y="135104"/>
                      <a:pt x="383627" y="135518"/>
                      <a:pt x="384041" y="135931"/>
                    </a:cubicBezTo>
                    <a:cubicBezTo>
                      <a:pt x="384838" y="136729"/>
                      <a:pt x="385695" y="137497"/>
                      <a:pt x="386552" y="138118"/>
                    </a:cubicBezTo>
                    <a:cubicBezTo>
                      <a:pt x="386729" y="138206"/>
                      <a:pt x="386936" y="138324"/>
                      <a:pt x="387113" y="138413"/>
                    </a:cubicBezTo>
                    <a:cubicBezTo>
                      <a:pt x="387202" y="138472"/>
                      <a:pt x="387320" y="138502"/>
                      <a:pt x="387409" y="138561"/>
                    </a:cubicBezTo>
                    <a:cubicBezTo>
                      <a:pt x="387527" y="138620"/>
                      <a:pt x="387615" y="138708"/>
                      <a:pt x="387734" y="138767"/>
                    </a:cubicBezTo>
                    <a:cubicBezTo>
                      <a:pt x="388147" y="139033"/>
                      <a:pt x="388590" y="139270"/>
                      <a:pt x="389004" y="139506"/>
                    </a:cubicBezTo>
                    <a:cubicBezTo>
                      <a:pt x="389861" y="139949"/>
                      <a:pt x="390718" y="140245"/>
                      <a:pt x="391574" y="140452"/>
                    </a:cubicBezTo>
                    <a:cubicBezTo>
                      <a:pt x="393258" y="140836"/>
                      <a:pt x="394942" y="140777"/>
                      <a:pt x="396449" y="140127"/>
                    </a:cubicBezTo>
                    <a:cubicBezTo>
                      <a:pt x="397985" y="139477"/>
                      <a:pt x="399197" y="138354"/>
                      <a:pt x="400113" y="136877"/>
                    </a:cubicBezTo>
                    <a:cubicBezTo>
                      <a:pt x="400556" y="136138"/>
                      <a:pt x="400940" y="135311"/>
                      <a:pt x="401235" y="134395"/>
                    </a:cubicBezTo>
                    <a:cubicBezTo>
                      <a:pt x="401383" y="133952"/>
                      <a:pt x="401501" y="133479"/>
                      <a:pt x="401619" y="132977"/>
                    </a:cubicBezTo>
                    <a:cubicBezTo>
                      <a:pt x="401619" y="132859"/>
                      <a:pt x="401678" y="132741"/>
                      <a:pt x="401708" y="132593"/>
                    </a:cubicBezTo>
                    <a:cubicBezTo>
                      <a:pt x="401708" y="132445"/>
                      <a:pt x="401708" y="132297"/>
                      <a:pt x="401737" y="132150"/>
                    </a:cubicBezTo>
                    <a:cubicBezTo>
                      <a:pt x="401737" y="131854"/>
                      <a:pt x="401737" y="131529"/>
                      <a:pt x="401767" y="131204"/>
                    </a:cubicBezTo>
                    <a:cubicBezTo>
                      <a:pt x="401885" y="130170"/>
                      <a:pt x="401915" y="129107"/>
                      <a:pt x="401826" y="127954"/>
                    </a:cubicBezTo>
                    <a:cubicBezTo>
                      <a:pt x="401796" y="127393"/>
                      <a:pt x="401737" y="126802"/>
                      <a:pt x="401649" y="126211"/>
                    </a:cubicBezTo>
                    <a:cubicBezTo>
                      <a:pt x="401649" y="125945"/>
                      <a:pt x="401531" y="125561"/>
                      <a:pt x="401442" y="125177"/>
                    </a:cubicBezTo>
                    <a:cubicBezTo>
                      <a:pt x="401412" y="125000"/>
                      <a:pt x="401353" y="124823"/>
                      <a:pt x="401324" y="124646"/>
                    </a:cubicBezTo>
                    <a:cubicBezTo>
                      <a:pt x="401294" y="124498"/>
                      <a:pt x="401265" y="124350"/>
                      <a:pt x="401235" y="124202"/>
                    </a:cubicBezTo>
                    <a:cubicBezTo>
                      <a:pt x="401087" y="123612"/>
                      <a:pt x="400940" y="122991"/>
                      <a:pt x="400762" y="122371"/>
                    </a:cubicBezTo>
                    <a:cubicBezTo>
                      <a:pt x="400674" y="122075"/>
                      <a:pt x="400585" y="121750"/>
                      <a:pt x="400467" y="121455"/>
                    </a:cubicBezTo>
                    <a:cubicBezTo>
                      <a:pt x="400349" y="121130"/>
                      <a:pt x="400260" y="120864"/>
                      <a:pt x="400113" y="120480"/>
                    </a:cubicBezTo>
                    <a:cubicBezTo>
                      <a:pt x="399965" y="120125"/>
                      <a:pt x="399817" y="119771"/>
                      <a:pt x="399669" y="119387"/>
                    </a:cubicBezTo>
                    <a:cubicBezTo>
                      <a:pt x="399581" y="119209"/>
                      <a:pt x="399522" y="119032"/>
                      <a:pt x="399433" y="118855"/>
                    </a:cubicBezTo>
                    <a:cubicBezTo>
                      <a:pt x="399374" y="118707"/>
                      <a:pt x="399285" y="118530"/>
                      <a:pt x="399197" y="118382"/>
                    </a:cubicBezTo>
                    <a:cubicBezTo>
                      <a:pt x="398901" y="117762"/>
                      <a:pt x="398606" y="117141"/>
                      <a:pt x="398251" y="116521"/>
                    </a:cubicBezTo>
                    <a:lnTo>
                      <a:pt x="397779" y="115664"/>
                    </a:lnTo>
                    <a:lnTo>
                      <a:pt x="397542" y="115251"/>
                    </a:lnTo>
                    <a:lnTo>
                      <a:pt x="397424" y="115014"/>
                    </a:lnTo>
                    <a:lnTo>
                      <a:pt x="397306" y="114778"/>
                    </a:lnTo>
                    <a:lnTo>
                      <a:pt x="396272" y="112946"/>
                    </a:lnTo>
                    <a:lnTo>
                      <a:pt x="394263" y="109490"/>
                    </a:lnTo>
                    <a:lnTo>
                      <a:pt x="392283" y="106240"/>
                    </a:lnTo>
                    <a:lnTo>
                      <a:pt x="392017" y="105767"/>
                    </a:lnTo>
                    <a:lnTo>
                      <a:pt x="391722" y="105265"/>
                    </a:lnTo>
                    <a:cubicBezTo>
                      <a:pt x="391515" y="104940"/>
                      <a:pt x="391338" y="104644"/>
                      <a:pt x="391131" y="104349"/>
                    </a:cubicBezTo>
                    <a:lnTo>
                      <a:pt x="390097" y="102754"/>
                    </a:lnTo>
                    <a:lnTo>
                      <a:pt x="389063" y="101129"/>
                    </a:lnTo>
                    <a:cubicBezTo>
                      <a:pt x="388709" y="100567"/>
                      <a:pt x="388295" y="99947"/>
                      <a:pt x="387852" y="99297"/>
                    </a:cubicBezTo>
                    <a:lnTo>
                      <a:pt x="385666" y="96077"/>
                    </a:lnTo>
                    <a:lnTo>
                      <a:pt x="385400" y="95663"/>
                    </a:lnTo>
                    <a:lnTo>
                      <a:pt x="385104" y="95249"/>
                    </a:lnTo>
                    <a:lnTo>
                      <a:pt x="384543" y="94452"/>
                    </a:lnTo>
                    <a:lnTo>
                      <a:pt x="383391" y="92856"/>
                    </a:lnTo>
                    <a:lnTo>
                      <a:pt x="382238" y="91231"/>
                    </a:lnTo>
                    <a:cubicBezTo>
                      <a:pt x="382120" y="91054"/>
                      <a:pt x="382002" y="90906"/>
                      <a:pt x="381884" y="90759"/>
                    </a:cubicBezTo>
                    <a:lnTo>
                      <a:pt x="381559" y="90316"/>
                    </a:lnTo>
                    <a:lnTo>
                      <a:pt x="380998" y="89547"/>
                    </a:lnTo>
                    <a:lnTo>
                      <a:pt x="378575" y="86327"/>
                    </a:lnTo>
                    <a:lnTo>
                      <a:pt x="376152" y="83284"/>
                    </a:lnTo>
                    <a:lnTo>
                      <a:pt x="375562" y="82516"/>
                    </a:lnTo>
                    <a:cubicBezTo>
                      <a:pt x="375355" y="82250"/>
                      <a:pt x="375148" y="82014"/>
                      <a:pt x="374941" y="81748"/>
                    </a:cubicBezTo>
                    <a:lnTo>
                      <a:pt x="373671" y="80212"/>
                    </a:lnTo>
                    <a:cubicBezTo>
                      <a:pt x="372844" y="79178"/>
                      <a:pt x="371957" y="78173"/>
                      <a:pt x="371071" y="77169"/>
                    </a:cubicBezTo>
                    <a:lnTo>
                      <a:pt x="370421" y="76400"/>
                    </a:lnTo>
                    <a:cubicBezTo>
                      <a:pt x="370214" y="76135"/>
                      <a:pt x="369978" y="75898"/>
                      <a:pt x="369771" y="75662"/>
                    </a:cubicBezTo>
                    <a:lnTo>
                      <a:pt x="368442" y="74185"/>
                    </a:lnTo>
                    <a:cubicBezTo>
                      <a:pt x="367998" y="73682"/>
                      <a:pt x="367555" y="73180"/>
                      <a:pt x="367112" y="72707"/>
                    </a:cubicBezTo>
                    <a:lnTo>
                      <a:pt x="365753" y="71260"/>
                    </a:lnTo>
                    <a:lnTo>
                      <a:pt x="364394" y="69812"/>
                    </a:lnTo>
                    <a:lnTo>
                      <a:pt x="363005" y="68394"/>
                    </a:lnTo>
                    <a:lnTo>
                      <a:pt x="361617" y="66976"/>
                    </a:lnTo>
                    <a:lnTo>
                      <a:pt x="360199" y="65558"/>
                    </a:lnTo>
                    <a:cubicBezTo>
                      <a:pt x="345220" y="50579"/>
                      <a:pt x="328173" y="37757"/>
                      <a:pt x="309708" y="27623"/>
                    </a:cubicBezTo>
                    <a:cubicBezTo>
                      <a:pt x="300491" y="22542"/>
                      <a:pt x="290918" y="18140"/>
                      <a:pt x="281110" y="14417"/>
                    </a:cubicBezTo>
                    <a:cubicBezTo>
                      <a:pt x="276206" y="12556"/>
                      <a:pt x="271242" y="10872"/>
                      <a:pt x="266220" y="9365"/>
                    </a:cubicBezTo>
                    <a:cubicBezTo>
                      <a:pt x="261197" y="7859"/>
                      <a:pt x="256145" y="6529"/>
                      <a:pt x="251034" y="5377"/>
                    </a:cubicBezTo>
                    <a:cubicBezTo>
                      <a:pt x="240842" y="3073"/>
                      <a:pt x="230501" y="1507"/>
                      <a:pt x="220102" y="679"/>
                    </a:cubicBezTo>
                    <a:cubicBezTo>
                      <a:pt x="214902" y="266"/>
                      <a:pt x="209702" y="30"/>
                      <a:pt x="204503" y="0"/>
                    </a:cubicBezTo>
                    <a:cubicBezTo>
                      <a:pt x="203203" y="0"/>
                      <a:pt x="201903" y="0"/>
                      <a:pt x="200573" y="0"/>
                    </a:cubicBezTo>
                    <a:cubicBezTo>
                      <a:pt x="199273" y="0"/>
                      <a:pt x="197973" y="30"/>
                      <a:pt x="196673" y="59"/>
                    </a:cubicBezTo>
                    <a:lnTo>
                      <a:pt x="195699" y="59"/>
                    </a:lnTo>
                    <a:cubicBezTo>
                      <a:pt x="195699" y="59"/>
                      <a:pt x="195226" y="89"/>
                      <a:pt x="195226" y="89"/>
                    </a:cubicBezTo>
                    <a:lnTo>
                      <a:pt x="194753" y="89"/>
                    </a:lnTo>
                    <a:cubicBezTo>
                      <a:pt x="194753" y="89"/>
                      <a:pt x="192833" y="207"/>
                      <a:pt x="192833" y="207"/>
                    </a:cubicBezTo>
                    <a:lnTo>
                      <a:pt x="190912" y="295"/>
                    </a:lnTo>
                    <a:cubicBezTo>
                      <a:pt x="190587" y="295"/>
                      <a:pt x="190233" y="295"/>
                      <a:pt x="189908" y="355"/>
                    </a:cubicBezTo>
                    <a:lnTo>
                      <a:pt x="188903" y="414"/>
                    </a:lnTo>
                    <a:lnTo>
                      <a:pt x="185122" y="679"/>
                    </a:lnTo>
                    <a:lnTo>
                      <a:pt x="184029" y="768"/>
                    </a:lnTo>
                    <a:lnTo>
                      <a:pt x="183083" y="857"/>
                    </a:lnTo>
                    <a:lnTo>
                      <a:pt x="181163" y="1034"/>
                    </a:lnTo>
                    <a:lnTo>
                      <a:pt x="179243" y="1211"/>
                    </a:lnTo>
                    <a:cubicBezTo>
                      <a:pt x="178593" y="1270"/>
                      <a:pt x="177972" y="1359"/>
                      <a:pt x="177322" y="1448"/>
                    </a:cubicBezTo>
                    <a:lnTo>
                      <a:pt x="175431" y="1684"/>
                    </a:lnTo>
                    <a:lnTo>
                      <a:pt x="174457" y="1802"/>
                    </a:lnTo>
                    <a:cubicBezTo>
                      <a:pt x="174279" y="1802"/>
                      <a:pt x="174131" y="1832"/>
                      <a:pt x="173954" y="1861"/>
                    </a:cubicBezTo>
                    <a:lnTo>
                      <a:pt x="173452" y="1920"/>
                    </a:lnTo>
                    <a:lnTo>
                      <a:pt x="169641" y="2482"/>
                    </a:lnTo>
                    <a:lnTo>
                      <a:pt x="168636" y="2629"/>
                    </a:lnTo>
                    <a:cubicBezTo>
                      <a:pt x="168459" y="2629"/>
                      <a:pt x="168282" y="2688"/>
                      <a:pt x="168105" y="2718"/>
                    </a:cubicBezTo>
                    <a:lnTo>
                      <a:pt x="167632" y="2807"/>
                    </a:lnTo>
                    <a:lnTo>
                      <a:pt x="165741" y="3132"/>
                    </a:lnTo>
                    <a:cubicBezTo>
                      <a:pt x="163200" y="3575"/>
                      <a:pt x="160630" y="4047"/>
                      <a:pt x="158119" y="4579"/>
                    </a:cubicBezTo>
                    <a:cubicBezTo>
                      <a:pt x="153037" y="5643"/>
                      <a:pt x="148015" y="6884"/>
                      <a:pt x="143051" y="8272"/>
                    </a:cubicBezTo>
                    <a:cubicBezTo>
                      <a:pt x="138088" y="9690"/>
                      <a:pt x="133154" y="11256"/>
                      <a:pt x="128309" y="12999"/>
                    </a:cubicBezTo>
                    <a:cubicBezTo>
                      <a:pt x="108899" y="20001"/>
                      <a:pt x="90522" y="29721"/>
                      <a:pt x="73919" y="41745"/>
                    </a:cubicBezTo>
                    <a:cubicBezTo>
                      <a:pt x="65617" y="47772"/>
                      <a:pt x="57758" y="54361"/>
                      <a:pt x="50431" y="61481"/>
                    </a:cubicBezTo>
                    <a:cubicBezTo>
                      <a:pt x="43104" y="68601"/>
                      <a:pt x="36280" y="76223"/>
                      <a:pt x="30046" y="84289"/>
                    </a:cubicBezTo>
                    <a:cubicBezTo>
                      <a:pt x="17579" y="100390"/>
                      <a:pt x="7445" y="118235"/>
                      <a:pt x="0" y="137024"/>
                    </a:cubicBezTo>
                    <a:cubicBezTo>
                      <a:pt x="8331" y="118589"/>
                      <a:pt x="19233" y="101395"/>
                      <a:pt x="32291" y="86091"/>
                    </a:cubicBezTo>
                    <a:cubicBezTo>
                      <a:pt x="38821" y="78439"/>
                      <a:pt x="45852" y="71260"/>
                      <a:pt x="53386" y="64642"/>
                    </a:cubicBezTo>
                    <a:cubicBezTo>
                      <a:pt x="60890" y="58024"/>
                      <a:pt x="68867" y="51938"/>
                      <a:pt x="77228" y="46472"/>
                    </a:cubicBezTo>
                    <a:cubicBezTo>
                      <a:pt x="93920" y="35541"/>
                      <a:pt x="112119" y="27003"/>
                      <a:pt x="131086" y="21183"/>
                    </a:cubicBezTo>
                    <a:cubicBezTo>
                      <a:pt x="135813" y="19735"/>
                      <a:pt x="140599" y="18435"/>
                      <a:pt x="145444" y="17313"/>
                    </a:cubicBezTo>
                    <a:cubicBezTo>
                      <a:pt x="150260" y="16190"/>
                      <a:pt x="155135" y="15245"/>
                      <a:pt x="160010" y="14476"/>
                    </a:cubicBezTo>
                    <a:cubicBezTo>
                      <a:pt x="162462" y="14092"/>
                      <a:pt x="164884" y="13738"/>
                      <a:pt x="167336" y="13442"/>
                    </a:cubicBezTo>
                    <a:lnTo>
                      <a:pt x="169198" y="13206"/>
                    </a:lnTo>
                    <a:lnTo>
                      <a:pt x="169670" y="13147"/>
                    </a:lnTo>
                    <a:cubicBezTo>
                      <a:pt x="169670" y="13147"/>
                      <a:pt x="169936" y="13117"/>
                      <a:pt x="170084" y="13088"/>
                    </a:cubicBezTo>
                    <a:lnTo>
                      <a:pt x="170970" y="12999"/>
                    </a:lnTo>
                    <a:lnTo>
                      <a:pt x="174693" y="12645"/>
                    </a:lnTo>
                    <a:lnTo>
                      <a:pt x="175106" y="12645"/>
                    </a:lnTo>
                    <a:cubicBezTo>
                      <a:pt x="175106" y="12645"/>
                      <a:pt x="175402" y="12586"/>
                      <a:pt x="175550" y="12556"/>
                    </a:cubicBezTo>
                    <a:lnTo>
                      <a:pt x="176465" y="12497"/>
                    </a:lnTo>
                    <a:lnTo>
                      <a:pt x="178327" y="12349"/>
                    </a:lnTo>
                    <a:cubicBezTo>
                      <a:pt x="178947" y="12320"/>
                      <a:pt x="179568" y="12261"/>
                      <a:pt x="180188" y="12231"/>
                    </a:cubicBezTo>
                    <a:lnTo>
                      <a:pt x="182049" y="12143"/>
                    </a:lnTo>
                    <a:lnTo>
                      <a:pt x="183910" y="12054"/>
                    </a:lnTo>
                    <a:lnTo>
                      <a:pt x="184856" y="11995"/>
                    </a:lnTo>
                    <a:lnTo>
                      <a:pt x="185654" y="11995"/>
                    </a:lnTo>
                    <a:cubicBezTo>
                      <a:pt x="185654" y="11995"/>
                      <a:pt x="189465" y="11877"/>
                      <a:pt x="189465" y="11877"/>
                    </a:cubicBezTo>
                    <a:lnTo>
                      <a:pt x="190351" y="11877"/>
                    </a:lnTo>
                    <a:cubicBezTo>
                      <a:pt x="190646" y="11877"/>
                      <a:pt x="190942" y="11877"/>
                      <a:pt x="191237" y="11877"/>
                    </a:cubicBezTo>
                    <a:lnTo>
                      <a:pt x="193099" y="11877"/>
                    </a:lnTo>
                    <a:cubicBezTo>
                      <a:pt x="193099" y="11877"/>
                      <a:pt x="194960" y="11877"/>
                      <a:pt x="194960" y="11877"/>
                    </a:cubicBezTo>
                    <a:lnTo>
                      <a:pt x="195433" y="11877"/>
                    </a:lnTo>
                    <a:cubicBezTo>
                      <a:pt x="195433" y="11877"/>
                      <a:pt x="195905" y="11877"/>
                      <a:pt x="195905" y="11877"/>
                    </a:cubicBezTo>
                    <a:lnTo>
                      <a:pt x="196821" y="11877"/>
                    </a:lnTo>
                    <a:cubicBezTo>
                      <a:pt x="198062" y="11936"/>
                      <a:pt x="199273" y="11965"/>
                      <a:pt x="200514" y="12024"/>
                    </a:cubicBezTo>
                    <a:cubicBezTo>
                      <a:pt x="201725" y="12083"/>
                      <a:pt x="202966" y="12113"/>
                      <a:pt x="204178" y="12202"/>
                    </a:cubicBezTo>
                    <a:cubicBezTo>
                      <a:pt x="209082" y="12467"/>
                      <a:pt x="213986" y="12940"/>
                      <a:pt x="218831" y="13561"/>
                    </a:cubicBezTo>
                    <a:cubicBezTo>
                      <a:pt x="228551" y="14801"/>
                      <a:pt x="238183" y="16751"/>
                      <a:pt x="247607" y="19322"/>
                    </a:cubicBezTo>
                    <a:cubicBezTo>
                      <a:pt x="252334" y="20622"/>
                      <a:pt x="256972" y="22099"/>
                      <a:pt x="261581" y="23694"/>
                    </a:cubicBezTo>
                    <a:cubicBezTo>
                      <a:pt x="266190" y="25319"/>
                      <a:pt x="270740" y="27092"/>
                      <a:pt x="275201" y="29042"/>
                    </a:cubicBezTo>
                    <a:cubicBezTo>
                      <a:pt x="284153" y="32912"/>
                      <a:pt x="292780" y="37432"/>
                      <a:pt x="301081" y="42514"/>
                    </a:cubicBezTo>
                    <a:cubicBezTo>
                      <a:pt x="317656" y="52647"/>
                      <a:pt x="332693" y="65144"/>
                      <a:pt x="345663" y="79414"/>
                    </a:cubicBezTo>
                    <a:lnTo>
                      <a:pt x="346874" y="80743"/>
                    </a:lnTo>
                    <a:lnTo>
                      <a:pt x="348056" y="82102"/>
                    </a:lnTo>
                    <a:lnTo>
                      <a:pt x="349238" y="83461"/>
                    </a:lnTo>
                    <a:lnTo>
                      <a:pt x="350390" y="84850"/>
                    </a:lnTo>
                    <a:lnTo>
                      <a:pt x="351542" y="86239"/>
                    </a:lnTo>
                    <a:cubicBezTo>
                      <a:pt x="351926" y="86711"/>
                      <a:pt x="352310" y="87184"/>
                      <a:pt x="352695" y="87627"/>
                    </a:cubicBezTo>
                    <a:lnTo>
                      <a:pt x="353817" y="89016"/>
                    </a:lnTo>
                    <a:cubicBezTo>
                      <a:pt x="353995" y="89252"/>
                      <a:pt x="354201" y="89488"/>
                      <a:pt x="354379" y="89725"/>
                    </a:cubicBezTo>
                    <a:lnTo>
                      <a:pt x="354940" y="90434"/>
                    </a:lnTo>
                    <a:cubicBezTo>
                      <a:pt x="355679" y="91379"/>
                      <a:pt x="356417" y="92295"/>
                      <a:pt x="357126" y="93270"/>
                    </a:cubicBezTo>
                    <a:lnTo>
                      <a:pt x="358219" y="94718"/>
                    </a:lnTo>
                    <a:cubicBezTo>
                      <a:pt x="358397" y="94954"/>
                      <a:pt x="358574" y="95190"/>
                      <a:pt x="358751" y="95456"/>
                    </a:cubicBezTo>
                    <a:lnTo>
                      <a:pt x="359283" y="96195"/>
                    </a:lnTo>
                    <a:lnTo>
                      <a:pt x="361440" y="99208"/>
                    </a:lnTo>
                    <a:lnTo>
                      <a:pt x="363449" y="102133"/>
                    </a:lnTo>
                    <a:lnTo>
                      <a:pt x="363980" y="102901"/>
                    </a:lnTo>
                    <a:lnTo>
                      <a:pt x="364217" y="103226"/>
                    </a:lnTo>
                    <a:cubicBezTo>
                      <a:pt x="364217" y="103226"/>
                      <a:pt x="364335" y="103404"/>
                      <a:pt x="364394" y="103522"/>
                    </a:cubicBezTo>
                    <a:lnTo>
                      <a:pt x="365369" y="105028"/>
                    </a:lnTo>
                    <a:lnTo>
                      <a:pt x="366373" y="106565"/>
                    </a:lnTo>
                    <a:lnTo>
                      <a:pt x="366876" y="107333"/>
                    </a:lnTo>
                    <a:lnTo>
                      <a:pt x="367112" y="107717"/>
                    </a:lnTo>
                    <a:lnTo>
                      <a:pt x="367348" y="108101"/>
                    </a:lnTo>
                    <a:lnTo>
                      <a:pt x="369298" y="111262"/>
                    </a:lnTo>
                    <a:cubicBezTo>
                      <a:pt x="369535" y="111676"/>
                      <a:pt x="369800" y="112119"/>
                      <a:pt x="370096" y="112621"/>
                    </a:cubicBezTo>
                    <a:lnTo>
                      <a:pt x="371041" y="114246"/>
                    </a:lnTo>
                    <a:lnTo>
                      <a:pt x="371987" y="115871"/>
                    </a:lnTo>
                    <a:lnTo>
                      <a:pt x="372371" y="116580"/>
                    </a:lnTo>
                    <a:lnTo>
                      <a:pt x="372725" y="117260"/>
                    </a:lnTo>
                    <a:lnTo>
                      <a:pt x="374528" y="120569"/>
                    </a:lnTo>
                    <a:lnTo>
                      <a:pt x="376182" y="123759"/>
                    </a:lnTo>
                    <a:lnTo>
                      <a:pt x="376950" y="125266"/>
                    </a:lnTo>
                    <a:lnTo>
                      <a:pt x="377039" y="125443"/>
                    </a:lnTo>
                    <a:cubicBezTo>
                      <a:pt x="377039" y="125443"/>
                      <a:pt x="377098" y="125561"/>
                      <a:pt x="377127" y="125650"/>
                    </a:cubicBezTo>
                    <a:lnTo>
                      <a:pt x="377334" y="126064"/>
                    </a:lnTo>
                    <a:lnTo>
                      <a:pt x="377748" y="126891"/>
                    </a:lnTo>
                    <a:close/>
                  </a:path>
                </a:pathLst>
              </a:custGeom>
              <a:solidFill>
                <a:schemeClr val="accent5"/>
              </a:solidFill>
              <a:ln w="2951"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 name="Freeform: Shape 21">
                <a:extLst>
                  <a:ext uri="{FF2B5EF4-FFF2-40B4-BE49-F238E27FC236}">
                    <a16:creationId xmlns:a16="http://schemas.microsoft.com/office/drawing/2014/main" id="{48A02191-4ADD-8034-0342-29B7BC90B6CB}"/>
                  </a:ext>
                </a:extLst>
              </p:cNvPr>
              <p:cNvSpPr/>
              <p:nvPr/>
            </p:nvSpPr>
            <p:spPr>
              <a:xfrm>
                <a:off x="3536660" y="2198962"/>
                <a:ext cx="1605875" cy="887911"/>
              </a:xfrm>
              <a:custGeom>
                <a:avLst/>
                <a:gdLst>
                  <a:gd name="connsiteX0" fmla="*/ 27978 w 459968"/>
                  <a:gd name="connsiteY0" fmla="*/ 22580 h 254323"/>
                  <a:gd name="connsiteX1" fmla="*/ 27653 w 459968"/>
                  <a:gd name="connsiteY1" fmla="*/ 20128 h 254323"/>
                  <a:gd name="connsiteX2" fmla="*/ 27564 w 459968"/>
                  <a:gd name="connsiteY2" fmla="*/ 19567 h 254323"/>
                  <a:gd name="connsiteX3" fmla="*/ 27476 w 459968"/>
                  <a:gd name="connsiteY3" fmla="*/ 19064 h 254323"/>
                  <a:gd name="connsiteX4" fmla="*/ 27269 w 459968"/>
                  <a:gd name="connsiteY4" fmla="*/ 18090 h 254323"/>
                  <a:gd name="connsiteX5" fmla="*/ 27033 w 459968"/>
                  <a:gd name="connsiteY5" fmla="*/ 16996 h 254323"/>
                  <a:gd name="connsiteX6" fmla="*/ 26737 w 459968"/>
                  <a:gd name="connsiteY6" fmla="*/ 15844 h 254323"/>
                  <a:gd name="connsiteX7" fmla="*/ 26087 w 459968"/>
                  <a:gd name="connsiteY7" fmla="*/ 13658 h 254323"/>
                  <a:gd name="connsiteX8" fmla="*/ 25910 w 459968"/>
                  <a:gd name="connsiteY8" fmla="*/ 13126 h 254323"/>
                  <a:gd name="connsiteX9" fmla="*/ 25880 w 459968"/>
                  <a:gd name="connsiteY9" fmla="*/ 13008 h 254323"/>
                  <a:gd name="connsiteX10" fmla="*/ 25880 w 459968"/>
                  <a:gd name="connsiteY10" fmla="*/ 12919 h 254323"/>
                  <a:gd name="connsiteX11" fmla="*/ 25762 w 459968"/>
                  <a:gd name="connsiteY11" fmla="*/ 12713 h 254323"/>
                  <a:gd name="connsiteX12" fmla="*/ 25378 w 459968"/>
                  <a:gd name="connsiteY12" fmla="*/ 11856 h 254323"/>
                  <a:gd name="connsiteX13" fmla="*/ 24551 w 459968"/>
                  <a:gd name="connsiteY13" fmla="*/ 9876 h 254323"/>
                  <a:gd name="connsiteX14" fmla="*/ 22601 w 459968"/>
                  <a:gd name="connsiteY14" fmla="*/ 6361 h 254323"/>
                  <a:gd name="connsiteX15" fmla="*/ 22099 w 459968"/>
                  <a:gd name="connsiteY15" fmla="*/ 5799 h 254323"/>
                  <a:gd name="connsiteX16" fmla="*/ 21833 w 459968"/>
                  <a:gd name="connsiteY16" fmla="*/ 5504 h 254323"/>
                  <a:gd name="connsiteX17" fmla="*/ 21567 w 459968"/>
                  <a:gd name="connsiteY17" fmla="*/ 5149 h 254323"/>
                  <a:gd name="connsiteX18" fmla="*/ 20415 w 459968"/>
                  <a:gd name="connsiteY18" fmla="*/ 3790 h 254323"/>
                  <a:gd name="connsiteX19" fmla="*/ 17904 w 459968"/>
                  <a:gd name="connsiteY19" fmla="*/ 1663 h 254323"/>
                  <a:gd name="connsiteX20" fmla="*/ 12231 w 459968"/>
                  <a:gd name="connsiteY20" fmla="*/ 9 h 254323"/>
                  <a:gd name="connsiteX21" fmla="*/ 6736 w 459968"/>
                  <a:gd name="connsiteY21" fmla="*/ 2195 h 254323"/>
                  <a:gd name="connsiteX22" fmla="*/ 4432 w 459968"/>
                  <a:gd name="connsiteY22" fmla="*/ 4558 h 254323"/>
                  <a:gd name="connsiteX23" fmla="*/ 3427 w 459968"/>
                  <a:gd name="connsiteY23" fmla="*/ 6006 h 254323"/>
                  <a:gd name="connsiteX24" fmla="*/ 3191 w 459968"/>
                  <a:gd name="connsiteY24" fmla="*/ 6390 h 254323"/>
                  <a:gd name="connsiteX25" fmla="*/ 2954 w 459968"/>
                  <a:gd name="connsiteY25" fmla="*/ 6892 h 254323"/>
                  <a:gd name="connsiteX26" fmla="*/ 2541 w 459968"/>
                  <a:gd name="connsiteY26" fmla="*/ 7926 h 254323"/>
                  <a:gd name="connsiteX27" fmla="*/ 1123 w 459968"/>
                  <a:gd name="connsiteY27" fmla="*/ 11590 h 254323"/>
                  <a:gd name="connsiteX28" fmla="*/ 591 w 459968"/>
                  <a:gd name="connsiteY28" fmla="*/ 13628 h 254323"/>
                  <a:gd name="connsiteX29" fmla="*/ 414 w 459968"/>
                  <a:gd name="connsiteY29" fmla="*/ 14869 h 254323"/>
                  <a:gd name="connsiteX30" fmla="*/ 355 w 459968"/>
                  <a:gd name="connsiteY30" fmla="*/ 15549 h 254323"/>
                  <a:gd name="connsiteX31" fmla="*/ 266 w 459968"/>
                  <a:gd name="connsiteY31" fmla="*/ 16110 h 254323"/>
                  <a:gd name="connsiteX32" fmla="*/ 59 w 459968"/>
                  <a:gd name="connsiteY32" fmla="*/ 18355 h 254323"/>
                  <a:gd name="connsiteX33" fmla="*/ 0 w 459968"/>
                  <a:gd name="connsiteY33" fmla="*/ 19508 h 254323"/>
                  <a:gd name="connsiteX34" fmla="*/ 0 w 459968"/>
                  <a:gd name="connsiteY34" fmla="*/ 20748 h 254323"/>
                  <a:gd name="connsiteX35" fmla="*/ 59 w 459968"/>
                  <a:gd name="connsiteY35" fmla="*/ 22167 h 254323"/>
                  <a:gd name="connsiteX36" fmla="*/ 118 w 459968"/>
                  <a:gd name="connsiteY36" fmla="*/ 22876 h 254323"/>
                  <a:gd name="connsiteX37" fmla="*/ 177 w 459968"/>
                  <a:gd name="connsiteY37" fmla="*/ 23526 h 254323"/>
                  <a:gd name="connsiteX38" fmla="*/ 473 w 459968"/>
                  <a:gd name="connsiteY38" fmla="*/ 26007 h 254323"/>
                  <a:gd name="connsiteX39" fmla="*/ 650 w 459968"/>
                  <a:gd name="connsiteY39" fmla="*/ 27160 h 254323"/>
                  <a:gd name="connsiteX40" fmla="*/ 739 w 459968"/>
                  <a:gd name="connsiteY40" fmla="*/ 27721 h 254323"/>
                  <a:gd name="connsiteX41" fmla="*/ 798 w 459968"/>
                  <a:gd name="connsiteY41" fmla="*/ 28016 h 254323"/>
                  <a:gd name="connsiteX42" fmla="*/ 857 w 459968"/>
                  <a:gd name="connsiteY42" fmla="*/ 28341 h 254323"/>
                  <a:gd name="connsiteX43" fmla="*/ 1270 w 459968"/>
                  <a:gd name="connsiteY43" fmla="*/ 30853 h 254323"/>
                  <a:gd name="connsiteX44" fmla="*/ 2098 w 459968"/>
                  <a:gd name="connsiteY44" fmla="*/ 35579 h 254323"/>
                  <a:gd name="connsiteX45" fmla="*/ 3013 w 459968"/>
                  <a:gd name="connsiteY45" fmla="*/ 40100 h 254323"/>
                  <a:gd name="connsiteX46" fmla="*/ 3132 w 459968"/>
                  <a:gd name="connsiteY46" fmla="*/ 40750 h 254323"/>
                  <a:gd name="connsiteX47" fmla="*/ 3279 w 459968"/>
                  <a:gd name="connsiteY47" fmla="*/ 41429 h 254323"/>
                  <a:gd name="connsiteX48" fmla="*/ 3545 w 459968"/>
                  <a:gd name="connsiteY48" fmla="*/ 42729 h 254323"/>
                  <a:gd name="connsiteX49" fmla="*/ 4048 w 459968"/>
                  <a:gd name="connsiteY49" fmla="*/ 44945 h 254323"/>
                  <a:gd name="connsiteX50" fmla="*/ 4550 w 459968"/>
                  <a:gd name="connsiteY50" fmla="*/ 47220 h 254323"/>
                  <a:gd name="connsiteX51" fmla="*/ 5170 w 459968"/>
                  <a:gd name="connsiteY51" fmla="*/ 49790 h 254323"/>
                  <a:gd name="connsiteX52" fmla="*/ 6322 w 459968"/>
                  <a:gd name="connsiteY52" fmla="*/ 54310 h 254323"/>
                  <a:gd name="connsiteX53" fmla="*/ 6470 w 459968"/>
                  <a:gd name="connsiteY53" fmla="*/ 54872 h 254323"/>
                  <a:gd name="connsiteX54" fmla="*/ 6618 w 459968"/>
                  <a:gd name="connsiteY54" fmla="*/ 55433 h 254323"/>
                  <a:gd name="connsiteX55" fmla="*/ 6943 w 459968"/>
                  <a:gd name="connsiteY55" fmla="*/ 56585 h 254323"/>
                  <a:gd name="connsiteX56" fmla="*/ 7593 w 459968"/>
                  <a:gd name="connsiteY56" fmla="*/ 58860 h 254323"/>
                  <a:gd name="connsiteX57" fmla="*/ 8243 w 459968"/>
                  <a:gd name="connsiteY57" fmla="*/ 61164 h 254323"/>
                  <a:gd name="connsiteX58" fmla="*/ 8450 w 459968"/>
                  <a:gd name="connsiteY58" fmla="*/ 61874 h 254323"/>
                  <a:gd name="connsiteX59" fmla="*/ 8627 w 459968"/>
                  <a:gd name="connsiteY59" fmla="*/ 62494 h 254323"/>
                  <a:gd name="connsiteX60" fmla="*/ 8952 w 459968"/>
                  <a:gd name="connsiteY60" fmla="*/ 63587 h 254323"/>
                  <a:gd name="connsiteX61" fmla="*/ 10370 w 459968"/>
                  <a:gd name="connsiteY61" fmla="*/ 68225 h 254323"/>
                  <a:gd name="connsiteX62" fmla="*/ 11847 w 459968"/>
                  <a:gd name="connsiteY62" fmla="*/ 72657 h 254323"/>
                  <a:gd name="connsiteX63" fmla="*/ 12231 w 459968"/>
                  <a:gd name="connsiteY63" fmla="*/ 73750 h 254323"/>
                  <a:gd name="connsiteX64" fmla="*/ 12645 w 459968"/>
                  <a:gd name="connsiteY64" fmla="*/ 74873 h 254323"/>
                  <a:gd name="connsiteX65" fmla="*/ 13472 w 459968"/>
                  <a:gd name="connsiteY65" fmla="*/ 77118 h 254323"/>
                  <a:gd name="connsiteX66" fmla="*/ 15156 w 459968"/>
                  <a:gd name="connsiteY66" fmla="*/ 81638 h 254323"/>
                  <a:gd name="connsiteX67" fmla="*/ 15570 w 459968"/>
                  <a:gd name="connsiteY67" fmla="*/ 82761 h 254323"/>
                  <a:gd name="connsiteX68" fmla="*/ 16013 w 459968"/>
                  <a:gd name="connsiteY68" fmla="*/ 83884 h 254323"/>
                  <a:gd name="connsiteX69" fmla="*/ 16899 w 459968"/>
                  <a:gd name="connsiteY69" fmla="*/ 86099 h 254323"/>
                  <a:gd name="connsiteX70" fmla="*/ 17785 w 459968"/>
                  <a:gd name="connsiteY70" fmla="*/ 88315 h 254323"/>
                  <a:gd name="connsiteX71" fmla="*/ 18731 w 459968"/>
                  <a:gd name="connsiteY71" fmla="*/ 90531 h 254323"/>
                  <a:gd name="connsiteX72" fmla="*/ 19676 w 459968"/>
                  <a:gd name="connsiteY72" fmla="*/ 92747 h 254323"/>
                  <a:gd name="connsiteX73" fmla="*/ 20651 w 459968"/>
                  <a:gd name="connsiteY73" fmla="*/ 94933 h 254323"/>
                  <a:gd name="connsiteX74" fmla="*/ 21626 w 459968"/>
                  <a:gd name="connsiteY74" fmla="*/ 97119 h 254323"/>
                  <a:gd name="connsiteX75" fmla="*/ 22631 w 459968"/>
                  <a:gd name="connsiteY75" fmla="*/ 99276 h 254323"/>
                  <a:gd name="connsiteX76" fmla="*/ 64169 w 459968"/>
                  <a:gd name="connsiteY76" fmla="*/ 163032 h 254323"/>
                  <a:gd name="connsiteX77" fmla="*/ 91113 w 459968"/>
                  <a:gd name="connsiteY77" fmla="*/ 189739 h 254323"/>
                  <a:gd name="connsiteX78" fmla="*/ 105885 w 459968"/>
                  <a:gd name="connsiteY78" fmla="*/ 201586 h 254323"/>
                  <a:gd name="connsiteX79" fmla="*/ 121425 w 459968"/>
                  <a:gd name="connsiteY79" fmla="*/ 212340 h 254323"/>
                  <a:gd name="connsiteX80" fmla="*/ 154514 w 459968"/>
                  <a:gd name="connsiteY80" fmla="*/ 230392 h 254323"/>
                  <a:gd name="connsiteX81" fmla="*/ 171886 w 459968"/>
                  <a:gd name="connsiteY81" fmla="*/ 237600 h 254323"/>
                  <a:gd name="connsiteX82" fmla="*/ 176318 w 459968"/>
                  <a:gd name="connsiteY82" fmla="*/ 239225 h 254323"/>
                  <a:gd name="connsiteX83" fmla="*/ 180779 w 459968"/>
                  <a:gd name="connsiteY83" fmla="*/ 240762 h 254323"/>
                  <a:gd name="connsiteX84" fmla="*/ 181902 w 459968"/>
                  <a:gd name="connsiteY84" fmla="*/ 241146 h 254323"/>
                  <a:gd name="connsiteX85" fmla="*/ 182463 w 459968"/>
                  <a:gd name="connsiteY85" fmla="*/ 241323 h 254323"/>
                  <a:gd name="connsiteX86" fmla="*/ 183024 w 459968"/>
                  <a:gd name="connsiteY86" fmla="*/ 241500 h 254323"/>
                  <a:gd name="connsiteX87" fmla="*/ 185240 w 459968"/>
                  <a:gd name="connsiteY87" fmla="*/ 242180 h 254323"/>
                  <a:gd name="connsiteX88" fmla="*/ 187456 w 459968"/>
                  <a:gd name="connsiteY88" fmla="*/ 242889 h 254323"/>
                  <a:gd name="connsiteX89" fmla="*/ 188608 w 459968"/>
                  <a:gd name="connsiteY89" fmla="*/ 243243 h 254323"/>
                  <a:gd name="connsiteX90" fmla="*/ 189760 w 459968"/>
                  <a:gd name="connsiteY90" fmla="*/ 243568 h 254323"/>
                  <a:gd name="connsiteX91" fmla="*/ 194133 w 459968"/>
                  <a:gd name="connsiteY91" fmla="*/ 244809 h 254323"/>
                  <a:gd name="connsiteX92" fmla="*/ 195433 w 459968"/>
                  <a:gd name="connsiteY92" fmla="*/ 245164 h 254323"/>
                  <a:gd name="connsiteX93" fmla="*/ 196526 w 459968"/>
                  <a:gd name="connsiteY93" fmla="*/ 245459 h 254323"/>
                  <a:gd name="connsiteX94" fmla="*/ 198801 w 459968"/>
                  <a:gd name="connsiteY94" fmla="*/ 246050 h 254323"/>
                  <a:gd name="connsiteX95" fmla="*/ 201076 w 459968"/>
                  <a:gd name="connsiteY95" fmla="*/ 246641 h 254323"/>
                  <a:gd name="connsiteX96" fmla="*/ 203321 w 459968"/>
                  <a:gd name="connsiteY96" fmla="*/ 247173 h 254323"/>
                  <a:gd name="connsiteX97" fmla="*/ 205566 w 459968"/>
                  <a:gd name="connsiteY97" fmla="*/ 247704 h 254323"/>
                  <a:gd name="connsiteX98" fmla="*/ 206718 w 459968"/>
                  <a:gd name="connsiteY98" fmla="*/ 247970 h 254323"/>
                  <a:gd name="connsiteX99" fmla="*/ 207309 w 459968"/>
                  <a:gd name="connsiteY99" fmla="*/ 248118 h 254323"/>
                  <a:gd name="connsiteX100" fmla="*/ 207930 w 459968"/>
                  <a:gd name="connsiteY100" fmla="*/ 248236 h 254323"/>
                  <a:gd name="connsiteX101" fmla="*/ 212479 w 459968"/>
                  <a:gd name="connsiteY101" fmla="*/ 249182 h 254323"/>
                  <a:gd name="connsiteX102" fmla="*/ 213661 w 459968"/>
                  <a:gd name="connsiteY102" fmla="*/ 249418 h 254323"/>
                  <a:gd name="connsiteX103" fmla="*/ 214282 w 459968"/>
                  <a:gd name="connsiteY103" fmla="*/ 249536 h 254323"/>
                  <a:gd name="connsiteX104" fmla="*/ 214843 w 459968"/>
                  <a:gd name="connsiteY104" fmla="*/ 249654 h 254323"/>
                  <a:gd name="connsiteX105" fmla="*/ 217118 w 459968"/>
                  <a:gd name="connsiteY105" fmla="*/ 250068 h 254323"/>
                  <a:gd name="connsiteX106" fmla="*/ 226365 w 459968"/>
                  <a:gd name="connsiteY106" fmla="*/ 251575 h 254323"/>
                  <a:gd name="connsiteX107" fmla="*/ 244948 w 459968"/>
                  <a:gd name="connsiteY107" fmla="*/ 253613 h 254323"/>
                  <a:gd name="connsiteX108" fmla="*/ 263590 w 459968"/>
                  <a:gd name="connsiteY108" fmla="*/ 254322 h 254323"/>
                  <a:gd name="connsiteX109" fmla="*/ 337007 w 459968"/>
                  <a:gd name="connsiteY109" fmla="*/ 244189 h 254323"/>
                  <a:gd name="connsiteX110" fmla="*/ 371750 w 459968"/>
                  <a:gd name="connsiteY110" fmla="*/ 231544 h 254323"/>
                  <a:gd name="connsiteX111" fmla="*/ 404219 w 459968"/>
                  <a:gd name="connsiteY111" fmla="*/ 214143 h 254323"/>
                  <a:gd name="connsiteX112" fmla="*/ 459968 w 459968"/>
                  <a:gd name="connsiteY112" fmla="*/ 166813 h 254323"/>
                  <a:gd name="connsiteX113" fmla="*/ 402417 w 459968"/>
                  <a:gd name="connsiteY113" fmla="*/ 211159 h 254323"/>
                  <a:gd name="connsiteX114" fmla="*/ 369712 w 459968"/>
                  <a:gd name="connsiteY114" fmla="*/ 226758 h 254323"/>
                  <a:gd name="connsiteX115" fmla="*/ 335234 w 459968"/>
                  <a:gd name="connsiteY115" fmla="*/ 237512 h 254323"/>
                  <a:gd name="connsiteX116" fmla="*/ 263827 w 459968"/>
                  <a:gd name="connsiteY116" fmla="*/ 243952 h 254323"/>
                  <a:gd name="connsiteX117" fmla="*/ 245982 w 459968"/>
                  <a:gd name="connsiteY117" fmla="*/ 242416 h 254323"/>
                  <a:gd name="connsiteX118" fmla="*/ 228345 w 459968"/>
                  <a:gd name="connsiteY118" fmla="*/ 239639 h 254323"/>
                  <a:gd name="connsiteX119" fmla="*/ 219629 w 459968"/>
                  <a:gd name="connsiteY119" fmla="*/ 237778 h 254323"/>
                  <a:gd name="connsiteX120" fmla="*/ 217413 w 459968"/>
                  <a:gd name="connsiteY120" fmla="*/ 237275 h 254323"/>
                  <a:gd name="connsiteX121" fmla="*/ 216881 w 459968"/>
                  <a:gd name="connsiteY121" fmla="*/ 237157 h 254323"/>
                  <a:gd name="connsiteX122" fmla="*/ 216409 w 459968"/>
                  <a:gd name="connsiteY122" fmla="*/ 237039 h 254323"/>
                  <a:gd name="connsiteX123" fmla="*/ 215375 w 459968"/>
                  <a:gd name="connsiteY123" fmla="*/ 236773 h 254323"/>
                  <a:gd name="connsiteX124" fmla="*/ 211002 w 459968"/>
                  <a:gd name="connsiteY124" fmla="*/ 235651 h 254323"/>
                  <a:gd name="connsiteX125" fmla="*/ 210500 w 459968"/>
                  <a:gd name="connsiteY125" fmla="*/ 235532 h 254323"/>
                  <a:gd name="connsiteX126" fmla="*/ 209968 w 459968"/>
                  <a:gd name="connsiteY126" fmla="*/ 235385 h 254323"/>
                  <a:gd name="connsiteX127" fmla="*/ 208905 w 459968"/>
                  <a:gd name="connsiteY127" fmla="*/ 235089 h 254323"/>
                  <a:gd name="connsiteX128" fmla="*/ 206718 w 459968"/>
                  <a:gd name="connsiteY128" fmla="*/ 234469 h 254323"/>
                  <a:gd name="connsiteX129" fmla="*/ 204562 w 459968"/>
                  <a:gd name="connsiteY129" fmla="*/ 233848 h 254323"/>
                  <a:gd name="connsiteX130" fmla="*/ 202435 w 459968"/>
                  <a:gd name="connsiteY130" fmla="*/ 233198 h 254323"/>
                  <a:gd name="connsiteX131" fmla="*/ 200307 w 459968"/>
                  <a:gd name="connsiteY131" fmla="*/ 232548 h 254323"/>
                  <a:gd name="connsiteX132" fmla="*/ 199214 w 459968"/>
                  <a:gd name="connsiteY132" fmla="*/ 232224 h 254323"/>
                  <a:gd name="connsiteX133" fmla="*/ 198298 w 459968"/>
                  <a:gd name="connsiteY133" fmla="*/ 231928 h 254323"/>
                  <a:gd name="connsiteX134" fmla="*/ 193955 w 459968"/>
                  <a:gd name="connsiteY134" fmla="*/ 230451 h 254323"/>
                  <a:gd name="connsiteX135" fmla="*/ 192921 w 459968"/>
                  <a:gd name="connsiteY135" fmla="*/ 230096 h 254323"/>
                  <a:gd name="connsiteX136" fmla="*/ 191917 w 459968"/>
                  <a:gd name="connsiteY136" fmla="*/ 229742 h 254323"/>
                  <a:gd name="connsiteX137" fmla="*/ 189819 w 459968"/>
                  <a:gd name="connsiteY137" fmla="*/ 228974 h 254323"/>
                  <a:gd name="connsiteX138" fmla="*/ 187692 w 459968"/>
                  <a:gd name="connsiteY138" fmla="*/ 228205 h 254323"/>
                  <a:gd name="connsiteX139" fmla="*/ 187160 w 459968"/>
                  <a:gd name="connsiteY139" fmla="*/ 227999 h 254323"/>
                  <a:gd name="connsiteX140" fmla="*/ 186629 w 459968"/>
                  <a:gd name="connsiteY140" fmla="*/ 227792 h 254323"/>
                  <a:gd name="connsiteX141" fmla="*/ 185595 w 459968"/>
                  <a:gd name="connsiteY141" fmla="*/ 227378 h 254323"/>
                  <a:gd name="connsiteX142" fmla="*/ 181488 w 459968"/>
                  <a:gd name="connsiteY142" fmla="*/ 225724 h 254323"/>
                  <a:gd name="connsiteX143" fmla="*/ 177411 w 459968"/>
                  <a:gd name="connsiteY143" fmla="*/ 224010 h 254323"/>
                  <a:gd name="connsiteX144" fmla="*/ 161369 w 459968"/>
                  <a:gd name="connsiteY144" fmla="*/ 216447 h 254323"/>
                  <a:gd name="connsiteX145" fmla="*/ 131145 w 459968"/>
                  <a:gd name="connsiteY145" fmla="*/ 198041 h 254323"/>
                  <a:gd name="connsiteX146" fmla="*/ 117112 w 459968"/>
                  <a:gd name="connsiteY146" fmla="*/ 187317 h 254323"/>
                  <a:gd name="connsiteX147" fmla="*/ 103906 w 459968"/>
                  <a:gd name="connsiteY147" fmla="*/ 175647 h 254323"/>
                  <a:gd name="connsiteX148" fmla="*/ 80153 w 459968"/>
                  <a:gd name="connsiteY148" fmla="*/ 149737 h 254323"/>
                  <a:gd name="connsiteX149" fmla="*/ 44907 w 459968"/>
                  <a:gd name="connsiteY149" fmla="*/ 89586 h 254323"/>
                  <a:gd name="connsiteX150" fmla="*/ 44079 w 459968"/>
                  <a:gd name="connsiteY150" fmla="*/ 87577 h 254323"/>
                  <a:gd name="connsiteX151" fmla="*/ 43282 w 459968"/>
                  <a:gd name="connsiteY151" fmla="*/ 85538 h 254323"/>
                  <a:gd name="connsiteX152" fmla="*/ 42484 w 459968"/>
                  <a:gd name="connsiteY152" fmla="*/ 83500 h 254323"/>
                  <a:gd name="connsiteX153" fmla="*/ 41745 w 459968"/>
                  <a:gd name="connsiteY153" fmla="*/ 81461 h 254323"/>
                  <a:gd name="connsiteX154" fmla="*/ 41007 w 459968"/>
                  <a:gd name="connsiteY154" fmla="*/ 79423 h 254323"/>
                  <a:gd name="connsiteX155" fmla="*/ 40298 w 459968"/>
                  <a:gd name="connsiteY155" fmla="*/ 77384 h 254323"/>
                  <a:gd name="connsiteX156" fmla="*/ 39589 w 459968"/>
                  <a:gd name="connsiteY156" fmla="*/ 75316 h 254323"/>
                  <a:gd name="connsiteX157" fmla="*/ 39234 w 459968"/>
                  <a:gd name="connsiteY157" fmla="*/ 74282 h 254323"/>
                  <a:gd name="connsiteX158" fmla="*/ 38909 w 459968"/>
                  <a:gd name="connsiteY158" fmla="*/ 73248 h 254323"/>
                  <a:gd name="connsiteX159" fmla="*/ 37609 w 459968"/>
                  <a:gd name="connsiteY159" fmla="*/ 69141 h 254323"/>
                  <a:gd name="connsiteX160" fmla="*/ 36959 w 459968"/>
                  <a:gd name="connsiteY160" fmla="*/ 67073 h 254323"/>
                  <a:gd name="connsiteX161" fmla="*/ 36634 w 459968"/>
                  <a:gd name="connsiteY161" fmla="*/ 66039 h 254323"/>
                  <a:gd name="connsiteX162" fmla="*/ 36339 w 459968"/>
                  <a:gd name="connsiteY162" fmla="*/ 64976 h 254323"/>
                  <a:gd name="connsiteX163" fmla="*/ 35128 w 459968"/>
                  <a:gd name="connsiteY163" fmla="*/ 60692 h 254323"/>
                  <a:gd name="connsiteX164" fmla="*/ 34064 w 459968"/>
                  <a:gd name="connsiteY164" fmla="*/ 56526 h 254323"/>
                  <a:gd name="connsiteX165" fmla="*/ 33769 w 459968"/>
                  <a:gd name="connsiteY165" fmla="*/ 55433 h 254323"/>
                  <a:gd name="connsiteX166" fmla="*/ 33650 w 459968"/>
                  <a:gd name="connsiteY166" fmla="*/ 54960 h 254323"/>
                  <a:gd name="connsiteX167" fmla="*/ 33562 w 459968"/>
                  <a:gd name="connsiteY167" fmla="*/ 54547 h 254323"/>
                  <a:gd name="connsiteX168" fmla="*/ 33089 w 459968"/>
                  <a:gd name="connsiteY168" fmla="*/ 52449 h 254323"/>
                  <a:gd name="connsiteX169" fmla="*/ 32587 w 459968"/>
                  <a:gd name="connsiteY169" fmla="*/ 50292 h 254323"/>
                  <a:gd name="connsiteX170" fmla="*/ 32351 w 459968"/>
                  <a:gd name="connsiteY170" fmla="*/ 49229 h 254323"/>
                  <a:gd name="connsiteX171" fmla="*/ 32232 w 459968"/>
                  <a:gd name="connsiteY171" fmla="*/ 48697 h 254323"/>
                  <a:gd name="connsiteX172" fmla="*/ 32114 w 459968"/>
                  <a:gd name="connsiteY172" fmla="*/ 48136 h 254323"/>
                  <a:gd name="connsiteX173" fmla="*/ 31228 w 459968"/>
                  <a:gd name="connsiteY173" fmla="*/ 43763 h 254323"/>
                  <a:gd name="connsiteX174" fmla="*/ 30873 w 459968"/>
                  <a:gd name="connsiteY174" fmla="*/ 41872 h 254323"/>
                  <a:gd name="connsiteX175" fmla="*/ 30489 w 459968"/>
                  <a:gd name="connsiteY175" fmla="*/ 39657 h 254323"/>
                  <a:gd name="connsiteX176" fmla="*/ 30076 w 459968"/>
                  <a:gd name="connsiteY176" fmla="*/ 37411 h 254323"/>
                  <a:gd name="connsiteX177" fmla="*/ 29928 w 459968"/>
                  <a:gd name="connsiteY177" fmla="*/ 36466 h 254323"/>
                  <a:gd name="connsiteX178" fmla="*/ 29780 w 459968"/>
                  <a:gd name="connsiteY178" fmla="*/ 35550 h 254323"/>
                  <a:gd name="connsiteX179" fmla="*/ 29101 w 459968"/>
                  <a:gd name="connsiteY179" fmla="*/ 31059 h 254323"/>
                  <a:gd name="connsiteX180" fmla="*/ 28539 w 459968"/>
                  <a:gd name="connsiteY180" fmla="*/ 26746 h 254323"/>
                  <a:gd name="connsiteX181" fmla="*/ 28303 w 459968"/>
                  <a:gd name="connsiteY181" fmla="*/ 24737 h 254323"/>
                  <a:gd name="connsiteX182" fmla="*/ 28303 w 459968"/>
                  <a:gd name="connsiteY182" fmla="*/ 24501 h 254323"/>
                  <a:gd name="connsiteX183" fmla="*/ 28244 w 459968"/>
                  <a:gd name="connsiteY183" fmla="*/ 24235 h 254323"/>
                  <a:gd name="connsiteX184" fmla="*/ 28185 w 459968"/>
                  <a:gd name="connsiteY184" fmla="*/ 23673 h 254323"/>
                  <a:gd name="connsiteX185" fmla="*/ 28067 w 459968"/>
                  <a:gd name="connsiteY185" fmla="*/ 22551 h 25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59968" h="254323">
                    <a:moveTo>
                      <a:pt x="27978" y="22580"/>
                    </a:moveTo>
                    <a:cubicBezTo>
                      <a:pt x="27889" y="21753"/>
                      <a:pt x="27771" y="20926"/>
                      <a:pt x="27653" y="20128"/>
                    </a:cubicBezTo>
                    <a:cubicBezTo>
                      <a:pt x="27624" y="19951"/>
                      <a:pt x="27594" y="19744"/>
                      <a:pt x="27564" y="19567"/>
                    </a:cubicBezTo>
                    <a:cubicBezTo>
                      <a:pt x="27535" y="19389"/>
                      <a:pt x="27505" y="19242"/>
                      <a:pt x="27476" y="19064"/>
                    </a:cubicBezTo>
                    <a:cubicBezTo>
                      <a:pt x="27417" y="18740"/>
                      <a:pt x="27328" y="18414"/>
                      <a:pt x="27269" y="18090"/>
                    </a:cubicBezTo>
                    <a:cubicBezTo>
                      <a:pt x="27180" y="17794"/>
                      <a:pt x="27121" y="17381"/>
                      <a:pt x="27033" y="16996"/>
                    </a:cubicBezTo>
                    <a:cubicBezTo>
                      <a:pt x="26944" y="16612"/>
                      <a:pt x="26855" y="16228"/>
                      <a:pt x="26737" y="15844"/>
                    </a:cubicBezTo>
                    <a:cubicBezTo>
                      <a:pt x="26530" y="15106"/>
                      <a:pt x="26324" y="14367"/>
                      <a:pt x="26087" y="13658"/>
                    </a:cubicBezTo>
                    <a:cubicBezTo>
                      <a:pt x="26028" y="13481"/>
                      <a:pt x="25969" y="13303"/>
                      <a:pt x="25910" y="13126"/>
                    </a:cubicBezTo>
                    <a:cubicBezTo>
                      <a:pt x="25910" y="13067"/>
                      <a:pt x="25880" y="13038"/>
                      <a:pt x="25880" y="13008"/>
                    </a:cubicBezTo>
                    <a:lnTo>
                      <a:pt x="25880" y="12919"/>
                    </a:lnTo>
                    <a:cubicBezTo>
                      <a:pt x="25880" y="12919"/>
                      <a:pt x="25762" y="12713"/>
                      <a:pt x="25762" y="12713"/>
                    </a:cubicBezTo>
                    <a:cubicBezTo>
                      <a:pt x="25644" y="12447"/>
                      <a:pt x="25526" y="12240"/>
                      <a:pt x="25378" y="11856"/>
                    </a:cubicBezTo>
                    <a:cubicBezTo>
                      <a:pt x="25112" y="11176"/>
                      <a:pt x="24846" y="10526"/>
                      <a:pt x="24551" y="9876"/>
                    </a:cubicBezTo>
                    <a:cubicBezTo>
                      <a:pt x="23960" y="8635"/>
                      <a:pt x="23310" y="7424"/>
                      <a:pt x="22601" y="6361"/>
                    </a:cubicBezTo>
                    <a:cubicBezTo>
                      <a:pt x="22424" y="6183"/>
                      <a:pt x="22276" y="5977"/>
                      <a:pt x="22099" y="5799"/>
                    </a:cubicBezTo>
                    <a:cubicBezTo>
                      <a:pt x="22010" y="5711"/>
                      <a:pt x="21922" y="5622"/>
                      <a:pt x="21833" y="5504"/>
                    </a:cubicBezTo>
                    <a:cubicBezTo>
                      <a:pt x="21744" y="5386"/>
                      <a:pt x="21656" y="5268"/>
                      <a:pt x="21567" y="5149"/>
                    </a:cubicBezTo>
                    <a:cubicBezTo>
                      <a:pt x="21213" y="4677"/>
                      <a:pt x="20828" y="4204"/>
                      <a:pt x="20415" y="3790"/>
                    </a:cubicBezTo>
                    <a:cubicBezTo>
                      <a:pt x="19617" y="2963"/>
                      <a:pt x="18790" y="2224"/>
                      <a:pt x="17904" y="1663"/>
                    </a:cubicBezTo>
                    <a:cubicBezTo>
                      <a:pt x="16131" y="511"/>
                      <a:pt x="14240" y="-80"/>
                      <a:pt x="12231" y="9"/>
                    </a:cubicBezTo>
                    <a:cubicBezTo>
                      <a:pt x="10222" y="97"/>
                      <a:pt x="8390" y="865"/>
                      <a:pt x="6736" y="2195"/>
                    </a:cubicBezTo>
                    <a:cubicBezTo>
                      <a:pt x="5909" y="2845"/>
                      <a:pt x="5141" y="3643"/>
                      <a:pt x="4432" y="4558"/>
                    </a:cubicBezTo>
                    <a:cubicBezTo>
                      <a:pt x="4077" y="5002"/>
                      <a:pt x="3752" y="5504"/>
                      <a:pt x="3427" y="6006"/>
                    </a:cubicBezTo>
                    <a:cubicBezTo>
                      <a:pt x="3338" y="6124"/>
                      <a:pt x="3279" y="6272"/>
                      <a:pt x="3191" y="6390"/>
                    </a:cubicBezTo>
                    <a:cubicBezTo>
                      <a:pt x="3102" y="6538"/>
                      <a:pt x="3043" y="6715"/>
                      <a:pt x="2954" y="6892"/>
                    </a:cubicBezTo>
                    <a:cubicBezTo>
                      <a:pt x="2807" y="7217"/>
                      <a:pt x="2659" y="7572"/>
                      <a:pt x="2541" y="7926"/>
                    </a:cubicBezTo>
                    <a:cubicBezTo>
                      <a:pt x="2009" y="9049"/>
                      <a:pt x="1507" y="10260"/>
                      <a:pt x="1123" y="11590"/>
                    </a:cubicBezTo>
                    <a:cubicBezTo>
                      <a:pt x="916" y="12269"/>
                      <a:pt x="739" y="12949"/>
                      <a:pt x="591" y="13628"/>
                    </a:cubicBezTo>
                    <a:cubicBezTo>
                      <a:pt x="502" y="13924"/>
                      <a:pt x="443" y="14426"/>
                      <a:pt x="414" y="14869"/>
                    </a:cubicBezTo>
                    <a:cubicBezTo>
                      <a:pt x="414" y="15106"/>
                      <a:pt x="355" y="15312"/>
                      <a:pt x="355" y="15549"/>
                    </a:cubicBezTo>
                    <a:cubicBezTo>
                      <a:pt x="355" y="15726"/>
                      <a:pt x="295" y="15903"/>
                      <a:pt x="266" y="16110"/>
                    </a:cubicBezTo>
                    <a:cubicBezTo>
                      <a:pt x="177" y="16849"/>
                      <a:pt x="89" y="17587"/>
                      <a:pt x="59" y="18355"/>
                    </a:cubicBezTo>
                    <a:cubicBezTo>
                      <a:pt x="59" y="18740"/>
                      <a:pt x="30" y="19124"/>
                      <a:pt x="0" y="19508"/>
                    </a:cubicBezTo>
                    <a:cubicBezTo>
                      <a:pt x="0" y="19892"/>
                      <a:pt x="0" y="20246"/>
                      <a:pt x="0" y="20748"/>
                    </a:cubicBezTo>
                    <a:cubicBezTo>
                      <a:pt x="0" y="21221"/>
                      <a:pt x="30" y="21694"/>
                      <a:pt x="59" y="22167"/>
                    </a:cubicBezTo>
                    <a:cubicBezTo>
                      <a:pt x="59" y="22403"/>
                      <a:pt x="89" y="22639"/>
                      <a:pt x="118" y="22876"/>
                    </a:cubicBezTo>
                    <a:cubicBezTo>
                      <a:pt x="118" y="23082"/>
                      <a:pt x="148" y="23289"/>
                      <a:pt x="177" y="23526"/>
                    </a:cubicBezTo>
                    <a:cubicBezTo>
                      <a:pt x="236" y="24353"/>
                      <a:pt x="355" y="25150"/>
                      <a:pt x="473" y="26007"/>
                    </a:cubicBezTo>
                    <a:lnTo>
                      <a:pt x="650" y="27160"/>
                    </a:lnTo>
                    <a:lnTo>
                      <a:pt x="739" y="27721"/>
                    </a:lnTo>
                    <a:lnTo>
                      <a:pt x="798" y="28016"/>
                    </a:lnTo>
                    <a:lnTo>
                      <a:pt x="857" y="28341"/>
                    </a:lnTo>
                    <a:lnTo>
                      <a:pt x="1270" y="30853"/>
                    </a:lnTo>
                    <a:lnTo>
                      <a:pt x="2098" y="35579"/>
                    </a:lnTo>
                    <a:lnTo>
                      <a:pt x="3013" y="40100"/>
                    </a:lnTo>
                    <a:lnTo>
                      <a:pt x="3132" y="40750"/>
                    </a:lnTo>
                    <a:lnTo>
                      <a:pt x="3279" y="41429"/>
                    </a:lnTo>
                    <a:cubicBezTo>
                      <a:pt x="3368" y="41872"/>
                      <a:pt x="3457" y="42316"/>
                      <a:pt x="3545" y="42729"/>
                    </a:cubicBezTo>
                    <a:lnTo>
                      <a:pt x="4048" y="44945"/>
                    </a:lnTo>
                    <a:lnTo>
                      <a:pt x="4550" y="47220"/>
                    </a:lnTo>
                    <a:cubicBezTo>
                      <a:pt x="4727" y="48017"/>
                      <a:pt x="4934" y="48874"/>
                      <a:pt x="5170" y="49790"/>
                    </a:cubicBezTo>
                    <a:lnTo>
                      <a:pt x="6322" y="54310"/>
                    </a:lnTo>
                    <a:lnTo>
                      <a:pt x="6470" y="54872"/>
                    </a:lnTo>
                    <a:lnTo>
                      <a:pt x="6618" y="55433"/>
                    </a:lnTo>
                    <a:lnTo>
                      <a:pt x="6943" y="56585"/>
                    </a:lnTo>
                    <a:lnTo>
                      <a:pt x="7593" y="58860"/>
                    </a:lnTo>
                    <a:lnTo>
                      <a:pt x="8243" y="61164"/>
                    </a:lnTo>
                    <a:cubicBezTo>
                      <a:pt x="8302" y="61401"/>
                      <a:pt x="8361" y="61637"/>
                      <a:pt x="8450" y="61874"/>
                    </a:cubicBezTo>
                    <a:lnTo>
                      <a:pt x="8627" y="62494"/>
                    </a:lnTo>
                    <a:lnTo>
                      <a:pt x="8952" y="63587"/>
                    </a:lnTo>
                    <a:lnTo>
                      <a:pt x="10370" y="68225"/>
                    </a:lnTo>
                    <a:lnTo>
                      <a:pt x="11847" y="72657"/>
                    </a:lnTo>
                    <a:lnTo>
                      <a:pt x="12231" y="73750"/>
                    </a:lnTo>
                    <a:cubicBezTo>
                      <a:pt x="12349" y="74105"/>
                      <a:pt x="12497" y="74489"/>
                      <a:pt x="12645" y="74873"/>
                    </a:cubicBezTo>
                    <a:lnTo>
                      <a:pt x="13472" y="77118"/>
                    </a:lnTo>
                    <a:cubicBezTo>
                      <a:pt x="14004" y="78625"/>
                      <a:pt x="14595" y="80132"/>
                      <a:pt x="15156" y="81638"/>
                    </a:cubicBezTo>
                    <a:lnTo>
                      <a:pt x="15570" y="82761"/>
                    </a:lnTo>
                    <a:cubicBezTo>
                      <a:pt x="15717" y="83145"/>
                      <a:pt x="15865" y="83500"/>
                      <a:pt x="16013" y="83884"/>
                    </a:cubicBezTo>
                    <a:lnTo>
                      <a:pt x="16899" y="86099"/>
                    </a:lnTo>
                    <a:cubicBezTo>
                      <a:pt x="17195" y="86838"/>
                      <a:pt x="17490" y="87577"/>
                      <a:pt x="17785" y="88315"/>
                    </a:cubicBezTo>
                    <a:lnTo>
                      <a:pt x="18731" y="90531"/>
                    </a:lnTo>
                    <a:lnTo>
                      <a:pt x="19676" y="92747"/>
                    </a:lnTo>
                    <a:lnTo>
                      <a:pt x="20651" y="94933"/>
                    </a:lnTo>
                    <a:lnTo>
                      <a:pt x="21626" y="97119"/>
                    </a:lnTo>
                    <a:lnTo>
                      <a:pt x="22631" y="99276"/>
                    </a:lnTo>
                    <a:cubicBezTo>
                      <a:pt x="33414" y="122409"/>
                      <a:pt x="47447" y="143946"/>
                      <a:pt x="64169" y="163032"/>
                    </a:cubicBezTo>
                    <a:cubicBezTo>
                      <a:pt x="72530" y="172574"/>
                      <a:pt x="81541" y="181497"/>
                      <a:pt x="91113" y="189739"/>
                    </a:cubicBezTo>
                    <a:cubicBezTo>
                      <a:pt x="95899" y="193876"/>
                      <a:pt x="100833" y="197805"/>
                      <a:pt x="105885" y="201586"/>
                    </a:cubicBezTo>
                    <a:cubicBezTo>
                      <a:pt x="110937" y="205368"/>
                      <a:pt x="116137" y="208943"/>
                      <a:pt x="121425" y="212340"/>
                    </a:cubicBezTo>
                    <a:cubicBezTo>
                      <a:pt x="132032" y="219136"/>
                      <a:pt x="143081" y="225192"/>
                      <a:pt x="154514" y="230392"/>
                    </a:cubicBezTo>
                    <a:cubicBezTo>
                      <a:pt x="160216" y="232992"/>
                      <a:pt x="166037" y="235414"/>
                      <a:pt x="171886" y="237600"/>
                    </a:cubicBezTo>
                    <a:cubicBezTo>
                      <a:pt x="173334" y="238162"/>
                      <a:pt x="174841" y="238664"/>
                      <a:pt x="176318" y="239225"/>
                    </a:cubicBezTo>
                    <a:cubicBezTo>
                      <a:pt x="177795" y="239757"/>
                      <a:pt x="179272" y="240259"/>
                      <a:pt x="180779" y="240762"/>
                    </a:cubicBezTo>
                    <a:lnTo>
                      <a:pt x="181902" y="241146"/>
                    </a:lnTo>
                    <a:lnTo>
                      <a:pt x="182463" y="241323"/>
                    </a:lnTo>
                    <a:lnTo>
                      <a:pt x="183024" y="241500"/>
                    </a:lnTo>
                    <a:lnTo>
                      <a:pt x="185240" y="242180"/>
                    </a:lnTo>
                    <a:lnTo>
                      <a:pt x="187456" y="242889"/>
                    </a:lnTo>
                    <a:cubicBezTo>
                      <a:pt x="187840" y="243007"/>
                      <a:pt x="188224" y="243125"/>
                      <a:pt x="188608" y="243243"/>
                    </a:cubicBezTo>
                    <a:lnTo>
                      <a:pt x="189760" y="243568"/>
                    </a:lnTo>
                    <a:lnTo>
                      <a:pt x="194133" y="244809"/>
                    </a:lnTo>
                    <a:lnTo>
                      <a:pt x="195433" y="245164"/>
                    </a:lnTo>
                    <a:lnTo>
                      <a:pt x="196526" y="245459"/>
                    </a:lnTo>
                    <a:lnTo>
                      <a:pt x="198801" y="246050"/>
                    </a:lnTo>
                    <a:lnTo>
                      <a:pt x="201076" y="246641"/>
                    </a:lnTo>
                    <a:cubicBezTo>
                      <a:pt x="201814" y="246818"/>
                      <a:pt x="202582" y="246995"/>
                      <a:pt x="203321" y="247173"/>
                    </a:cubicBezTo>
                    <a:lnTo>
                      <a:pt x="205566" y="247704"/>
                    </a:lnTo>
                    <a:lnTo>
                      <a:pt x="206718" y="247970"/>
                    </a:lnTo>
                    <a:cubicBezTo>
                      <a:pt x="206925" y="248029"/>
                      <a:pt x="207102" y="248059"/>
                      <a:pt x="207309" y="248118"/>
                    </a:cubicBezTo>
                    <a:lnTo>
                      <a:pt x="207930" y="248236"/>
                    </a:lnTo>
                    <a:lnTo>
                      <a:pt x="212479" y="249182"/>
                    </a:lnTo>
                    <a:lnTo>
                      <a:pt x="213661" y="249418"/>
                    </a:lnTo>
                    <a:cubicBezTo>
                      <a:pt x="213868" y="249477"/>
                      <a:pt x="214075" y="249507"/>
                      <a:pt x="214282" y="249536"/>
                    </a:cubicBezTo>
                    <a:lnTo>
                      <a:pt x="214843" y="249654"/>
                    </a:lnTo>
                    <a:lnTo>
                      <a:pt x="217118" y="250068"/>
                    </a:lnTo>
                    <a:cubicBezTo>
                      <a:pt x="220190" y="250629"/>
                      <a:pt x="223263" y="251132"/>
                      <a:pt x="226365" y="251575"/>
                    </a:cubicBezTo>
                    <a:cubicBezTo>
                      <a:pt x="232540" y="252461"/>
                      <a:pt x="238744" y="253141"/>
                      <a:pt x="244948" y="253613"/>
                    </a:cubicBezTo>
                    <a:cubicBezTo>
                      <a:pt x="251152" y="254086"/>
                      <a:pt x="257386" y="254322"/>
                      <a:pt x="263590" y="254322"/>
                    </a:cubicBezTo>
                    <a:cubicBezTo>
                      <a:pt x="288466" y="254381"/>
                      <a:pt x="313254" y="250984"/>
                      <a:pt x="337007" y="244189"/>
                    </a:cubicBezTo>
                    <a:cubicBezTo>
                      <a:pt x="348883" y="240791"/>
                      <a:pt x="360494" y="236566"/>
                      <a:pt x="371750" y="231544"/>
                    </a:cubicBezTo>
                    <a:cubicBezTo>
                      <a:pt x="382977" y="226521"/>
                      <a:pt x="393849" y="220672"/>
                      <a:pt x="404219" y="214143"/>
                    </a:cubicBezTo>
                    <a:cubicBezTo>
                      <a:pt x="424988" y="201055"/>
                      <a:pt x="443778" y="185042"/>
                      <a:pt x="459968" y="166813"/>
                    </a:cubicBezTo>
                    <a:cubicBezTo>
                      <a:pt x="442922" y="184244"/>
                      <a:pt x="423482" y="199223"/>
                      <a:pt x="402417" y="211159"/>
                    </a:cubicBezTo>
                    <a:cubicBezTo>
                      <a:pt x="391870" y="217127"/>
                      <a:pt x="380939" y="222356"/>
                      <a:pt x="369712" y="226758"/>
                    </a:cubicBezTo>
                    <a:cubicBezTo>
                      <a:pt x="358485" y="231160"/>
                      <a:pt x="346934" y="234735"/>
                      <a:pt x="335234" y="237512"/>
                    </a:cubicBezTo>
                    <a:cubicBezTo>
                      <a:pt x="311806" y="243007"/>
                      <a:pt x="287698" y="245164"/>
                      <a:pt x="263827" y="243952"/>
                    </a:cubicBezTo>
                    <a:cubicBezTo>
                      <a:pt x="257859" y="243657"/>
                      <a:pt x="251921" y="243155"/>
                      <a:pt x="245982" y="242416"/>
                    </a:cubicBezTo>
                    <a:cubicBezTo>
                      <a:pt x="240073" y="241707"/>
                      <a:pt x="234165" y="240762"/>
                      <a:pt x="228345" y="239639"/>
                    </a:cubicBezTo>
                    <a:cubicBezTo>
                      <a:pt x="225420" y="239078"/>
                      <a:pt x="222524" y="238457"/>
                      <a:pt x="219629" y="237778"/>
                    </a:cubicBezTo>
                    <a:lnTo>
                      <a:pt x="217413" y="237275"/>
                    </a:lnTo>
                    <a:lnTo>
                      <a:pt x="216881" y="237157"/>
                    </a:lnTo>
                    <a:cubicBezTo>
                      <a:pt x="216734" y="237128"/>
                      <a:pt x="216557" y="237098"/>
                      <a:pt x="216409" y="237039"/>
                    </a:cubicBezTo>
                    <a:lnTo>
                      <a:pt x="215375" y="236773"/>
                    </a:lnTo>
                    <a:lnTo>
                      <a:pt x="211002" y="235651"/>
                    </a:lnTo>
                    <a:lnTo>
                      <a:pt x="210500" y="235532"/>
                    </a:lnTo>
                    <a:cubicBezTo>
                      <a:pt x="210352" y="235503"/>
                      <a:pt x="210145" y="235444"/>
                      <a:pt x="209968" y="235385"/>
                    </a:cubicBezTo>
                    <a:lnTo>
                      <a:pt x="208905" y="235089"/>
                    </a:lnTo>
                    <a:lnTo>
                      <a:pt x="206718" y="234469"/>
                    </a:lnTo>
                    <a:cubicBezTo>
                      <a:pt x="206009" y="234262"/>
                      <a:pt x="205271" y="234055"/>
                      <a:pt x="204562" y="233848"/>
                    </a:cubicBezTo>
                    <a:lnTo>
                      <a:pt x="202435" y="233198"/>
                    </a:lnTo>
                    <a:lnTo>
                      <a:pt x="200307" y="232548"/>
                    </a:lnTo>
                    <a:lnTo>
                      <a:pt x="199214" y="232224"/>
                    </a:lnTo>
                    <a:lnTo>
                      <a:pt x="198298" y="231928"/>
                    </a:lnTo>
                    <a:lnTo>
                      <a:pt x="193955" y="230451"/>
                    </a:lnTo>
                    <a:lnTo>
                      <a:pt x="192921" y="230096"/>
                    </a:lnTo>
                    <a:cubicBezTo>
                      <a:pt x="192596" y="229978"/>
                      <a:pt x="192242" y="229860"/>
                      <a:pt x="191917" y="229742"/>
                    </a:cubicBezTo>
                    <a:lnTo>
                      <a:pt x="189819" y="228974"/>
                    </a:lnTo>
                    <a:lnTo>
                      <a:pt x="187692" y="228205"/>
                    </a:lnTo>
                    <a:lnTo>
                      <a:pt x="187160" y="227999"/>
                    </a:lnTo>
                    <a:lnTo>
                      <a:pt x="186629" y="227792"/>
                    </a:lnTo>
                    <a:lnTo>
                      <a:pt x="185595" y="227378"/>
                    </a:lnTo>
                    <a:cubicBezTo>
                      <a:pt x="184206" y="226846"/>
                      <a:pt x="182817" y="226315"/>
                      <a:pt x="181488" y="225724"/>
                    </a:cubicBezTo>
                    <a:cubicBezTo>
                      <a:pt x="180129" y="225162"/>
                      <a:pt x="178770" y="224631"/>
                      <a:pt x="177411" y="224010"/>
                    </a:cubicBezTo>
                    <a:cubicBezTo>
                      <a:pt x="171975" y="221676"/>
                      <a:pt x="166627" y="219165"/>
                      <a:pt x="161369" y="216447"/>
                    </a:cubicBezTo>
                    <a:cubicBezTo>
                      <a:pt x="150851" y="211041"/>
                      <a:pt x="140747" y="204866"/>
                      <a:pt x="131145" y="198041"/>
                    </a:cubicBezTo>
                    <a:cubicBezTo>
                      <a:pt x="126330" y="194644"/>
                      <a:pt x="121662" y="191039"/>
                      <a:pt x="117112" y="187317"/>
                    </a:cubicBezTo>
                    <a:cubicBezTo>
                      <a:pt x="112562" y="183594"/>
                      <a:pt x="108160" y="179695"/>
                      <a:pt x="103906" y="175647"/>
                    </a:cubicBezTo>
                    <a:cubicBezTo>
                      <a:pt x="95397" y="167582"/>
                      <a:pt x="87450" y="158896"/>
                      <a:pt x="80153" y="149737"/>
                    </a:cubicBezTo>
                    <a:cubicBezTo>
                      <a:pt x="65587" y="131420"/>
                      <a:pt x="53681" y="111094"/>
                      <a:pt x="44907" y="89586"/>
                    </a:cubicBezTo>
                    <a:lnTo>
                      <a:pt x="44079" y="87577"/>
                    </a:lnTo>
                    <a:lnTo>
                      <a:pt x="43282" y="85538"/>
                    </a:lnTo>
                    <a:lnTo>
                      <a:pt x="42484" y="83500"/>
                    </a:lnTo>
                    <a:lnTo>
                      <a:pt x="41745" y="81461"/>
                    </a:lnTo>
                    <a:lnTo>
                      <a:pt x="41007" y="79423"/>
                    </a:lnTo>
                    <a:cubicBezTo>
                      <a:pt x="40771" y="78743"/>
                      <a:pt x="40534" y="78064"/>
                      <a:pt x="40298" y="77384"/>
                    </a:cubicBezTo>
                    <a:lnTo>
                      <a:pt x="39589" y="75316"/>
                    </a:lnTo>
                    <a:cubicBezTo>
                      <a:pt x="39471" y="74961"/>
                      <a:pt x="39352" y="74636"/>
                      <a:pt x="39234" y="74282"/>
                    </a:cubicBezTo>
                    <a:lnTo>
                      <a:pt x="38909" y="73248"/>
                    </a:lnTo>
                    <a:cubicBezTo>
                      <a:pt x="38466" y="71889"/>
                      <a:pt x="38023" y="70530"/>
                      <a:pt x="37609" y="69141"/>
                    </a:cubicBezTo>
                    <a:lnTo>
                      <a:pt x="36959" y="67073"/>
                    </a:lnTo>
                    <a:cubicBezTo>
                      <a:pt x="36841" y="66719"/>
                      <a:pt x="36753" y="66394"/>
                      <a:pt x="36634" y="66039"/>
                    </a:cubicBezTo>
                    <a:lnTo>
                      <a:pt x="36339" y="64976"/>
                    </a:lnTo>
                    <a:lnTo>
                      <a:pt x="35128" y="60692"/>
                    </a:lnTo>
                    <a:lnTo>
                      <a:pt x="34064" y="56526"/>
                    </a:lnTo>
                    <a:lnTo>
                      <a:pt x="33769" y="55433"/>
                    </a:lnTo>
                    <a:lnTo>
                      <a:pt x="33650" y="54960"/>
                    </a:lnTo>
                    <a:cubicBezTo>
                      <a:pt x="33650" y="54960"/>
                      <a:pt x="33591" y="54694"/>
                      <a:pt x="33562" y="54547"/>
                    </a:cubicBezTo>
                    <a:lnTo>
                      <a:pt x="33089" y="52449"/>
                    </a:lnTo>
                    <a:lnTo>
                      <a:pt x="32587" y="50292"/>
                    </a:lnTo>
                    <a:lnTo>
                      <a:pt x="32351" y="49229"/>
                    </a:lnTo>
                    <a:lnTo>
                      <a:pt x="32232" y="48697"/>
                    </a:lnTo>
                    <a:lnTo>
                      <a:pt x="32114" y="48136"/>
                    </a:lnTo>
                    <a:lnTo>
                      <a:pt x="31228" y="43763"/>
                    </a:lnTo>
                    <a:cubicBezTo>
                      <a:pt x="31110" y="43202"/>
                      <a:pt x="30992" y="42581"/>
                      <a:pt x="30873" y="41872"/>
                    </a:cubicBezTo>
                    <a:lnTo>
                      <a:pt x="30489" y="39657"/>
                    </a:lnTo>
                    <a:lnTo>
                      <a:pt x="30076" y="37411"/>
                    </a:lnTo>
                    <a:lnTo>
                      <a:pt x="29928" y="36466"/>
                    </a:lnTo>
                    <a:lnTo>
                      <a:pt x="29780" y="35550"/>
                    </a:lnTo>
                    <a:lnTo>
                      <a:pt x="29101" y="31059"/>
                    </a:lnTo>
                    <a:lnTo>
                      <a:pt x="28539" y="26746"/>
                    </a:lnTo>
                    <a:lnTo>
                      <a:pt x="28303" y="24737"/>
                    </a:lnTo>
                    <a:lnTo>
                      <a:pt x="28303" y="24501"/>
                    </a:lnTo>
                    <a:cubicBezTo>
                      <a:pt x="28303" y="24501"/>
                      <a:pt x="28244" y="24323"/>
                      <a:pt x="28244" y="24235"/>
                    </a:cubicBezTo>
                    <a:lnTo>
                      <a:pt x="28185" y="23673"/>
                    </a:lnTo>
                    <a:lnTo>
                      <a:pt x="28067" y="22551"/>
                    </a:lnTo>
                    <a:close/>
                  </a:path>
                </a:pathLst>
              </a:custGeom>
              <a:solidFill>
                <a:srgbClr val="F7A800"/>
              </a:solidFill>
              <a:ln w="2951"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 name="Freeform: Shape 22">
                <a:extLst>
                  <a:ext uri="{FF2B5EF4-FFF2-40B4-BE49-F238E27FC236}">
                    <a16:creationId xmlns:a16="http://schemas.microsoft.com/office/drawing/2014/main" id="{3CE9CCA7-671D-B72E-2AA8-7CFB7E78288B}"/>
                  </a:ext>
                </a:extLst>
              </p:cNvPr>
              <p:cNvSpPr/>
              <p:nvPr/>
            </p:nvSpPr>
            <p:spPr>
              <a:xfrm>
                <a:off x="3768145" y="2446224"/>
                <a:ext cx="1403063" cy="491187"/>
              </a:xfrm>
              <a:custGeom>
                <a:avLst/>
                <a:gdLst>
                  <a:gd name="connsiteX0" fmla="*/ 24100 w 401877"/>
                  <a:gd name="connsiteY0" fmla="*/ 13622 h 140690"/>
                  <a:gd name="connsiteX1" fmla="*/ 23155 w 401877"/>
                  <a:gd name="connsiteY1" fmla="*/ 11790 h 140690"/>
                  <a:gd name="connsiteX2" fmla="*/ 22918 w 401877"/>
                  <a:gd name="connsiteY2" fmla="*/ 11377 h 140690"/>
                  <a:gd name="connsiteX3" fmla="*/ 22712 w 401877"/>
                  <a:gd name="connsiteY3" fmla="*/ 11022 h 140690"/>
                  <a:gd name="connsiteX4" fmla="*/ 22269 w 401877"/>
                  <a:gd name="connsiteY4" fmla="*/ 10313 h 140690"/>
                  <a:gd name="connsiteX5" fmla="*/ 21766 w 401877"/>
                  <a:gd name="connsiteY5" fmla="*/ 9545 h 140690"/>
                  <a:gd name="connsiteX6" fmla="*/ 21234 w 401877"/>
                  <a:gd name="connsiteY6" fmla="*/ 8747 h 140690"/>
                  <a:gd name="connsiteX7" fmla="*/ 20112 w 401877"/>
                  <a:gd name="connsiteY7" fmla="*/ 7211 h 140690"/>
                  <a:gd name="connsiteX8" fmla="*/ 19816 w 401877"/>
                  <a:gd name="connsiteY8" fmla="*/ 6857 h 140690"/>
                  <a:gd name="connsiteX9" fmla="*/ 19757 w 401877"/>
                  <a:gd name="connsiteY9" fmla="*/ 6797 h 140690"/>
                  <a:gd name="connsiteX10" fmla="*/ 19698 w 401877"/>
                  <a:gd name="connsiteY10" fmla="*/ 6738 h 140690"/>
                  <a:gd name="connsiteX11" fmla="*/ 19580 w 401877"/>
                  <a:gd name="connsiteY11" fmla="*/ 6620 h 140690"/>
                  <a:gd name="connsiteX12" fmla="*/ 19048 w 401877"/>
                  <a:gd name="connsiteY12" fmla="*/ 6059 h 140690"/>
                  <a:gd name="connsiteX13" fmla="*/ 17837 w 401877"/>
                  <a:gd name="connsiteY13" fmla="*/ 4759 h 140690"/>
                  <a:gd name="connsiteX14" fmla="*/ 15326 w 401877"/>
                  <a:gd name="connsiteY14" fmla="*/ 2573 h 140690"/>
                  <a:gd name="connsiteX15" fmla="*/ 14764 w 401877"/>
                  <a:gd name="connsiteY15" fmla="*/ 2277 h 140690"/>
                  <a:gd name="connsiteX16" fmla="*/ 14469 w 401877"/>
                  <a:gd name="connsiteY16" fmla="*/ 2130 h 140690"/>
                  <a:gd name="connsiteX17" fmla="*/ 14144 w 401877"/>
                  <a:gd name="connsiteY17" fmla="*/ 1923 h 140690"/>
                  <a:gd name="connsiteX18" fmla="*/ 12874 w 401877"/>
                  <a:gd name="connsiteY18" fmla="*/ 1184 h 140690"/>
                  <a:gd name="connsiteX19" fmla="*/ 10303 w 401877"/>
                  <a:gd name="connsiteY19" fmla="*/ 239 h 140690"/>
                  <a:gd name="connsiteX20" fmla="*/ 5428 w 401877"/>
                  <a:gd name="connsiteY20" fmla="*/ 564 h 140690"/>
                  <a:gd name="connsiteX21" fmla="*/ 1765 w 401877"/>
                  <a:gd name="connsiteY21" fmla="*/ 3814 h 140690"/>
                  <a:gd name="connsiteX22" fmla="*/ 642 w 401877"/>
                  <a:gd name="connsiteY22" fmla="*/ 6295 h 140690"/>
                  <a:gd name="connsiteX23" fmla="*/ 258 w 401877"/>
                  <a:gd name="connsiteY23" fmla="*/ 7713 h 140690"/>
                  <a:gd name="connsiteX24" fmla="*/ 170 w 401877"/>
                  <a:gd name="connsiteY24" fmla="*/ 8097 h 140690"/>
                  <a:gd name="connsiteX25" fmla="*/ 140 w 401877"/>
                  <a:gd name="connsiteY25" fmla="*/ 8541 h 140690"/>
                  <a:gd name="connsiteX26" fmla="*/ 111 w 401877"/>
                  <a:gd name="connsiteY26" fmla="*/ 9486 h 140690"/>
                  <a:gd name="connsiteX27" fmla="*/ 52 w 401877"/>
                  <a:gd name="connsiteY27" fmla="*/ 12736 h 140690"/>
                  <a:gd name="connsiteX28" fmla="*/ 229 w 401877"/>
                  <a:gd name="connsiteY28" fmla="*/ 14479 h 140690"/>
                  <a:gd name="connsiteX29" fmla="*/ 436 w 401877"/>
                  <a:gd name="connsiteY29" fmla="*/ 15513 h 140690"/>
                  <a:gd name="connsiteX30" fmla="*/ 554 w 401877"/>
                  <a:gd name="connsiteY30" fmla="*/ 16045 h 140690"/>
                  <a:gd name="connsiteX31" fmla="*/ 642 w 401877"/>
                  <a:gd name="connsiteY31" fmla="*/ 16488 h 140690"/>
                  <a:gd name="connsiteX32" fmla="*/ 1115 w 401877"/>
                  <a:gd name="connsiteY32" fmla="*/ 18320 h 140690"/>
                  <a:gd name="connsiteX33" fmla="*/ 1411 w 401877"/>
                  <a:gd name="connsiteY33" fmla="*/ 19235 h 140690"/>
                  <a:gd name="connsiteX34" fmla="*/ 1765 w 401877"/>
                  <a:gd name="connsiteY34" fmla="*/ 20210 h 140690"/>
                  <a:gd name="connsiteX35" fmla="*/ 2208 w 401877"/>
                  <a:gd name="connsiteY35" fmla="*/ 21304 h 140690"/>
                  <a:gd name="connsiteX36" fmla="*/ 2445 w 401877"/>
                  <a:gd name="connsiteY36" fmla="*/ 21835 h 140690"/>
                  <a:gd name="connsiteX37" fmla="*/ 2681 w 401877"/>
                  <a:gd name="connsiteY37" fmla="*/ 22308 h 140690"/>
                  <a:gd name="connsiteX38" fmla="*/ 3626 w 401877"/>
                  <a:gd name="connsiteY38" fmla="*/ 24169 h 140690"/>
                  <a:gd name="connsiteX39" fmla="*/ 4099 w 401877"/>
                  <a:gd name="connsiteY39" fmla="*/ 25026 h 140690"/>
                  <a:gd name="connsiteX40" fmla="*/ 4335 w 401877"/>
                  <a:gd name="connsiteY40" fmla="*/ 25440 h 140690"/>
                  <a:gd name="connsiteX41" fmla="*/ 4454 w 401877"/>
                  <a:gd name="connsiteY41" fmla="*/ 25676 h 140690"/>
                  <a:gd name="connsiteX42" fmla="*/ 4572 w 401877"/>
                  <a:gd name="connsiteY42" fmla="*/ 25912 h 140690"/>
                  <a:gd name="connsiteX43" fmla="*/ 5606 w 401877"/>
                  <a:gd name="connsiteY43" fmla="*/ 27744 h 140690"/>
                  <a:gd name="connsiteX44" fmla="*/ 7615 w 401877"/>
                  <a:gd name="connsiteY44" fmla="*/ 31201 h 140690"/>
                  <a:gd name="connsiteX45" fmla="*/ 9594 w 401877"/>
                  <a:gd name="connsiteY45" fmla="*/ 34451 h 140690"/>
                  <a:gd name="connsiteX46" fmla="*/ 9860 w 401877"/>
                  <a:gd name="connsiteY46" fmla="*/ 34923 h 140690"/>
                  <a:gd name="connsiteX47" fmla="*/ 10156 w 401877"/>
                  <a:gd name="connsiteY47" fmla="*/ 35426 h 140690"/>
                  <a:gd name="connsiteX48" fmla="*/ 10746 w 401877"/>
                  <a:gd name="connsiteY48" fmla="*/ 36341 h 140690"/>
                  <a:gd name="connsiteX49" fmla="*/ 11780 w 401877"/>
                  <a:gd name="connsiteY49" fmla="*/ 37937 h 140690"/>
                  <a:gd name="connsiteX50" fmla="*/ 12814 w 401877"/>
                  <a:gd name="connsiteY50" fmla="*/ 39562 h 140690"/>
                  <a:gd name="connsiteX51" fmla="*/ 14026 w 401877"/>
                  <a:gd name="connsiteY51" fmla="*/ 41393 h 140690"/>
                  <a:gd name="connsiteX52" fmla="*/ 16212 w 401877"/>
                  <a:gd name="connsiteY52" fmla="*/ 44614 h 140690"/>
                  <a:gd name="connsiteX53" fmla="*/ 16478 w 401877"/>
                  <a:gd name="connsiteY53" fmla="*/ 45027 h 140690"/>
                  <a:gd name="connsiteX54" fmla="*/ 16773 w 401877"/>
                  <a:gd name="connsiteY54" fmla="*/ 45441 h 140690"/>
                  <a:gd name="connsiteX55" fmla="*/ 17335 w 401877"/>
                  <a:gd name="connsiteY55" fmla="*/ 46239 h 140690"/>
                  <a:gd name="connsiteX56" fmla="*/ 18487 w 401877"/>
                  <a:gd name="connsiteY56" fmla="*/ 47834 h 140690"/>
                  <a:gd name="connsiteX57" fmla="*/ 19639 w 401877"/>
                  <a:gd name="connsiteY57" fmla="*/ 49459 h 140690"/>
                  <a:gd name="connsiteX58" fmla="*/ 19994 w 401877"/>
                  <a:gd name="connsiteY58" fmla="*/ 49932 h 140690"/>
                  <a:gd name="connsiteX59" fmla="*/ 20319 w 401877"/>
                  <a:gd name="connsiteY59" fmla="*/ 50375 h 140690"/>
                  <a:gd name="connsiteX60" fmla="*/ 20880 w 401877"/>
                  <a:gd name="connsiteY60" fmla="*/ 51143 h 140690"/>
                  <a:gd name="connsiteX61" fmla="*/ 23303 w 401877"/>
                  <a:gd name="connsiteY61" fmla="*/ 54363 h 140690"/>
                  <a:gd name="connsiteX62" fmla="*/ 25725 w 401877"/>
                  <a:gd name="connsiteY62" fmla="*/ 57406 h 140690"/>
                  <a:gd name="connsiteX63" fmla="*/ 26316 w 401877"/>
                  <a:gd name="connsiteY63" fmla="*/ 58174 h 140690"/>
                  <a:gd name="connsiteX64" fmla="*/ 26936 w 401877"/>
                  <a:gd name="connsiteY64" fmla="*/ 58942 h 140690"/>
                  <a:gd name="connsiteX65" fmla="*/ 28207 w 401877"/>
                  <a:gd name="connsiteY65" fmla="*/ 60479 h 140690"/>
                  <a:gd name="connsiteX66" fmla="*/ 30807 w 401877"/>
                  <a:gd name="connsiteY66" fmla="*/ 63522 h 140690"/>
                  <a:gd name="connsiteX67" fmla="*/ 31457 w 401877"/>
                  <a:gd name="connsiteY67" fmla="*/ 64290 h 140690"/>
                  <a:gd name="connsiteX68" fmla="*/ 32107 w 401877"/>
                  <a:gd name="connsiteY68" fmla="*/ 65028 h 140690"/>
                  <a:gd name="connsiteX69" fmla="*/ 33436 w 401877"/>
                  <a:gd name="connsiteY69" fmla="*/ 66506 h 140690"/>
                  <a:gd name="connsiteX70" fmla="*/ 34766 w 401877"/>
                  <a:gd name="connsiteY70" fmla="*/ 67983 h 140690"/>
                  <a:gd name="connsiteX71" fmla="*/ 36125 w 401877"/>
                  <a:gd name="connsiteY71" fmla="*/ 69431 h 140690"/>
                  <a:gd name="connsiteX72" fmla="*/ 37484 w 401877"/>
                  <a:gd name="connsiteY72" fmla="*/ 70878 h 140690"/>
                  <a:gd name="connsiteX73" fmla="*/ 38872 w 401877"/>
                  <a:gd name="connsiteY73" fmla="*/ 72296 h 140690"/>
                  <a:gd name="connsiteX74" fmla="*/ 40261 w 401877"/>
                  <a:gd name="connsiteY74" fmla="*/ 73714 h 140690"/>
                  <a:gd name="connsiteX75" fmla="*/ 41679 w 401877"/>
                  <a:gd name="connsiteY75" fmla="*/ 75132 h 140690"/>
                  <a:gd name="connsiteX76" fmla="*/ 92169 w 401877"/>
                  <a:gd name="connsiteY76" fmla="*/ 113067 h 140690"/>
                  <a:gd name="connsiteX77" fmla="*/ 120768 w 401877"/>
                  <a:gd name="connsiteY77" fmla="*/ 126273 h 140690"/>
                  <a:gd name="connsiteX78" fmla="*/ 135658 w 401877"/>
                  <a:gd name="connsiteY78" fmla="*/ 131325 h 140690"/>
                  <a:gd name="connsiteX79" fmla="*/ 150843 w 401877"/>
                  <a:gd name="connsiteY79" fmla="*/ 135313 h 140690"/>
                  <a:gd name="connsiteX80" fmla="*/ 181776 w 401877"/>
                  <a:gd name="connsiteY80" fmla="*/ 140011 h 140690"/>
                  <a:gd name="connsiteX81" fmla="*/ 197375 w 401877"/>
                  <a:gd name="connsiteY81" fmla="*/ 140690 h 140690"/>
                  <a:gd name="connsiteX82" fmla="*/ 201304 w 401877"/>
                  <a:gd name="connsiteY82" fmla="*/ 140690 h 140690"/>
                  <a:gd name="connsiteX83" fmla="*/ 205204 w 401877"/>
                  <a:gd name="connsiteY83" fmla="*/ 140631 h 140690"/>
                  <a:gd name="connsiteX84" fmla="*/ 206179 w 401877"/>
                  <a:gd name="connsiteY84" fmla="*/ 140631 h 140690"/>
                  <a:gd name="connsiteX85" fmla="*/ 206652 w 401877"/>
                  <a:gd name="connsiteY85" fmla="*/ 140602 h 140690"/>
                  <a:gd name="connsiteX86" fmla="*/ 207124 w 401877"/>
                  <a:gd name="connsiteY86" fmla="*/ 140602 h 140690"/>
                  <a:gd name="connsiteX87" fmla="*/ 209045 w 401877"/>
                  <a:gd name="connsiteY87" fmla="*/ 140483 h 140690"/>
                  <a:gd name="connsiteX88" fmla="*/ 210965 w 401877"/>
                  <a:gd name="connsiteY88" fmla="*/ 140395 h 140690"/>
                  <a:gd name="connsiteX89" fmla="*/ 211970 w 401877"/>
                  <a:gd name="connsiteY89" fmla="*/ 140336 h 140690"/>
                  <a:gd name="connsiteX90" fmla="*/ 212974 w 401877"/>
                  <a:gd name="connsiteY90" fmla="*/ 140277 h 140690"/>
                  <a:gd name="connsiteX91" fmla="*/ 216756 w 401877"/>
                  <a:gd name="connsiteY91" fmla="*/ 140011 h 140690"/>
                  <a:gd name="connsiteX92" fmla="*/ 217849 w 401877"/>
                  <a:gd name="connsiteY92" fmla="*/ 139922 h 140690"/>
                  <a:gd name="connsiteX93" fmla="*/ 218794 w 401877"/>
                  <a:gd name="connsiteY93" fmla="*/ 139834 h 140690"/>
                  <a:gd name="connsiteX94" fmla="*/ 220715 w 401877"/>
                  <a:gd name="connsiteY94" fmla="*/ 139656 h 140690"/>
                  <a:gd name="connsiteX95" fmla="*/ 222635 w 401877"/>
                  <a:gd name="connsiteY95" fmla="*/ 139479 h 140690"/>
                  <a:gd name="connsiteX96" fmla="*/ 224555 w 401877"/>
                  <a:gd name="connsiteY96" fmla="*/ 139243 h 140690"/>
                  <a:gd name="connsiteX97" fmla="*/ 226446 w 401877"/>
                  <a:gd name="connsiteY97" fmla="*/ 139006 h 140690"/>
                  <a:gd name="connsiteX98" fmla="*/ 227421 w 401877"/>
                  <a:gd name="connsiteY98" fmla="*/ 138888 h 140690"/>
                  <a:gd name="connsiteX99" fmla="*/ 227923 w 401877"/>
                  <a:gd name="connsiteY99" fmla="*/ 138829 h 140690"/>
                  <a:gd name="connsiteX100" fmla="*/ 228426 w 401877"/>
                  <a:gd name="connsiteY100" fmla="*/ 138770 h 140690"/>
                  <a:gd name="connsiteX101" fmla="*/ 232237 w 401877"/>
                  <a:gd name="connsiteY101" fmla="*/ 138209 h 140690"/>
                  <a:gd name="connsiteX102" fmla="*/ 233241 w 401877"/>
                  <a:gd name="connsiteY102" fmla="*/ 138061 h 140690"/>
                  <a:gd name="connsiteX103" fmla="*/ 233773 w 401877"/>
                  <a:gd name="connsiteY103" fmla="*/ 137972 h 140690"/>
                  <a:gd name="connsiteX104" fmla="*/ 234246 w 401877"/>
                  <a:gd name="connsiteY104" fmla="*/ 137884 h 140690"/>
                  <a:gd name="connsiteX105" fmla="*/ 236136 w 401877"/>
                  <a:gd name="connsiteY105" fmla="*/ 137559 h 140690"/>
                  <a:gd name="connsiteX106" fmla="*/ 243759 w 401877"/>
                  <a:gd name="connsiteY106" fmla="*/ 136111 h 140690"/>
                  <a:gd name="connsiteX107" fmla="*/ 258826 w 401877"/>
                  <a:gd name="connsiteY107" fmla="*/ 132418 h 140690"/>
                  <a:gd name="connsiteX108" fmla="*/ 273569 w 401877"/>
                  <a:gd name="connsiteY108" fmla="*/ 127691 h 140690"/>
                  <a:gd name="connsiteX109" fmla="*/ 327959 w 401877"/>
                  <a:gd name="connsiteY109" fmla="*/ 98945 h 140690"/>
                  <a:gd name="connsiteX110" fmla="*/ 351446 w 401877"/>
                  <a:gd name="connsiteY110" fmla="*/ 79210 h 140690"/>
                  <a:gd name="connsiteX111" fmla="*/ 371832 w 401877"/>
                  <a:gd name="connsiteY111" fmla="*/ 56402 h 140690"/>
                  <a:gd name="connsiteX112" fmla="*/ 401878 w 401877"/>
                  <a:gd name="connsiteY112" fmla="*/ 3666 h 140690"/>
                  <a:gd name="connsiteX113" fmla="*/ 369586 w 401877"/>
                  <a:gd name="connsiteY113" fmla="*/ 54599 h 140690"/>
                  <a:gd name="connsiteX114" fmla="*/ 348492 w 401877"/>
                  <a:gd name="connsiteY114" fmla="*/ 76048 h 140690"/>
                  <a:gd name="connsiteX115" fmla="*/ 324650 w 401877"/>
                  <a:gd name="connsiteY115" fmla="*/ 94218 h 140690"/>
                  <a:gd name="connsiteX116" fmla="*/ 270791 w 401877"/>
                  <a:gd name="connsiteY116" fmla="*/ 119507 h 140690"/>
                  <a:gd name="connsiteX117" fmla="*/ 256433 w 401877"/>
                  <a:gd name="connsiteY117" fmla="*/ 123378 h 140690"/>
                  <a:gd name="connsiteX118" fmla="*/ 241868 w 401877"/>
                  <a:gd name="connsiteY118" fmla="*/ 126214 h 140690"/>
                  <a:gd name="connsiteX119" fmla="*/ 234541 w 401877"/>
                  <a:gd name="connsiteY119" fmla="*/ 127248 h 140690"/>
                  <a:gd name="connsiteX120" fmla="*/ 232680 w 401877"/>
                  <a:gd name="connsiteY120" fmla="*/ 127484 h 140690"/>
                  <a:gd name="connsiteX121" fmla="*/ 232207 w 401877"/>
                  <a:gd name="connsiteY121" fmla="*/ 127543 h 140690"/>
                  <a:gd name="connsiteX122" fmla="*/ 231794 w 401877"/>
                  <a:gd name="connsiteY122" fmla="*/ 127602 h 140690"/>
                  <a:gd name="connsiteX123" fmla="*/ 230907 w 401877"/>
                  <a:gd name="connsiteY123" fmla="*/ 127691 h 140690"/>
                  <a:gd name="connsiteX124" fmla="*/ 227185 w 401877"/>
                  <a:gd name="connsiteY124" fmla="*/ 128046 h 140690"/>
                  <a:gd name="connsiteX125" fmla="*/ 226771 w 401877"/>
                  <a:gd name="connsiteY125" fmla="*/ 128046 h 140690"/>
                  <a:gd name="connsiteX126" fmla="*/ 226328 w 401877"/>
                  <a:gd name="connsiteY126" fmla="*/ 128134 h 140690"/>
                  <a:gd name="connsiteX127" fmla="*/ 225412 w 401877"/>
                  <a:gd name="connsiteY127" fmla="*/ 128193 h 140690"/>
                  <a:gd name="connsiteX128" fmla="*/ 223551 w 401877"/>
                  <a:gd name="connsiteY128" fmla="*/ 128341 h 140690"/>
                  <a:gd name="connsiteX129" fmla="*/ 221690 w 401877"/>
                  <a:gd name="connsiteY129" fmla="*/ 128459 h 140690"/>
                  <a:gd name="connsiteX130" fmla="*/ 219828 w 401877"/>
                  <a:gd name="connsiteY130" fmla="*/ 128548 h 140690"/>
                  <a:gd name="connsiteX131" fmla="*/ 217967 w 401877"/>
                  <a:gd name="connsiteY131" fmla="*/ 128636 h 140690"/>
                  <a:gd name="connsiteX132" fmla="*/ 217022 w 401877"/>
                  <a:gd name="connsiteY132" fmla="*/ 128696 h 140690"/>
                  <a:gd name="connsiteX133" fmla="*/ 216224 w 401877"/>
                  <a:gd name="connsiteY133" fmla="*/ 128696 h 140690"/>
                  <a:gd name="connsiteX134" fmla="*/ 212413 w 401877"/>
                  <a:gd name="connsiteY134" fmla="*/ 128814 h 140690"/>
                  <a:gd name="connsiteX135" fmla="*/ 211526 w 401877"/>
                  <a:gd name="connsiteY135" fmla="*/ 128814 h 140690"/>
                  <a:gd name="connsiteX136" fmla="*/ 210640 w 401877"/>
                  <a:gd name="connsiteY136" fmla="*/ 128814 h 140690"/>
                  <a:gd name="connsiteX137" fmla="*/ 208779 w 401877"/>
                  <a:gd name="connsiteY137" fmla="*/ 128814 h 140690"/>
                  <a:gd name="connsiteX138" fmla="*/ 206918 w 401877"/>
                  <a:gd name="connsiteY138" fmla="*/ 128814 h 140690"/>
                  <a:gd name="connsiteX139" fmla="*/ 206445 w 401877"/>
                  <a:gd name="connsiteY139" fmla="*/ 128814 h 140690"/>
                  <a:gd name="connsiteX140" fmla="*/ 205972 w 401877"/>
                  <a:gd name="connsiteY140" fmla="*/ 128814 h 140690"/>
                  <a:gd name="connsiteX141" fmla="*/ 205056 w 401877"/>
                  <a:gd name="connsiteY141" fmla="*/ 128814 h 140690"/>
                  <a:gd name="connsiteX142" fmla="*/ 201363 w 401877"/>
                  <a:gd name="connsiteY142" fmla="*/ 128666 h 140690"/>
                  <a:gd name="connsiteX143" fmla="*/ 197700 w 401877"/>
                  <a:gd name="connsiteY143" fmla="*/ 128489 h 140690"/>
                  <a:gd name="connsiteX144" fmla="*/ 183046 w 401877"/>
                  <a:gd name="connsiteY144" fmla="*/ 127130 h 140690"/>
                  <a:gd name="connsiteX145" fmla="*/ 154270 w 401877"/>
                  <a:gd name="connsiteY145" fmla="*/ 121369 h 140690"/>
                  <a:gd name="connsiteX146" fmla="*/ 140296 w 401877"/>
                  <a:gd name="connsiteY146" fmla="*/ 116996 h 140690"/>
                  <a:gd name="connsiteX147" fmla="*/ 126677 w 401877"/>
                  <a:gd name="connsiteY147" fmla="*/ 111649 h 140690"/>
                  <a:gd name="connsiteX148" fmla="*/ 100796 w 401877"/>
                  <a:gd name="connsiteY148" fmla="*/ 98177 h 140690"/>
                  <a:gd name="connsiteX149" fmla="*/ 56214 w 401877"/>
                  <a:gd name="connsiteY149" fmla="*/ 61276 h 140690"/>
                  <a:gd name="connsiteX150" fmla="*/ 55003 w 401877"/>
                  <a:gd name="connsiteY150" fmla="*/ 59947 h 140690"/>
                  <a:gd name="connsiteX151" fmla="*/ 53821 w 401877"/>
                  <a:gd name="connsiteY151" fmla="*/ 58588 h 140690"/>
                  <a:gd name="connsiteX152" fmla="*/ 52640 w 401877"/>
                  <a:gd name="connsiteY152" fmla="*/ 57229 h 140690"/>
                  <a:gd name="connsiteX153" fmla="*/ 51487 w 401877"/>
                  <a:gd name="connsiteY153" fmla="*/ 55840 h 140690"/>
                  <a:gd name="connsiteX154" fmla="*/ 50335 w 401877"/>
                  <a:gd name="connsiteY154" fmla="*/ 54452 h 140690"/>
                  <a:gd name="connsiteX155" fmla="*/ 49183 w 401877"/>
                  <a:gd name="connsiteY155" fmla="*/ 53063 h 140690"/>
                  <a:gd name="connsiteX156" fmla="*/ 48060 w 401877"/>
                  <a:gd name="connsiteY156" fmla="*/ 51675 h 140690"/>
                  <a:gd name="connsiteX157" fmla="*/ 47499 w 401877"/>
                  <a:gd name="connsiteY157" fmla="*/ 50966 h 140690"/>
                  <a:gd name="connsiteX158" fmla="*/ 46938 w 401877"/>
                  <a:gd name="connsiteY158" fmla="*/ 50256 h 140690"/>
                  <a:gd name="connsiteX159" fmla="*/ 44751 w 401877"/>
                  <a:gd name="connsiteY159" fmla="*/ 47420 h 140690"/>
                  <a:gd name="connsiteX160" fmla="*/ 43658 w 401877"/>
                  <a:gd name="connsiteY160" fmla="*/ 45973 h 140690"/>
                  <a:gd name="connsiteX161" fmla="*/ 43126 w 401877"/>
                  <a:gd name="connsiteY161" fmla="*/ 45234 h 140690"/>
                  <a:gd name="connsiteX162" fmla="*/ 42595 w 401877"/>
                  <a:gd name="connsiteY162" fmla="*/ 44495 h 140690"/>
                  <a:gd name="connsiteX163" fmla="*/ 40438 w 401877"/>
                  <a:gd name="connsiteY163" fmla="*/ 41482 h 140690"/>
                  <a:gd name="connsiteX164" fmla="*/ 38429 w 401877"/>
                  <a:gd name="connsiteY164" fmla="*/ 38557 h 140690"/>
                  <a:gd name="connsiteX165" fmla="*/ 37897 w 401877"/>
                  <a:gd name="connsiteY165" fmla="*/ 37789 h 140690"/>
                  <a:gd name="connsiteX166" fmla="*/ 37661 w 401877"/>
                  <a:gd name="connsiteY166" fmla="*/ 37464 h 140690"/>
                  <a:gd name="connsiteX167" fmla="*/ 37484 w 401877"/>
                  <a:gd name="connsiteY167" fmla="*/ 37169 h 140690"/>
                  <a:gd name="connsiteX168" fmla="*/ 36509 w 401877"/>
                  <a:gd name="connsiteY168" fmla="*/ 35662 h 140690"/>
                  <a:gd name="connsiteX169" fmla="*/ 35504 w 401877"/>
                  <a:gd name="connsiteY169" fmla="*/ 34126 h 140690"/>
                  <a:gd name="connsiteX170" fmla="*/ 35002 w 401877"/>
                  <a:gd name="connsiteY170" fmla="*/ 33357 h 140690"/>
                  <a:gd name="connsiteX171" fmla="*/ 34766 w 401877"/>
                  <a:gd name="connsiteY171" fmla="*/ 32973 h 140690"/>
                  <a:gd name="connsiteX172" fmla="*/ 34529 w 401877"/>
                  <a:gd name="connsiteY172" fmla="*/ 32589 h 140690"/>
                  <a:gd name="connsiteX173" fmla="*/ 32579 w 401877"/>
                  <a:gd name="connsiteY173" fmla="*/ 29428 h 140690"/>
                  <a:gd name="connsiteX174" fmla="*/ 31782 w 401877"/>
                  <a:gd name="connsiteY174" fmla="*/ 28069 h 140690"/>
                  <a:gd name="connsiteX175" fmla="*/ 30836 w 401877"/>
                  <a:gd name="connsiteY175" fmla="*/ 26444 h 140690"/>
                  <a:gd name="connsiteX176" fmla="*/ 29891 w 401877"/>
                  <a:gd name="connsiteY176" fmla="*/ 24790 h 140690"/>
                  <a:gd name="connsiteX177" fmla="*/ 29507 w 401877"/>
                  <a:gd name="connsiteY177" fmla="*/ 24081 h 140690"/>
                  <a:gd name="connsiteX178" fmla="*/ 29152 w 401877"/>
                  <a:gd name="connsiteY178" fmla="*/ 23401 h 140690"/>
                  <a:gd name="connsiteX179" fmla="*/ 27350 w 401877"/>
                  <a:gd name="connsiteY179" fmla="*/ 20092 h 140690"/>
                  <a:gd name="connsiteX180" fmla="*/ 25696 w 401877"/>
                  <a:gd name="connsiteY180" fmla="*/ 16902 h 140690"/>
                  <a:gd name="connsiteX181" fmla="*/ 24927 w 401877"/>
                  <a:gd name="connsiteY181" fmla="*/ 15395 h 140690"/>
                  <a:gd name="connsiteX182" fmla="*/ 24839 w 401877"/>
                  <a:gd name="connsiteY182" fmla="*/ 15218 h 140690"/>
                  <a:gd name="connsiteX183" fmla="*/ 24750 w 401877"/>
                  <a:gd name="connsiteY183" fmla="*/ 15011 h 140690"/>
                  <a:gd name="connsiteX184" fmla="*/ 24543 w 401877"/>
                  <a:gd name="connsiteY184" fmla="*/ 14597 h 140690"/>
                  <a:gd name="connsiteX185" fmla="*/ 24130 w 401877"/>
                  <a:gd name="connsiteY185" fmla="*/ 13770 h 14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01877" h="140690">
                    <a:moveTo>
                      <a:pt x="24100" y="13622"/>
                    </a:moveTo>
                    <a:cubicBezTo>
                      <a:pt x="23805" y="13002"/>
                      <a:pt x="23480" y="12381"/>
                      <a:pt x="23155" y="11790"/>
                    </a:cubicBezTo>
                    <a:cubicBezTo>
                      <a:pt x="23066" y="11643"/>
                      <a:pt x="23007" y="11525"/>
                      <a:pt x="22918" y="11377"/>
                    </a:cubicBezTo>
                    <a:cubicBezTo>
                      <a:pt x="22859" y="11259"/>
                      <a:pt x="22771" y="11140"/>
                      <a:pt x="22712" y="11022"/>
                    </a:cubicBezTo>
                    <a:cubicBezTo>
                      <a:pt x="22564" y="10786"/>
                      <a:pt x="22416" y="10550"/>
                      <a:pt x="22269" y="10313"/>
                    </a:cubicBezTo>
                    <a:cubicBezTo>
                      <a:pt x="22121" y="10106"/>
                      <a:pt x="21944" y="9811"/>
                      <a:pt x="21766" y="9545"/>
                    </a:cubicBezTo>
                    <a:cubicBezTo>
                      <a:pt x="21589" y="9279"/>
                      <a:pt x="21412" y="9013"/>
                      <a:pt x="21234" y="8747"/>
                    </a:cubicBezTo>
                    <a:cubicBezTo>
                      <a:pt x="20880" y="8216"/>
                      <a:pt x="20496" y="7713"/>
                      <a:pt x="20112" y="7211"/>
                    </a:cubicBezTo>
                    <a:cubicBezTo>
                      <a:pt x="20023" y="7093"/>
                      <a:pt x="19905" y="6975"/>
                      <a:pt x="19816" y="6857"/>
                    </a:cubicBezTo>
                    <a:cubicBezTo>
                      <a:pt x="19816" y="6827"/>
                      <a:pt x="19757" y="6797"/>
                      <a:pt x="19757" y="6797"/>
                    </a:cubicBezTo>
                    <a:lnTo>
                      <a:pt x="19698" y="6738"/>
                    </a:lnTo>
                    <a:lnTo>
                      <a:pt x="19580" y="6620"/>
                    </a:lnTo>
                    <a:cubicBezTo>
                      <a:pt x="19403" y="6443"/>
                      <a:pt x="19255" y="6325"/>
                      <a:pt x="19048" y="6059"/>
                    </a:cubicBezTo>
                    <a:cubicBezTo>
                      <a:pt x="18664" y="5586"/>
                      <a:pt x="18251" y="5173"/>
                      <a:pt x="17837" y="4759"/>
                    </a:cubicBezTo>
                    <a:cubicBezTo>
                      <a:pt x="17039" y="3961"/>
                      <a:pt x="16182" y="3193"/>
                      <a:pt x="15326" y="2573"/>
                    </a:cubicBezTo>
                    <a:cubicBezTo>
                      <a:pt x="15148" y="2484"/>
                      <a:pt x="14942" y="2366"/>
                      <a:pt x="14764" y="2277"/>
                    </a:cubicBezTo>
                    <a:cubicBezTo>
                      <a:pt x="14676" y="2218"/>
                      <a:pt x="14558" y="2189"/>
                      <a:pt x="14469" y="2130"/>
                    </a:cubicBezTo>
                    <a:cubicBezTo>
                      <a:pt x="14351" y="2070"/>
                      <a:pt x="14262" y="1982"/>
                      <a:pt x="14144" y="1923"/>
                    </a:cubicBezTo>
                    <a:cubicBezTo>
                      <a:pt x="13730" y="1657"/>
                      <a:pt x="13287" y="1420"/>
                      <a:pt x="12874" y="1184"/>
                    </a:cubicBezTo>
                    <a:cubicBezTo>
                      <a:pt x="12017" y="741"/>
                      <a:pt x="11160" y="446"/>
                      <a:pt x="10303" y="239"/>
                    </a:cubicBezTo>
                    <a:cubicBezTo>
                      <a:pt x="8619" y="-145"/>
                      <a:pt x="6935" y="-86"/>
                      <a:pt x="5428" y="564"/>
                    </a:cubicBezTo>
                    <a:cubicBezTo>
                      <a:pt x="3922" y="1214"/>
                      <a:pt x="2681" y="2336"/>
                      <a:pt x="1765" y="3814"/>
                    </a:cubicBezTo>
                    <a:cubicBezTo>
                      <a:pt x="1322" y="4552"/>
                      <a:pt x="938" y="5379"/>
                      <a:pt x="642" y="6295"/>
                    </a:cubicBezTo>
                    <a:cubicBezTo>
                      <a:pt x="495" y="6738"/>
                      <a:pt x="377" y="7211"/>
                      <a:pt x="258" y="7713"/>
                    </a:cubicBezTo>
                    <a:cubicBezTo>
                      <a:pt x="258" y="7832"/>
                      <a:pt x="199" y="7950"/>
                      <a:pt x="170" y="8097"/>
                    </a:cubicBezTo>
                    <a:cubicBezTo>
                      <a:pt x="170" y="8245"/>
                      <a:pt x="170" y="8393"/>
                      <a:pt x="140" y="8541"/>
                    </a:cubicBezTo>
                    <a:cubicBezTo>
                      <a:pt x="140" y="8836"/>
                      <a:pt x="140" y="9161"/>
                      <a:pt x="111" y="9486"/>
                    </a:cubicBezTo>
                    <a:cubicBezTo>
                      <a:pt x="-8" y="10520"/>
                      <a:pt x="-37" y="11584"/>
                      <a:pt x="52" y="12736"/>
                    </a:cubicBezTo>
                    <a:cubicBezTo>
                      <a:pt x="81" y="13297"/>
                      <a:pt x="140" y="13888"/>
                      <a:pt x="229" y="14479"/>
                    </a:cubicBezTo>
                    <a:cubicBezTo>
                      <a:pt x="229" y="14745"/>
                      <a:pt x="347" y="15129"/>
                      <a:pt x="436" y="15513"/>
                    </a:cubicBezTo>
                    <a:cubicBezTo>
                      <a:pt x="465" y="15690"/>
                      <a:pt x="524" y="15867"/>
                      <a:pt x="554" y="16045"/>
                    </a:cubicBezTo>
                    <a:cubicBezTo>
                      <a:pt x="583" y="16192"/>
                      <a:pt x="613" y="16340"/>
                      <a:pt x="642" y="16488"/>
                    </a:cubicBezTo>
                    <a:cubicBezTo>
                      <a:pt x="790" y="17079"/>
                      <a:pt x="938" y="17699"/>
                      <a:pt x="1115" y="18320"/>
                    </a:cubicBezTo>
                    <a:cubicBezTo>
                      <a:pt x="1204" y="18615"/>
                      <a:pt x="1292" y="18940"/>
                      <a:pt x="1411" y="19235"/>
                    </a:cubicBezTo>
                    <a:cubicBezTo>
                      <a:pt x="1529" y="19560"/>
                      <a:pt x="1617" y="19826"/>
                      <a:pt x="1765" y="20210"/>
                    </a:cubicBezTo>
                    <a:cubicBezTo>
                      <a:pt x="1913" y="20565"/>
                      <a:pt x="2060" y="20919"/>
                      <a:pt x="2208" y="21304"/>
                    </a:cubicBezTo>
                    <a:cubicBezTo>
                      <a:pt x="2297" y="21481"/>
                      <a:pt x="2356" y="21658"/>
                      <a:pt x="2445" y="21835"/>
                    </a:cubicBezTo>
                    <a:cubicBezTo>
                      <a:pt x="2504" y="21983"/>
                      <a:pt x="2592" y="22160"/>
                      <a:pt x="2681" y="22308"/>
                    </a:cubicBezTo>
                    <a:cubicBezTo>
                      <a:pt x="2976" y="22928"/>
                      <a:pt x="3272" y="23549"/>
                      <a:pt x="3626" y="24169"/>
                    </a:cubicBezTo>
                    <a:lnTo>
                      <a:pt x="4099" y="25026"/>
                    </a:lnTo>
                    <a:lnTo>
                      <a:pt x="4335" y="25440"/>
                    </a:lnTo>
                    <a:lnTo>
                      <a:pt x="4454" y="25676"/>
                    </a:lnTo>
                    <a:lnTo>
                      <a:pt x="4572" y="25912"/>
                    </a:lnTo>
                    <a:lnTo>
                      <a:pt x="5606" y="27744"/>
                    </a:lnTo>
                    <a:lnTo>
                      <a:pt x="7615" y="31201"/>
                    </a:lnTo>
                    <a:lnTo>
                      <a:pt x="9594" y="34451"/>
                    </a:lnTo>
                    <a:lnTo>
                      <a:pt x="9860" y="34923"/>
                    </a:lnTo>
                    <a:lnTo>
                      <a:pt x="10156" y="35426"/>
                    </a:lnTo>
                    <a:cubicBezTo>
                      <a:pt x="10362" y="35751"/>
                      <a:pt x="10540" y="36046"/>
                      <a:pt x="10746" y="36341"/>
                    </a:cubicBezTo>
                    <a:lnTo>
                      <a:pt x="11780" y="37937"/>
                    </a:lnTo>
                    <a:lnTo>
                      <a:pt x="12814" y="39562"/>
                    </a:lnTo>
                    <a:cubicBezTo>
                      <a:pt x="13169" y="40123"/>
                      <a:pt x="13583" y="40743"/>
                      <a:pt x="14026" y="41393"/>
                    </a:cubicBezTo>
                    <a:lnTo>
                      <a:pt x="16212" y="44614"/>
                    </a:lnTo>
                    <a:lnTo>
                      <a:pt x="16478" y="45027"/>
                    </a:lnTo>
                    <a:lnTo>
                      <a:pt x="16773" y="45441"/>
                    </a:lnTo>
                    <a:lnTo>
                      <a:pt x="17335" y="46239"/>
                    </a:lnTo>
                    <a:lnTo>
                      <a:pt x="18487" y="47834"/>
                    </a:lnTo>
                    <a:lnTo>
                      <a:pt x="19639" y="49459"/>
                    </a:lnTo>
                    <a:cubicBezTo>
                      <a:pt x="19757" y="49636"/>
                      <a:pt x="19875" y="49784"/>
                      <a:pt x="19994" y="49932"/>
                    </a:cubicBezTo>
                    <a:lnTo>
                      <a:pt x="20319" y="50375"/>
                    </a:lnTo>
                    <a:lnTo>
                      <a:pt x="20880" y="51143"/>
                    </a:lnTo>
                    <a:lnTo>
                      <a:pt x="23303" y="54363"/>
                    </a:lnTo>
                    <a:lnTo>
                      <a:pt x="25725" y="57406"/>
                    </a:lnTo>
                    <a:lnTo>
                      <a:pt x="26316" y="58174"/>
                    </a:lnTo>
                    <a:cubicBezTo>
                      <a:pt x="26523" y="58440"/>
                      <a:pt x="26730" y="58677"/>
                      <a:pt x="26936" y="58942"/>
                    </a:cubicBezTo>
                    <a:lnTo>
                      <a:pt x="28207" y="60479"/>
                    </a:lnTo>
                    <a:cubicBezTo>
                      <a:pt x="29034" y="61513"/>
                      <a:pt x="29920" y="62517"/>
                      <a:pt x="30807" y="63522"/>
                    </a:cubicBezTo>
                    <a:lnTo>
                      <a:pt x="31457" y="64290"/>
                    </a:lnTo>
                    <a:cubicBezTo>
                      <a:pt x="31663" y="64556"/>
                      <a:pt x="31900" y="64792"/>
                      <a:pt x="32107" y="65028"/>
                    </a:cubicBezTo>
                    <a:lnTo>
                      <a:pt x="33436" y="66506"/>
                    </a:lnTo>
                    <a:cubicBezTo>
                      <a:pt x="33879" y="67008"/>
                      <a:pt x="34322" y="67510"/>
                      <a:pt x="34766" y="67983"/>
                    </a:cubicBezTo>
                    <a:lnTo>
                      <a:pt x="36125" y="69431"/>
                    </a:lnTo>
                    <a:lnTo>
                      <a:pt x="37484" y="70878"/>
                    </a:lnTo>
                    <a:lnTo>
                      <a:pt x="38872" y="72296"/>
                    </a:lnTo>
                    <a:lnTo>
                      <a:pt x="40261" y="73714"/>
                    </a:lnTo>
                    <a:lnTo>
                      <a:pt x="41679" y="75132"/>
                    </a:lnTo>
                    <a:cubicBezTo>
                      <a:pt x="56658" y="90111"/>
                      <a:pt x="73704" y="102933"/>
                      <a:pt x="92169" y="113067"/>
                    </a:cubicBezTo>
                    <a:cubicBezTo>
                      <a:pt x="101387" y="118148"/>
                      <a:pt x="110959" y="122550"/>
                      <a:pt x="120768" y="126273"/>
                    </a:cubicBezTo>
                    <a:cubicBezTo>
                      <a:pt x="125672" y="128134"/>
                      <a:pt x="130635" y="129818"/>
                      <a:pt x="135658" y="131325"/>
                    </a:cubicBezTo>
                    <a:cubicBezTo>
                      <a:pt x="140680" y="132832"/>
                      <a:pt x="145732" y="134161"/>
                      <a:pt x="150843" y="135313"/>
                    </a:cubicBezTo>
                    <a:cubicBezTo>
                      <a:pt x="161036" y="137618"/>
                      <a:pt x="171376" y="139184"/>
                      <a:pt x="181776" y="140011"/>
                    </a:cubicBezTo>
                    <a:cubicBezTo>
                      <a:pt x="186976" y="140424"/>
                      <a:pt x="192175" y="140661"/>
                      <a:pt x="197375" y="140690"/>
                    </a:cubicBezTo>
                    <a:cubicBezTo>
                      <a:pt x="198675" y="140690"/>
                      <a:pt x="199975" y="140690"/>
                      <a:pt x="201304" y="140690"/>
                    </a:cubicBezTo>
                    <a:cubicBezTo>
                      <a:pt x="202604" y="140690"/>
                      <a:pt x="203904" y="140661"/>
                      <a:pt x="205204" y="140631"/>
                    </a:cubicBezTo>
                    <a:lnTo>
                      <a:pt x="206179" y="140631"/>
                    </a:lnTo>
                    <a:cubicBezTo>
                      <a:pt x="206179" y="140631"/>
                      <a:pt x="206652" y="140602"/>
                      <a:pt x="206652" y="140602"/>
                    </a:cubicBezTo>
                    <a:lnTo>
                      <a:pt x="207124" y="140602"/>
                    </a:lnTo>
                    <a:cubicBezTo>
                      <a:pt x="207124" y="140602"/>
                      <a:pt x="209045" y="140483"/>
                      <a:pt x="209045" y="140483"/>
                    </a:cubicBezTo>
                    <a:lnTo>
                      <a:pt x="210965" y="140395"/>
                    </a:lnTo>
                    <a:cubicBezTo>
                      <a:pt x="211290" y="140395"/>
                      <a:pt x="211645" y="140395"/>
                      <a:pt x="211970" y="140336"/>
                    </a:cubicBezTo>
                    <a:lnTo>
                      <a:pt x="212974" y="140277"/>
                    </a:lnTo>
                    <a:lnTo>
                      <a:pt x="216756" y="140011"/>
                    </a:lnTo>
                    <a:lnTo>
                      <a:pt x="217849" y="139922"/>
                    </a:lnTo>
                    <a:lnTo>
                      <a:pt x="218794" y="139834"/>
                    </a:lnTo>
                    <a:lnTo>
                      <a:pt x="220715" y="139656"/>
                    </a:lnTo>
                    <a:lnTo>
                      <a:pt x="222635" y="139479"/>
                    </a:lnTo>
                    <a:cubicBezTo>
                      <a:pt x="223285" y="139420"/>
                      <a:pt x="223905" y="139331"/>
                      <a:pt x="224555" y="139243"/>
                    </a:cubicBezTo>
                    <a:lnTo>
                      <a:pt x="226446" y="139006"/>
                    </a:lnTo>
                    <a:lnTo>
                      <a:pt x="227421" y="138888"/>
                    </a:lnTo>
                    <a:cubicBezTo>
                      <a:pt x="227598" y="138888"/>
                      <a:pt x="227746" y="138859"/>
                      <a:pt x="227923" y="138829"/>
                    </a:cubicBezTo>
                    <a:lnTo>
                      <a:pt x="228426" y="138770"/>
                    </a:lnTo>
                    <a:lnTo>
                      <a:pt x="232237" y="138209"/>
                    </a:lnTo>
                    <a:lnTo>
                      <a:pt x="233241" y="138061"/>
                    </a:lnTo>
                    <a:cubicBezTo>
                      <a:pt x="233419" y="138061"/>
                      <a:pt x="233596" y="138002"/>
                      <a:pt x="233773" y="137972"/>
                    </a:cubicBezTo>
                    <a:lnTo>
                      <a:pt x="234246" y="137884"/>
                    </a:lnTo>
                    <a:lnTo>
                      <a:pt x="236136" y="137559"/>
                    </a:lnTo>
                    <a:cubicBezTo>
                      <a:pt x="238677" y="137116"/>
                      <a:pt x="241248" y="136643"/>
                      <a:pt x="243759" y="136111"/>
                    </a:cubicBezTo>
                    <a:cubicBezTo>
                      <a:pt x="248840" y="135047"/>
                      <a:pt x="253863" y="133807"/>
                      <a:pt x="258826" y="132418"/>
                    </a:cubicBezTo>
                    <a:cubicBezTo>
                      <a:pt x="263790" y="131000"/>
                      <a:pt x="268723" y="129434"/>
                      <a:pt x="273569" y="127691"/>
                    </a:cubicBezTo>
                    <a:cubicBezTo>
                      <a:pt x="292979" y="120689"/>
                      <a:pt x="311355" y="110969"/>
                      <a:pt x="327959" y="98945"/>
                    </a:cubicBezTo>
                    <a:cubicBezTo>
                      <a:pt x="336261" y="92918"/>
                      <a:pt x="344119" y="86330"/>
                      <a:pt x="351446" y="79210"/>
                    </a:cubicBezTo>
                    <a:cubicBezTo>
                      <a:pt x="358773" y="72089"/>
                      <a:pt x="365598" y="64467"/>
                      <a:pt x="371832" y="56402"/>
                    </a:cubicBezTo>
                    <a:cubicBezTo>
                      <a:pt x="384299" y="40300"/>
                      <a:pt x="394433" y="22456"/>
                      <a:pt x="401878" y="3666"/>
                    </a:cubicBezTo>
                    <a:cubicBezTo>
                      <a:pt x="393546" y="22101"/>
                      <a:pt x="382644" y="39296"/>
                      <a:pt x="369586" y="54599"/>
                    </a:cubicBezTo>
                    <a:cubicBezTo>
                      <a:pt x="363057" y="62251"/>
                      <a:pt x="356026" y="69431"/>
                      <a:pt x="348492" y="76048"/>
                    </a:cubicBezTo>
                    <a:cubicBezTo>
                      <a:pt x="340988" y="82666"/>
                      <a:pt x="333011" y="88752"/>
                      <a:pt x="324650" y="94218"/>
                    </a:cubicBezTo>
                    <a:cubicBezTo>
                      <a:pt x="307958" y="105149"/>
                      <a:pt x="289759" y="113687"/>
                      <a:pt x="270791" y="119507"/>
                    </a:cubicBezTo>
                    <a:cubicBezTo>
                      <a:pt x="266064" y="120955"/>
                      <a:pt x="261278" y="122255"/>
                      <a:pt x="256433" y="123378"/>
                    </a:cubicBezTo>
                    <a:cubicBezTo>
                      <a:pt x="251618" y="124500"/>
                      <a:pt x="246743" y="125446"/>
                      <a:pt x="241868" y="126214"/>
                    </a:cubicBezTo>
                    <a:cubicBezTo>
                      <a:pt x="239416" y="126598"/>
                      <a:pt x="236993" y="126952"/>
                      <a:pt x="234541" y="127248"/>
                    </a:cubicBezTo>
                    <a:lnTo>
                      <a:pt x="232680" y="127484"/>
                    </a:lnTo>
                    <a:lnTo>
                      <a:pt x="232207" y="127543"/>
                    </a:lnTo>
                    <a:cubicBezTo>
                      <a:pt x="232207" y="127543"/>
                      <a:pt x="231941" y="127573"/>
                      <a:pt x="231794" y="127602"/>
                    </a:cubicBezTo>
                    <a:lnTo>
                      <a:pt x="230907" y="127691"/>
                    </a:lnTo>
                    <a:lnTo>
                      <a:pt x="227185" y="128046"/>
                    </a:lnTo>
                    <a:lnTo>
                      <a:pt x="226771" y="128046"/>
                    </a:lnTo>
                    <a:cubicBezTo>
                      <a:pt x="226771" y="128046"/>
                      <a:pt x="226476" y="128105"/>
                      <a:pt x="226328" y="128134"/>
                    </a:cubicBezTo>
                    <a:lnTo>
                      <a:pt x="225412" y="128193"/>
                    </a:lnTo>
                    <a:lnTo>
                      <a:pt x="223551" y="128341"/>
                    </a:lnTo>
                    <a:cubicBezTo>
                      <a:pt x="222930" y="128370"/>
                      <a:pt x="222310" y="128430"/>
                      <a:pt x="221690" y="128459"/>
                    </a:cubicBezTo>
                    <a:lnTo>
                      <a:pt x="219828" y="128548"/>
                    </a:lnTo>
                    <a:lnTo>
                      <a:pt x="217967" y="128636"/>
                    </a:lnTo>
                    <a:lnTo>
                      <a:pt x="217022" y="128696"/>
                    </a:lnTo>
                    <a:lnTo>
                      <a:pt x="216224" y="128696"/>
                    </a:lnTo>
                    <a:cubicBezTo>
                      <a:pt x="216224" y="128696"/>
                      <a:pt x="212413" y="128814"/>
                      <a:pt x="212413" y="128814"/>
                    </a:cubicBezTo>
                    <a:lnTo>
                      <a:pt x="211526" y="128814"/>
                    </a:lnTo>
                    <a:cubicBezTo>
                      <a:pt x="211231" y="128814"/>
                      <a:pt x="210936" y="128814"/>
                      <a:pt x="210640" y="128814"/>
                    </a:cubicBezTo>
                    <a:lnTo>
                      <a:pt x="208779" y="128814"/>
                    </a:lnTo>
                    <a:cubicBezTo>
                      <a:pt x="208779" y="128814"/>
                      <a:pt x="206918" y="128814"/>
                      <a:pt x="206918" y="128814"/>
                    </a:cubicBezTo>
                    <a:lnTo>
                      <a:pt x="206445" y="128814"/>
                    </a:lnTo>
                    <a:cubicBezTo>
                      <a:pt x="206445" y="128814"/>
                      <a:pt x="205972" y="128814"/>
                      <a:pt x="205972" y="128814"/>
                    </a:cubicBezTo>
                    <a:lnTo>
                      <a:pt x="205056" y="128814"/>
                    </a:lnTo>
                    <a:cubicBezTo>
                      <a:pt x="203815" y="128755"/>
                      <a:pt x="202604" y="128725"/>
                      <a:pt x="201363" y="128666"/>
                    </a:cubicBezTo>
                    <a:cubicBezTo>
                      <a:pt x="200152" y="128607"/>
                      <a:pt x="198911" y="128577"/>
                      <a:pt x="197700" y="128489"/>
                    </a:cubicBezTo>
                    <a:cubicBezTo>
                      <a:pt x="192796" y="128223"/>
                      <a:pt x="187891" y="127750"/>
                      <a:pt x="183046" y="127130"/>
                    </a:cubicBezTo>
                    <a:cubicBezTo>
                      <a:pt x="173326" y="125889"/>
                      <a:pt x="163695" y="123939"/>
                      <a:pt x="154270" y="121369"/>
                    </a:cubicBezTo>
                    <a:cubicBezTo>
                      <a:pt x="149543" y="120069"/>
                      <a:pt x="144905" y="118591"/>
                      <a:pt x="140296" y="116996"/>
                    </a:cubicBezTo>
                    <a:cubicBezTo>
                      <a:pt x="135687" y="115371"/>
                      <a:pt x="131167" y="113599"/>
                      <a:pt x="126677" y="111649"/>
                    </a:cubicBezTo>
                    <a:cubicBezTo>
                      <a:pt x="117725" y="107778"/>
                      <a:pt x="109098" y="103258"/>
                      <a:pt x="100796" y="98177"/>
                    </a:cubicBezTo>
                    <a:cubicBezTo>
                      <a:pt x="84222" y="88043"/>
                      <a:pt x="69184" y="75546"/>
                      <a:pt x="56214" y="61276"/>
                    </a:cubicBezTo>
                    <a:lnTo>
                      <a:pt x="55003" y="59947"/>
                    </a:lnTo>
                    <a:lnTo>
                      <a:pt x="53821" y="58588"/>
                    </a:lnTo>
                    <a:lnTo>
                      <a:pt x="52640" y="57229"/>
                    </a:lnTo>
                    <a:lnTo>
                      <a:pt x="51487" y="55840"/>
                    </a:lnTo>
                    <a:lnTo>
                      <a:pt x="50335" y="54452"/>
                    </a:lnTo>
                    <a:cubicBezTo>
                      <a:pt x="49951" y="53979"/>
                      <a:pt x="49567" y="53506"/>
                      <a:pt x="49183" y="53063"/>
                    </a:cubicBezTo>
                    <a:lnTo>
                      <a:pt x="48060" y="51675"/>
                    </a:lnTo>
                    <a:cubicBezTo>
                      <a:pt x="47883" y="51438"/>
                      <a:pt x="47676" y="51202"/>
                      <a:pt x="47499" y="50966"/>
                    </a:cubicBezTo>
                    <a:lnTo>
                      <a:pt x="46938" y="50256"/>
                    </a:lnTo>
                    <a:cubicBezTo>
                      <a:pt x="46199" y="49311"/>
                      <a:pt x="45460" y="48395"/>
                      <a:pt x="44751" y="47420"/>
                    </a:cubicBezTo>
                    <a:lnTo>
                      <a:pt x="43658" y="45973"/>
                    </a:lnTo>
                    <a:cubicBezTo>
                      <a:pt x="43481" y="45736"/>
                      <a:pt x="43304" y="45500"/>
                      <a:pt x="43126" y="45234"/>
                    </a:cubicBezTo>
                    <a:lnTo>
                      <a:pt x="42595" y="44495"/>
                    </a:lnTo>
                    <a:lnTo>
                      <a:pt x="40438" y="41482"/>
                    </a:lnTo>
                    <a:lnTo>
                      <a:pt x="38429" y="38557"/>
                    </a:lnTo>
                    <a:lnTo>
                      <a:pt x="37897" y="37789"/>
                    </a:lnTo>
                    <a:lnTo>
                      <a:pt x="37661" y="37464"/>
                    </a:lnTo>
                    <a:cubicBezTo>
                      <a:pt x="37661" y="37464"/>
                      <a:pt x="37543" y="37287"/>
                      <a:pt x="37484" y="37169"/>
                    </a:cubicBezTo>
                    <a:lnTo>
                      <a:pt x="36509" y="35662"/>
                    </a:lnTo>
                    <a:lnTo>
                      <a:pt x="35504" y="34126"/>
                    </a:lnTo>
                    <a:lnTo>
                      <a:pt x="35002" y="33357"/>
                    </a:lnTo>
                    <a:lnTo>
                      <a:pt x="34766" y="32973"/>
                    </a:lnTo>
                    <a:lnTo>
                      <a:pt x="34529" y="32589"/>
                    </a:lnTo>
                    <a:lnTo>
                      <a:pt x="32579" y="29428"/>
                    </a:lnTo>
                    <a:cubicBezTo>
                      <a:pt x="32343" y="29014"/>
                      <a:pt x="32077" y="28571"/>
                      <a:pt x="31782" y="28069"/>
                    </a:cubicBezTo>
                    <a:lnTo>
                      <a:pt x="30836" y="26444"/>
                    </a:lnTo>
                    <a:lnTo>
                      <a:pt x="29891" y="24790"/>
                    </a:lnTo>
                    <a:lnTo>
                      <a:pt x="29507" y="24081"/>
                    </a:lnTo>
                    <a:lnTo>
                      <a:pt x="29152" y="23401"/>
                    </a:lnTo>
                    <a:lnTo>
                      <a:pt x="27350" y="20092"/>
                    </a:lnTo>
                    <a:lnTo>
                      <a:pt x="25696" y="16902"/>
                    </a:lnTo>
                    <a:lnTo>
                      <a:pt x="24927" y="15395"/>
                    </a:lnTo>
                    <a:lnTo>
                      <a:pt x="24839" y="15218"/>
                    </a:lnTo>
                    <a:cubicBezTo>
                      <a:pt x="24839" y="15218"/>
                      <a:pt x="24780" y="15099"/>
                      <a:pt x="24750" y="15011"/>
                    </a:cubicBezTo>
                    <a:lnTo>
                      <a:pt x="24543" y="14597"/>
                    </a:lnTo>
                    <a:lnTo>
                      <a:pt x="24130" y="13770"/>
                    </a:lnTo>
                    <a:close/>
                  </a:path>
                </a:pathLst>
              </a:custGeom>
              <a:solidFill>
                <a:srgbClr val="9D1D96"/>
              </a:solidFill>
              <a:ln w="2951"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 name="Freeform: Shape 23">
                <a:extLst>
                  <a:ext uri="{FF2B5EF4-FFF2-40B4-BE49-F238E27FC236}">
                    <a16:creationId xmlns:a16="http://schemas.microsoft.com/office/drawing/2014/main" id="{9AB38C85-AB26-8C52-E543-D73EAC409437}"/>
                  </a:ext>
                </a:extLst>
              </p:cNvPr>
              <p:cNvSpPr/>
              <p:nvPr/>
            </p:nvSpPr>
            <p:spPr>
              <a:xfrm>
                <a:off x="3820208" y="1246542"/>
                <a:ext cx="1605875" cy="887911"/>
              </a:xfrm>
              <a:custGeom>
                <a:avLst/>
                <a:gdLst>
                  <a:gd name="connsiteX0" fmla="*/ 431990 w 459968"/>
                  <a:gd name="connsiteY0" fmla="*/ 231743 h 254323"/>
                  <a:gd name="connsiteX1" fmla="*/ 432315 w 459968"/>
                  <a:gd name="connsiteY1" fmla="*/ 234195 h 254323"/>
                  <a:gd name="connsiteX2" fmla="*/ 432404 w 459968"/>
                  <a:gd name="connsiteY2" fmla="*/ 234756 h 254323"/>
                  <a:gd name="connsiteX3" fmla="*/ 432493 w 459968"/>
                  <a:gd name="connsiteY3" fmla="*/ 235259 h 254323"/>
                  <a:gd name="connsiteX4" fmla="*/ 432699 w 459968"/>
                  <a:gd name="connsiteY4" fmla="*/ 236234 h 254323"/>
                  <a:gd name="connsiteX5" fmla="*/ 432936 w 459968"/>
                  <a:gd name="connsiteY5" fmla="*/ 237327 h 254323"/>
                  <a:gd name="connsiteX6" fmla="*/ 433231 w 459968"/>
                  <a:gd name="connsiteY6" fmla="*/ 238479 h 254323"/>
                  <a:gd name="connsiteX7" fmla="*/ 433881 w 459968"/>
                  <a:gd name="connsiteY7" fmla="*/ 240665 h 254323"/>
                  <a:gd name="connsiteX8" fmla="*/ 434058 w 459968"/>
                  <a:gd name="connsiteY8" fmla="*/ 241197 h 254323"/>
                  <a:gd name="connsiteX9" fmla="*/ 434088 w 459968"/>
                  <a:gd name="connsiteY9" fmla="*/ 241315 h 254323"/>
                  <a:gd name="connsiteX10" fmla="*/ 434088 w 459968"/>
                  <a:gd name="connsiteY10" fmla="*/ 241404 h 254323"/>
                  <a:gd name="connsiteX11" fmla="*/ 434206 w 459968"/>
                  <a:gd name="connsiteY11" fmla="*/ 241611 h 254323"/>
                  <a:gd name="connsiteX12" fmla="*/ 434590 w 459968"/>
                  <a:gd name="connsiteY12" fmla="*/ 242467 h 254323"/>
                  <a:gd name="connsiteX13" fmla="*/ 435417 w 459968"/>
                  <a:gd name="connsiteY13" fmla="*/ 244447 h 254323"/>
                  <a:gd name="connsiteX14" fmla="*/ 437367 w 459968"/>
                  <a:gd name="connsiteY14" fmla="*/ 247962 h 254323"/>
                  <a:gd name="connsiteX15" fmla="*/ 437870 w 459968"/>
                  <a:gd name="connsiteY15" fmla="*/ 248524 h 254323"/>
                  <a:gd name="connsiteX16" fmla="*/ 438135 w 459968"/>
                  <a:gd name="connsiteY16" fmla="*/ 248819 h 254323"/>
                  <a:gd name="connsiteX17" fmla="*/ 438401 w 459968"/>
                  <a:gd name="connsiteY17" fmla="*/ 249174 h 254323"/>
                  <a:gd name="connsiteX18" fmla="*/ 439554 w 459968"/>
                  <a:gd name="connsiteY18" fmla="*/ 250533 h 254323"/>
                  <a:gd name="connsiteX19" fmla="*/ 442065 w 459968"/>
                  <a:gd name="connsiteY19" fmla="*/ 252660 h 254323"/>
                  <a:gd name="connsiteX20" fmla="*/ 447737 w 459968"/>
                  <a:gd name="connsiteY20" fmla="*/ 254314 h 254323"/>
                  <a:gd name="connsiteX21" fmla="*/ 453232 w 459968"/>
                  <a:gd name="connsiteY21" fmla="*/ 252128 h 254323"/>
                  <a:gd name="connsiteX22" fmla="*/ 455537 w 459968"/>
                  <a:gd name="connsiteY22" fmla="*/ 249765 h 254323"/>
                  <a:gd name="connsiteX23" fmla="*/ 456541 w 459968"/>
                  <a:gd name="connsiteY23" fmla="*/ 248317 h 254323"/>
                  <a:gd name="connsiteX24" fmla="*/ 456778 w 459968"/>
                  <a:gd name="connsiteY24" fmla="*/ 247933 h 254323"/>
                  <a:gd name="connsiteX25" fmla="*/ 457014 w 459968"/>
                  <a:gd name="connsiteY25" fmla="*/ 247431 h 254323"/>
                  <a:gd name="connsiteX26" fmla="*/ 457428 w 459968"/>
                  <a:gd name="connsiteY26" fmla="*/ 246397 h 254323"/>
                  <a:gd name="connsiteX27" fmla="*/ 458846 w 459968"/>
                  <a:gd name="connsiteY27" fmla="*/ 242733 h 254323"/>
                  <a:gd name="connsiteX28" fmla="*/ 459377 w 459968"/>
                  <a:gd name="connsiteY28" fmla="*/ 240695 h 254323"/>
                  <a:gd name="connsiteX29" fmla="*/ 459555 w 459968"/>
                  <a:gd name="connsiteY29" fmla="*/ 239454 h 254323"/>
                  <a:gd name="connsiteX30" fmla="*/ 459614 w 459968"/>
                  <a:gd name="connsiteY30" fmla="*/ 238774 h 254323"/>
                  <a:gd name="connsiteX31" fmla="*/ 459702 w 459968"/>
                  <a:gd name="connsiteY31" fmla="*/ 238213 h 254323"/>
                  <a:gd name="connsiteX32" fmla="*/ 459909 w 459968"/>
                  <a:gd name="connsiteY32" fmla="*/ 235968 h 254323"/>
                  <a:gd name="connsiteX33" fmla="*/ 459968 w 459968"/>
                  <a:gd name="connsiteY33" fmla="*/ 234815 h 254323"/>
                  <a:gd name="connsiteX34" fmla="*/ 459968 w 459968"/>
                  <a:gd name="connsiteY34" fmla="*/ 233575 h 254323"/>
                  <a:gd name="connsiteX35" fmla="*/ 459909 w 459968"/>
                  <a:gd name="connsiteY35" fmla="*/ 232156 h 254323"/>
                  <a:gd name="connsiteX36" fmla="*/ 459850 w 459968"/>
                  <a:gd name="connsiteY36" fmla="*/ 231447 h 254323"/>
                  <a:gd name="connsiteX37" fmla="*/ 459791 w 459968"/>
                  <a:gd name="connsiteY37" fmla="*/ 230797 h 254323"/>
                  <a:gd name="connsiteX38" fmla="*/ 459496 w 459968"/>
                  <a:gd name="connsiteY38" fmla="*/ 228316 h 254323"/>
                  <a:gd name="connsiteX39" fmla="*/ 459318 w 459968"/>
                  <a:gd name="connsiteY39" fmla="*/ 227164 h 254323"/>
                  <a:gd name="connsiteX40" fmla="*/ 459230 w 459968"/>
                  <a:gd name="connsiteY40" fmla="*/ 226602 h 254323"/>
                  <a:gd name="connsiteX41" fmla="*/ 459171 w 459968"/>
                  <a:gd name="connsiteY41" fmla="*/ 226307 h 254323"/>
                  <a:gd name="connsiteX42" fmla="*/ 459112 w 459968"/>
                  <a:gd name="connsiteY42" fmla="*/ 225982 h 254323"/>
                  <a:gd name="connsiteX43" fmla="*/ 458698 w 459968"/>
                  <a:gd name="connsiteY43" fmla="*/ 223471 h 254323"/>
                  <a:gd name="connsiteX44" fmla="*/ 457871 w 459968"/>
                  <a:gd name="connsiteY44" fmla="*/ 218744 h 254323"/>
                  <a:gd name="connsiteX45" fmla="*/ 456955 w 459968"/>
                  <a:gd name="connsiteY45" fmla="*/ 214223 h 254323"/>
                  <a:gd name="connsiteX46" fmla="*/ 456837 w 459968"/>
                  <a:gd name="connsiteY46" fmla="*/ 213573 h 254323"/>
                  <a:gd name="connsiteX47" fmla="*/ 456689 w 459968"/>
                  <a:gd name="connsiteY47" fmla="*/ 212894 h 254323"/>
                  <a:gd name="connsiteX48" fmla="*/ 456423 w 459968"/>
                  <a:gd name="connsiteY48" fmla="*/ 211594 h 254323"/>
                  <a:gd name="connsiteX49" fmla="*/ 455921 w 459968"/>
                  <a:gd name="connsiteY49" fmla="*/ 209378 h 254323"/>
                  <a:gd name="connsiteX50" fmla="*/ 455419 w 459968"/>
                  <a:gd name="connsiteY50" fmla="*/ 207103 h 254323"/>
                  <a:gd name="connsiteX51" fmla="*/ 454798 w 459968"/>
                  <a:gd name="connsiteY51" fmla="*/ 204533 h 254323"/>
                  <a:gd name="connsiteX52" fmla="*/ 453646 w 459968"/>
                  <a:gd name="connsiteY52" fmla="*/ 200013 h 254323"/>
                  <a:gd name="connsiteX53" fmla="*/ 453498 w 459968"/>
                  <a:gd name="connsiteY53" fmla="*/ 199451 h 254323"/>
                  <a:gd name="connsiteX54" fmla="*/ 453351 w 459968"/>
                  <a:gd name="connsiteY54" fmla="*/ 198890 h 254323"/>
                  <a:gd name="connsiteX55" fmla="*/ 453026 w 459968"/>
                  <a:gd name="connsiteY55" fmla="*/ 197738 h 254323"/>
                  <a:gd name="connsiteX56" fmla="*/ 452376 w 459968"/>
                  <a:gd name="connsiteY56" fmla="*/ 195463 h 254323"/>
                  <a:gd name="connsiteX57" fmla="*/ 451726 w 459968"/>
                  <a:gd name="connsiteY57" fmla="*/ 193159 h 254323"/>
                  <a:gd name="connsiteX58" fmla="*/ 451519 w 459968"/>
                  <a:gd name="connsiteY58" fmla="*/ 192449 h 254323"/>
                  <a:gd name="connsiteX59" fmla="*/ 451342 w 459968"/>
                  <a:gd name="connsiteY59" fmla="*/ 191829 h 254323"/>
                  <a:gd name="connsiteX60" fmla="*/ 451017 w 459968"/>
                  <a:gd name="connsiteY60" fmla="*/ 190736 h 254323"/>
                  <a:gd name="connsiteX61" fmla="*/ 449598 w 459968"/>
                  <a:gd name="connsiteY61" fmla="*/ 186098 h 254323"/>
                  <a:gd name="connsiteX62" fmla="*/ 448121 w 459968"/>
                  <a:gd name="connsiteY62" fmla="*/ 181666 h 254323"/>
                  <a:gd name="connsiteX63" fmla="*/ 447737 w 459968"/>
                  <a:gd name="connsiteY63" fmla="*/ 180573 h 254323"/>
                  <a:gd name="connsiteX64" fmla="*/ 447324 w 459968"/>
                  <a:gd name="connsiteY64" fmla="*/ 179450 h 254323"/>
                  <a:gd name="connsiteX65" fmla="*/ 446496 w 459968"/>
                  <a:gd name="connsiteY65" fmla="*/ 177205 h 254323"/>
                  <a:gd name="connsiteX66" fmla="*/ 444812 w 459968"/>
                  <a:gd name="connsiteY66" fmla="*/ 172685 h 254323"/>
                  <a:gd name="connsiteX67" fmla="*/ 444399 w 459968"/>
                  <a:gd name="connsiteY67" fmla="*/ 171562 h 254323"/>
                  <a:gd name="connsiteX68" fmla="*/ 443956 w 459968"/>
                  <a:gd name="connsiteY68" fmla="*/ 170439 h 254323"/>
                  <a:gd name="connsiteX69" fmla="*/ 443069 w 459968"/>
                  <a:gd name="connsiteY69" fmla="*/ 168224 h 254323"/>
                  <a:gd name="connsiteX70" fmla="*/ 442183 w 459968"/>
                  <a:gd name="connsiteY70" fmla="*/ 166008 h 254323"/>
                  <a:gd name="connsiteX71" fmla="*/ 441238 w 459968"/>
                  <a:gd name="connsiteY71" fmla="*/ 163792 h 254323"/>
                  <a:gd name="connsiteX72" fmla="*/ 440292 w 459968"/>
                  <a:gd name="connsiteY72" fmla="*/ 161576 h 254323"/>
                  <a:gd name="connsiteX73" fmla="*/ 439317 w 459968"/>
                  <a:gd name="connsiteY73" fmla="*/ 159390 h 254323"/>
                  <a:gd name="connsiteX74" fmla="*/ 438342 w 459968"/>
                  <a:gd name="connsiteY74" fmla="*/ 157204 h 254323"/>
                  <a:gd name="connsiteX75" fmla="*/ 437338 w 459968"/>
                  <a:gd name="connsiteY75" fmla="*/ 155047 h 254323"/>
                  <a:gd name="connsiteX76" fmla="*/ 395799 w 459968"/>
                  <a:gd name="connsiteY76" fmla="*/ 91291 h 254323"/>
                  <a:gd name="connsiteX77" fmla="*/ 368855 w 459968"/>
                  <a:gd name="connsiteY77" fmla="*/ 64584 h 254323"/>
                  <a:gd name="connsiteX78" fmla="*/ 354083 w 459968"/>
                  <a:gd name="connsiteY78" fmla="*/ 52737 h 254323"/>
                  <a:gd name="connsiteX79" fmla="*/ 338543 w 459968"/>
                  <a:gd name="connsiteY79" fmla="*/ 41983 h 254323"/>
                  <a:gd name="connsiteX80" fmla="*/ 305454 w 459968"/>
                  <a:gd name="connsiteY80" fmla="*/ 23931 h 254323"/>
                  <a:gd name="connsiteX81" fmla="*/ 288082 w 459968"/>
                  <a:gd name="connsiteY81" fmla="*/ 16723 h 254323"/>
                  <a:gd name="connsiteX82" fmla="*/ 283651 w 459968"/>
                  <a:gd name="connsiteY82" fmla="*/ 15098 h 254323"/>
                  <a:gd name="connsiteX83" fmla="*/ 279189 w 459968"/>
                  <a:gd name="connsiteY83" fmla="*/ 13561 h 254323"/>
                  <a:gd name="connsiteX84" fmla="*/ 278067 w 459968"/>
                  <a:gd name="connsiteY84" fmla="*/ 13177 h 254323"/>
                  <a:gd name="connsiteX85" fmla="*/ 277506 w 459968"/>
                  <a:gd name="connsiteY85" fmla="*/ 13000 h 254323"/>
                  <a:gd name="connsiteX86" fmla="*/ 276944 w 459968"/>
                  <a:gd name="connsiteY86" fmla="*/ 12823 h 254323"/>
                  <a:gd name="connsiteX87" fmla="*/ 274728 w 459968"/>
                  <a:gd name="connsiteY87" fmla="*/ 12143 h 254323"/>
                  <a:gd name="connsiteX88" fmla="*/ 272513 w 459968"/>
                  <a:gd name="connsiteY88" fmla="*/ 11434 h 254323"/>
                  <a:gd name="connsiteX89" fmla="*/ 271360 w 459968"/>
                  <a:gd name="connsiteY89" fmla="*/ 11080 h 254323"/>
                  <a:gd name="connsiteX90" fmla="*/ 270208 w 459968"/>
                  <a:gd name="connsiteY90" fmla="*/ 10755 h 254323"/>
                  <a:gd name="connsiteX91" fmla="*/ 265836 w 459968"/>
                  <a:gd name="connsiteY91" fmla="*/ 9514 h 254323"/>
                  <a:gd name="connsiteX92" fmla="*/ 264536 w 459968"/>
                  <a:gd name="connsiteY92" fmla="*/ 9159 h 254323"/>
                  <a:gd name="connsiteX93" fmla="*/ 263443 w 459968"/>
                  <a:gd name="connsiteY93" fmla="*/ 8864 h 254323"/>
                  <a:gd name="connsiteX94" fmla="*/ 261168 w 459968"/>
                  <a:gd name="connsiteY94" fmla="*/ 8273 h 254323"/>
                  <a:gd name="connsiteX95" fmla="*/ 258893 w 459968"/>
                  <a:gd name="connsiteY95" fmla="*/ 7682 h 254323"/>
                  <a:gd name="connsiteX96" fmla="*/ 256648 w 459968"/>
                  <a:gd name="connsiteY96" fmla="*/ 7150 h 254323"/>
                  <a:gd name="connsiteX97" fmla="*/ 254402 w 459968"/>
                  <a:gd name="connsiteY97" fmla="*/ 6619 h 254323"/>
                  <a:gd name="connsiteX98" fmla="*/ 253250 w 459968"/>
                  <a:gd name="connsiteY98" fmla="*/ 6353 h 254323"/>
                  <a:gd name="connsiteX99" fmla="*/ 252659 w 459968"/>
                  <a:gd name="connsiteY99" fmla="*/ 6205 h 254323"/>
                  <a:gd name="connsiteX100" fmla="*/ 252039 w 459968"/>
                  <a:gd name="connsiteY100" fmla="*/ 6087 h 254323"/>
                  <a:gd name="connsiteX101" fmla="*/ 247489 w 459968"/>
                  <a:gd name="connsiteY101" fmla="*/ 5141 h 254323"/>
                  <a:gd name="connsiteX102" fmla="*/ 246307 w 459968"/>
                  <a:gd name="connsiteY102" fmla="*/ 4905 h 254323"/>
                  <a:gd name="connsiteX103" fmla="*/ 245687 w 459968"/>
                  <a:gd name="connsiteY103" fmla="*/ 4787 h 254323"/>
                  <a:gd name="connsiteX104" fmla="*/ 245125 w 459968"/>
                  <a:gd name="connsiteY104" fmla="*/ 4669 h 254323"/>
                  <a:gd name="connsiteX105" fmla="*/ 242851 w 459968"/>
                  <a:gd name="connsiteY105" fmla="*/ 4255 h 254323"/>
                  <a:gd name="connsiteX106" fmla="*/ 233603 w 459968"/>
                  <a:gd name="connsiteY106" fmla="*/ 2748 h 254323"/>
                  <a:gd name="connsiteX107" fmla="*/ 215020 w 459968"/>
                  <a:gd name="connsiteY107" fmla="*/ 710 h 254323"/>
                  <a:gd name="connsiteX108" fmla="*/ 196378 w 459968"/>
                  <a:gd name="connsiteY108" fmla="*/ 1 h 254323"/>
                  <a:gd name="connsiteX109" fmla="*/ 122962 w 459968"/>
                  <a:gd name="connsiteY109" fmla="*/ 10134 h 254323"/>
                  <a:gd name="connsiteX110" fmla="*/ 88218 w 459968"/>
                  <a:gd name="connsiteY110" fmla="*/ 22779 h 254323"/>
                  <a:gd name="connsiteX111" fmla="*/ 55749 w 459968"/>
                  <a:gd name="connsiteY111" fmla="*/ 40180 h 254323"/>
                  <a:gd name="connsiteX112" fmla="*/ 0 w 459968"/>
                  <a:gd name="connsiteY112" fmla="*/ 87510 h 254323"/>
                  <a:gd name="connsiteX113" fmla="*/ 57551 w 459968"/>
                  <a:gd name="connsiteY113" fmla="*/ 43164 h 254323"/>
                  <a:gd name="connsiteX114" fmla="*/ 90257 w 459968"/>
                  <a:gd name="connsiteY114" fmla="*/ 27565 h 254323"/>
                  <a:gd name="connsiteX115" fmla="*/ 124734 w 459968"/>
                  <a:gd name="connsiteY115" fmla="*/ 16811 h 254323"/>
                  <a:gd name="connsiteX116" fmla="*/ 196142 w 459968"/>
                  <a:gd name="connsiteY116" fmla="*/ 10371 h 254323"/>
                  <a:gd name="connsiteX117" fmla="*/ 213986 w 459968"/>
                  <a:gd name="connsiteY117" fmla="*/ 11907 h 254323"/>
                  <a:gd name="connsiteX118" fmla="*/ 231624 w 459968"/>
                  <a:gd name="connsiteY118" fmla="*/ 14684 h 254323"/>
                  <a:gd name="connsiteX119" fmla="*/ 240339 w 459968"/>
                  <a:gd name="connsiteY119" fmla="*/ 16545 h 254323"/>
                  <a:gd name="connsiteX120" fmla="*/ 242555 w 459968"/>
                  <a:gd name="connsiteY120" fmla="*/ 17048 h 254323"/>
                  <a:gd name="connsiteX121" fmla="*/ 243087 w 459968"/>
                  <a:gd name="connsiteY121" fmla="*/ 17166 h 254323"/>
                  <a:gd name="connsiteX122" fmla="*/ 243560 w 459968"/>
                  <a:gd name="connsiteY122" fmla="*/ 17284 h 254323"/>
                  <a:gd name="connsiteX123" fmla="*/ 244594 w 459968"/>
                  <a:gd name="connsiteY123" fmla="*/ 17550 h 254323"/>
                  <a:gd name="connsiteX124" fmla="*/ 248966 w 459968"/>
                  <a:gd name="connsiteY124" fmla="*/ 18673 h 254323"/>
                  <a:gd name="connsiteX125" fmla="*/ 249468 w 459968"/>
                  <a:gd name="connsiteY125" fmla="*/ 18791 h 254323"/>
                  <a:gd name="connsiteX126" fmla="*/ 250000 w 459968"/>
                  <a:gd name="connsiteY126" fmla="*/ 18938 h 254323"/>
                  <a:gd name="connsiteX127" fmla="*/ 251064 w 459968"/>
                  <a:gd name="connsiteY127" fmla="*/ 19234 h 254323"/>
                  <a:gd name="connsiteX128" fmla="*/ 253250 w 459968"/>
                  <a:gd name="connsiteY128" fmla="*/ 19854 h 254323"/>
                  <a:gd name="connsiteX129" fmla="*/ 255407 w 459968"/>
                  <a:gd name="connsiteY129" fmla="*/ 20475 h 254323"/>
                  <a:gd name="connsiteX130" fmla="*/ 257534 w 459968"/>
                  <a:gd name="connsiteY130" fmla="*/ 21125 h 254323"/>
                  <a:gd name="connsiteX131" fmla="*/ 259661 w 459968"/>
                  <a:gd name="connsiteY131" fmla="*/ 21775 h 254323"/>
                  <a:gd name="connsiteX132" fmla="*/ 260754 w 459968"/>
                  <a:gd name="connsiteY132" fmla="*/ 22100 h 254323"/>
                  <a:gd name="connsiteX133" fmla="*/ 261670 w 459968"/>
                  <a:gd name="connsiteY133" fmla="*/ 22395 h 254323"/>
                  <a:gd name="connsiteX134" fmla="*/ 266013 w 459968"/>
                  <a:gd name="connsiteY134" fmla="*/ 23872 h 254323"/>
                  <a:gd name="connsiteX135" fmla="*/ 267047 w 459968"/>
                  <a:gd name="connsiteY135" fmla="*/ 24227 h 254323"/>
                  <a:gd name="connsiteX136" fmla="*/ 268051 w 459968"/>
                  <a:gd name="connsiteY136" fmla="*/ 24581 h 254323"/>
                  <a:gd name="connsiteX137" fmla="*/ 270149 w 459968"/>
                  <a:gd name="connsiteY137" fmla="*/ 25349 h 254323"/>
                  <a:gd name="connsiteX138" fmla="*/ 272276 w 459968"/>
                  <a:gd name="connsiteY138" fmla="*/ 26118 h 254323"/>
                  <a:gd name="connsiteX139" fmla="*/ 272808 w 459968"/>
                  <a:gd name="connsiteY139" fmla="*/ 26324 h 254323"/>
                  <a:gd name="connsiteX140" fmla="*/ 273340 w 459968"/>
                  <a:gd name="connsiteY140" fmla="*/ 26531 h 254323"/>
                  <a:gd name="connsiteX141" fmla="*/ 274374 w 459968"/>
                  <a:gd name="connsiteY141" fmla="*/ 26945 h 254323"/>
                  <a:gd name="connsiteX142" fmla="*/ 278480 w 459968"/>
                  <a:gd name="connsiteY142" fmla="*/ 28599 h 254323"/>
                  <a:gd name="connsiteX143" fmla="*/ 282557 w 459968"/>
                  <a:gd name="connsiteY143" fmla="*/ 30313 h 254323"/>
                  <a:gd name="connsiteX144" fmla="*/ 298600 w 459968"/>
                  <a:gd name="connsiteY144" fmla="*/ 37876 h 254323"/>
                  <a:gd name="connsiteX145" fmla="*/ 328823 w 459968"/>
                  <a:gd name="connsiteY145" fmla="*/ 56282 h 254323"/>
                  <a:gd name="connsiteX146" fmla="*/ 342857 w 459968"/>
                  <a:gd name="connsiteY146" fmla="*/ 67006 h 254323"/>
                  <a:gd name="connsiteX147" fmla="*/ 356063 w 459968"/>
                  <a:gd name="connsiteY147" fmla="*/ 78676 h 254323"/>
                  <a:gd name="connsiteX148" fmla="*/ 379816 w 459968"/>
                  <a:gd name="connsiteY148" fmla="*/ 104586 h 254323"/>
                  <a:gd name="connsiteX149" fmla="*/ 415062 w 459968"/>
                  <a:gd name="connsiteY149" fmla="*/ 164737 h 254323"/>
                  <a:gd name="connsiteX150" fmla="*/ 415889 w 459968"/>
                  <a:gd name="connsiteY150" fmla="*/ 166746 h 254323"/>
                  <a:gd name="connsiteX151" fmla="*/ 416687 w 459968"/>
                  <a:gd name="connsiteY151" fmla="*/ 168785 h 254323"/>
                  <a:gd name="connsiteX152" fmla="*/ 417484 w 459968"/>
                  <a:gd name="connsiteY152" fmla="*/ 170823 h 254323"/>
                  <a:gd name="connsiteX153" fmla="*/ 418223 w 459968"/>
                  <a:gd name="connsiteY153" fmla="*/ 172862 h 254323"/>
                  <a:gd name="connsiteX154" fmla="*/ 418962 w 459968"/>
                  <a:gd name="connsiteY154" fmla="*/ 174900 h 254323"/>
                  <a:gd name="connsiteX155" fmla="*/ 419671 w 459968"/>
                  <a:gd name="connsiteY155" fmla="*/ 176939 h 254323"/>
                  <a:gd name="connsiteX156" fmla="*/ 420380 w 459968"/>
                  <a:gd name="connsiteY156" fmla="*/ 179007 h 254323"/>
                  <a:gd name="connsiteX157" fmla="*/ 420734 w 459968"/>
                  <a:gd name="connsiteY157" fmla="*/ 180041 h 254323"/>
                  <a:gd name="connsiteX158" fmla="*/ 421059 w 459968"/>
                  <a:gd name="connsiteY158" fmla="*/ 181075 h 254323"/>
                  <a:gd name="connsiteX159" fmla="*/ 422359 w 459968"/>
                  <a:gd name="connsiteY159" fmla="*/ 185182 h 254323"/>
                  <a:gd name="connsiteX160" fmla="*/ 423009 w 459968"/>
                  <a:gd name="connsiteY160" fmla="*/ 187250 h 254323"/>
                  <a:gd name="connsiteX161" fmla="*/ 423334 w 459968"/>
                  <a:gd name="connsiteY161" fmla="*/ 188284 h 254323"/>
                  <a:gd name="connsiteX162" fmla="*/ 423629 w 459968"/>
                  <a:gd name="connsiteY162" fmla="*/ 189347 h 254323"/>
                  <a:gd name="connsiteX163" fmla="*/ 424841 w 459968"/>
                  <a:gd name="connsiteY163" fmla="*/ 193631 h 254323"/>
                  <a:gd name="connsiteX164" fmla="*/ 425904 w 459968"/>
                  <a:gd name="connsiteY164" fmla="*/ 197797 h 254323"/>
                  <a:gd name="connsiteX165" fmla="*/ 426200 w 459968"/>
                  <a:gd name="connsiteY165" fmla="*/ 198890 h 254323"/>
                  <a:gd name="connsiteX166" fmla="*/ 426318 w 459968"/>
                  <a:gd name="connsiteY166" fmla="*/ 199363 h 254323"/>
                  <a:gd name="connsiteX167" fmla="*/ 426407 w 459968"/>
                  <a:gd name="connsiteY167" fmla="*/ 199776 h 254323"/>
                  <a:gd name="connsiteX168" fmla="*/ 426879 w 459968"/>
                  <a:gd name="connsiteY168" fmla="*/ 201874 h 254323"/>
                  <a:gd name="connsiteX169" fmla="*/ 427381 w 459968"/>
                  <a:gd name="connsiteY169" fmla="*/ 204031 h 254323"/>
                  <a:gd name="connsiteX170" fmla="*/ 427618 w 459968"/>
                  <a:gd name="connsiteY170" fmla="*/ 205094 h 254323"/>
                  <a:gd name="connsiteX171" fmla="*/ 427736 w 459968"/>
                  <a:gd name="connsiteY171" fmla="*/ 205626 h 254323"/>
                  <a:gd name="connsiteX172" fmla="*/ 427854 w 459968"/>
                  <a:gd name="connsiteY172" fmla="*/ 206187 h 254323"/>
                  <a:gd name="connsiteX173" fmla="*/ 428741 w 459968"/>
                  <a:gd name="connsiteY173" fmla="*/ 210560 h 254323"/>
                  <a:gd name="connsiteX174" fmla="*/ 429095 w 459968"/>
                  <a:gd name="connsiteY174" fmla="*/ 212451 h 254323"/>
                  <a:gd name="connsiteX175" fmla="*/ 429479 w 459968"/>
                  <a:gd name="connsiteY175" fmla="*/ 214667 h 254323"/>
                  <a:gd name="connsiteX176" fmla="*/ 429893 w 459968"/>
                  <a:gd name="connsiteY176" fmla="*/ 216912 h 254323"/>
                  <a:gd name="connsiteX177" fmla="*/ 430040 w 459968"/>
                  <a:gd name="connsiteY177" fmla="*/ 217857 h 254323"/>
                  <a:gd name="connsiteX178" fmla="*/ 430188 w 459968"/>
                  <a:gd name="connsiteY178" fmla="*/ 218773 h 254323"/>
                  <a:gd name="connsiteX179" fmla="*/ 430868 w 459968"/>
                  <a:gd name="connsiteY179" fmla="*/ 223264 h 254323"/>
                  <a:gd name="connsiteX180" fmla="*/ 431429 w 459968"/>
                  <a:gd name="connsiteY180" fmla="*/ 227577 h 254323"/>
                  <a:gd name="connsiteX181" fmla="*/ 431665 w 459968"/>
                  <a:gd name="connsiteY181" fmla="*/ 229586 h 254323"/>
                  <a:gd name="connsiteX182" fmla="*/ 431665 w 459968"/>
                  <a:gd name="connsiteY182" fmla="*/ 229822 h 254323"/>
                  <a:gd name="connsiteX183" fmla="*/ 431724 w 459968"/>
                  <a:gd name="connsiteY183" fmla="*/ 230088 h 254323"/>
                  <a:gd name="connsiteX184" fmla="*/ 431784 w 459968"/>
                  <a:gd name="connsiteY184" fmla="*/ 230650 h 254323"/>
                  <a:gd name="connsiteX185" fmla="*/ 431902 w 459968"/>
                  <a:gd name="connsiteY185" fmla="*/ 231772 h 25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59968" h="254323">
                    <a:moveTo>
                      <a:pt x="431990" y="231743"/>
                    </a:moveTo>
                    <a:cubicBezTo>
                      <a:pt x="432079" y="232570"/>
                      <a:pt x="432197" y="233397"/>
                      <a:pt x="432315" y="234195"/>
                    </a:cubicBezTo>
                    <a:cubicBezTo>
                      <a:pt x="432345" y="234372"/>
                      <a:pt x="432374" y="234579"/>
                      <a:pt x="432404" y="234756"/>
                    </a:cubicBezTo>
                    <a:cubicBezTo>
                      <a:pt x="432434" y="234934"/>
                      <a:pt x="432463" y="235081"/>
                      <a:pt x="432493" y="235259"/>
                    </a:cubicBezTo>
                    <a:cubicBezTo>
                      <a:pt x="432552" y="235584"/>
                      <a:pt x="432640" y="235908"/>
                      <a:pt x="432699" y="236234"/>
                    </a:cubicBezTo>
                    <a:cubicBezTo>
                      <a:pt x="432788" y="236529"/>
                      <a:pt x="432847" y="236943"/>
                      <a:pt x="432936" y="237327"/>
                    </a:cubicBezTo>
                    <a:cubicBezTo>
                      <a:pt x="433024" y="237711"/>
                      <a:pt x="433113" y="238095"/>
                      <a:pt x="433231" y="238479"/>
                    </a:cubicBezTo>
                    <a:cubicBezTo>
                      <a:pt x="433438" y="239217"/>
                      <a:pt x="433645" y="239956"/>
                      <a:pt x="433881" y="240665"/>
                    </a:cubicBezTo>
                    <a:cubicBezTo>
                      <a:pt x="433940" y="240842"/>
                      <a:pt x="433999" y="241020"/>
                      <a:pt x="434058" y="241197"/>
                    </a:cubicBezTo>
                    <a:cubicBezTo>
                      <a:pt x="434058" y="241256"/>
                      <a:pt x="434088" y="241285"/>
                      <a:pt x="434088" y="241315"/>
                    </a:cubicBezTo>
                    <a:lnTo>
                      <a:pt x="434088" y="241404"/>
                    </a:lnTo>
                    <a:cubicBezTo>
                      <a:pt x="434088" y="241404"/>
                      <a:pt x="434206" y="241611"/>
                      <a:pt x="434206" y="241611"/>
                    </a:cubicBezTo>
                    <a:cubicBezTo>
                      <a:pt x="434324" y="241876"/>
                      <a:pt x="434442" y="242083"/>
                      <a:pt x="434590" y="242467"/>
                    </a:cubicBezTo>
                    <a:cubicBezTo>
                      <a:pt x="434856" y="243147"/>
                      <a:pt x="435122" y="243797"/>
                      <a:pt x="435417" y="244447"/>
                    </a:cubicBezTo>
                    <a:cubicBezTo>
                      <a:pt x="436008" y="245688"/>
                      <a:pt x="436658" y="246899"/>
                      <a:pt x="437367" y="247962"/>
                    </a:cubicBezTo>
                    <a:cubicBezTo>
                      <a:pt x="437545" y="248140"/>
                      <a:pt x="437692" y="248347"/>
                      <a:pt x="437870" y="248524"/>
                    </a:cubicBezTo>
                    <a:cubicBezTo>
                      <a:pt x="437958" y="248612"/>
                      <a:pt x="438047" y="248701"/>
                      <a:pt x="438135" y="248819"/>
                    </a:cubicBezTo>
                    <a:cubicBezTo>
                      <a:pt x="438224" y="248937"/>
                      <a:pt x="438313" y="249056"/>
                      <a:pt x="438401" y="249174"/>
                    </a:cubicBezTo>
                    <a:cubicBezTo>
                      <a:pt x="438785" y="249646"/>
                      <a:pt x="439140" y="250119"/>
                      <a:pt x="439554" y="250533"/>
                    </a:cubicBezTo>
                    <a:cubicBezTo>
                      <a:pt x="440351" y="251360"/>
                      <a:pt x="441178" y="252099"/>
                      <a:pt x="442065" y="252660"/>
                    </a:cubicBezTo>
                    <a:cubicBezTo>
                      <a:pt x="443837" y="253812"/>
                      <a:pt x="445728" y="254403"/>
                      <a:pt x="447737" y="254314"/>
                    </a:cubicBezTo>
                    <a:cubicBezTo>
                      <a:pt x="449746" y="254226"/>
                      <a:pt x="451578" y="253458"/>
                      <a:pt x="453232" y="252128"/>
                    </a:cubicBezTo>
                    <a:cubicBezTo>
                      <a:pt x="454060" y="251478"/>
                      <a:pt x="454828" y="250680"/>
                      <a:pt x="455537" y="249765"/>
                    </a:cubicBezTo>
                    <a:cubicBezTo>
                      <a:pt x="455891" y="249321"/>
                      <a:pt x="456216" y="248819"/>
                      <a:pt x="456541" y="248317"/>
                    </a:cubicBezTo>
                    <a:cubicBezTo>
                      <a:pt x="456630" y="248199"/>
                      <a:pt x="456689" y="248051"/>
                      <a:pt x="456778" y="247933"/>
                    </a:cubicBezTo>
                    <a:cubicBezTo>
                      <a:pt x="456866" y="247785"/>
                      <a:pt x="456925" y="247608"/>
                      <a:pt x="457014" y="247431"/>
                    </a:cubicBezTo>
                    <a:cubicBezTo>
                      <a:pt x="457162" y="247106"/>
                      <a:pt x="457309" y="246751"/>
                      <a:pt x="457428" y="246397"/>
                    </a:cubicBezTo>
                    <a:cubicBezTo>
                      <a:pt x="457959" y="245274"/>
                      <a:pt x="458462" y="244063"/>
                      <a:pt x="458846" y="242733"/>
                    </a:cubicBezTo>
                    <a:cubicBezTo>
                      <a:pt x="459052" y="242054"/>
                      <a:pt x="459230" y="241374"/>
                      <a:pt x="459377" y="240695"/>
                    </a:cubicBezTo>
                    <a:cubicBezTo>
                      <a:pt x="459466" y="240399"/>
                      <a:pt x="459525" y="239897"/>
                      <a:pt x="459555" y="239454"/>
                    </a:cubicBezTo>
                    <a:cubicBezTo>
                      <a:pt x="459555" y="239217"/>
                      <a:pt x="459614" y="239011"/>
                      <a:pt x="459614" y="238774"/>
                    </a:cubicBezTo>
                    <a:cubicBezTo>
                      <a:pt x="459614" y="238597"/>
                      <a:pt x="459673" y="238420"/>
                      <a:pt x="459702" y="238213"/>
                    </a:cubicBezTo>
                    <a:cubicBezTo>
                      <a:pt x="459791" y="237474"/>
                      <a:pt x="459880" y="236736"/>
                      <a:pt x="459909" y="235968"/>
                    </a:cubicBezTo>
                    <a:cubicBezTo>
                      <a:pt x="459909" y="235584"/>
                      <a:pt x="459939" y="235199"/>
                      <a:pt x="459968" y="234815"/>
                    </a:cubicBezTo>
                    <a:cubicBezTo>
                      <a:pt x="459968" y="234431"/>
                      <a:pt x="459968" y="234077"/>
                      <a:pt x="459968" y="233575"/>
                    </a:cubicBezTo>
                    <a:cubicBezTo>
                      <a:pt x="459968" y="233102"/>
                      <a:pt x="459939" y="232629"/>
                      <a:pt x="459909" y="232156"/>
                    </a:cubicBezTo>
                    <a:cubicBezTo>
                      <a:pt x="459909" y="231920"/>
                      <a:pt x="459880" y="231684"/>
                      <a:pt x="459850" y="231447"/>
                    </a:cubicBezTo>
                    <a:cubicBezTo>
                      <a:pt x="459850" y="231241"/>
                      <a:pt x="459821" y="231034"/>
                      <a:pt x="459791" y="230797"/>
                    </a:cubicBezTo>
                    <a:cubicBezTo>
                      <a:pt x="459732" y="229970"/>
                      <a:pt x="459614" y="229172"/>
                      <a:pt x="459496" y="228316"/>
                    </a:cubicBezTo>
                    <a:lnTo>
                      <a:pt x="459318" y="227164"/>
                    </a:lnTo>
                    <a:lnTo>
                      <a:pt x="459230" y="226602"/>
                    </a:lnTo>
                    <a:lnTo>
                      <a:pt x="459171" y="226307"/>
                    </a:lnTo>
                    <a:lnTo>
                      <a:pt x="459112" y="225982"/>
                    </a:lnTo>
                    <a:lnTo>
                      <a:pt x="458698" y="223471"/>
                    </a:lnTo>
                    <a:lnTo>
                      <a:pt x="457871" y="218744"/>
                    </a:lnTo>
                    <a:lnTo>
                      <a:pt x="456955" y="214223"/>
                    </a:lnTo>
                    <a:lnTo>
                      <a:pt x="456837" y="213573"/>
                    </a:lnTo>
                    <a:lnTo>
                      <a:pt x="456689" y="212894"/>
                    </a:lnTo>
                    <a:cubicBezTo>
                      <a:pt x="456600" y="212451"/>
                      <a:pt x="456512" y="212008"/>
                      <a:pt x="456423" y="211594"/>
                    </a:cubicBezTo>
                    <a:lnTo>
                      <a:pt x="455921" y="209378"/>
                    </a:lnTo>
                    <a:lnTo>
                      <a:pt x="455419" y="207103"/>
                    </a:lnTo>
                    <a:cubicBezTo>
                      <a:pt x="455241" y="206306"/>
                      <a:pt x="455035" y="205449"/>
                      <a:pt x="454798" y="204533"/>
                    </a:cubicBezTo>
                    <a:lnTo>
                      <a:pt x="453646" y="200013"/>
                    </a:lnTo>
                    <a:lnTo>
                      <a:pt x="453498" y="199451"/>
                    </a:lnTo>
                    <a:lnTo>
                      <a:pt x="453351" y="198890"/>
                    </a:lnTo>
                    <a:lnTo>
                      <a:pt x="453026" y="197738"/>
                    </a:lnTo>
                    <a:lnTo>
                      <a:pt x="452376" y="195463"/>
                    </a:lnTo>
                    <a:lnTo>
                      <a:pt x="451726" y="193159"/>
                    </a:lnTo>
                    <a:cubicBezTo>
                      <a:pt x="451667" y="192922"/>
                      <a:pt x="451607" y="192686"/>
                      <a:pt x="451519" y="192449"/>
                    </a:cubicBezTo>
                    <a:lnTo>
                      <a:pt x="451342" y="191829"/>
                    </a:lnTo>
                    <a:lnTo>
                      <a:pt x="451017" y="190736"/>
                    </a:lnTo>
                    <a:lnTo>
                      <a:pt x="449598" y="186098"/>
                    </a:lnTo>
                    <a:lnTo>
                      <a:pt x="448121" y="181666"/>
                    </a:lnTo>
                    <a:lnTo>
                      <a:pt x="447737" y="180573"/>
                    </a:lnTo>
                    <a:cubicBezTo>
                      <a:pt x="447619" y="180218"/>
                      <a:pt x="447471" y="179834"/>
                      <a:pt x="447324" y="179450"/>
                    </a:cubicBezTo>
                    <a:lnTo>
                      <a:pt x="446496" y="177205"/>
                    </a:lnTo>
                    <a:cubicBezTo>
                      <a:pt x="445965" y="175698"/>
                      <a:pt x="445374" y="174191"/>
                      <a:pt x="444812" y="172685"/>
                    </a:cubicBezTo>
                    <a:lnTo>
                      <a:pt x="444399" y="171562"/>
                    </a:lnTo>
                    <a:cubicBezTo>
                      <a:pt x="444251" y="171178"/>
                      <a:pt x="444103" y="170823"/>
                      <a:pt x="443956" y="170439"/>
                    </a:cubicBezTo>
                    <a:lnTo>
                      <a:pt x="443069" y="168224"/>
                    </a:lnTo>
                    <a:cubicBezTo>
                      <a:pt x="442774" y="167485"/>
                      <a:pt x="442478" y="166746"/>
                      <a:pt x="442183" y="166008"/>
                    </a:cubicBezTo>
                    <a:lnTo>
                      <a:pt x="441238" y="163792"/>
                    </a:lnTo>
                    <a:lnTo>
                      <a:pt x="440292" y="161576"/>
                    </a:lnTo>
                    <a:lnTo>
                      <a:pt x="439317" y="159390"/>
                    </a:lnTo>
                    <a:lnTo>
                      <a:pt x="438342" y="157204"/>
                    </a:lnTo>
                    <a:lnTo>
                      <a:pt x="437338" y="155047"/>
                    </a:lnTo>
                    <a:cubicBezTo>
                      <a:pt x="426554" y="131914"/>
                      <a:pt x="412521" y="110377"/>
                      <a:pt x="395799" y="91291"/>
                    </a:cubicBezTo>
                    <a:cubicBezTo>
                      <a:pt x="387438" y="81749"/>
                      <a:pt x="378427" y="72826"/>
                      <a:pt x="368855" y="64584"/>
                    </a:cubicBezTo>
                    <a:cubicBezTo>
                      <a:pt x="364069" y="60448"/>
                      <a:pt x="359135" y="56518"/>
                      <a:pt x="354083" y="52737"/>
                    </a:cubicBezTo>
                    <a:cubicBezTo>
                      <a:pt x="349031" y="48955"/>
                      <a:pt x="343831" y="45380"/>
                      <a:pt x="338543" y="41983"/>
                    </a:cubicBezTo>
                    <a:cubicBezTo>
                      <a:pt x="327937" y="35188"/>
                      <a:pt x="316887" y="29131"/>
                      <a:pt x="305454" y="23931"/>
                    </a:cubicBezTo>
                    <a:cubicBezTo>
                      <a:pt x="299752" y="21331"/>
                      <a:pt x="293932" y="18909"/>
                      <a:pt x="288082" y="16723"/>
                    </a:cubicBezTo>
                    <a:cubicBezTo>
                      <a:pt x="286635" y="16161"/>
                      <a:pt x="285128" y="15659"/>
                      <a:pt x="283651" y="15098"/>
                    </a:cubicBezTo>
                    <a:cubicBezTo>
                      <a:pt x="282173" y="14566"/>
                      <a:pt x="280696" y="14064"/>
                      <a:pt x="279189" y="13561"/>
                    </a:cubicBezTo>
                    <a:lnTo>
                      <a:pt x="278067" y="13177"/>
                    </a:lnTo>
                    <a:lnTo>
                      <a:pt x="277506" y="13000"/>
                    </a:lnTo>
                    <a:lnTo>
                      <a:pt x="276944" y="12823"/>
                    </a:lnTo>
                    <a:lnTo>
                      <a:pt x="274728" y="12143"/>
                    </a:lnTo>
                    <a:lnTo>
                      <a:pt x="272513" y="11434"/>
                    </a:lnTo>
                    <a:cubicBezTo>
                      <a:pt x="272129" y="11316"/>
                      <a:pt x="271744" y="11198"/>
                      <a:pt x="271360" y="11080"/>
                    </a:cubicBezTo>
                    <a:lnTo>
                      <a:pt x="270208" y="10755"/>
                    </a:lnTo>
                    <a:lnTo>
                      <a:pt x="265836" y="9514"/>
                    </a:lnTo>
                    <a:lnTo>
                      <a:pt x="264536" y="9159"/>
                    </a:lnTo>
                    <a:lnTo>
                      <a:pt x="263443" y="8864"/>
                    </a:lnTo>
                    <a:lnTo>
                      <a:pt x="261168" y="8273"/>
                    </a:lnTo>
                    <a:lnTo>
                      <a:pt x="258893" y="7682"/>
                    </a:lnTo>
                    <a:cubicBezTo>
                      <a:pt x="258154" y="7505"/>
                      <a:pt x="257386" y="7328"/>
                      <a:pt x="256648" y="7150"/>
                    </a:cubicBezTo>
                    <a:lnTo>
                      <a:pt x="254402" y="6619"/>
                    </a:lnTo>
                    <a:lnTo>
                      <a:pt x="253250" y="6353"/>
                    </a:lnTo>
                    <a:cubicBezTo>
                      <a:pt x="253043" y="6294"/>
                      <a:pt x="252866" y="6264"/>
                      <a:pt x="252659" y="6205"/>
                    </a:cubicBezTo>
                    <a:lnTo>
                      <a:pt x="252039" y="6087"/>
                    </a:lnTo>
                    <a:lnTo>
                      <a:pt x="247489" y="5141"/>
                    </a:lnTo>
                    <a:lnTo>
                      <a:pt x="246307" y="4905"/>
                    </a:lnTo>
                    <a:cubicBezTo>
                      <a:pt x="246100" y="4846"/>
                      <a:pt x="245894" y="4816"/>
                      <a:pt x="245687" y="4787"/>
                    </a:cubicBezTo>
                    <a:lnTo>
                      <a:pt x="245125" y="4669"/>
                    </a:lnTo>
                    <a:lnTo>
                      <a:pt x="242851" y="4255"/>
                    </a:lnTo>
                    <a:cubicBezTo>
                      <a:pt x="239778" y="3694"/>
                      <a:pt x="236705" y="3191"/>
                      <a:pt x="233603" y="2748"/>
                    </a:cubicBezTo>
                    <a:cubicBezTo>
                      <a:pt x="227429" y="1862"/>
                      <a:pt x="221224" y="1183"/>
                      <a:pt x="215020" y="710"/>
                    </a:cubicBezTo>
                    <a:cubicBezTo>
                      <a:pt x="208816" y="267"/>
                      <a:pt x="202582" y="1"/>
                      <a:pt x="196378" y="1"/>
                    </a:cubicBezTo>
                    <a:cubicBezTo>
                      <a:pt x="171502" y="-58"/>
                      <a:pt x="146715" y="3339"/>
                      <a:pt x="122962" y="10134"/>
                    </a:cubicBezTo>
                    <a:cubicBezTo>
                      <a:pt x="111085" y="13532"/>
                      <a:pt x="99474" y="17757"/>
                      <a:pt x="88218" y="22779"/>
                    </a:cubicBezTo>
                    <a:cubicBezTo>
                      <a:pt x="76991" y="27802"/>
                      <a:pt x="66119" y="33651"/>
                      <a:pt x="55749" y="40180"/>
                    </a:cubicBezTo>
                    <a:cubicBezTo>
                      <a:pt x="34980" y="53268"/>
                      <a:pt x="16190" y="69281"/>
                      <a:pt x="0" y="87510"/>
                    </a:cubicBezTo>
                    <a:cubicBezTo>
                      <a:pt x="17047" y="70079"/>
                      <a:pt x="36487" y="55100"/>
                      <a:pt x="57551" y="43164"/>
                    </a:cubicBezTo>
                    <a:cubicBezTo>
                      <a:pt x="68099" y="37197"/>
                      <a:pt x="79030" y="31967"/>
                      <a:pt x="90257" y="27565"/>
                    </a:cubicBezTo>
                    <a:cubicBezTo>
                      <a:pt x="101483" y="23163"/>
                      <a:pt x="113035" y="19588"/>
                      <a:pt x="124734" y="16811"/>
                    </a:cubicBezTo>
                    <a:cubicBezTo>
                      <a:pt x="148162" y="11316"/>
                      <a:pt x="172270" y="9159"/>
                      <a:pt x="196142" y="10371"/>
                    </a:cubicBezTo>
                    <a:cubicBezTo>
                      <a:pt x="202110" y="10666"/>
                      <a:pt x="208048" y="11168"/>
                      <a:pt x="213986" y="11907"/>
                    </a:cubicBezTo>
                    <a:cubicBezTo>
                      <a:pt x="219895" y="12616"/>
                      <a:pt x="225804" y="13561"/>
                      <a:pt x="231624" y="14684"/>
                    </a:cubicBezTo>
                    <a:cubicBezTo>
                      <a:pt x="234549" y="15245"/>
                      <a:pt x="237444" y="15866"/>
                      <a:pt x="240339" y="16545"/>
                    </a:cubicBezTo>
                    <a:lnTo>
                      <a:pt x="242555" y="17048"/>
                    </a:lnTo>
                    <a:lnTo>
                      <a:pt x="243087" y="17166"/>
                    </a:lnTo>
                    <a:cubicBezTo>
                      <a:pt x="243235" y="17195"/>
                      <a:pt x="243412" y="17225"/>
                      <a:pt x="243560" y="17284"/>
                    </a:cubicBezTo>
                    <a:lnTo>
                      <a:pt x="244594" y="17550"/>
                    </a:lnTo>
                    <a:lnTo>
                      <a:pt x="248966" y="18673"/>
                    </a:lnTo>
                    <a:lnTo>
                      <a:pt x="249468" y="18791"/>
                    </a:lnTo>
                    <a:cubicBezTo>
                      <a:pt x="249616" y="18820"/>
                      <a:pt x="249823" y="18879"/>
                      <a:pt x="250000" y="18938"/>
                    </a:cubicBezTo>
                    <a:lnTo>
                      <a:pt x="251064" y="19234"/>
                    </a:lnTo>
                    <a:lnTo>
                      <a:pt x="253250" y="19854"/>
                    </a:lnTo>
                    <a:cubicBezTo>
                      <a:pt x="253959" y="20061"/>
                      <a:pt x="254698" y="20268"/>
                      <a:pt x="255407" y="20475"/>
                    </a:cubicBezTo>
                    <a:lnTo>
                      <a:pt x="257534" y="21125"/>
                    </a:lnTo>
                    <a:lnTo>
                      <a:pt x="259661" y="21775"/>
                    </a:lnTo>
                    <a:lnTo>
                      <a:pt x="260754" y="22100"/>
                    </a:lnTo>
                    <a:lnTo>
                      <a:pt x="261670" y="22395"/>
                    </a:lnTo>
                    <a:lnTo>
                      <a:pt x="266013" y="23872"/>
                    </a:lnTo>
                    <a:lnTo>
                      <a:pt x="267047" y="24227"/>
                    </a:lnTo>
                    <a:cubicBezTo>
                      <a:pt x="267372" y="24345"/>
                      <a:pt x="267726" y="24463"/>
                      <a:pt x="268051" y="24581"/>
                    </a:cubicBezTo>
                    <a:lnTo>
                      <a:pt x="270149" y="25349"/>
                    </a:lnTo>
                    <a:lnTo>
                      <a:pt x="272276" y="26118"/>
                    </a:lnTo>
                    <a:lnTo>
                      <a:pt x="272808" y="26324"/>
                    </a:lnTo>
                    <a:lnTo>
                      <a:pt x="273340" y="26531"/>
                    </a:lnTo>
                    <a:lnTo>
                      <a:pt x="274374" y="26945"/>
                    </a:lnTo>
                    <a:cubicBezTo>
                      <a:pt x="275762" y="27477"/>
                      <a:pt x="277151" y="28008"/>
                      <a:pt x="278480" y="28599"/>
                    </a:cubicBezTo>
                    <a:cubicBezTo>
                      <a:pt x="279839" y="29161"/>
                      <a:pt x="281198" y="29692"/>
                      <a:pt x="282557" y="30313"/>
                    </a:cubicBezTo>
                    <a:cubicBezTo>
                      <a:pt x="287994" y="32647"/>
                      <a:pt x="293341" y="35158"/>
                      <a:pt x="298600" y="37876"/>
                    </a:cubicBezTo>
                    <a:cubicBezTo>
                      <a:pt x="309117" y="43283"/>
                      <a:pt x="319221" y="49457"/>
                      <a:pt x="328823" y="56282"/>
                    </a:cubicBezTo>
                    <a:cubicBezTo>
                      <a:pt x="333639" y="59679"/>
                      <a:pt x="338307" y="63284"/>
                      <a:pt x="342857" y="67006"/>
                    </a:cubicBezTo>
                    <a:cubicBezTo>
                      <a:pt x="347406" y="70729"/>
                      <a:pt x="351808" y="74629"/>
                      <a:pt x="356063" y="78676"/>
                    </a:cubicBezTo>
                    <a:cubicBezTo>
                      <a:pt x="364571" y="86742"/>
                      <a:pt x="372519" y="95427"/>
                      <a:pt x="379816" y="104586"/>
                    </a:cubicBezTo>
                    <a:cubicBezTo>
                      <a:pt x="394381" y="122903"/>
                      <a:pt x="406287" y="143229"/>
                      <a:pt x="415062" y="164737"/>
                    </a:cubicBezTo>
                    <a:lnTo>
                      <a:pt x="415889" y="166746"/>
                    </a:lnTo>
                    <a:lnTo>
                      <a:pt x="416687" y="168785"/>
                    </a:lnTo>
                    <a:lnTo>
                      <a:pt x="417484" y="170823"/>
                    </a:lnTo>
                    <a:lnTo>
                      <a:pt x="418223" y="172862"/>
                    </a:lnTo>
                    <a:lnTo>
                      <a:pt x="418962" y="174900"/>
                    </a:lnTo>
                    <a:cubicBezTo>
                      <a:pt x="419198" y="175580"/>
                      <a:pt x="419434" y="176259"/>
                      <a:pt x="419671" y="176939"/>
                    </a:cubicBezTo>
                    <a:lnTo>
                      <a:pt x="420380" y="179007"/>
                    </a:lnTo>
                    <a:cubicBezTo>
                      <a:pt x="420498" y="179362"/>
                      <a:pt x="420616" y="179687"/>
                      <a:pt x="420734" y="180041"/>
                    </a:cubicBezTo>
                    <a:lnTo>
                      <a:pt x="421059" y="181075"/>
                    </a:lnTo>
                    <a:cubicBezTo>
                      <a:pt x="421502" y="182434"/>
                      <a:pt x="421945" y="183793"/>
                      <a:pt x="422359" y="185182"/>
                    </a:cubicBezTo>
                    <a:lnTo>
                      <a:pt x="423009" y="187250"/>
                    </a:lnTo>
                    <a:cubicBezTo>
                      <a:pt x="423127" y="187604"/>
                      <a:pt x="423216" y="187929"/>
                      <a:pt x="423334" y="188284"/>
                    </a:cubicBezTo>
                    <a:lnTo>
                      <a:pt x="423629" y="189347"/>
                    </a:lnTo>
                    <a:lnTo>
                      <a:pt x="424841" y="193631"/>
                    </a:lnTo>
                    <a:lnTo>
                      <a:pt x="425904" y="197797"/>
                    </a:lnTo>
                    <a:lnTo>
                      <a:pt x="426200" y="198890"/>
                    </a:lnTo>
                    <a:lnTo>
                      <a:pt x="426318" y="199363"/>
                    </a:lnTo>
                    <a:cubicBezTo>
                      <a:pt x="426318" y="199363"/>
                      <a:pt x="426377" y="199629"/>
                      <a:pt x="426407" y="199776"/>
                    </a:cubicBezTo>
                    <a:lnTo>
                      <a:pt x="426879" y="201874"/>
                    </a:lnTo>
                    <a:lnTo>
                      <a:pt x="427381" y="204031"/>
                    </a:lnTo>
                    <a:lnTo>
                      <a:pt x="427618" y="205094"/>
                    </a:lnTo>
                    <a:lnTo>
                      <a:pt x="427736" y="205626"/>
                    </a:lnTo>
                    <a:lnTo>
                      <a:pt x="427854" y="206187"/>
                    </a:lnTo>
                    <a:lnTo>
                      <a:pt x="428741" y="210560"/>
                    </a:lnTo>
                    <a:cubicBezTo>
                      <a:pt x="428859" y="211121"/>
                      <a:pt x="428977" y="211742"/>
                      <a:pt x="429095" y="212451"/>
                    </a:cubicBezTo>
                    <a:lnTo>
                      <a:pt x="429479" y="214667"/>
                    </a:lnTo>
                    <a:lnTo>
                      <a:pt x="429893" y="216912"/>
                    </a:lnTo>
                    <a:lnTo>
                      <a:pt x="430040" y="217857"/>
                    </a:lnTo>
                    <a:lnTo>
                      <a:pt x="430188" y="218773"/>
                    </a:lnTo>
                    <a:lnTo>
                      <a:pt x="430868" y="223264"/>
                    </a:lnTo>
                    <a:lnTo>
                      <a:pt x="431429" y="227577"/>
                    </a:lnTo>
                    <a:lnTo>
                      <a:pt x="431665" y="229586"/>
                    </a:lnTo>
                    <a:lnTo>
                      <a:pt x="431665" y="229822"/>
                    </a:lnTo>
                    <a:cubicBezTo>
                      <a:pt x="431665" y="229822"/>
                      <a:pt x="431724" y="230000"/>
                      <a:pt x="431724" y="230088"/>
                    </a:cubicBezTo>
                    <a:lnTo>
                      <a:pt x="431784" y="230650"/>
                    </a:lnTo>
                    <a:lnTo>
                      <a:pt x="431902" y="231772"/>
                    </a:lnTo>
                    <a:close/>
                  </a:path>
                </a:pathLst>
              </a:custGeom>
              <a:solidFill>
                <a:schemeClr val="accent4"/>
              </a:solidFill>
              <a:ln w="2951"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grpSp>
      </p:grpSp>
    </p:spTree>
    <p:extLst>
      <p:ext uri="{BB962C8B-B14F-4D97-AF65-F5344CB8AC3E}">
        <p14:creationId xmlns:p14="http://schemas.microsoft.com/office/powerpoint/2010/main" val="7500020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59FF07-ADDD-A105-46B2-99362A7A5282}"/>
              </a:ext>
            </a:extLst>
          </p:cNvPr>
          <p:cNvSpPr/>
          <p:nvPr userDrawn="1"/>
        </p:nvSpPr>
        <p:spPr>
          <a:xfrm>
            <a:off x="0" y="-5040"/>
            <a:ext cx="12200352" cy="613922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4" name="Date Placeholder 3">
            <a:extLst>
              <a:ext uri="{FF2B5EF4-FFF2-40B4-BE49-F238E27FC236}">
                <a16:creationId xmlns:a16="http://schemas.microsoft.com/office/drawing/2014/main" id="{5189DE23-34E2-F320-2228-94F70EA9929C}"/>
              </a:ext>
            </a:extLst>
          </p:cNvPr>
          <p:cNvSpPr>
            <a:spLocks noGrp="1"/>
          </p:cNvSpPr>
          <p:nvPr>
            <p:ph type="dt" sz="half" idx="10"/>
          </p:nvPr>
        </p:nvSpPr>
        <p:spPr>
          <a:xfrm>
            <a:off x="838201" y="6356354"/>
            <a:ext cx="2743200" cy="365125"/>
          </a:xfrm>
          <a:prstGeom prst="rect">
            <a:avLst/>
          </a:prstGeom>
        </p:spPr>
        <p:txBody>
          <a:bodyPr/>
          <a:lstStyle/>
          <a:p>
            <a:fld id="{15BB0922-F0A3-416F-A1FD-CEE6122F75FA}" type="datetimeFigureOut">
              <a:rPr lang="en-GB" smtClean="0"/>
              <a:t>20/08/2025</a:t>
            </a:fld>
            <a:endParaRPr lang="en-GB"/>
          </a:p>
        </p:txBody>
      </p:sp>
      <p:sp>
        <p:nvSpPr>
          <p:cNvPr id="5" name="Footer Placeholder 4">
            <a:extLst>
              <a:ext uri="{FF2B5EF4-FFF2-40B4-BE49-F238E27FC236}">
                <a16:creationId xmlns:a16="http://schemas.microsoft.com/office/drawing/2014/main" id="{0559DA05-6E20-16D6-F235-A2AA29F593ED}"/>
              </a:ext>
            </a:extLst>
          </p:cNvPr>
          <p:cNvSpPr>
            <a:spLocks noGrp="1"/>
          </p:cNvSpPr>
          <p:nvPr>
            <p:ph type="ftr" sz="quarter" idx="11"/>
          </p:nvPr>
        </p:nvSpPr>
        <p:spPr>
          <a:xfrm>
            <a:off x="4038601" y="6356354"/>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0520375D-CE36-DA2E-B972-68CD45C05F5C}"/>
              </a:ext>
            </a:extLst>
          </p:cNvPr>
          <p:cNvSpPr>
            <a:spLocks noGrp="1"/>
          </p:cNvSpPr>
          <p:nvPr>
            <p:ph type="sldNum" sz="quarter" idx="12"/>
          </p:nvPr>
        </p:nvSpPr>
        <p:spPr>
          <a:xfrm>
            <a:off x="8610601" y="6356354"/>
            <a:ext cx="2743200" cy="365125"/>
          </a:xfrm>
          <a:prstGeom prst="rect">
            <a:avLst/>
          </a:prstGeom>
        </p:spPr>
        <p:txBody>
          <a:bodyPr/>
          <a:lstStyle/>
          <a:p>
            <a:fld id="{48AA7C90-5AB7-4215-9F8E-BABE21391D26}" type="slidenum">
              <a:rPr lang="en-GB" smtClean="0"/>
              <a:t>‹#›</a:t>
            </a:fld>
            <a:endParaRPr lang="en-GB"/>
          </a:p>
        </p:txBody>
      </p:sp>
      <p:sp>
        <p:nvSpPr>
          <p:cNvPr id="2" name="Text Placeholder 7">
            <a:extLst>
              <a:ext uri="{FF2B5EF4-FFF2-40B4-BE49-F238E27FC236}">
                <a16:creationId xmlns:a16="http://schemas.microsoft.com/office/drawing/2014/main" id="{B3A6C0DD-487F-092E-6DAA-956507F06D26}"/>
              </a:ext>
            </a:extLst>
          </p:cNvPr>
          <p:cNvSpPr>
            <a:spLocks noGrp="1"/>
          </p:cNvSpPr>
          <p:nvPr>
            <p:ph type="body" sz="quarter" idx="14" hasCustomPrompt="1"/>
          </p:nvPr>
        </p:nvSpPr>
        <p:spPr>
          <a:xfrm>
            <a:off x="-342901" y="2061899"/>
            <a:ext cx="4610460" cy="2005351"/>
          </a:xfrm>
          <a:prstGeom prst="rect">
            <a:avLst/>
          </a:prstGeom>
        </p:spPr>
        <p:txBody>
          <a:bodyPr anchor="b">
            <a:noAutofit/>
          </a:bodyPr>
          <a:lstStyle>
            <a:lvl1pPr marL="0" indent="0" algn="r">
              <a:lnSpc>
                <a:spcPct val="80000"/>
              </a:lnSpc>
              <a:buNone/>
              <a:defRPr sz="5000" spc="-151">
                <a:solidFill>
                  <a:schemeClr val="bg2"/>
                </a:solidFill>
                <a:latin typeface="+mj-lt"/>
              </a:defRPr>
            </a:lvl1pPr>
            <a:lvl5pPr>
              <a:defRPr/>
            </a:lvl5pPr>
          </a:lstStyle>
          <a:p>
            <a:pPr lvl="0"/>
            <a:r>
              <a:rPr lang="en-US"/>
              <a:t>Main</a:t>
            </a:r>
            <a:br>
              <a:rPr lang="en-US"/>
            </a:br>
            <a:r>
              <a:rPr lang="en-US"/>
              <a:t>Heading</a:t>
            </a:r>
            <a:br>
              <a:rPr lang="en-US"/>
            </a:br>
            <a:r>
              <a:rPr lang="en-US"/>
              <a:t>Goes Here</a:t>
            </a:r>
          </a:p>
        </p:txBody>
      </p:sp>
      <p:sp>
        <p:nvSpPr>
          <p:cNvPr id="8" name="Text Placeholder 4">
            <a:extLst>
              <a:ext uri="{FF2B5EF4-FFF2-40B4-BE49-F238E27FC236}">
                <a16:creationId xmlns:a16="http://schemas.microsoft.com/office/drawing/2014/main" id="{8505580B-F43B-6B80-CB34-CEC45F0E085A}"/>
              </a:ext>
            </a:extLst>
          </p:cNvPr>
          <p:cNvSpPr>
            <a:spLocks noGrp="1"/>
          </p:cNvSpPr>
          <p:nvPr>
            <p:ph type="body" sz="quarter" idx="15" hasCustomPrompt="1"/>
          </p:nvPr>
        </p:nvSpPr>
        <p:spPr>
          <a:xfrm>
            <a:off x="4715681" y="2587225"/>
            <a:ext cx="6638120" cy="1911299"/>
          </a:xfrm>
          <a:prstGeom prst="rect">
            <a:avLst/>
          </a:prstGeom>
        </p:spPr>
        <p:txBody>
          <a:bodyPr>
            <a:normAutofit/>
          </a:bodyPr>
          <a:lstStyle>
            <a:lvl1pPr marL="0" indent="0">
              <a:buNone/>
              <a:defRPr sz="1400">
                <a:solidFill>
                  <a:schemeClr val="bg2"/>
                </a:solidFill>
              </a:defRPr>
            </a:lvl1pPr>
            <a:lvl3pPr marL="914400" indent="0">
              <a:buNone/>
              <a:defRPr/>
            </a:lvl3pPr>
          </a:lstStyle>
          <a:p>
            <a:pPr lvl="0"/>
            <a:r>
              <a:rPr lang="en-US"/>
              <a:t>Keep </a:t>
            </a:r>
            <a:r>
              <a:rPr lang="en-US" err="1"/>
              <a:t>bodycopy</a:t>
            </a:r>
            <a:r>
              <a:rPr lang="en-US"/>
              <a:t> and subheading text boxes central to the </a:t>
            </a:r>
            <a:r>
              <a:rPr lang="en-US" err="1"/>
              <a:t>verticlce</a:t>
            </a:r>
            <a:r>
              <a:rPr lang="en-US"/>
              <a:t> heading text box. This gives slides such as these a modern &amp; sleek aesthetic whilst remaining on brand.</a:t>
            </a:r>
          </a:p>
          <a:p>
            <a:pPr lvl="0"/>
            <a:r>
              <a:rPr lang="en-US"/>
              <a:t>Lorem ipsum dolor sit amet, consectetuer adipiscing elit. Maecenas porttitor congue massa. Fusce posuere, magna sed pulvinar ultricies, purus lectus malesuada libero, sit amet commodo magna eros quis </a:t>
            </a:r>
            <a:r>
              <a:rPr lang="en-US" err="1"/>
              <a:t>urna</a:t>
            </a:r>
            <a:r>
              <a:rPr lang="en-US"/>
              <a:t>.</a:t>
            </a:r>
          </a:p>
          <a:p>
            <a:pPr lvl="0"/>
            <a:endParaRPr lang="en-US"/>
          </a:p>
        </p:txBody>
      </p:sp>
      <p:sp>
        <p:nvSpPr>
          <p:cNvPr id="9" name="Text Placeholder 7">
            <a:extLst>
              <a:ext uri="{FF2B5EF4-FFF2-40B4-BE49-F238E27FC236}">
                <a16:creationId xmlns:a16="http://schemas.microsoft.com/office/drawing/2014/main" id="{0B963C49-F6D0-1340-E635-AA19B1449041}"/>
              </a:ext>
            </a:extLst>
          </p:cNvPr>
          <p:cNvSpPr>
            <a:spLocks noGrp="1"/>
          </p:cNvSpPr>
          <p:nvPr>
            <p:ph type="body" sz="quarter" idx="16" hasCustomPrompt="1"/>
          </p:nvPr>
        </p:nvSpPr>
        <p:spPr>
          <a:xfrm>
            <a:off x="4704967" y="2061899"/>
            <a:ext cx="4619559" cy="465177"/>
          </a:xfrm>
          <a:prstGeom prst="rect">
            <a:avLst/>
          </a:prstGeom>
        </p:spPr>
        <p:txBody>
          <a:bodyPr anchor="b">
            <a:noAutofit/>
          </a:bodyPr>
          <a:lstStyle>
            <a:lvl1pPr marL="0" indent="0">
              <a:buNone/>
              <a:defRPr sz="2200" spc="-151">
                <a:solidFill>
                  <a:schemeClr val="bg2"/>
                </a:solidFill>
                <a:latin typeface="+mj-lt"/>
              </a:defRPr>
            </a:lvl1pPr>
            <a:lvl5pPr>
              <a:defRPr/>
            </a:lvl5pPr>
          </a:lstStyle>
          <a:p>
            <a:pPr lvl="0"/>
            <a:r>
              <a:rPr lang="en-US"/>
              <a:t>Subheading Here</a:t>
            </a:r>
          </a:p>
        </p:txBody>
      </p:sp>
      <p:sp>
        <p:nvSpPr>
          <p:cNvPr id="3" name="Freeform: Shape 2">
            <a:extLst>
              <a:ext uri="{FF2B5EF4-FFF2-40B4-BE49-F238E27FC236}">
                <a16:creationId xmlns:a16="http://schemas.microsoft.com/office/drawing/2014/main" id="{129F2DD4-D06A-FA13-CF89-39E1A19F8037}"/>
              </a:ext>
              <a:ext uri="{C183D7F6-B498-43B3-948B-1728B52AA6E4}">
                <adec:decorative xmlns:adec="http://schemas.microsoft.com/office/drawing/2017/decorative" val="1"/>
              </a:ext>
            </a:extLst>
          </p:cNvPr>
          <p:cNvSpPr/>
          <p:nvPr userDrawn="1"/>
        </p:nvSpPr>
        <p:spPr>
          <a:xfrm rot="16200000" flipV="1">
            <a:off x="3922193" y="2100685"/>
            <a:ext cx="1353481" cy="69007"/>
          </a:xfrm>
          <a:custGeom>
            <a:avLst/>
            <a:gdLst>
              <a:gd name="connsiteX0" fmla="*/ 2859810 w 2961619"/>
              <a:gd name="connsiteY0" fmla="*/ 60041 h 60151"/>
              <a:gd name="connsiteX1" fmla="*/ 2845649 w 2961619"/>
              <a:gd name="connsiteY1" fmla="*/ 75 h 60151"/>
              <a:gd name="connsiteX2" fmla="*/ 0 w 2961619"/>
              <a:gd name="connsiteY2" fmla="*/ 29173 h 60151"/>
              <a:gd name="connsiteX3" fmla="*/ 2859810 w 2961619"/>
              <a:gd name="connsiteY3" fmla="*/ 60041 h 60151"/>
            </a:gdLst>
            <a:ahLst/>
            <a:cxnLst>
              <a:cxn ang="0">
                <a:pos x="connsiteX0" y="connsiteY0"/>
              </a:cxn>
              <a:cxn ang="0">
                <a:pos x="connsiteX1" y="connsiteY1"/>
              </a:cxn>
              <a:cxn ang="0">
                <a:pos x="connsiteX2" y="connsiteY2"/>
              </a:cxn>
              <a:cxn ang="0">
                <a:pos x="connsiteX3" y="connsiteY3"/>
              </a:cxn>
            </a:cxnLst>
            <a:rect l="l" t="t" r="r" b="b"/>
            <a:pathLst>
              <a:path w="2961619" h="60151">
                <a:moveTo>
                  <a:pt x="2859810" y="60041"/>
                </a:moveTo>
                <a:cubicBezTo>
                  <a:pt x="2995588" y="63193"/>
                  <a:pt x="3000165" y="-2516"/>
                  <a:pt x="2845649" y="75"/>
                </a:cubicBezTo>
                <a:lnTo>
                  <a:pt x="0" y="29173"/>
                </a:lnTo>
                <a:lnTo>
                  <a:pt x="2859810" y="60041"/>
                </a:lnTo>
                <a:close/>
              </a:path>
            </a:pathLst>
          </a:custGeom>
          <a:solidFill>
            <a:schemeClr val="accent3"/>
          </a:solidFill>
          <a:ln w="431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 name="Freeform: Shape 10">
            <a:extLst>
              <a:ext uri="{FF2B5EF4-FFF2-40B4-BE49-F238E27FC236}">
                <a16:creationId xmlns:a16="http://schemas.microsoft.com/office/drawing/2014/main" id="{98004CA6-A180-DBEB-C7C4-65E14811E7D3}"/>
              </a:ext>
              <a:ext uri="{C183D7F6-B498-43B3-948B-1728B52AA6E4}">
                <adec:decorative xmlns:adec="http://schemas.microsoft.com/office/drawing/2017/decorative" val="1"/>
              </a:ext>
            </a:extLst>
          </p:cNvPr>
          <p:cNvSpPr/>
          <p:nvPr userDrawn="1"/>
        </p:nvSpPr>
        <p:spPr>
          <a:xfrm rot="16200000">
            <a:off x="3256617" y="3415203"/>
            <a:ext cx="2395137" cy="95782"/>
          </a:xfrm>
          <a:custGeom>
            <a:avLst/>
            <a:gdLst>
              <a:gd name="connsiteX0" fmla="*/ 2859810 w 2961619"/>
              <a:gd name="connsiteY0" fmla="*/ 60041 h 60151"/>
              <a:gd name="connsiteX1" fmla="*/ 2845649 w 2961619"/>
              <a:gd name="connsiteY1" fmla="*/ 75 h 60151"/>
              <a:gd name="connsiteX2" fmla="*/ 0 w 2961619"/>
              <a:gd name="connsiteY2" fmla="*/ 29173 h 60151"/>
              <a:gd name="connsiteX3" fmla="*/ 2859810 w 2961619"/>
              <a:gd name="connsiteY3" fmla="*/ 60041 h 60151"/>
            </a:gdLst>
            <a:ahLst/>
            <a:cxnLst>
              <a:cxn ang="0">
                <a:pos x="connsiteX0" y="connsiteY0"/>
              </a:cxn>
              <a:cxn ang="0">
                <a:pos x="connsiteX1" y="connsiteY1"/>
              </a:cxn>
              <a:cxn ang="0">
                <a:pos x="connsiteX2" y="connsiteY2"/>
              </a:cxn>
              <a:cxn ang="0">
                <a:pos x="connsiteX3" y="connsiteY3"/>
              </a:cxn>
            </a:cxnLst>
            <a:rect l="l" t="t" r="r" b="b"/>
            <a:pathLst>
              <a:path w="2961619" h="60151">
                <a:moveTo>
                  <a:pt x="2859810" y="60041"/>
                </a:moveTo>
                <a:cubicBezTo>
                  <a:pt x="2995588" y="63193"/>
                  <a:pt x="3000165" y="-2516"/>
                  <a:pt x="2845649" y="75"/>
                </a:cubicBezTo>
                <a:lnTo>
                  <a:pt x="0" y="29173"/>
                </a:lnTo>
                <a:lnTo>
                  <a:pt x="2859810" y="60041"/>
                </a:lnTo>
                <a:close/>
              </a:path>
            </a:pathLst>
          </a:custGeom>
          <a:blipFill>
            <a:blip r:embed="rId2"/>
            <a:srcRect/>
            <a:stretch>
              <a:fillRect t="-114474669" b="-114474669"/>
            </a:stretch>
          </a:blipFill>
          <a:ln w="431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Tree>
    <p:extLst>
      <p:ext uri="{BB962C8B-B14F-4D97-AF65-F5344CB8AC3E}">
        <p14:creationId xmlns:p14="http://schemas.microsoft.com/office/powerpoint/2010/main" val="23583958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59" name="Picture 158">
            <a:extLst>
              <a:ext uri="{FF2B5EF4-FFF2-40B4-BE49-F238E27FC236}">
                <a16:creationId xmlns:a16="http://schemas.microsoft.com/office/drawing/2014/main" id="{A58DB3E7-D19D-29D5-131B-90C3ADE479FB}"/>
              </a:ext>
            </a:extLst>
          </p:cNvPr>
          <p:cNvPicPr>
            <a:picLocks noChangeAspect="1"/>
          </p:cNvPicPr>
          <p:nvPr userDrawn="1"/>
        </p:nvPicPr>
        <p:blipFill>
          <a:blip r:embed="rId2"/>
          <a:stretch>
            <a:fillRect/>
          </a:stretch>
        </p:blipFill>
        <p:spPr>
          <a:xfrm rot="1243312">
            <a:off x="-4808137" y="-6119448"/>
            <a:ext cx="13397240" cy="13689831"/>
          </a:xfrm>
          <a:prstGeom prst="rect">
            <a:avLst/>
          </a:prstGeom>
        </p:spPr>
      </p:pic>
      <p:sp>
        <p:nvSpPr>
          <p:cNvPr id="163" name="Rectangle 162">
            <a:extLst>
              <a:ext uri="{FF2B5EF4-FFF2-40B4-BE49-F238E27FC236}">
                <a16:creationId xmlns:a16="http://schemas.microsoft.com/office/drawing/2014/main" id="{8126CC39-6BF5-8207-E266-8CFD472C39C4}"/>
              </a:ext>
            </a:extLst>
          </p:cNvPr>
          <p:cNvSpPr/>
          <p:nvPr userDrawn="1"/>
        </p:nvSpPr>
        <p:spPr>
          <a:xfrm>
            <a:off x="5231659" y="4491274"/>
            <a:ext cx="2159742" cy="16745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FCD9CB5A-FAB3-0B1E-93B5-476DAB704E3E}"/>
              </a:ext>
            </a:extLst>
          </p:cNvPr>
          <p:cNvSpPr/>
          <p:nvPr userDrawn="1"/>
        </p:nvSpPr>
        <p:spPr>
          <a:xfrm>
            <a:off x="0" y="5183424"/>
            <a:ext cx="8093676" cy="16745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Picture Placeholder 5">
            <a:extLst>
              <a:ext uri="{FF2B5EF4-FFF2-40B4-BE49-F238E27FC236}">
                <a16:creationId xmlns:a16="http://schemas.microsoft.com/office/drawing/2014/main" id="{C8F7A01F-E0FF-E0E0-5F6E-5603253CDD53}"/>
              </a:ext>
            </a:extLst>
          </p:cNvPr>
          <p:cNvSpPr>
            <a:spLocks noGrp="1"/>
          </p:cNvSpPr>
          <p:nvPr>
            <p:ph type="pic" sz="quarter" idx="10"/>
          </p:nvPr>
        </p:nvSpPr>
        <p:spPr>
          <a:xfrm>
            <a:off x="-2170357" y="-3449978"/>
            <a:ext cx="8196018" cy="8399072"/>
          </a:xfrm>
          <a:prstGeom prst="ellipse">
            <a:avLst/>
          </a:prstGeom>
        </p:spPr>
        <p:txBody>
          <a:bodyPr/>
          <a:lstStyle/>
          <a:p>
            <a:r>
              <a:rPr lang="en-US"/>
              <a:t>Click icon to add picture</a:t>
            </a:r>
            <a:endParaRPr lang="en-GB"/>
          </a:p>
        </p:txBody>
      </p:sp>
      <p:sp>
        <p:nvSpPr>
          <p:cNvPr id="148" name="Text Placeholder 7">
            <a:extLst>
              <a:ext uri="{FF2B5EF4-FFF2-40B4-BE49-F238E27FC236}">
                <a16:creationId xmlns:a16="http://schemas.microsoft.com/office/drawing/2014/main" id="{E656470D-6832-886F-5B90-0F1FF73356AC}"/>
              </a:ext>
            </a:extLst>
          </p:cNvPr>
          <p:cNvSpPr>
            <a:spLocks noGrp="1"/>
          </p:cNvSpPr>
          <p:nvPr>
            <p:ph type="body" sz="quarter" idx="14" hasCustomPrompt="1"/>
          </p:nvPr>
        </p:nvSpPr>
        <p:spPr>
          <a:xfrm>
            <a:off x="6254753" y="3808901"/>
            <a:ext cx="5437185" cy="792587"/>
          </a:xfrm>
          <a:prstGeom prst="rect">
            <a:avLst/>
          </a:prstGeom>
        </p:spPr>
        <p:txBody>
          <a:bodyPr anchor="b">
            <a:noAutofit/>
          </a:bodyPr>
          <a:lstStyle>
            <a:lvl1pPr marL="0" indent="0">
              <a:buNone/>
              <a:defRPr sz="5000" spc="-151">
                <a:solidFill>
                  <a:schemeClr val="bg2"/>
                </a:solidFill>
                <a:latin typeface="+mj-lt"/>
              </a:defRPr>
            </a:lvl1pPr>
            <a:lvl5pPr>
              <a:defRPr/>
            </a:lvl5pPr>
          </a:lstStyle>
          <a:p>
            <a:pPr lvl="0"/>
            <a:r>
              <a:rPr lang="en-US"/>
              <a:t>Main Heading</a:t>
            </a:r>
          </a:p>
        </p:txBody>
      </p:sp>
      <p:sp>
        <p:nvSpPr>
          <p:cNvPr id="149" name="Text Placeholder 4">
            <a:extLst>
              <a:ext uri="{FF2B5EF4-FFF2-40B4-BE49-F238E27FC236}">
                <a16:creationId xmlns:a16="http://schemas.microsoft.com/office/drawing/2014/main" id="{69ABE70C-DC28-5DAF-76EE-F72F4B9E6CCD}"/>
              </a:ext>
            </a:extLst>
          </p:cNvPr>
          <p:cNvSpPr>
            <a:spLocks noGrp="1"/>
          </p:cNvSpPr>
          <p:nvPr>
            <p:ph type="body" sz="quarter" idx="15" hasCustomPrompt="1"/>
          </p:nvPr>
        </p:nvSpPr>
        <p:spPr>
          <a:xfrm>
            <a:off x="6254750" y="4905236"/>
            <a:ext cx="4813299" cy="2152056"/>
          </a:xfrm>
          <a:prstGeom prst="rect">
            <a:avLst/>
          </a:prstGeom>
        </p:spPr>
        <p:txBody>
          <a:bodyPr>
            <a:normAutofit/>
          </a:bodyPr>
          <a:lstStyle>
            <a:lvl1pPr marL="0" indent="0">
              <a:buNone/>
              <a:defRPr sz="1400">
                <a:solidFill>
                  <a:schemeClr val="bg2"/>
                </a:solidFill>
              </a:defRPr>
            </a:lvl1pPr>
            <a:lvl3pPr marL="914400" indent="0">
              <a:buNone/>
              <a:defRPr/>
            </a:lvl3pPr>
          </a:lstStyle>
          <a:p>
            <a:pPr lvl="0"/>
            <a:r>
              <a:rPr lang="en-US"/>
              <a:t>To add an image, click on the image icon to the right. If that’s not there and an image is already present, an easy way is to right click, then click replace image and choose either a file from your computer, or paste an image.</a:t>
            </a:r>
          </a:p>
        </p:txBody>
      </p:sp>
      <p:sp>
        <p:nvSpPr>
          <p:cNvPr id="150" name="Text Placeholder 7">
            <a:extLst>
              <a:ext uri="{FF2B5EF4-FFF2-40B4-BE49-F238E27FC236}">
                <a16:creationId xmlns:a16="http://schemas.microsoft.com/office/drawing/2014/main" id="{EBCCB572-DB58-7C9B-F2B0-FEFC580151C6}"/>
              </a:ext>
            </a:extLst>
          </p:cNvPr>
          <p:cNvSpPr>
            <a:spLocks noGrp="1"/>
          </p:cNvSpPr>
          <p:nvPr>
            <p:ph type="body" sz="quarter" idx="16" hasCustomPrompt="1"/>
          </p:nvPr>
        </p:nvSpPr>
        <p:spPr>
          <a:xfrm>
            <a:off x="6254751" y="4414499"/>
            <a:ext cx="5437185" cy="465177"/>
          </a:xfrm>
          <a:prstGeom prst="rect">
            <a:avLst/>
          </a:prstGeom>
        </p:spPr>
        <p:txBody>
          <a:bodyPr anchor="b">
            <a:noAutofit/>
          </a:bodyPr>
          <a:lstStyle>
            <a:lvl1pPr marL="0" indent="0">
              <a:buNone/>
              <a:defRPr sz="2200" spc="-151">
                <a:solidFill>
                  <a:schemeClr val="bg2"/>
                </a:solidFill>
                <a:latin typeface="+mj-lt"/>
              </a:defRPr>
            </a:lvl1pPr>
            <a:lvl5pPr>
              <a:defRPr/>
            </a:lvl5pPr>
          </a:lstStyle>
          <a:p>
            <a:pPr lvl="0"/>
            <a:r>
              <a:rPr lang="en-US"/>
              <a:t>Subheading Here</a:t>
            </a:r>
          </a:p>
        </p:txBody>
      </p:sp>
      <p:pic>
        <p:nvPicPr>
          <p:cNvPr id="164" name="Picture 163">
            <a:extLst>
              <a:ext uri="{FF2B5EF4-FFF2-40B4-BE49-F238E27FC236}">
                <a16:creationId xmlns:a16="http://schemas.microsoft.com/office/drawing/2014/main" id="{A577E55C-05E9-205C-CB3D-46B40F6C163F}"/>
              </a:ext>
            </a:extLst>
          </p:cNvPr>
          <p:cNvPicPr>
            <a:picLocks noChangeAspect="1"/>
          </p:cNvPicPr>
          <p:nvPr userDrawn="1"/>
        </p:nvPicPr>
        <p:blipFill>
          <a:blip r:embed="rId3"/>
          <a:stretch>
            <a:fillRect/>
          </a:stretch>
        </p:blipFill>
        <p:spPr>
          <a:xfrm>
            <a:off x="303213" y="6255837"/>
            <a:ext cx="467500" cy="478133"/>
          </a:xfrm>
          <a:prstGeom prst="rect">
            <a:avLst/>
          </a:prstGeom>
        </p:spPr>
      </p:pic>
      <p:sp>
        <p:nvSpPr>
          <p:cNvPr id="165" name="Slide Number Placeholder 5">
            <a:extLst>
              <a:ext uri="{FF2B5EF4-FFF2-40B4-BE49-F238E27FC236}">
                <a16:creationId xmlns:a16="http://schemas.microsoft.com/office/drawing/2014/main" id="{179506D9-5A98-29C0-E53A-D98E4C2B82AB}"/>
              </a:ext>
            </a:extLst>
          </p:cNvPr>
          <p:cNvSpPr txBox="1">
            <a:spLocks/>
          </p:cNvSpPr>
          <p:nvPr userDrawn="1"/>
        </p:nvSpPr>
        <p:spPr>
          <a:xfrm>
            <a:off x="303213" y="6255838"/>
            <a:ext cx="467500" cy="47813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154B9AF-2141-460E-9B09-26A23603E0C2}" type="slidenum">
              <a:rPr lang="en-GB" sz="1200" b="1" smtClean="0">
                <a:solidFill>
                  <a:schemeClr val="bg2"/>
                </a:solidFill>
                <a:latin typeface="+mj-lt"/>
              </a:rPr>
              <a:pPr algn="ctr"/>
              <a:t>‹#›</a:t>
            </a:fld>
            <a:endParaRPr lang="en-GB" sz="1200" b="1">
              <a:solidFill>
                <a:schemeClr val="bg2"/>
              </a:solidFill>
              <a:latin typeface="+mj-lt"/>
            </a:endParaRPr>
          </a:p>
        </p:txBody>
      </p:sp>
      <p:grpSp>
        <p:nvGrpSpPr>
          <p:cNvPr id="166" name="Group 165">
            <a:extLst>
              <a:ext uri="{FF2B5EF4-FFF2-40B4-BE49-F238E27FC236}">
                <a16:creationId xmlns:a16="http://schemas.microsoft.com/office/drawing/2014/main" id="{E169DE70-3A5D-D7A2-6196-8DF0058E58D0}"/>
              </a:ext>
            </a:extLst>
          </p:cNvPr>
          <p:cNvGrpSpPr/>
          <p:nvPr userDrawn="1"/>
        </p:nvGrpSpPr>
        <p:grpSpPr>
          <a:xfrm>
            <a:off x="1149585" y="6285684"/>
            <a:ext cx="1652474" cy="414374"/>
            <a:chOff x="5142889" y="6222843"/>
            <a:chExt cx="1978172" cy="496046"/>
          </a:xfrm>
        </p:grpSpPr>
        <p:pic>
          <p:nvPicPr>
            <p:cNvPr id="167" name="Picture 166" descr="Heart icon with the label &quot;We care passionately&quot;">
              <a:extLst>
                <a:ext uri="{FF2B5EF4-FFF2-40B4-BE49-F238E27FC236}">
                  <a16:creationId xmlns:a16="http://schemas.microsoft.com/office/drawing/2014/main" id="{B67E0CE6-5F6D-CE47-54E5-1FDDF0F235B5}"/>
                </a:ext>
              </a:extLst>
            </p:cNvPr>
            <p:cNvPicPr>
              <a:picLocks noChangeAspect="1"/>
            </p:cNvPicPr>
            <p:nvPr userDrawn="1"/>
          </p:nvPicPr>
          <p:blipFill>
            <a:blip r:embed="rId4"/>
            <a:stretch>
              <a:fillRect/>
            </a:stretch>
          </p:blipFill>
          <p:spPr>
            <a:xfrm>
              <a:off x="5142889" y="6222843"/>
              <a:ext cx="467501" cy="496046"/>
            </a:xfrm>
            <a:prstGeom prst="rect">
              <a:avLst/>
            </a:prstGeom>
          </p:spPr>
        </p:pic>
        <p:pic>
          <p:nvPicPr>
            <p:cNvPr id="168" name="Picture 167" descr="Checkmark icon with the label &quot;We do the right thing&quot;">
              <a:extLst>
                <a:ext uri="{FF2B5EF4-FFF2-40B4-BE49-F238E27FC236}">
                  <a16:creationId xmlns:a16="http://schemas.microsoft.com/office/drawing/2014/main" id="{DBB2F45A-A3B0-FA09-1542-BF2ED9BF1367}"/>
                </a:ext>
              </a:extLst>
            </p:cNvPr>
            <p:cNvPicPr>
              <a:picLocks noChangeAspect="1"/>
            </p:cNvPicPr>
            <p:nvPr userDrawn="1"/>
          </p:nvPicPr>
          <p:blipFill>
            <a:blip r:embed="rId5"/>
            <a:stretch>
              <a:fillRect/>
            </a:stretch>
          </p:blipFill>
          <p:spPr>
            <a:xfrm>
              <a:off x="5895239" y="6259509"/>
              <a:ext cx="440672" cy="457360"/>
            </a:xfrm>
            <a:prstGeom prst="rect">
              <a:avLst/>
            </a:prstGeom>
          </p:spPr>
        </p:pic>
        <p:pic>
          <p:nvPicPr>
            <p:cNvPr id="169" name="Picture 168" descr="Shooting star icon with the label &quot;We make a difference&quot;">
              <a:extLst>
                <a:ext uri="{FF2B5EF4-FFF2-40B4-BE49-F238E27FC236}">
                  <a16:creationId xmlns:a16="http://schemas.microsoft.com/office/drawing/2014/main" id="{91E8AFE0-399C-59F7-BBE2-826AEB1B5326}"/>
                </a:ext>
              </a:extLst>
            </p:cNvPr>
            <p:cNvPicPr>
              <a:picLocks noChangeAspect="1"/>
            </p:cNvPicPr>
            <p:nvPr userDrawn="1"/>
          </p:nvPicPr>
          <p:blipFill>
            <a:blip r:embed="rId6"/>
            <a:stretch>
              <a:fillRect/>
            </a:stretch>
          </p:blipFill>
          <p:spPr>
            <a:xfrm>
              <a:off x="6620760" y="6245432"/>
              <a:ext cx="500301" cy="471437"/>
            </a:xfrm>
            <a:prstGeom prst="rect">
              <a:avLst/>
            </a:prstGeom>
          </p:spPr>
        </p:pic>
      </p:grpSp>
    </p:spTree>
    <p:extLst>
      <p:ext uri="{BB962C8B-B14F-4D97-AF65-F5344CB8AC3E}">
        <p14:creationId xmlns:p14="http://schemas.microsoft.com/office/powerpoint/2010/main" val="38988452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E9886B5-FA35-0C00-1F38-9A6067C9D1AF}"/>
              </a:ext>
            </a:extLst>
          </p:cNvPr>
          <p:cNvPicPr>
            <a:picLocks noChangeAspect="1"/>
          </p:cNvPicPr>
          <p:nvPr userDrawn="1"/>
        </p:nvPicPr>
        <p:blipFill>
          <a:blip r:embed="rId2"/>
          <a:stretch>
            <a:fillRect/>
          </a:stretch>
        </p:blipFill>
        <p:spPr>
          <a:xfrm>
            <a:off x="309744" y="296863"/>
            <a:ext cx="5740803" cy="5868987"/>
          </a:xfrm>
          <a:prstGeom prst="rect">
            <a:avLst/>
          </a:prstGeom>
        </p:spPr>
      </p:pic>
      <p:sp>
        <p:nvSpPr>
          <p:cNvPr id="3" name="Picture Placeholder 5">
            <a:extLst>
              <a:ext uri="{FF2B5EF4-FFF2-40B4-BE49-F238E27FC236}">
                <a16:creationId xmlns:a16="http://schemas.microsoft.com/office/drawing/2014/main" id="{A7D8E79D-C6D8-FE1F-0318-6FFD31B5D85B}"/>
              </a:ext>
            </a:extLst>
          </p:cNvPr>
          <p:cNvSpPr>
            <a:spLocks noGrp="1"/>
          </p:cNvSpPr>
          <p:nvPr>
            <p:ph type="pic" sz="quarter" idx="10" hasCustomPrompt="1"/>
          </p:nvPr>
        </p:nvSpPr>
        <p:spPr>
          <a:xfrm>
            <a:off x="1458701" y="1445002"/>
            <a:ext cx="3457730" cy="3543393"/>
          </a:xfrm>
          <a:prstGeom prst="ellipse">
            <a:avLst/>
          </a:prstGeom>
        </p:spPr>
        <p:txBody>
          <a:bodyPr/>
          <a:lstStyle>
            <a:lvl1pPr marL="0" indent="0">
              <a:buNone/>
              <a:defRPr/>
            </a:lvl1pPr>
          </a:lstStyle>
          <a:p>
            <a:r>
              <a:rPr lang="en-US"/>
              <a:t> </a:t>
            </a:r>
            <a:endParaRPr lang="en-GB"/>
          </a:p>
        </p:txBody>
      </p:sp>
      <p:sp>
        <p:nvSpPr>
          <p:cNvPr id="9" name="Text Placeholder 7">
            <a:extLst>
              <a:ext uri="{FF2B5EF4-FFF2-40B4-BE49-F238E27FC236}">
                <a16:creationId xmlns:a16="http://schemas.microsoft.com/office/drawing/2014/main" id="{9FBFA5D5-9CB2-C5EA-6E12-E16B759AA473}"/>
              </a:ext>
            </a:extLst>
          </p:cNvPr>
          <p:cNvSpPr>
            <a:spLocks noGrp="1"/>
          </p:cNvSpPr>
          <p:nvPr>
            <p:ph type="body" sz="quarter" idx="14" hasCustomPrompt="1"/>
          </p:nvPr>
        </p:nvSpPr>
        <p:spPr>
          <a:xfrm>
            <a:off x="6454778" y="2803591"/>
            <a:ext cx="5437185" cy="792587"/>
          </a:xfrm>
          <a:prstGeom prst="rect">
            <a:avLst/>
          </a:prstGeom>
        </p:spPr>
        <p:txBody>
          <a:bodyPr anchor="b">
            <a:noAutofit/>
          </a:bodyPr>
          <a:lstStyle>
            <a:lvl1pPr marL="0" indent="0">
              <a:buNone/>
              <a:defRPr sz="5000" spc="-151">
                <a:solidFill>
                  <a:schemeClr val="bg2"/>
                </a:solidFill>
                <a:latin typeface="+mj-lt"/>
              </a:defRPr>
            </a:lvl1pPr>
            <a:lvl5pPr>
              <a:defRPr/>
            </a:lvl5pPr>
          </a:lstStyle>
          <a:p>
            <a:pPr lvl="0"/>
            <a:r>
              <a:rPr lang="en-US"/>
              <a:t>Main Heading</a:t>
            </a:r>
          </a:p>
        </p:txBody>
      </p:sp>
      <p:sp>
        <p:nvSpPr>
          <p:cNvPr id="10" name="Text Placeholder 4">
            <a:extLst>
              <a:ext uri="{FF2B5EF4-FFF2-40B4-BE49-F238E27FC236}">
                <a16:creationId xmlns:a16="http://schemas.microsoft.com/office/drawing/2014/main" id="{77473396-6DBC-4884-AF65-3ECA8F69C596}"/>
              </a:ext>
            </a:extLst>
          </p:cNvPr>
          <p:cNvSpPr>
            <a:spLocks noGrp="1"/>
          </p:cNvSpPr>
          <p:nvPr>
            <p:ph type="body" sz="quarter" idx="15" hasCustomPrompt="1"/>
          </p:nvPr>
        </p:nvSpPr>
        <p:spPr>
          <a:xfrm>
            <a:off x="6454775" y="3899926"/>
            <a:ext cx="4813299" cy="2152056"/>
          </a:xfrm>
          <a:prstGeom prst="rect">
            <a:avLst/>
          </a:prstGeom>
        </p:spPr>
        <p:txBody>
          <a:bodyPr>
            <a:normAutofit/>
          </a:bodyPr>
          <a:lstStyle>
            <a:lvl1pPr marL="0" indent="0">
              <a:buNone/>
              <a:defRPr sz="1400">
                <a:solidFill>
                  <a:schemeClr val="bg2"/>
                </a:solidFill>
              </a:defRPr>
            </a:lvl1pPr>
            <a:lvl3pPr marL="914400" indent="0">
              <a:buNone/>
              <a:defRPr/>
            </a:lvl3pPr>
          </a:lstStyle>
          <a:p>
            <a:pPr lvl="0"/>
            <a:r>
              <a:rPr lang="en-US"/>
              <a:t>To add an image, click on the image icon to the right. If that’s not there and an image is already present, an easy way is to right click, then click replace image and choose either a file from your computer, or paste an image.</a:t>
            </a:r>
          </a:p>
        </p:txBody>
      </p:sp>
      <p:sp>
        <p:nvSpPr>
          <p:cNvPr id="11" name="Text Placeholder 7">
            <a:extLst>
              <a:ext uri="{FF2B5EF4-FFF2-40B4-BE49-F238E27FC236}">
                <a16:creationId xmlns:a16="http://schemas.microsoft.com/office/drawing/2014/main" id="{34362AF8-16E5-B13F-6047-8127D900FBA9}"/>
              </a:ext>
            </a:extLst>
          </p:cNvPr>
          <p:cNvSpPr>
            <a:spLocks noGrp="1"/>
          </p:cNvSpPr>
          <p:nvPr>
            <p:ph type="body" sz="quarter" idx="16" hasCustomPrompt="1"/>
          </p:nvPr>
        </p:nvSpPr>
        <p:spPr>
          <a:xfrm>
            <a:off x="6454776" y="3409189"/>
            <a:ext cx="5437185" cy="465177"/>
          </a:xfrm>
          <a:prstGeom prst="rect">
            <a:avLst/>
          </a:prstGeom>
        </p:spPr>
        <p:txBody>
          <a:bodyPr anchor="b">
            <a:noAutofit/>
          </a:bodyPr>
          <a:lstStyle>
            <a:lvl1pPr marL="0" indent="0">
              <a:buNone/>
              <a:defRPr sz="2200" spc="-151">
                <a:solidFill>
                  <a:schemeClr val="bg2"/>
                </a:solidFill>
                <a:latin typeface="+mj-lt"/>
              </a:defRPr>
            </a:lvl1pPr>
            <a:lvl5pPr>
              <a:defRPr/>
            </a:lvl5pPr>
          </a:lstStyle>
          <a:p>
            <a:pPr lvl="0"/>
            <a:r>
              <a:rPr lang="en-US"/>
              <a:t>Subheading Here</a:t>
            </a:r>
          </a:p>
        </p:txBody>
      </p:sp>
    </p:spTree>
    <p:extLst>
      <p:ext uri="{BB962C8B-B14F-4D97-AF65-F5344CB8AC3E}">
        <p14:creationId xmlns:p14="http://schemas.microsoft.com/office/powerpoint/2010/main" val="33806312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59FF07-ADDD-A105-46B2-99362A7A5282}"/>
              </a:ext>
            </a:extLst>
          </p:cNvPr>
          <p:cNvSpPr/>
          <p:nvPr userDrawn="1"/>
        </p:nvSpPr>
        <p:spPr>
          <a:xfrm>
            <a:off x="0" y="-5040"/>
            <a:ext cx="12200352" cy="613922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4" name="Date Placeholder 3">
            <a:extLst>
              <a:ext uri="{FF2B5EF4-FFF2-40B4-BE49-F238E27FC236}">
                <a16:creationId xmlns:a16="http://schemas.microsoft.com/office/drawing/2014/main" id="{5189DE23-34E2-F320-2228-94F70EA9929C}"/>
              </a:ext>
            </a:extLst>
          </p:cNvPr>
          <p:cNvSpPr>
            <a:spLocks noGrp="1"/>
          </p:cNvSpPr>
          <p:nvPr>
            <p:ph type="dt" sz="half" idx="10"/>
          </p:nvPr>
        </p:nvSpPr>
        <p:spPr>
          <a:xfrm>
            <a:off x="838201" y="6356354"/>
            <a:ext cx="2743200" cy="365125"/>
          </a:xfrm>
          <a:prstGeom prst="rect">
            <a:avLst/>
          </a:prstGeom>
        </p:spPr>
        <p:txBody>
          <a:bodyPr/>
          <a:lstStyle/>
          <a:p>
            <a:fld id="{15BB0922-F0A3-416F-A1FD-CEE6122F75FA}" type="datetimeFigureOut">
              <a:rPr lang="en-GB" smtClean="0"/>
              <a:t>20/08/2025</a:t>
            </a:fld>
            <a:endParaRPr lang="en-GB"/>
          </a:p>
        </p:txBody>
      </p:sp>
      <p:sp>
        <p:nvSpPr>
          <p:cNvPr id="5" name="Footer Placeholder 4">
            <a:extLst>
              <a:ext uri="{FF2B5EF4-FFF2-40B4-BE49-F238E27FC236}">
                <a16:creationId xmlns:a16="http://schemas.microsoft.com/office/drawing/2014/main" id="{0559DA05-6E20-16D6-F235-A2AA29F593ED}"/>
              </a:ext>
            </a:extLst>
          </p:cNvPr>
          <p:cNvSpPr>
            <a:spLocks noGrp="1"/>
          </p:cNvSpPr>
          <p:nvPr>
            <p:ph type="ftr" sz="quarter" idx="11"/>
          </p:nvPr>
        </p:nvSpPr>
        <p:spPr>
          <a:xfrm>
            <a:off x="4038601" y="6356354"/>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0520375D-CE36-DA2E-B972-68CD45C05F5C}"/>
              </a:ext>
            </a:extLst>
          </p:cNvPr>
          <p:cNvSpPr>
            <a:spLocks noGrp="1"/>
          </p:cNvSpPr>
          <p:nvPr>
            <p:ph type="sldNum" sz="quarter" idx="12"/>
          </p:nvPr>
        </p:nvSpPr>
        <p:spPr>
          <a:xfrm>
            <a:off x="8610601" y="6356354"/>
            <a:ext cx="2743200" cy="365125"/>
          </a:xfrm>
          <a:prstGeom prst="rect">
            <a:avLst/>
          </a:prstGeom>
        </p:spPr>
        <p:txBody>
          <a:bodyPr/>
          <a:lstStyle/>
          <a:p>
            <a:fld id="{48AA7C90-5AB7-4215-9F8E-BABE21391D26}" type="slidenum">
              <a:rPr lang="en-GB" smtClean="0"/>
              <a:t>‹#›</a:t>
            </a:fld>
            <a:endParaRPr lang="en-GB"/>
          </a:p>
        </p:txBody>
      </p:sp>
      <p:sp>
        <p:nvSpPr>
          <p:cNvPr id="2" name="Text Placeholder 7">
            <a:extLst>
              <a:ext uri="{FF2B5EF4-FFF2-40B4-BE49-F238E27FC236}">
                <a16:creationId xmlns:a16="http://schemas.microsoft.com/office/drawing/2014/main" id="{B3A6C0DD-487F-092E-6DAA-956507F06D26}"/>
              </a:ext>
            </a:extLst>
          </p:cNvPr>
          <p:cNvSpPr>
            <a:spLocks noGrp="1"/>
          </p:cNvSpPr>
          <p:nvPr>
            <p:ph type="body" sz="quarter" idx="14" hasCustomPrompt="1"/>
          </p:nvPr>
        </p:nvSpPr>
        <p:spPr>
          <a:xfrm>
            <a:off x="1" y="1348825"/>
            <a:ext cx="4267559" cy="3431494"/>
          </a:xfrm>
          <a:prstGeom prst="rect">
            <a:avLst/>
          </a:prstGeom>
        </p:spPr>
        <p:txBody>
          <a:bodyPr anchor="ctr">
            <a:normAutofit/>
          </a:bodyPr>
          <a:lstStyle>
            <a:lvl1pPr marL="0" indent="0" algn="r">
              <a:lnSpc>
                <a:spcPct val="80000"/>
              </a:lnSpc>
              <a:buNone/>
              <a:defRPr sz="8000" spc="-151">
                <a:solidFill>
                  <a:schemeClr val="bg1"/>
                </a:solidFill>
                <a:latin typeface="+mj-lt"/>
              </a:defRPr>
            </a:lvl1pPr>
            <a:lvl5pPr>
              <a:defRPr/>
            </a:lvl5pPr>
          </a:lstStyle>
          <a:p>
            <a:pPr lvl="0"/>
            <a:r>
              <a:rPr lang="en-US"/>
              <a:t>Bullet</a:t>
            </a:r>
            <a:br>
              <a:rPr lang="en-US"/>
            </a:br>
            <a:r>
              <a:rPr lang="en-US"/>
              <a:t>Point</a:t>
            </a:r>
            <a:br>
              <a:rPr lang="en-US"/>
            </a:br>
            <a:r>
              <a:rPr lang="en-US"/>
              <a:t>Slides</a:t>
            </a:r>
          </a:p>
        </p:txBody>
      </p:sp>
      <p:sp>
        <p:nvSpPr>
          <p:cNvPr id="9" name="Text Placeholder 7">
            <a:extLst>
              <a:ext uri="{FF2B5EF4-FFF2-40B4-BE49-F238E27FC236}">
                <a16:creationId xmlns:a16="http://schemas.microsoft.com/office/drawing/2014/main" id="{0B963C49-F6D0-1340-E635-AA19B1449041}"/>
              </a:ext>
            </a:extLst>
          </p:cNvPr>
          <p:cNvSpPr>
            <a:spLocks noGrp="1"/>
          </p:cNvSpPr>
          <p:nvPr>
            <p:ph type="body" sz="quarter" idx="16" hasCustomPrompt="1"/>
          </p:nvPr>
        </p:nvSpPr>
        <p:spPr>
          <a:xfrm>
            <a:off x="5529557" y="1"/>
            <a:ext cx="4619559" cy="6134184"/>
          </a:xfrm>
          <a:prstGeom prst="rect">
            <a:avLst/>
          </a:prstGeom>
        </p:spPr>
        <p:txBody>
          <a:bodyPr anchor="ctr">
            <a:noAutofit/>
          </a:bodyPr>
          <a:lstStyle>
            <a:lvl1pPr marL="0" indent="0">
              <a:buNone/>
              <a:defRPr sz="2200" spc="-151">
                <a:solidFill>
                  <a:schemeClr val="bg1"/>
                </a:solidFill>
                <a:latin typeface="+mj-lt"/>
              </a:defRPr>
            </a:lvl1pPr>
            <a:lvl5pPr>
              <a:defRPr/>
            </a:lvl5pPr>
          </a:lstStyle>
          <a:p>
            <a:pPr lvl="0"/>
            <a:r>
              <a:rPr lang="en-US"/>
              <a:t>Key Point Here</a:t>
            </a:r>
          </a:p>
          <a:p>
            <a:pPr lvl="0"/>
            <a:r>
              <a:rPr lang="en-US"/>
              <a:t>Key Point Here</a:t>
            </a:r>
          </a:p>
        </p:txBody>
      </p:sp>
      <p:sp>
        <p:nvSpPr>
          <p:cNvPr id="15" name="Freeform: Shape 14">
            <a:extLst>
              <a:ext uri="{FF2B5EF4-FFF2-40B4-BE49-F238E27FC236}">
                <a16:creationId xmlns:a16="http://schemas.microsoft.com/office/drawing/2014/main" id="{BB915721-1630-0379-9B47-E446450FD4D3}"/>
              </a:ext>
              <a:ext uri="{C183D7F6-B498-43B3-948B-1728B52AA6E4}">
                <adec:decorative xmlns:adec="http://schemas.microsoft.com/office/drawing/2017/decorative" val="1"/>
              </a:ext>
            </a:extLst>
          </p:cNvPr>
          <p:cNvSpPr/>
          <p:nvPr userDrawn="1"/>
        </p:nvSpPr>
        <p:spPr>
          <a:xfrm>
            <a:off x="8153401" y="2626894"/>
            <a:ext cx="2961619" cy="60151"/>
          </a:xfrm>
          <a:custGeom>
            <a:avLst/>
            <a:gdLst>
              <a:gd name="connsiteX0" fmla="*/ 2859810 w 2961619"/>
              <a:gd name="connsiteY0" fmla="*/ 60041 h 60151"/>
              <a:gd name="connsiteX1" fmla="*/ 2845649 w 2961619"/>
              <a:gd name="connsiteY1" fmla="*/ 75 h 60151"/>
              <a:gd name="connsiteX2" fmla="*/ 0 w 2961619"/>
              <a:gd name="connsiteY2" fmla="*/ 29173 h 60151"/>
              <a:gd name="connsiteX3" fmla="*/ 2859810 w 2961619"/>
              <a:gd name="connsiteY3" fmla="*/ 60041 h 60151"/>
            </a:gdLst>
            <a:ahLst/>
            <a:cxnLst>
              <a:cxn ang="0">
                <a:pos x="connsiteX0" y="connsiteY0"/>
              </a:cxn>
              <a:cxn ang="0">
                <a:pos x="connsiteX1" y="connsiteY1"/>
              </a:cxn>
              <a:cxn ang="0">
                <a:pos x="connsiteX2" y="connsiteY2"/>
              </a:cxn>
              <a:cxn ang="0">
                <a:pos x="connsiteX3" y="connsiteY3"/>
              </a:cxn>
            </a:cxnLst>
            <a:rect l="l" t="t" r="r" b="b"/>
            <a:pathLst>
              <a:path w="2961619" h="60151">
                <a:moveTo>
                  <a:pt x="2859810" y="60041"/>
                </a:moveTo>
                <a:cubicBezTo>
                  <a:pt x="2995588" y="63193"/>
                  <a:pt x="3000165" y="-2516"/>
                  <a:pt x="2845649" y="75"/>
                </a:cubicBezTo>
                <a:lnTo>
                  <a:pt x="0" y="29173"/>
                </a:lnTo>
                <a:lnTo>
                  <a:pt x="2859810" y="60041"/>
                </a:lnTo>
                <a:close/>
              </a:path>
            </a:pathLst>
          </a:custGeom>
          <a:solidFill>
            <a:schemeClr val="accent5"/>
          </a:solidFill>
          <a:ln w="431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 name="Freeform: Shape 2">
            <a:extLst>
              <a:ext uri="{FF2B5EF4-FFF2-40B4-BE49-F238E27FC236}">
                <a16:creationId xmlns:a16="http://schemas.microsoft.com/office/drawing/2014/main" id="{129F2DD4-D06A-FA13-CF89-39E1A19F8037}"/>
              </a:ext>
              <a:ext uri="{C183D7F6-B498-43B3-948B-1728B52AA6E4}">
                <adec:decorative xmlns:adec="http://schemas.microsoft.com/office/drawing/2017/decorative" val="1"/>
              </a:ext>
            </a:extLst>
          </p:cNvPr>
          <p:cNvSpPr/>
          <p:nvPr userDrawn="1"/>
        </p:nvSpPr>
        <p:spPr>
          <a:xfrm flipV="1">
            <a:off x="931342" y="1310110"/>
            <a:ext cx="1353481" cy="69007"/>
          </a:xfrm>
          <a:custGeom>
            <a:avLst/>
            <a:gdLst>
              <a:gd name="connsiteX0" fmla="*/ 2859810 w 2961619"/>
              <a:gd name="connsiteY0" fmla="*/ 60041 h 60151"/>
              <a:gd name="connsiteX1" fmla="*/ 2845649 w 2961619"/>
              <a:gd name="connsiteY1" fmla="*/ 75 h 60151"/>
              <a:gd name="connsiteX2" fmla="*/ 0 w 2961619"/>
              <a:gd name="connsiteY2" fmla="*/ 29173 h 60151"/>
              <a:gd name="connsiteX3" fmla="*/ 2859810 w 2961619"/>
              <a:gd name="connsiteY3" fmla="*/ 60041 h 60151"/>
            </a:gdLst>
            <a:ahLst/>
            <a:cxnLst>
              <a:cxn ang="0">
                <a:pos x="connsiteX0" y="connsiteY0"/>
              </a:cxn>
              <a:cxn ang="0">
                <a:pos x="connsiteX1" y="connsiteY1"/>
              </a:cxn>
              <a:cxn ang="0">
                <a:pos x="connsiteX2" y="connsiteY2"/>
              </a:cxn>
              <a:cxn ang="0">
                <a:pos x="connsiteX3" y="connsiteY3"/>
              </a:cxn>
            </a:cxnLst>
            <a:rect l="l" t="t" r="r" b="b"/>
            <a:pathLst>
              <a:path w="2961619" h="60151">
                <a:moveTo>
                  <a:pt x="2859810" y="60041"/>
                </a:moveTo>
                <a:cubicBezTo>
                  <a:pt x="2995588" y="63193"/>
                  <a:pt x="3000165" y="-2516"/>
                  <a:pt x="2845649" y="75"/>
                </a:cubicBezTo>
                <a:lnTo>
                  <a:pt x="0" y="29173"/>
                </a:lnTo>
                <a:lnTo>
                  <a:pt x="2859810" y="60041"/>
                </a:lnTo>
                <a:close/>
              </a:path>
            </a:pathLst>
          </a:custGeom>
          <a:solidFill>
            <a:schemeClr val="accent3"/>
          </a:solidFill>
          <a:ln w="431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 name="Freeform: Shape 6">
            <a:extLst>
              <a:ext uri="{FF2B5EF4-FFF2-40B4-BE49-F238E27FC236}">
                <a16:creationId xmlns:a16="http://schemas.microsoft.com/office/drawing/2014/main" id="{D3F0E51B-23B3-6919-8CB3-5003CA626BEA}"/>
              </a:ext>
              <a:ext uri="{C183D7F6-B498-43B3-948B-1728B52AA6E4}">
                <adec:decorative xmlns:adec="http://schemas.microsoft.com/office/drawing/2017/decorative" val="1"/>
              </a:ext>
            </a:extLst>
          </p:cNvPr>
          <p:cNvSpPr/>
          <p:nvPr userDrawn="1"/>
        </p:nvSpPr>
        <p:spPr>
          <a:xfrm flipV="1">
            <a:off x="1324609" y="1069212"/>
            <a:ext cx="3927123" cy="114892"/>
          </a:xfrm>
          <a:custGeom>
            <a:avLst/>
            <a:gdLst>
              <a:gd name="connsiteX0" fmla="*/ 2859810 w 2961619"/>
              <a:gd name="connsiteY0" fmla="*/ 60041 h 60151"/>
              <a:gd name="connsiteX1" fmla="*/ 2845649 w 2961619"/>
              <a:gd name="connsiteY1" fmla="*/ 75 h 60151"/>
              <a:gd name="connsiteX2" fmla="*/ 0 w 2961619"/>
              <a:gd name="connsiteY2" fmla="*/ 29173 h 60151"/>
              <a:gd name="connsiteX3" fmla="*/ 2859810 w 2961619"/>
              <a:gd name="connsiteY3" fmla="*/ 60041 h 60151"/>
            </a:gdLst>
            <a:ahLst/>
            <a:cxnLst>
              <a:cxn ang="0">
                <a:pos x="connsiteX0" y="connsiteY0"/>
              </a:cxn>
              <a:cxn ang="0">
                <a:pos x="connsiteX1" y="connsiteY1"/>
              </a:cxn>
              <a:cxn ang="0">
                <a:pos x="connsiteX2" y="connsiteY2"/>
              </a:cxn>
              <a:cxn ang="0">
                <a:pos x="connsiteX3" y="connsiteY3"/>
              </a:cxn>
            </a:cxnLst>
            <a:rect l="l" t="t" r="r" b="b"/>
            <a:pathLst>
              <a:path w="2961619" h="60151">
                <a:moveTo>
                  <a:pt x="2859810" y="60041"/>
                </a:moveTo>
                <a:cubicBezTo>
                  <a:pt x="2995588" y="63193"/>
                  <a:pt x="3000165" y="-2516"/>
                  <a:pt x="2845649" y="75"/>
                </a:cubicBezTo>
                <a:lnTo>
                  <a:pt x="0" y="29173"/>
                </a:lnTo>
                <a:lnTo>
                  <a:pt x="2859810" y="60041"/>
                </a:lnTo>
                <a:close/>
              </a:path>
            </a:pathLst>
          </a:custGeom>
          <a:solidFill>
            <a:schemeClr val="accent6"/>
          </a:solidFill>
          <a:ln w="431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2"/>
              </a:solidFill>
              <a:effectLst/>
              <a:uLnTx/>
              <a:uFillTx/>
              <a:latin typeface="Gotham-Book"/>
              <a:ea typeface="+mn-ea"/>
              <a:cs typeface="+mn-cs"/>
            </a:endParaRPr>
          </a:p>
        </p:txBody>
      </p:sp>
      <p:sp>
        <p:nvSpPr>
          <p:cNvPr id="13" name="Freeform: Shape 12">
            <a:extLst>
              <a:ext uri="{FF2B5EF4-FFF2-40B4-BE49-F238E27FC236}">
                <a16:creationId xmlns:a16="http://schemas.microsoft.com/office/drawing/2014/main" id="{67D78ECC-71D3-761D-6FCE-06BECCFE6982}"/>
              </a:ext>
              <a:ext uri="{C183D7F6-B498-43B3-948B-1728B52AA6E4}">
                <adec:decorative xmlns:adec="http://schemas.microsoft.com/office/drawing/2017/decorative" val="1"/>
              </a:ext>
            </a:extLst>
          </p:cNvPr>
          <p:cNvSpPr/>
          <p:nvPr userDrawn="1"/>
        </p:nvSpPr>
        <p:spPr>
          <a:xfrm>
            <a:off x="3246814" y="5128354"/>
            <a:ext cx="3805399" cy="96308"/>
          </a:xfrm>
          <a:custGeom>
            <a:avLst/>
            <a:gdLst>
              <a:gd name="connsiteX0" fmla="*/ 2657279 w 2751885"/>
              <a:gd name="connsiteY0" fmla="*/ 64861 h 64980"/>
              <a:gd name="connsiteX1" fmla="*/ 2644136 w 2751885"/>
              <a:gd name="connsiteY1" fmla="*/ 81 h 64980"/>
              <a:gd name="connsiteX2" fmla="*/ 0 w 2751885"/>
              <a:gd name="connsiteY2" fmla="*/ 31512 h 64980"/>
              <a:gd name="connsiteX3" fmla="*/ 2657279 w 2751885"/>
              <a:gd name="connsiteY3" fmla="*/ 64861 h 64980"/>
            </a:gdLst>
            <a:ahLst/>
            <a:cxnLst>
              <a:cxn ang="0">
                <a:pos x="connsiteX0" y="connsiteY0"/>
              </a:cxn>
              <a:cxn ang="0">
                <a:pos x="connsiteX1" y="connsiteY1"/>
              </a:cxn>
              <a:cxn ang="0">
                <a:pos x="connsiteX2" y="connsiteY2"/>
              </a:cxn>
              <a:cxn ang="0">
                <a:pos x="connsiteX3" y="connsiteY3"/>
              </a:cxn>
            </a:cxnLst>
            <a:rect l="l" t="t" r="r" b="b"/>
            <a:pathLst>
              <a:path w="2751885" h="64980">
                <a:moveTo>
                  <a:pt x="2657279" y="64861"/>
                </a:moveTo>
                <a:cubicBezTo>
                  <a:pt x="2783424" y="68275"/>
                  <a:pt x="2787728" y="-2725"/>
                  <a:pt x="2644136" y="81"/>
                </a:cubicBezTo>
                <a:lnTo>
                  <a:pt x="0" y="31512"/>
                </a:lnTo>
                <a:lnTo>
                  <a:pt x="2657279" y="64861"/>
                </a:lnTo>
                <a:close/>
              </a:path>
            </a:pathLst>
          </a:custGeom>
          <a:solidFill>
            <a:schemeClr val="accent4"/>
          </a:solidFill>
          <a:ln w="467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accent3"/>
              </a:solidFill>
              <a:effectLst/>
              <a:uLnTx/>
              <a:uFillTx/>
              <a:latin typeface="Gotham-Book"/>
              <a:ea typeface="+mn-ea"/>
              <a:cs typeface="+mn-cs"/>
            </a:endParaRPr>
          </a:p>
        </p:txBody>
      </p:sp>
      <p:sp>
        <p:nvSpPr>
          <p:cNvPr id="16" name="Freeform: Shape 15">
            <a:extLst>
              <a:ext uri="{FF2B5EF4-FFF2-40B4-BE49-F238E27FC236}">
                <a16:creationId xmlns:a16="http://schemas.microsoft.com/office/drawing/2014/main" id="{3AFFC02C-800E-8E31-1B2E-98389F2A8D71}"/>
              </a:ext>
              <a:ext uri="{C183D7F6-B498-43B3-948B-1728B52AA6E4}">
                <adec:decorative xmlns:adec="http://schemas.microsoft.com/office/drawing/2017/decorative" val="1"/>
              </a:ext>
            </a:extLst>
          </p:cNvPr>
          <p:cNvSpPr/>
          <p:nvPr userDrawn="1"/>
        </p:nvSpPr>
        <p:spPr>
          <a:xfrm flipV="1">
            <a:off x="-270868" y="831969"/>
            <a:ext cx="3268969" cy="95637"/>
          </a:xfrm>
          <a:custGeom>
            <a:avLst/>
            <a:gdLst>
              <a:gd name="connsiteX0" fmla="*/ 2859810 w 2961619"/>
              <a:gd name="connsiteY0" fmla="*/ 60041 h 60151"/>
              <a:gd name="connsiteX1" fmla="*/ 2845649 w 2961619"/>
              <a:gd name="connsiteY1" fmla="*/ 75 h 60151"/>
              <a:gd name="connsiteX2" fmla="*/ 0 w 2961619"/>
              <a:gd name="connsiteY2" fmla="*/ 29173 h 60151"/>
              <a:gd name="connsiteX3" fmla="*/ 2859810 w 2961619"/>
              <a:gd name="connsiteY3" fmla="*/ 60041 h 60151"/>
            </a:gdLst>
            <a:ahLst/>
            <a:cxnLst>
              <a:cxn ang="0">
                <a:pos x="connsiteX0" y="connsiteY0"/>
              </a:cxn>
              <a:cxn ang="0">
                <a:pos x="connsiteX1" y="connsiteY1"/>
              </a:cxn>
              <a:cxn ang="0">
                <a:pos x="connsiteX2" y="connsiteY2"/>
              </a:cxn>
              <a:cxn ang="0">
                <a:pos x="connsiteX3" y="connsiteY3"/>
              </a:cxn>
            </a:cxnLst>
            <a:rect l="l" t="t" r="r" b="b"/>
            <a:pathLst>
              <a:path w="2961619" h="60151">
                <a:moveTo>
                  <a:pt x="2859810" y="60041"/>
                </a:moveTo>
                <a:cubicBezTo>
                  <a:pt x="2995588" y="63193"/>
                  <a:pt x="3000165" y="-2516"/>
                  <a:pt x="2845649" y="75"/>
                </a:cubicBezTo>
                <a:lnTo>
                  <a:pt x="0" y="29173"/>
                </a:lnTo>
                <a:lnTo>
                  <a:pt x="2859810" y="60041"/>
                </a:lnTo>
                <a:close/>
              </a:path>
            </a:pathLst>
          </a:custGeom>
          <a:solidFill>
            <a:schemeClr val="accent4"/>
          </a:solidFill>
          <a:ln w="431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2"/>
              </a:solidFill>
              <a:effectLst/>
              <a:uLnTx/>
              <a:uFillTx/>
              <a:latin typeface="Gotham-Book"/>
              <a:ea typeface="+mn-ea"/>
              <a:cs typeface="+mn-cs"/>
            </a:endParaRPr>
          </a:p>
        </p:txBody>
      </p:sp>
      <p:sp>
        <p:nvSpPr>
          <p:cNvPr id="17" name="Freeform: Shape 16">
            <a:extLst>
              <a:ext uri="{FF2B5EF4-FFF2-40B4-BE49-F238E27FC236}">
                <a16:creationId xmlns:a16="http://schemas.microsoft.com/office/drawing/2014/main" id="{3F98F9B2-2FAC-B40E-4F68-2752898EB2F0}"/>
              </a:ext>
              <a:ext uri="{C183D7F6-B498-43B3-948B-1728B52AA6E4}">
                <adec:decorative xmlns:adec="http://schemas.microsoft.com/office/drawing/2017/decorative" val="1"/>
              </a:ext>
            </a:extLst>
          </p:cNvPr>
          <p:cNvSpPr/>
          <p:nvPr userDrawn="1"/>
        </p:nvSpPr>
        <p:spPr>
          <a:xfrm>
            <a:off x="-726081" y="4830819"/>
            <a:ext cx="7448363" cy="151499"/>
          </a:xfrm>
          <a:custGeom>
            <a:avLst/>
            <a:gdLst>
              <a:gd name="connsiteX0" fmla="*/ 2657279 w 2751885"/>
              <a:gd name="connsiteY0" fmla="*/ 64861 h 64980"/>
              <a:gd name="connsiteX1" fmla="*/ 2644136 w 2751885"/>
              <a:gd name="connsiteY1" fmla="*/ 81 h 64980"/>
              <a:gd name="connsiteX2" fmla="*/ 0 w 2751885"/>
              <a:gd name="connsiteY2" fmla="*/ 31512 h 64980"/>
              <a:gd name="connsiteX3" fmla="*/ 2657279 w 2751885"/>
              <a:gd name="connsiteY3" fmla="*/ 64861 h 64980"/>
            </a:gdLst>
            <a:ahLst/>
            <a:cxnLst>
              <a:cxn ang="0">
                <a:pos x="connsiteX0" y="connsiteY0"/>
              </a:cxn>
              <a:cxn ang="0">
                <a:pos x="connsiteX1" y="connsiteY1"/>
              </a:cxn>
              <a:cxn ang="0">
                <a:pos x="connsiteX2" y="connsiteY2"/>
              </a:cxn>
              <a:cxn ang="0">
                <a:pos x="connsiteX3" y="connsiteY3"/>
              </a:cxn>
            </a:cxnLst>
            <a:rect l="l" t="t" r="r" b="b"/>
            <a:pathLst>
              <a:path w="2751885" h="64980">
                <a:moveTo>
                  <a:pt x="2657279" y="64861"/>
                </a:moveTo>
                <a:cubicBezTo>
                  <a:pt x="2783424" y="68275"/>
                  <a:pt x="2787728" y="-2725"/>
                  <a:pt x="2644136" y="81"/>
                </a:cubicBezTo>
                <a:lnTo>
                  <a:pt x="0" y="31512"/>
                </a:lnTo>
                <a:lnTo>
                  <a:pt x="2657279" y="64861"/>
                </a:lnTo>
                <a:close/>
              </a:path>
            </a:pathLst>
          </a:custGeom>
          <a:solidFill>
            <a:schemeClr val="accent3"/>
          </a:solidFill>
          <a:ln w="4677" cap="flat">
            <a:solidFill>
              <a:schemeClr val="accent3"/>
            </a:solid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accent3"/>
              </a:solidFill>
              <a:effectLst/>
              <a:uLnTx/>
              <a:uFillTx/>
              <a:latin typeface="Gotham-Book"/>
              <a:ea typeface="+mn-ea"/>
              <a:cs typeface="+mn-cs"/>
            </a:endParaRPr>
          </a:p>
        </p:txBody>
      </p:sp>
    </p:spTree>
    <p:extLst>
      <p:ext uri="{BB962C8B-B14F-4D97-AF65-F5344CB8AC3E}">
        <p14:creationId xmlns:p14="http://schemas.microsoft.com/office/powerpoint/2010/main" val="17319993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59FF07-ADDD-A105-46B2-99362A7A5282}"/>
              </a:ext>
            </a:extLst>
          </p:cNvPr>
          <p:cNvSpPr>
            <a:spLocks noGrp="1" noRot="1" noMove="1" noResize="1" noEditPoints="1" noAdjustHandles="1" noChangeArrowheads="1" noChangeShapeType="1"/>
          </p:cNvSpPr>
          <p:nvPr userDrawn="1"/>
        </p:nvSpPr>
        <p:spPr>
          <a:xfrm>
            <a:off x="0" y="2"/>
            <a:ext cx="12200352" cy="613922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4" name="Date Placeholder 3">
            <a:extLst>
              <a:ext uri="{FF2B5EF4-FFF2-40B4-BE49-F238E27FC236}">
                <a16:creationId xmlns:a16="http://schemas.microsoft.com/office/drawing/2014/main" id="{5189DE23-34E2-F320-2228-94F70EA9929C}"/>
              </a:ext>
            </a:extLst>
          </p:cNvPr>
          <p:cNvSpPr>
            <a:spLocks noGrp="1"/>
          </p:cNvSpPr>
          <p:nvPr>
            <p:ph type="dt" sz="half" idx="10"/>
          </p:nvPr>
        </p:nvSpPr>
        <p:spPr>
          <a:xfrm>
            <a:off x="838201" y="6356354"/>
            <a:ext cx="2743200" cy="365125"/>
          </a:xfrm>
          <a:prstGeom prst="rect">
            <a:avLst/>
          </a:prstGeom>
        </p:spPr>
        <p:txBody>
          <a:bodyPr/>
          <a:lstStyle/>
          <a:p>
            <a:fld id="{15BB0922-F0A3-416F-A1FD-CEE6122F75FA}" type="datetimeFigureOut">
              <a:rPr lang="en-GB" smtClean="0"/>
              <a:t>20/08/2025</a:t>
            </a:fld>
            <a:endParaRPr lang="en-GB"/>
          </a:p>
        </p:txBody>
      </p:sp>
      <p:sp>
        <p:nvSpPr>
          <p:cNvPr id="5" name="Footer Placeholder 4">
            <a:extLst>
              <a:ext uri="{FF2B5EF4-FFF2-40B4-BE49-F238E27FC236}">
                <a16:creationId xmlns:a16="http://schemas.microsoft.com/office/drawing/2014/main" id="{0559DA05-6E20-16D6-F235-A2AA29F593ED}"/>
              </a:ext>
            </a:extLst>
          </p:cNvPr>
          <p:cNvSpPr>
            <a:spLocks noGrp="1"/>
          </p:cNvSpPr>
          <p:nvPr>
            <p:ph type="ftr" sz="quarter" idx="11"/>
          </p:nvPr>
        </p:nvSpPr>
        <p:spPr>
          <a:xfrm>
            <a:off x="4038601" y="6356354"/>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0520375D-CE36-DA2E-B972-68CD45C05F5C}"/>
              </a:ext>
            </a:extLst>
          </p:cNvPr>
          <p:cNvSpPr>
            <a:spLocks noGrp="1"/>
          </p:cNvSpPr>
          <p:nvPr>
            <p:ph type="sldNum" sz="quarter" idx="12"/>
          </p:nvPr>
        </p:nvSpPr>
        <p:spPr>
          <a:xfrm>
            <a:off x="8610601" y="6356354"/>
            <a:ext cx="2743200" cy="365125"/>
          </a:xfrm>
          <a:prstGeom prst="rect">
            <a:avLst/>
          </a:prstGeom>
        </p:spPr>
        <p:txBody>
          <a:bodyPr/>
          <a:lstStyle/>
          <a:p>
            <a:fld id="{48AA7C90-5AB7-4215-9F8E-BABE21391D26}" type="slidenum">
              <a:rPr lang="en-GB" smtClean="0"/>
              <a:t>‹#›</a:t>
            </a:fld>
            <a:endParaRPr lang="en-GB"/>
          </a:p>
        </p:txBody>
      </p:sp>
      <p:sp>
        <p:nvSpPr>
          <p:cNvPr id="20" name="TextBox 19">
            <a:extLst>
              <a:ext uri="{FF2B5EF4-FFF2-40B4-BE49-F238E27FC236}">
                <a16:creationId xmlns:a16="http://schemas.microsoft.com/office/drawing/2014/main" id="{69028221-F8EB-6A68-FD84-63849AC6ABBD}"/>
              </a:ext>
            </a:extLst>
          </p:cNvPr>
          <p:cNvSpPr txBox="1"/>
          <p:nvPr/>
        </p:nvSpPr>
        <p:spPr>
          <a:xfrm>
            <a:off x="7356959" y="2574166"/>
            <a:ext cx="1891685" cy="124650"/>
          </a:xfrm>
          <a:prstGeom prst="rect">
            <a:avLst/>
          </a:prstGeom>
          <a:noFill/>
        </p:spPr>
        <p:txBody>
          <a:bodyPr wrap="square" lIns="0" tIns="0" rIns="0" bIns="0" anchor="ctr">
            <a:spAutoFit/>
          </a:bodyPr>
          <a:lstStyle/>
          <a:p>
            <a:pPr marL="0" marR="0" lvl="0" indent="0" algn="ctr" defTabSz="457189" rtl="0" eaLnBrk="1" fontAlgn="auto" latinLnBrk="0" hangingPunct="1">
              <a:lnSpc>
                <a:spcPct val="9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FFFFFF"/>
              </a:solidFill>
              <a:effectLst/>
              <a:uLnTx/>
              <a:uFillTx/>
              <a:latin typeface="Gotham-Book"/>
              <a:ea typeface="+mn-ea"/>
              <a:cs typeface="+mn-cs"/>
            </a:endParaRPr>
          </a:p>
        </p:txBody>
      </p:sp>
      <p:sp>
        <p:nvSpPr>
          <p:cNvPr id="57" name="Freeform: Shape 56">
            <a:extLst>
              <a:ext uri="{FF2B5EF4-FFF2-40B4-BE49-F238E27FC236}">
                <a16:creationId xmlns:a16="http://schemas.microsoft.com/office/drawing/2014/main" id="{EFE17933-EFE5-A2F0-3D31-10B365CAE463}"/>
              </a:ext>
              <a:ext uri="{C183D7F6-B498-43B3-948B-1728B52AA6E4}">
                <adec:decorative xmlns:adec="http://schemas.microsoft.com/office/drawing/2017/decorative" val="1"/>
              </a:ext>
            </a:extLst>
          </p:cNvPr>
          <p:cNvSpPr/>
          <p:nvPr userDrawn="1"/>
        </p:nvSpPr>
        <p:spPr>
          <a:xfrm>
            <a:off x="-2057626" y="895768"/>
            <a:ext cx="4766983" cy="132583"/>
          </a:xfrm>
          <a:custGeom>
            <a:avLst/>
            <a:gdLst>
              <a:gd name="connsiteX0" fmla="*/ 1809750 w 1874193"/>
              <a:gd name="connsiteY0" fmla="*/ 49975 h 50063"/>
              <a:gd name="connsiteX1" fmla="*/ 1800797 w 1874193"/>
              <a:gd name="connsiteY1" fmla="*/ 64 h 50063"/>
              <a:gd name="connsiteX2" fmla="*/ 0 w 1874193"/>
              <a:gd name="connsiteY2" fmla="*/ 24258 h 50063"/>
              <a:gd name="connsiteX3" fmla="*/ 1809750 w 1874193"/>
              <a:gd name="connsiteY3" fmla="*/ 49975 h 50063"/>
            </a:gdLst>
            <a:ahLst/>
            <a:cxnLst>
              <a:cxn ang="0">
                <a:pos x="connsiteX0" y="connsiteY0"/>
              </a:cxn>
              <a:cxn ang="0">
                <a:pos x="connsiteX1" y="connsiteY1"/>
              </a:cxn>
              <a:cxn ang="0">
                <a:pos x="connsiteX2" y="connsiteY2"/>
              </a:cxn>
              <a:cxn ang="0">
                <a:pos x="connsiteX3" y="connsiteY3"/>
              </a:cxn>
            </a:cxnLst>
            <a:rect l="l" t="t" r="r" b="b"/>
            <a:pathLst>
              <a:path w="1874193" h="50063">
                <a:moveTo>
                  <a:pt x="1809750" y="49975"/>
                </a:moveTo>
                <a:cubicBezTo>
                  <a:pt x="1895665" y="52547"/>
                  <a:pt x="1898618" y="-2127"/>
                  <a:pt x="1800797" y="64"/>
                </a:cubicBezTo>
                <a:lnTo>
                  <a:pt x="0" y="24258"/>
                </a:lnTo>
                <a:lnTo>
                  <a:pt x="1809750" y="49975"/>
                </a:lnTo>
                <a:close/>
              </a:path>
            </a:pathLst>
          </a:custGeom>
          <a:solidFill>
            <a:schemeClr val="accent3"/>
          </a:solidFill>
          <a:ln w="9525" cap="flat">
            <a:noFill/>
            <a:prstDash val="solid"/>
            <a:miter/>
          </a:ln>
        </p:spPr>
        <p:txBody>
          <a:bodyPr rtlCol="0" anchor="ctr"/>
          <a:lstStyle/>
          <a:p>
            <a:endParaRPr lang="en-GB" sz="1800"/>
          </a:p>
        </p:txBody>
      </p:sp>
      <p:sp>
        <p:nvSpPr>
          <p:cNvPr id="58" name="Freeform: Shape 57">
            <a:extLst>
              <a:ext uri="{FF2B5EF4-FFF2-40B4-BE49-F238E27FC236}">
                <a16:creationId xmlns:a16="http://schemas.microsoft.com/office/drawing/2014/main" id="{164596EC-212C-63BF-9392-C00E7D35E75E}"/>
              </a:ext>
              <a:ext uri="{C183D7F6-B498-43B3-948B-1728B52AA6E4}">
                <adec:decorative xmlns:adec="http://schemas.microsoft.com/office/drawing/2017/decorative" val="1"/>
              </a:ext>
            </a:extLst>
          </p:cNvPr>
          <p:cNvSpPr/>
          <p:nvPr userDrawn="1"/>
        </p:nvSpPr>
        <p:spPr>
          <a:xfrm flipV="1">
            <a:off x="1240315" y="450377"/>
            <a:ext cx="3085252" cy="85809"/>
          </a:xfrm>
          <a:custGeom>
            <a:avLst/>
            <a:gdLst>
              <a:gd name="connsiteX0" fmla="*/ 1809750 w 1874193"/>
              <a:gd name="connsiteY0" fmla="*/ 49975 h 50063"/>
              <a:gd name="connsiteX1" fmla="*/ 1800797 w 1874193"/>
              <a:gd name="connsiteY1" fmla="*/ 64 h 50063"/>
              <a:gd name="connsiteX2" fmla="*/ 0 w 1874193"/>
              <a:gd name="connsiteY2" fmla="*/ 24258 h 50063"/>
              <a:gd name="connsiteX3" fmla="*/ 1809750 w 1874193"/>
              <a:gd name="connsiteY3" fmla="*/ 49975 h 50063"/>
            </a:gdLst>
            <a:ahLst/>
            <a:cxnLst>
              <a:cxn ang="0">
                <a:pos x="connsiteX0" y="connsiteY0"/>
              </a:cxn>
              <a:cxn ang="0">
                <a:pos x="connsiteX1" y="connsiteY1"/>
              </a:cxn>
              <a:cxn ang="0">
                <a:pos x="connsiteX2" y="connsiteY2"/>
              </a:cxn>
              <a:cxn ang="0">
                <a:pos x="connsiteX3" y="connsiteY3"/>
              </a:cxn>
            </a:cxnLst>
            <a:rect l="l" t="t" r="r" b="b"/>
            <a:pathLst>
              <a:path w="1874193" h="50063">
                <a:moveTo>
                  <a:pt x="1809750" y="49975"/>
                </a:moveTo>
                <a:cubicBezTo>
                  <a:pt x="1895665" y="52547"/>
                  <a:pt x="1898618" y="-2127"/>
                  <a:pt x="1800797" y="64"/>
                </a:cubicBezTo>
                <a:lnTo>
                  <a:pt x="0" y="24258"/>
                </a:lnTo>
                <a:lnTo>
                  <a:pt x="1809750" y="49975"/>
                </a:lnTo>
                <a:close/>
              </a:path>
            </a:pathLst>
          </a:custGeom>
          <a:solidFill>
            <a:schemeClr val="accent6"/>
          </a:solidFill>
          <a:ln w="9525" cap="flat">
            <a:noFill/>
            <a:prstDash val="solid"/>
            <a:miter/>
          </a:ln>
        </p:spPr>
        <p:txBody>
          <a:bodyPr rtlCol="0" anchor="ctr"/>
          <a:lstStyle/>
          <a:p>
            <a:endParaRPr lang="en-GB" sz="1800"/>
          </a:p>
        </p:txBody>
      </p:sp>
      <p:sp>
        <p:nvSpPr>
          <p:cNvPr id="60" name="Freeform: Shape 59">
            <a:extLst>
              <a:ext uri="{FF2B5EF4-FFF2-40B4-BE49-F238E27FC236}">
                <a16:creationId xmlns:a16="http://schemas.microsoft.com/office/drawing/2014/main" id="{317F1E0D-F7A6-3D3F-F72C-ADA99CA22A6B}"/>
              </a:ext>
              <a:ext uri="{C183D7F6-B498-43B3-948B-1728B52AA6E4}">
                <adec:decorative xmlns:adec="http://schemas.microsoft.com/office/drawing/2017/decorative" val="1"/>
              </a:ext>
            </a:extLst>
          </p:cNvPr>
          <p:cNvSpPr/>
          <p:nvPr userDrawn="1"/>
        </p:nvSpPr>
        <p:spPr>
          <a:xfrm>
            <a:off x="1557087" y="1237279"/>
            <a:ext cx="2720648" cy="75668"/>
          </a:xfrm>
          <a:custGeom>
            <a:avLst/>
            <a:gdLst>
              <a:gd name="connsiteX0" fmla="*/ 1809750 w 1874193"/>
              <a:gd name="connsiteY0" fmla="*/ 49975 h 50063"/>
              <a:gd name="connsiteX1" fmla="*/ 1800797 w 1874193"/>
              <a:gd name="connsiteY1" fmla="*/ 64 h 50063"/>
              <a:gd name="connsiteX2" fmla="*/ 0 w 1874193"/>
              <a:gd name="connsiteY2" fmla="*/ 24258 h 50063"/>
              <a:gd name="connsiteX3" fmla="*/ 1809750 w 1874193"/>
              <a:gd name="connsiteY3" fmla="*/ 49975 h 50063"/>
            </a:gdLst>
            <a:ahLst/>
            <a:cxnLst>
              <a:cxn ang="0">
                <a:pos x="connsiteX0" y="connsiteY0"/>
              </a:cxn>
              <a:cxn ang="0">
                <a:pos x="connsiteX1" y="connsiteY1"/>
              </a:cxn>
              <a:cxn ang="0">
                <a:pos x="connsiteX2" y="connsiteY2"/>
              </a:cxn>
              <a:cxn ang="0">
                <a:pos x="connsiteX3" y="connsiteY3"/>
              </a:cxn>
            </a:cxnLst>
            <a:rect l="l" t="t" r="r" b="b"/>
            <a:pathLst>
              <a:path w="1874193" h="50063">
                <a:moveTo>
                  <a:pt x="1809750" y="49975"/>
                </a:moveTo>
                <a:cubicBezTo>
                  <a:pt x="1895665" y="52547"/>
                  <a:pt x="1898618" y="-2127"/>
                  <a:pt x="1800797" y="64"/>
                </a:cubicBezTo>
                <a:lnTo>
                  <a:pt x="0" y="24258"/>
                </a:lnTo>
                <a:lnTo>
                  <a:pt x="1809750" y="49975"/>
                </a:lnTo>
                <a:close/>
              </a:path>
            </a:pathLst>
          </a:custGeom>
          <a:solidFill>
            <a:schemeClr val="accent5"/>
          </a:solidFill>
          <a:ln w="9525" cap="flat">
            <a:noFill/>
            <a:prstDash val="solid"/>
            <a:miter/>
          </a:ln>
        </p:spPr>
        <p:txBody>
          <a:bodyPr rtlCol="0" anchor="ctr"/>
          <a:lstStyle/>
          <a:p>
            <a:endParaRPr lang="en-GB" sz="1800"/>
          </a:p>
        </p:txBody>
      </p:sp>
      <p:sp>
        <p:nvSpPr>
          <p:cNvPr id="61" name="Freeform: Shape 60">
            <a:extLst>
              <a:ext uri="{FF2B5EF4-FFF2-40B4-BE49-F238E27FC236}">
                <a16:creationId xmlns:a16="http://schemas.microsoft.com/office/drawing/2014/main" id="{59EAEE70-E18C-E852-F28C-E8BAC8EF3E80}"/>
              </a:ext>
              <a:ext uri="{C183D7F6-B498-43B3-948B-1728B52AA6E4}">
                <adec:decorative xmlns:adec="http://schemas.microsoft.com/office/drawing/2017/decorative" val="1"/>
              </a:ext>
            </a:extLst>
          </p:cNvPr>
          <p:cNvSpPr/>
          <p:nvPr userDrawn="1"/>
        </p:nvSpPr>
        <p:spPr>
          <a:xfrm>
            <a:off x="2081670" y="5672757"/>
            <a:ext cx="2422889" cy="67387"/>
          </a:xfrm>
          <a:custGeom>
            <a:avLst/>
            <a:gdLst>
              <a:gd name="connsiteX0" fmla="*/ 1809750 w 1874193"/>
              <a:gd name="connsiteY0" fmla="*/ 49975 h 50063"/>
              <a:gd name="connsiteX1" fmla="*/ 1800797 w 1874193"/>
              <a:gd name="connsiteY1" fmla="*/ 64 h 50063"/>
              <a:gd name="connsiteX2" fmla="*/ 0 w 1874193"/>
              <a:gd name="connsiteY2" fmla="*/ 24258 h 50063"/>
              <a:gd name="connsiteX3" fmla="*/ 1809750 w 1874193"/>
              <a:gd name="connsiteY3" fmla="*/ 49975 h 50063"/>
            </a:gdLst>
            <a:ahLst/>
            <a:cxnLst>
              <a:cxn ang="0">
                <a:pos x="connsiteX0" y="connsiteY0"/>
              </a:cxn>
              <a:cxn ang="0">
                <a:pos x="connsiteX1" y="connsiteY1"/>
              </a:cxn>
              <a:cxn ang="0">
                <a:pos x="connsiteX2" y="connsiteY2"/>
              </a:cxn>
              <a:cxn ang="0">
                <a:pos x="connsiteX3" y="connsiteY3"/>
              </a:cxn>
            </a:cxnLst>
            <a:rect l="l" t="t" r="r" b="b"/>
            <a:pathLst>
              <a:path w="1874193" h="50063">
                <a:moveTo>
                  <a:pt x="1809750" y="49975"/>
                </a:moveTo>
                <a:cubicBezTo>
                  <a:pt x="1895665" y="52547"/>
                  <a:pt x="1898618" y="-2127"/>
                  <a:pt x="1800797" y="64"/>
                </a:cubicBezTo>
                <a:lnTo>
                  <a:pt x="0" y="24258"/>
                </a:lnTo>
                <a:lnTo>
                  <a:pt x="1809750" y="49975"/>
                </a:lnTo>
                <a:close/>
              </a:path>
            </a:pathLst>
          </a:custGeom>
          <a:solidFill>
            <a:schemeClr val="accent4"/>
          </a:solidFill>
          <a:ln w="9525" cap="flat">
            <a:noFill/>
            <a:prstDash val="solid"/>
            <a:miter/>
          </a:ln>
        </p:spPr>
        <p:txBody>
          <a:bodyPr rtlCol="0" anchor="ctr"/>
          <a:lstStyle/>
          <a:p>
            <a:endParaRPr lang="en-GB" sz="1800"/>
          </a:p>
        </p:txBody>
      </p:sp>
      <p:sp>
        <p:nvSpPr>
          <p:cNvPr id="62" name="Freeform: Shape 61">
            <a:extLst>
              <a:ext uri="{FF2B5EF4-FFF2-40B4-BE49-F238E27FC236}">
                <a16:creationId xmlns:a16="http://schemas.microsoft.com/office/drawing/2014/main" id="{2CF70A16-DF5B-600E-E465-B5F586D3BEAB}"/>
              </a:ext>
              <a:ext uri="{C183D7F6-B498-43B3-948B-1728B52AA6E4}">
                <adec:decorative xmlns:adec="http://schemas.microsoft.com/office/drawing/2017/decorative" val="1"/>
              </a:ext>
            </a:extLst>
          </p:cNvPr>
          <p:cNvSpPr/>
          <p:nvPr userDrawn="1"/>
        </p:nvSpPr>
        <p:spPr>
          <a:xfrm>
            <a:off x="80749" y="5838980"/>
            <a:ext cx="3212367" cy="85808"/>
          </a:xfrm>
          <a:custGeom>
            <a:avLst/>
            <a:gdLst>
              <a:gd name="connsiteX0" fmla="*/ 1809750 w 1874193"/>
              <a:gd name="connsiteY0" fmla="*/ 49975 h 50063"/>
              <a:gd name="connsiteX1" fmla="*/ 1800797 w 1874193"/>
              <a:gd name="connsiteY1" fmla="*/ 64 h 50063"/>
              <a:gd name="connsiteX2" fmla="*/ 0 w 1874193"/>
              <a:gd name="connsiteY2" fmla="*/ 24258 h 50063"/>
              <a:gd name="connsiteX3" fmla="*/ 1809750 w 1874193"/>
              <a:gd name="connsiteY3" fmla="*/ 49975 h 50063"/>
            </a:gdLst>
            <a:ahLst/>
            <a:cxnLst>
              <a:cxn ang="0">
                <a:pos x="connsiteX0" y="connsiteY0"/>
              </a:cxn>
              <a:cxn ang="0">
                <a:pos x="connsiteX1" y="connsiteY1"/>
              </a:cxn>
              <a:cxn ang="0">
                <a:pos x="connsiteX2" y="connsiteY2"/>
              </a:cxn>
              <a:cxn ang="0">
                <a:pos x="connsiteX3" y="connsiteY3"/>
              </a:cxn>
            </a:cxnLst>
            <a:rect l="l" t="t" r="r" b="b"/>
            <a:pathLst>
              <a:path w="1874193" h="50063">
                <a:moveTo>
                  <a:pt x="1809750" y="49975"/>
                </a:moveTo>
                <a:cubicBezTo>
                  <a:pt x="1895665" y="52547"/>
                  <a:pt x="1898618" y="-2127"/>
                  <a:pt x="1800797" y="64"/>
                </a:cubicBezTo>
                <a:lnTo>
                  <a:pt x="0" y="24258"/>
                </a:lnTo>
                <a:lnTo>
                  <a:pt x="1809750" y="49975"/>
                </a:lnTo>
                <a:close/>
              </a:path>
            </a:pathLst>
          </a:custGeom>
          <a:solidFill>
            <a:srgbClr val="53C1F0"/>
          </a:solidFill>
          <a:ln w="9525" cap="flat">
            <a:noFill/>
            <a:prstDash val="solid"/>
            <a:miter/>
          </a:ln>
        </p:spPr>
        <p:txBody>
          <a:bodyPr rtlCol="0" anchor="ctr"/>
          <a:lstStyle/>
          <a:p>
            <a:endParaRPr lang="en-GB" sz="1800"/>
          </a:p>
        </p:txBody>
      </p:sp>
      <p:sp>
        <p:nvSpPr>
          <p:cNvPr id="3" name="Picture Placeholder 2">
            <a:extLst>
              <a:ext uri="{FF2B5EF4-FFF2-40B4-BE49-F238E27FC236}">
                <a16:creationId xmlns:a16="http://schemas.microsoft.com/office/drawing/2014/main" id="{E9327EDE-26FE-CD87-8CC1-2E37D8380888}"/>
              </a:ext>
            </a:extLst>
          </p:cNvPr>
          <p:cNvSpPr>
            <a:spLocks noGrp="1"/>
          </p:cNvSpPr>
          <p:nvPr>
            <p:ph type="pic" sz="quarter" idx="13"/>
          </p:nvPr>
        </p:nvSpPr>
        <p:spPr>
          <a:xfrm>
            <a:off x="4791489" y="364"/>
            <a:ext cx="7408863" cy="6138863"/>
          </a:xfrm>
        </p:spPr>
        <p:txBody>
          <a:bodyPr/>
          <a:lstStyle/>
          <a:p>
            <a:r>
              <a:rPr lang="en-US"/>
              <a:t>Click icon to add picture</a:t>
            </a:r>
            <a:endParaRPr lang="en-GB"/>
          </a:p>
        </p:txBody>
      </p:sp>
      <p:sp>
        <p:nvSpPr>
          <p:cNvPr id="7" name="Text Placeholder 7">
            <a:extLst>
              <a:ext uri="{FF2B5EF4-FFF2-40B4-BE49-F238E27FC236}">
                <a16:creationId xmlns:a16="http://schemas.microsoft.com/office/drawing/2014/main" id="{73319656-1719-78CE-A7D9-B7EB9B427E40}"/>
              </a:ext>
            </a:extLst>
          </p:cNvPr>
          <p:cNvSpPr>
            <a:spLocks noGrp="1"/>
          </p:cNvSpPr>
          <p:nvPr>
            <p:ph type="body" sz="quarter" idx="14" hasCustomPrompt="1"/>
          </p:nvPr>
        </p:nvSpPr>
        <p:spPr>
          <a:xfrm>
            <a:off x="658816" y="3281362"/>
            <a:ext cx="5437185" cy="792587"/>
          </a:xfrm>
          <a:prstGeom prst="rect">
            <a:avLst/>
          </a:prstGeom>
        </p:spPr>
        <p:txBody>
          <a:bodyPr anchor="b">
            <a:noAutofit/>
          </a:bodyPr>
          <a:lstStyle>
            <a:lvl1pPr marL="0" indent="0">
              <a:buNone/>
              <a:defRPr sz="5000" spc="-151">
                <a:solidFill>
                  <a:schemeClr val="bg1"/>
                </a:solidFill>
                <a:latin typeface="+mj-lt"/>
              </a:defRPr>
            </a:lvl1pPr>
            <a:lvl5pPr>
              <a:defRPr/>
            </a:lvl5pPr>
          </a:lstStyle>
          <a:p>
            <a:pPr lvl="0"/>
            <a:r>
              <a:rPr lang="en-US"/>
              <a:t>Main Heading</a:t>
            </a:r>
          </a:p>
        </p:txBody>
      </p:sp>
      <p:sp>
        <p:nvSpPr>
          <p:cNvPr id="8" name="Text Placeholder 4">
            <a:extLst>
              <a:ext uri="{FF2B5EF4-FFF2-40B4-BE49-F238E27FC236}">
                <a16:creationId xmlns:a16="http://schemas.microsoft.com/office/drawing/2014/main" id="{41F51F66-571F-384C-816A-E8F38A02AD26}"/>
              </a:ext>
            </a:extLst>
          </p:cNvPr>
          <p:cNvSpPr>
            <a:spLocks noGrp="1"/>
          </p:cNvSpPr>
          <p:nvPr>
            <p:ph type="body" sz="quarter" idx="15" hasCustomPrompt="1"/>
          </p:nvPr>
        </p:nvSpPr>
        <p:spPr>
          <a:xfrm>
            <a:off x="658813" y="4377697"/>
            <a:ext cx="4813299" cy="797946"/>
          </a:xfrm>
          <a:prstGeom prst="rect">
            <a:avLst/>
          </a:prstGeom>
        </p:spPr>
        <p:txBody>
          <a:bodyPr>
            <a:normAutofit/>
          </a:bodyPr>
          <a:lstStyle>
            <a:lvl1pPr marL="0" indent="0">
              <a:buNone/>
              <a:defRPr sz="1400">
                <a:solidFill>
                  <a:schemeClr val="bg1"/>
                </a:solidFill>
              </a:defRPr>
            </a:lvl1pPr>
            <a:lvl3pPr marL="914400" indent="0">
              <a:buNone/>
              <a:defRPr/>
            </a:lvl3pPr>
          </a:lstStyle>
          <a:p>
            <a:pPr lvl="0"/>
            <a:r>
              <a:rPr lang="en-US"/>
              <a:t>To add an image, click on the image icon to the right. If that’s not there and an image is already present, an easy way is to right click, then click replace image and choose either a file from your computer, or paste an image.</a:t>
            </a:r>
          </a:p>
        </p:txBody>
      </p:sp>
      <p:sp>
        <p:nvSpPr>
          <p:cNvPr id="9" name="Text Placeholder 7">
            <a:extLst>
              <a:ext uri="{FF2B5EF4-FFF2-40B4-BE49-F238E27FC236}">
                <a16:creationId xmlns:a16="http://schemas.microsoft.com/office/drawing/2014/main" id="{8AF14DD7-0264-C5BE-5279-B11790B15A8B}"/>
              </a:ext>
            </a:extLst>
          </p:cNvPr>
          <p:cNvSpPr>
            <a:spLocks noGrp="1"/>
          </p:cNvSpPr>
          <p:nvPr>
            <p:ph type="body" sz="quarter" idx="16" hasCustomPrompt="1"/>
          </p:nvPr>
        </p:nvSpPr>
        <p:spPr>
          <a:xfrm>
            <a:off x="658814" y="3886960"/>
            <a:ext cx="5437185" cy="465177"/>
          </a:xfrm>
          <a:prstGeom prst="rect">
            <a:avLst/>
          </a:prstGeom>
        </p:spPr>
        <p:txBody>
          <a:bodyPr anchor="b">
            <a:noAutofit/>
          </a:bodyPr>
          <a:lstStyle>
            <a:lvl1pPr marL="0" indent="0">
              <a:buNone/>
              <a:defRPr sz="2200" spc="-151">
                <a:solidFill>
                  <a:schemeClr val="bg1"/>
                </a:solidFill>
                <a:latin typeface="+mj-lt"/>
              </a:defRPr>
            </a:lvl1pPr>
            <a:lvl5pPr>
              <a:defRPr/>
            </a:lvl5pPr>
          </a:lstStyle>
          <a:p>
            <a:pPr lvl="0"/>
            <a:r>
              <a:rPr lang="en-US"/>
              <a:t>Subheading Here</a:t>
            </a:r>
          </a:p>
        </p:txBody>
      </p:sp>
    </p:spTree>
    <p:extLst>
      <p:ext uri="{BB962C8B-B14F-4D97-AF65-F5344CB8AC3E}">
        <p14:creationId xmlns:p14="http://schemas.microsoft.com/office/powerpoint/2010/main" val="31942451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59FF07-ADDD-A105-46B2-99362A7A5282}"/>
              </a:ext>
            </a:extLst>
          </p:cNvPr>
          <p:cNvSpPr>
            <a:spLocks noGrp="1" noRot="1" noMove="1" noResize="1" noEditPoints="1" noAdjustHandles="1" noChangeArrowheads="1" noChangeShapeType="1"/>
          </p:cNvSpPr>
          <p:nvPr userDrawn="1"/>
        </p:nvSpPr>
        <p:spPr>
          <a:xfrm>
            <a:off x="0" y="2"/>
            <a:ext cx="12200352" cy="613922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4" name="Date Placeholder 3">
            <a:extLst>
              <a:ext uri="{FF2B5EF4-FFF2-40B4-BE49-F238E27FC236}">
                <a16:creationId xmlns:a16="http://schemas.microsoft.com/office/drawing/2014/main" id="{5189DE23-34E2-F320-2228-94F70EA9929C}"/>
              </a:ext>
            </a:extLst>
          </p:cNvPr>
          <p:cNvSpPr>
            <a:spLocks noGrp="1"/>
          </p:cNvSpPr>
          <p:nvPr>
            <p:ph type="dt" sz="half" idx="10"/>
          </p:nvPr>
        </p:nvSpPr>
        <p:spPr>
          <a:xfrm>
            <a:off x="838201" y="6356354"/>
            <a:ext cx="2743200" cy="365125"/>
          </a:xfrm>
          <a:prstGeom prst="rect">
            <a:avLst/>
          </a:prstGeom>
        </p:spPr>
        <p:txBody>
          <a:bodyPr/>
          <a:lstStyle/>
          <a:p>
            <a:fld id="{15BB0922-F0A3-416F-A1FD-CEE6122F75FA}" type="datetimeFigureOut">
              <a:rPr lang="en-GB" smtClean="0"/>
              <a:t>20/08/2025</a:t>
            </a:fld>
            <a:endParaRPr lang="en-GB"/>
          </a:p>
        </p:txBody>
      </p:sp>
      <p:sp>
        <p:nvSpPr>
          <p:cNvPr id="5" name="Footer Placeholder 4">
            <a:extLst>
              <a:ext uri="{FF2B5EF4-FFF2-40B4-BE49-F238E27FC236}">
                <a16:creationId xmlns:a16="http://schemas.microsoft.com/office/drawing/2014/main" id="{0559DA05-6E20-16D6-F235-A2AA29F593ED}"/>
              </a:ext>
            </a:extLst>
          </p:cNvPr>
          <p:cNvSpPr>
            <a:spLocks noGrp="1"/>
          </p:cNvSpPr>
          <p:nvPr>
            <p:ph type="ftr" sz="quarter" idx="11"/>
          </p:nvPr>
        </p:nvSpPr>
        <p:spPr>
          <a:xfrm>
            <a:off x="4038601" y="6356354"/>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0520375D-CE36-DA2E-B972-68CD45C05F5C}"/>
              </a:ext>
            </a:extLst>
          </p:cNvPr>
          <p:cNvSpPr>
            <a:spLocks noGrp="1"/>
          </p:cNvSpPr>
          <p:nvPr>
            <p:ph type="sldNum" sz="quarter" idx="12"/>
          </p:nvPr>
        </p:nvSpPr>
        <p:spPr>
          <a:xfrm>
            <a:off x="8610601" y="6356354"/>
            <a:ext cx="2743200" cy="365125"/>
          </a:xfrm>
          <a:prstGeom prst="rect">
            <a:avLst/>
          </a:prstGeom>
        </p:spPr>
        <p:txBody>
          <a:bodyPr/>
          <a:lstStyle/>
          <a:p>
            <a:fld id="{48AA7C90-5AB7-4215-9F8E-BABE21391D26}" type="slidenum">
              <a:rPr lang="en-GB" smtClean="0"/>
              <a:t>‹#›</a:t>
            </a:fld>
            <a:endParaRPr lang="en-GB"/>
          </a:p>
        </p:txBody>
      </p:sp>
      <p:sp>
        <p:nvSpPr>
          <p:cNvPr id="14" name="Text Placeholder 4">
            <a:extLst>
              <a:ext uri="{FF2B5EF4-FFF2-40B4-BE49-F238E27FC236}">
                <a16:creationId xmlns:a16="http://schemas.microsoft.com/office/drawing/2014/main" id="{9C0AD910-C8F8-C1F7-DB6E-B74769D9229C}"/>
              </a:ext>
            </a:extLst>
          </p:cNvPr>
          <p:cNvSpPr>
            <a:spLocks noGrp="1"/>
          </p:cNvSpPr>
          <p:nvPr>
            <p:ph type="body" sz="quarter" idx="15" hasCustomPrompt="1"/>
          </p:nvPr>
        </p:nvSpPr>
        <p:spPr>
          <a:xfrm>
            <a:off x="417099" y="3534789"/>
            <a:ext cx="3221452" cy="797946"/>
          </a:xfrm>
          <a:prstGeom prst="rect">
            <a:avLst/>
          </a:prstGeom>
        </p:spPr>
        <p:txBody>
          <a:bodyPr>
            <a:normAutofit/>
          </a:bodyPr>
          <a:lstStyle>
            <a:lvl1pPr marL="0" indent="0">
              <a:buNone/>
              <a:defRPr sz="1400">
                <a:solidFill>
                  <a:schemeClr val="bg1"/>
                </a:solidFill>
              </a:defRPr>
            </a:lvl1pPr>
            <a:lvl3pPr marL="914400" indent="0">
              <a:buNone/>
              <a:defRPr/>
            </a:lvl3pPr>
          </a:lstStyle>
          <a:p>
            <a:pPr lvl="0"/>
            <a:r>
              <a:rPr lang="en-US"/>
              <a:t>To add an image, click on the image icon above. If an image is already present, an easy way is to right click, then click replace image and choose either a file from your computer, or paste</a:t>
            </a:r>
            <a:br>
              <a:rPr lang="en-US"/>
            </a:br>
            <a:r>
              <a:rPr lang="en-US"/>
              <a:t>an image.</a:t>
            </a:r>
          </a:p>
        </p:txBody>
      </p:sp>
      <p:sp>
        <p:nvSpPr>
          <p:cNvPr id="15" name="Text Placeholder 7">
            <a:extLst>
              <a:ext uri="{FF2B5EF4-FFF2-40B4-BE49-F238E27FC236}">
                <a16:creationId xmlns:a16="http://schemas.microsoft.com/office/drawing/2014/main" id="{CAECD6FA-A2EE-8D37-C049-21C768560B14}"/>
              </a:ext>
            </a:extLst>
          </p:cNvPr>
          <p:cNvSpPr>
            <a:spLocks noGrp="1"/>
          </p:cNvSpPr>
          <p:nvPr>
            <p:ph type="body" sz="quarter" idx="16" hasCustomPrompt="1"/>
          </p:nvPr>
        </p:nvSpPr>
        <p:spPr>
          <a:xfrm>
            <a:off x="425451" y="2814972"/>
            <a:ext cx="3213100" cy="465177"/>
          </a:xfrm>
          <a:prstGeom prst="rect">
            <a:avLst/>
          </a:prstGeom>
        </p:spPr>
        <p:txBody>
          <a:bodyPr anchor="b">
            <a:noAutofit/>
          </a:bodyPr>
          <a:lstStyle>
            <a:lvl1pPr marL="0" indent="0">
              <a:buNone/>
              <a:defRPr sz="2200" spc="-151">
                <a:solidFill>
                  <a:schemeClr val="bg1"/>
                </a:solidFill>
                <a:latin typeface="+mj-lt"/>
              </a:defRPr>
            </a:lvl1pPr>
            <a:lvl5pPr>
              <a:defRPr/>
            </a:lvl5pPr>
          </a:lstStyle>
          <a:p>
            <a:pPr lvl="0"/>
            <a:r>
              <a:rPr lang="en-US"/>
              <a:t>Subheading Here</a:t>
            </a:r>
          </a:p>
        </p:txBody>
      </p:sp>
      <p:sp>
        <p:nvSpPr>
          <p:cNvPr id="16" name="Text Placeholder 4">
            <a:extLst>
              <a:ext uri="{FF2B5EF4-FFF2-40B4-BE49-F238E27FC236}">
                <a16:creationId xmlns:a16="http://schemas.microsoft.com/office/drawing/2014/main" id="{ADEA38DE-A5B5-9E55-2798-992791A26B54}"/>
              </a:ext>
            </a:extLst>
          </p:cNvPr>
          <p:cNvSpPr>
            <a:spLocks noGrp="1"/>
          </p:cNvSpPr>
          <p:nvPr>
            <p:ph type="body" sz="quarter" idx="17" hasCustomPrompt="1"/>
          </p:nvPr>
        </p:nvSpPr>
        <p:spPr>
          <a:xfrm>
            <a:off x="4499227" y="3487164"/>
            <a:ext cx="3203324" cy="797946"/>
          </a:xfrm>
          <a:prstGeom prst="rect">
            <a:avLst/>
          </a:prstGeom>
        </p:spPr>
        <p:txBody>
          <a:bodyPr>
            <a:normAutofit/>
          </a:bodyPr>
          <a:lstStyle>
            <a:lvl1pPr marL="0" indent="0">
              <a:buNone/>
              <a:defRPr sz="1400">
                <a:solidFill>
                  <a:schemeClr val="bg1"/>
                </a:solidFill>
              </a:defRPr>
            </a:lvl1pPr>
            <a:lvl3pPr marL="914400" indent="0">
              <a:buNone/>
              <a:defRPr/>
            </a:lvl3pPr>
          </a:lstStyle>
          <a:p>
            <a:pPr lvl="0"/>
            <a:r>
              <a:rPr lang="en-US"/>
              <a:t>To add an image, click on the image icon above. If an image is already present, an easy way is to right click, then click replace image and choose either a file from your computer, or paste</a:t>
            </a:r>
            <a:br>
              <a:rPr lang="en-US"/>
            </a:br>
            <a:r>
              <a:rPr lang="en-US"/>
              <a:t>an image.</a:t>
            </a:r>
          </a:p>
        </p:txBody>
      </p:sp>
      <p:sp>
        <p:nvSpPr>
          <p:cNvPr id="17" name="Text Placeholder 7">
            <a:extLst>
              <a:ext uri="{FF2B5EF4-FFF2-40B4-BE49-F238E27FC236}">
                <a16:creationId xmlns:a16="http://schemas.microsoft.com/office/drawing/2014/main" id="{1BA3B122-AF55-D73D-AD1E-638EDF6C5627}"/>
              </a:ext>
            </a:extLst>
          </p:cNvPr>
          <p:cNvSpPr>
            <a:spLocks noGrp="1"/>
          </p:cNvSpPr>
          <p:nvPr>
            <p:ph type="body" sz="quarter" idx="18" hasCustomPrompt="1"/>
          </p:nvPr>
        </p:nvSpPr>
        <p:spPr>
          <a:xfrm>
            <a:off x="4489451" y="2767347"/>
            <a:ext cx="3213100" cy="465177"/>
          </a:xfrm>
          <a:prstGeom prst="rect">
            <a:avLst/>
          </a:prstGeom>
        </p:spPr>
        <p:txBody>
          <a:bodyPr anchor="b">
            <a:noAutofit/>
          </a:bodyPr>
          <a:lstStyle>
            <a:lvl1pPr marL="0" indent="0">
              <a:buNone/>
              <a:defRPr sz="2200" spc="-151">
                <a:solidFill>
                  <a:schemeClr val="bg1"/>
                </a:solidFill>
                <a:latin typeface="+mj-lt"/>
              </a:defRPr>
            </a:lvl1pPr>
            <a:lvl5pPr>
              <a:defRPr/>
            </a:lvl5pPr>
          </a:lstStyle>
          <a:p>
            <a:pPr lvl="0"/>
            <a:r>
              <a:rPr lang="en-US"/>
              <a:t>Subheading Here</a:t>
            </a:r>
          </a:p>
        </p:txBody>
      </p:sp>
      <p:sp>
        <p:nvSpPr>
          <p:cNvPr id="18" name="Text Placeholder 4">
            <a:extLst>
              <a:ext uri="{FF2B5EF4-FFF2-40B4-BE49-F238E27FC236}">
                <a16:creationId xmlns:a16="http://schemas.microsoft.com/office/drawing/2014/main" id="{C011FBE7-1450-44ED-B001-B5AE3001BAC3}"/>
              </a:ext>
            </a:extLst>
          </p:cNvPr>
          <p:cNvSpPr>
            <a:spLocks noGrp="1"/>
          </p:cNvSpPr>
          <p:nvPr>
            <p:ph type="body" sz="quarter" idx="19" hasCustomPrompt="1"/>
          </p:nvPr>
        </p:nvSpPr>
        <p:spPr>
          <a:xfrm>
            <a:off x="8553451" y="3534789"/>
            <a:ext cx="3221451" cy="797946"/>
          </a:xfrm>
          <a:prstGeom prst="rect">
            <a:avLst/>
          </a:prstGeom>
        </p:spPr>
        <p:txBody>
          <a:bodyPr>
            <a:normAutofit/>
          </a:bodyPr>
          <a:lstStyle>
            <a:lvl1pPr marL="0" indent="0">
              <a:buNone/>
              <a:defRPr sz="1400">
                <a:solidFill>
                  <a:schemeClr val="bg1"/>
                </a:solidFill>
              </a:defRPr>
            </a:lvl1pPr>
            <a:lvl3pPr marL="914400" indent="0">
              <a:buNone/>
              <a:defRPr/>
            </a:lvl3pPr>
          </a:lstStyle>
          <a:p>
            <a:pPr marL="0" marR="0" lvl="0" indent="0" algn="l" defTabSz="914400" rtl="0" eaLnBrk="1" fontAlgn="auto" latinLnBrk="0" hangingPunct="1">
              <a:lnSpc>
                <a:spcPct val="90000"/>
              </a:lnSpc>
              <a:spcBef>
                <a:spcPts val="1001"/>
              </a:spcBef>
              <a:spcAft>
                <a:spcPts val="0"/>
              </a:spcAft>
              <a:buClrTx/>
              <a:buSzTx/>
              <a:buFont typeface="Arial" panose="020B0604020202020204" pitchFamily="34" charset="0"/>
              <a:buNone/>
              <a:tabLst/>
              <a:defRPr/>
            </a:pPr>
            <a:r>
              <a:rPr lang="en-US"/>
              <a:t>To add an image, click on the image icon above. If an image is already present, an easy way is to right click, then click replace image and choose either a file from your computer, or paste</a:t>
            </a:r>
            <a:br>
              <a:rPr lang="en-US"/>
            </a:br>
            <a:r>
              <a:rPr lang="en-US"/>
              <a:t>an image.</a:t>
            </a:r>
          </a:p>
        </p:txBody>
      </p:sp>
      <p:sp>
        <p:nvSpPr>
          <p:cNvPr id="19" name="Text Placeholder 7">
            <a:extLst>
              <a:ext uri="{FF2B5EF4-FFF2-40B4-BE49-F238E27FC236}">
                <a16:creationId xmlns:a16="http://schemas.microsoft.com/office/drawing/2014/main" id="{2133A827-850E-3837-F413-B06151130DEC}"/>
              </a:ext>
            </a:extLst>
          </p:cNvPr>
          <p:cNvSpPr>
            <a:spLocks noGrp="1"/>
          </p:cNvSpPr>
          <p:nvPr>
            <p:ph type="body" sz="quarter" idx="20" hasCustomPrompt="1"/>
          </p:nvPr>
        </p:nvSpPr>
        <p:spPr>
          <a:xfrm>
            <a:off x="8553451" y="2814972"/>
            <a:ext cx="3213100" cy="465177"/>
          </a:xfrm>
          <a:prstGeom prst="rect">
            <a:avLst/>
          </a:prstGeom>
        </p:spPr>
        <p:txBody>
          <a:bodyPr anchor="b">
            <a:noAutofit/>
          </a:bodyPr>
          <a:lstStyle>
            <a:lvl1pPr marL="0" indent="0">
              <a:buNone/>
              <a:defRPr sz="2200" spc="-151">
                <a:solidFill>
                  <a:schemeClr val="bg1"/>
                </a:solidFill>
                <a:latin typeface="+mj-lt"/>
              </a:defRPr>
            </a:lvl1pPr>
            <a:lvl5pPr>
              <a:defRPr/>
            </a:lvl5pPr>
          </a:lstStyle>
          <a:p>
            <a:pPr lvl="0"/>
            <a:r>
              <a:rPr lang="en-US"/>
              <a:t>Subheading Here</a:t>
            </a:r>
          </a:p>
        </p:txBody>
      </p:sp>
      <p:sp>
        <p:nvSpPr>
          <p:cNvPr id="22" name="Freeform: Shape 21">
            <a:extLst>
              <a:ext uri="{FF2B5EF4-FFF2-40B4-BE49-F238E27FC236}">
                <a16:creationId xmlns:a16="http://schemas.microsoft.com/office/drawing/2014/main" id="{F9482FEC-8E99-BC93-92FD-E2FEF06F1A58}"/>
              </a:ext>
              <a:ext uri="{C183D7F6-B498-43B3-948B-1728B52AA6E4}">
                <adec:decorative xmlns:adec="http://schemas.microsoft.com/office/drawing/2017/decorative" val="1"/>
              </a:ext>
            </a:extLst>
          </p:cNvPr>
          <p:cNvSpPr/>
          <p:nvPr userDrawn="1"/>
        </p:nvSpPr>
        <p:spPr>
          <a:xfrm flipV="1">
            <a:off x="412860" y="3379682"/>
            <a:ext cx="3238283" cy="65770"/>
          </a:xfrm>
          <a:custGeom>
            <a:avLst/>
            <a:gdLst>
              <a:gd name="connsiteX0" fmla="*/ 2859810 w 2961619"/>
              <a:gd name="connsiteY0" fmla="*/ 60041 h 60151"/>
              <a:gd name="connsiteX1" fmla="*/ 2845649 w 2961619"/>
              <a:gd name="connsiteY1" fmla="*/ 75 h 60151"/>
              <a:gd name="connsiteX2" fmla="*/ 0 w 2961619"/>
              <a:gd name="connsiteY2" fmla="*/ 29173 h 60151"/>
              <a:gd name="connsiteX3" fmla="*/ 2859810 w 2961619"/>
              <a:gd name="connsiteY3" fmla="*/ 60041 h 60151"/>
            </a:gdLst>
            <a:ahLst/>
            <a:cxnLst>
              <a:cxn ang="0">
                <a:pos x="connsiteX0" y="connsiteY0"/>
              </a:cxn>
              <a:cxn ang="0">
                <a:pos x="connsiteX1" y="connsiteY1"/>
              </a:cxn>
              <a:cxn ang="0">
                <a:pos x="connsiteX2" y="connsiteY2"/>
              </a:cxn>
              <a:cxn ang="0">
                <a:pos x="connsiteX3" y="connsiteY3"/>
              </a:cxn>
            </a:cxnLst>
            <a:rect l="l" t="t" r="r" b="b"/>
            <a:pathLst>
              <a:path w="2961619" h="60151">
                <a:moveTo>
                  <a:pt x="2859810" y="60041"/>
                </a:moveTo>
                <a:cubicBezTo>
                  <a:pt x="2995588" y="63193"/>
                  <a:pt x="3000165" y="-2516"/>
                  <a:pt x="2845649" y="75"/>
                </a:cubicBezTo>
                <a:lnTo>
                  <a:pt x="0" y="29173"/>
                </a:lnTo>
                <a:lnTo>
                  <a:pt x="2859810" y="60041"/>
                </a:lnTo>
                <a:close/>
              </a:path>
            </a:pathLst>
          </a:custGeom>
          <a:solidFill>
            <a:srgbClr val="FF6B00"/>
          </a:solidFill>
          <a:ln w="431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 name="Freeform: Shape 22">
            <a:extLst>
              <a:ext uri="{FF2B5EF4-FFF2-40B4-BE49-F238E27FC236}">
                <a16:creationId xmlns:a16="http://schemas.microsoft.com/office/drawing/2014/main" id="{89B8BBCF-C50C-72F7-4A6E-B1CD2C15EA3A}"/>
              </a:ext>
              <a:ext uri="{C183D7F6-B498-43B3-948B-1728B52AA6E4}">
                <adec:decorative xmlns:adec="http://schemas.microsoft.com/office/drawing/2017/decorative" val="1"/>
              </a:ext>
            </a:extLst>
          </p:cNvPr>
          <p:cNvSpPr/>
          <p:nvPr userDrawn="1"/>
        </p:nvSpPr>
        <p:spPr>
          <a:xfrm flipV="1">
            <a:off x="4476860" y="3379682"/>
            <a:ext cx="3238283" cy="65770"/>
          </a:xfrm>
          <a:custGeom>
            <a:avLst/>
            <a:gdLst>
              <a:gd name="connsiteX0" fmla="*/ 2859810 w 2961619"/>
              <a:gd name="connsiteY0" fmla="*/ 60041 h 60151"/>
              <a:gd name="connsiteX1" fmla="*/ 2845649 w 2961619"/>
              <a:gd name="connsiteY1" fmla="*/ 75 h 60151"/>
              <a:gd name="connsiteX2" fmla="*/ 0 w 2961619"/>
              <a:gd name="connsiteY2" fmla="*/ 29173 h 60151"/>
              <a:gd name="connsiteX3" fmla="*/ 2859810 w 2961619"/>
              <a:gd name="connsiteY3" fmla="*/ 60041 h 60151"/>
            </a:gdLst>
            <a:ahLst/>
            <a:cxnLst>
              <a:cxn ang="0">
                <a:pos x="connsiteX0" y="connsiteY0"/>
              </a:cxn>
              <a:cxn ang="0">
                <a:pos x="connsiteX1" y="connsiteY1"/>
              </a:cxn>
              <a:cxn ang="0">
                <a:pos x="connsiteX2" y="connsiteY2"/>
              </a:cxn>
              <a:cxn ang="0">
                <a:pos x="connsiteX3" y="connsiteY3"/>
              </a:cxn>
            </a:cxnLst>
            <a:rect l="l" t="t" r="r" b="b"/>
            <a:pathLst>
              <a:path w="2961619" h="60151">
                <a:moveTo>
                  <a:pt x="2859810" y="60041"/>
                </a:moveTo>
                <a:cubicBezTo>
                  <a:pt x="2995588" y="63193"/>
                  <a:pt x="3000165" y="-2516"/>
                  <a:pt x="2845649" y="75"/>
                </a:cubicBezTo>
                <a:lnTo>
                  <a:pt x="0" y="29173"/>
                </a:lnTo>
                <a:lnTo>
                  <a:pt x="2859810" y="60041"/>
                </a:lnTo>
                <a:close/>
              </a:path>
            </a:pathLst>
          </a:custGeom>
          <a:solidFill>
            <a:schemeClr val="accent6"/>
          </a:solidFill>
          <a:ln w="431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 name="Freeform: Shape 23">
            <a:extLst>
              <a:ext uri="{FF2B5EF4-FFF2-40B4-BE49-F238E27FC236}">
                <a16:creationId xmlns:a16="http://schemas.microsoft.com/office/drawing/2014/main" id="{DD080991-3E94-220C-0487-FFF7BAA8C5F9}"/>
              </a:ext>
              <a:ext uri="{C183D7F6-B498-43B3-948B-1728B52AA6E4}">
                <adec:decorative xmlns:adec="http://schemas.microsoft.com/office/drawing/2017/decorative" val="1"/>
              </a:ext>
            </a:extLst>
          </p:cNvPr>
          <p:cNvSpPr/>
          <p:nvPr userDrawn="1"/>
        </p:nvSpPr>
        <p:spPr>
          <a:xfrm flipV="1">
            <a:off x="8540860" y="3379682"/>
            <a:ext cx="3238283" cy="65770"/>
          </a:xfrm>
          <a:custGeom>
            <a:avLst/>
            <a:gdLst>
              <a:gd name="connsiteX0" fmla="*/ 2859810 w 2961619"/>
              <a:gd name="connsiteY0" fmla="*/ 60041 h 60151"/>
              <a:gd name="connsiteX1" fmla="*/ 2845649 w 2961619"/>
              <a:gd name="connsiteY1" fmla="*/ 75 h 60151"/>
              <a:gd name="connsiteX2" fmla="*/ 0 w 2961619"/>
              <a:gd name="connsiteY2" fmla="*/ 29173 h 60151"/>
              <a:gd name="connsiteX3" fmla="*/ 2859810 w 2961619"/>
              <a:gd name="connsiteY3" fmla="*/ 60041 h 60151"/>
            </a:gdLst>
            <a:ahLst/>
            <a:cxnLst>
              <a:cxn ang="0">
                <a:pos x="connsiteX0" y="connsiteY0"/>
              </a:cxn>
              <a:cxn ang="0">
                <a:pos x="connsiteX1" y="connsiteY1"/>
              </a:cxn>
              <a:cxn ang="0">
                <a:pos x="connsiteX2" y="connsiteY2"/>
              </a:cxn>
              <a:cxn ang="0">
                <a:pos x="connsiteX3" y="connsiteY3"/>
              </a:cxn>
            </a:cxnLst>
            <a:rect l="l" t="t" r="r" b="b"/>
            <a:pathLst>
              <a:path w="2961619" h="60151">
                <a:moveTo>
                  <a:pt x="2859810" y="60041"/>
                </a:moveTo>
                <a:cubicBezTo>
                  <a:pt x="2995588" y="63193"/>
                  <a:pt x="3000165" y="-2516"/>
                  <a:pt x="2845649" y="75"/>
                </a:cubicBezTo>
                <a:lnTo>
                  <a:pt x="0" y="29173"/>
                </a:lnTo>
                <a:lnTo>
                  <a:pt x="2859810" y="60041"/>
                </a:lnTo>
                <a:close/>
              </a:path>
            </a:pathLst>
          </a:custGeom>
          <a:solidFill>
            <a:schemeClr val="bg1"/>
          </a:solidFill>
          <a:ln w="431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 name="Freeform: Shape 31">
            <a:extLst>
              <a:ext uri="{FF2B5EF4-FFF2-40B4-BE49-F238E27FC236}">
                <a16:creationId xmlns:a16="http://schemas.microsoft.com/office/drawing/2014/main" id="{0013D287-0E4D-7AA3-4E21-0189AB656E5F}"/>
              </a:ext>
              <a:ext uri="{C183D7F6-B498-43B3-948B-1728B52AA6E4}">
                <adec:decorative xmlns:adec="http://schemas.microsoft.com/office/drawing/2017/decorative" val="1"/>
              </a:ext>
            </a:extLst>
          </p:cNvPr>
          <p:cNvSpPr/>
          <p:nvPr userDrawn="1"/>
        </p:nvSpPr>
        <p:spPr>
          <a:xfrm rot="16200000" flipV="1">
            <a:off x="1675714" y="3050339"/>
            <a:ext cx="4775900" cy="112773"/>
          </a:xfrm>
          <a:custGeom>
            <a:avLst/>
            <a:gdLst>
              <a:gd name="connsiteX0" fmla="*/ 2202576 w 2280993"/>
              <a:gd name="connsiteY0" fmla="*/ 53762 h 53861"/>
              <a:gd name="connsiteX1" fmla="*/ 2191682 w 2280993"/>
              <a:gd name="connsiteY1" fmla="*/ 67 h 53861"/>
              <a:gd name="connsiteX2" fmla="*/ 0 w 2280993"/>
              <a:gd name="connsiteY2" fmla="*/ 26120 h 53861"/>
              <a:gd name="connsiteX3" fmla="*/ 2202615 w 2280993"/>
              <a:gd name="connsiteY3" fmla="*/ 53801 h 53861"/>
            </a:gdLst>
            <a:ahLst/>
            <a:cxnLst>
              <a:cxn ang="0">
                <a:pos x="connsiteX0" y="connsiteY0"/>
              </a:cxn>
              <a:cxn ang="0">
                <a:pos x="connsiteX1" y="connsiteY1"/>
              </a:cxn>
              <a:cxn ang="0">
                <a:pos x="connsiteX2" y="connsiteY2"/>
              </a:cxn>
              <a:cxn ang="0">
                <a:pos x="connsiteX3" y="connsiteY3"/>
              </a:cxn>
            </a:cxnLst>
            <a:rect l="l" t="t" r="r" b="b"/>
            <a:pathLst>
              <a:path w="2280993" h="53861">
                <a:moveTo>
                  <a:pt x="2202576" y="53762"/>
                </a:moveTo>
                <a:cubicBezTo>
                  <a:pt x="2307136" y="56592"/>
                  <a:pt x="2310702" y="-2259"/>
                  <a:pt x="2191682" y="67"/>
                </a:cubicBezTo>
                <a:lnTo>
                  <a:pt x="0" y="26120"/>
                </a:lnTo>
                <a:lnTo>
                  <a:pt x="2202615" y="53801"/>
                </a:lnTo>
                <a:close/>
              </a:path>
            </a:pathLst>
          </a:custGeom>
          <a:solidFill>
            <a:srgbClr val="FFFFFF"/>
          </a:solidFill>
          <a:ln w="3870" cap="flat">
            <a:noFill/>
            <a:prstDash val="solid"/>
            <a:miter/>
          </a:ln>
        </p:spPr>
        <p:txBody>
          <a:bodyPr rtlCol="0" anchor="ctr"/>
          <a:lstStyle/>
          <a:p>
            <a:endParaRPr lang="en-GB" sz="1800"/>
          </a:p>
        </p:txBody>
      </p:sp>
      <p:sp>
        <p:nvSpPr>
          <p:cNvPr id="33" name="Freeform: Shape 32">
            <a:extLst>
              <a:ext uri="{FF2B5EF4-FFF2-40B4-BE49-F238E27FC236}">
                <a16:creationId xmlns:a16="http://schemas.microsoft.com/office/drawing/2014/main" id="{A59419B8-2918-7380-91A1-539628DE24F7}"/>
              </a:ext>
              <a:ext uri="{C183D7F6-B498-43B3-948B-1728B52AA6E4}">
                <adec:decorative xmlns:adec="http://schemas.microsoft.com/office/drawing/2017/decorative" val="1"/>
              </a:ext>
            </a:extLst>
          </p:cNvPr>
          <p:cNvSpPr/>
          <p:nvPr userDrawn="1"/>
        </p:nvSpPr>
        <p:spPr>
          <a:xfrm rot="5400000" flipV="1">
            <a:off x="5720004" y="2855383"/>
            <a:ext cx="4824007" cy="113909"/>
          </a:xfrm>
          <a:custGeom>
            <a:avLst/>
            <a:gdLst>
              <a:gd name="connsiteX0" fmla="*/ 2202576 w 2280993"/>
              <a:gd name="connsiteY0" fmla="*/ 53762 h 53861"/>
              <a:gd name="connsiteX1" fmla="*/ 2191682 w 2280993"/>
              <a:gd name="connsiteY1" fmla="*/ 67 h 53861"/>
              <a:gd name="connsiteX2" fmla="*/ 0 w 2280993"/>
              <a:gd name="connsiteY2" fmla="*/ 26120 h 53861"/>
              <a:gd name="connsiteX3" fmla="*/ 2202615 w 2280993"/>
              <a:gd name="connsiteY3" fmla="*/ 53801 h 53861"/>
            </a:gdLst>
            <a:ahLst/>
            <a:cxnLst>
              <a:cxn ang="0">
                <a:pos x="connsiteX0" y="connsiteY0"/>
              </a:cxn>
              <a:cxn ang="0">
                <a:pos x="connsiteX1" y="connsiteY1"/>
              </a:cxn>
              <a:cxn ang="0">
                <a:pos x="connsiteX2" y="connsiteY2"/>
              </a:cxn>
              <a:cxn ang="0">
                <a:pos x="connsiteX3" y="connsiteY3"/>
              </a:cxn>
            </a:cxnLst>
            <a:rect l="l" t="t" r="r" b="b"/>
            <a:pathLst>
              <a:path w="2280993" h="53861">
                <a:moveTo>
                  <a:pt x="2202576" y="53762"/>
                </a:moveTo>
                <a:cubicBezTo>
                  <a:pt x="2307136" y="56592"/>
                  <a:pt x="2310702" y="-2259"/>
                  <a:pt x="2191682" y="67"/>
                </a:cubicBezTo>
                <a:lnTo>
                  <a:pt x="0" y="26120"/>
                </a:lnTo>
                <a:lnTo>
                  <a:pt x="2202615" y="53801"/>
                </a:lnTo>
                <a:close/>
              </a:path>
            </a:pathLst>
          </a:custGeom>
          <a:solidFill>
            <a:srgbClr val="FFFFFF"/>
          </a:solidFill>
          <a:ln w="3870" cap="flat">
            <a:noFill/>
            <a:prstDash val="solid"/>
            <a:miter/>
          </a:ln>
        </p:spPr>
        <p:txBody>
          <a:bodyPr rtlCol="0" anchor="ctr"/>
          <a:lstStyle/>
          <a:p>
            <a:endParaRPr lang="en-GB" sz="1800"/>
          </a:p>
        </p:txBody>
      </p:sp>
      <p:sp>
        <p:nvSpPr>
          <p:cNvPr id="56" name="Picture Placeholder 55">
            <a:extLst>
              <a:ext uri="{FF2B5EF4-FFF2-40B4-BE49-F238E27FC236}">
                <a16:creationId xmlns:a16="http://schemas.microsoft.com/office/drawing/2014/main" id="{7FF56204-4ED1-D7A4-D495-FB5D881D4E45}"/>
              </a:ext>
            </a:extLst>
          </p:cNvPr>
          <p:cNvSpPr>
            <a:spLocks noGrp="1"/>
          </p:cNvSpPr>
          <p:nvPr>
            <p:ph type="pic" sz="quarter" idx="21"/>
          </p:nvPr>
        </p:nvSpPr>
        <p:spPr>
          <a:xfrm>
            <a:off x="1046164" y="539731"/>
            <a:ext cx="1971675" cy="1971675"/>
          </a:xfrm>
        </p:spPr>
        <p:txBody>
          <a:bodyPr/>
          <a:lstStyle/>
          <a:p>
            <a:r>
              <a:rPr lang="en-US"/>
              <a:t>Click icon to add picture</a:t>
            </a:r>
            <a:endParaRPr lang="en-GB"/>
          </a:p>
        </p:txBody>
      </p:sp>
      <p:sp>
        <p:nvSpPr>
          <p:cNvPr id="59" name="Picture Placeholder 55">
            <a:extLst>
              <a:ext uri="{FF2B5EF4-FFF2-40B4-BE49-F238E27FC236}">
                <a16:creationId xmlns:a16="http://schemas.microsoft.com/office/drawing/2014/main" id="{2C87782B-6812-94BA-2D31-E613C14F949D}"/>
              </a:ext>
            </a:extLst>
          </p:cNvPr>
          <p:cNvSpPr>
            <a:spLocks noGrp="1"/>
          </p:cNvSpPr>
          <p:nvPr>
            <p:ph type="pic" sz="quarter" idx="22"/>
          </p:nvPr>
        </p:nvSpPr>
        <p:spPr>
          <a:xfrm>
            <a:off x="5115952" y="539731"/>
            <a:ext cx="1971675" cy="1971675"/>
          </a:xfrm>
        </p:spPr>
        <p:txBody>
          <a:bodyPr/>
          <a:lstStyle/>
          <a:p>
            <a:r>
              <a:rPr lang="en-US"/>
              <a:t>Click icon to add picture</a:t>
            </a:r>
            <a:endParaRPr lang="en-GB"/>
          </a:p>
        </p:txBody>
      </p:sp>
      <p:sp>
        <p:nvSpPr>
          <p:cNvPr id="64" name="Picture Placeholder 55">
            <a:extLst>
              <a:ext uri="{FF2B5EF4-FFF2-40B4-BE49-F238E27FC236}">
                <a16:creationId xmlns:a16="http://schemas.microsoft.com/office/drawing/2014/main" id="{AD35B865-C1CE-3693-A4F5-ECC5F4CF244A}"/>
              </a:ext>
            </a:extLst>
          </p:cNvPr>
          <p:cNvSpPr>
            <a:spLocks noGrp="1"/>
          </p:cNvSpPr>
          <p:nvPr>
            <p:ph type="pic" sz="quarter" idx="24"/>
          </p:nvPr>
        </p:nvSpPr>
        <p:spPr>
          <a:xfrm>
            <a:off x="9174164" y="539731"/>
            <a:ext cx="1971675" cy="1971675"/>
          </a:xfrm>
        </p:spPr>
        <p:txBody>
          <a:bodyPr/>
          <a:lstStyle/>
          <a:p>
            <a:r>
              <a:rPr lang="en-US"/>
              <a:t>Click icon to add picture</a:t>
            </a:r>
            <a:endParaRPr lang="en-GB"/>
          </a:p>
        </p:txBody>
      </p:sp>
    </p:spTree>
    <p:extLst>
      <p:ext uri="{BB962C8B-B14F-4D97-AF65-F5344CB8AC3E}">
        <p14:creationId xmlns:p14="http://schemas.microsoft.com/office/powerpoint/2010/main" val="35836980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59FF07-ADDD-A105-46B2-99362A7A5282}"/>
              </a:ext>
            </a:extLst>
          </p:cNvPr>
          <p:cNvSpPr>
            <a:spLocks noGrp="1" noRot="1" noMove="1" noResize="1" noEditPoints="1" noAdjustHandles="1" noChangeArrowheads="1" noChangeShapeType="1"/>
          </p:cNvSpPr>
          <p:nvPr userDrawn="1"/>
        </p:nvSpPr>
        <p:spPr>
          <a:xfrm>
            <a:off x="0" y="2"/>
            <a:ext cx="12200352" cy="613922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4" name="Date Placeholder 3">
            <a:extLst>
              <a:ext uri="{FF2B5EF4-FFF2-40B4-BE49-F238E27FC236}">
                <a16:creationId xmlns:a16="http://schemas.microsoft.com/office/drawing/2014/main" id="{5189DE23-34E2-F320-2228-94F70EA9929C}"/>
              </a:ext>
            </a:extLst>
          </p:cNvPr>
          <p:cNvSpPr>
            <a:spLocks noGrp="1"/>
          </p:cNvSpPr>
          <p:nvPr>
            <p:ph type="dt" sz="half" idx="10"/>
          </p:nvPr>
        </p:nvSpPr>
        <p:spPr>
          <a:xfrm>
            <a:off x="838201" y="6356354"/>
            <a:ext cx="2743200" cy="365125"/>
          </a:xfrm>
          <a:prstGeom prst="rect">
            <a:avLst/>
          </a:prstGeom>
        </p:spPr>
        <p:txBody>
          <a:bodyPr/>
          <a:lstStyle/>
          <a:p>
            <a:fld id="{15BB0922-F0A3-416F-A1FD-CEE6122F75FA}" type="datetimeFigureOut">
              <a:rPr lang="en-GB" smtClean="0"/>
              <a:t>20/08/2025</a:t>
            </a:fld>
            <a:endParaRPr lang="en-GB"/>
          </a:p>
        </p:txBody>
      </p:sp>
      <p:sp>
        <p:nvSpPr>
          <p:cNvPr id="5" name="Footer Placeholder 4">
            <a:extLst>
              <a:ext uri="{FF2B5EF4-FFF2-40B4-BE49-F238E27FC236}">
                <a16:creationId xmlns:a16="http://schemas.microsoft.com/office/drawing/2014/main" id="{0559DA05-6E20-16D6-F235-A2AA29F593ED}"/>
              </a:ext>
            </a:extLst>
          </p:cNvPr>
          <p:cNvSpPr>
            <a:spLocks noGrp="1"/>
          </p:cNvSpPr>
          <p:nvPr>
            <p:ph type="ftr" sz="quarter" idx="11"/>
          </p:nvPr>
        </p:nvSpPr>
        <p:spPr>
          <a:xfrm>
            <a:off x="4038601" y="6356354"/>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0520375D-CE36-DA2E-B972-68CD45C05F5C}"/>
              </a:ext>
            </a:extLst>
          </p:cNvPr>
          <p:cNvSpPr>
            <a:spLocks noGrp="1"/>
          </p:cNvSpPr>
          <p:nvPr>
            <p:ph type="sldNum" sz="quarter" idx="12"/>
          </p:nvPr>
        </p:nvSpPr>
        <p:spPr>
          <a:xfrm>
            <a:off x="8610601" y="6356354"/>
            <a:ext cx="2743200" cy="365125"/>
          </a:xfrm>
          <a:prstGeom prst="rect">
            <a:avLst/>
          </a:prstGeom>
        </p:spPr>
        <p:txBody>
          <a:bodyPr/>
          <a:lstStyle/>
          <a:p>
            <a:fld id="{48AA7C90-5AB7-4215-9F8E-BABE21391D26}" type="slidenum">
              <a:rPr lang="en-GB" smtClean="0"/>
              <a:t>‹#›</a:t>
            </a:fld>
            <a:endParaRPr lang="en-GB"/>
          </a:p>
        </p:txBody>
      </p:sp>
      <p:sp>
        <p:nvSpPr>
          <p:cNvPr id="14" name="Text Placeholder 4">
            <a:extLst>
              <a:ext uri="{FF2B5EF4-FFF2-40B4-BE49-F238E27FC236}">
                <a16:creationId xmlns:a16="http://schemas.microsoft.com/office/drawing/2014/main" id="{9C0AD910-C8F8-C1F7-DB6E-B74769D9229C}"/>
              </a:ext>
            </a:extLst>
          </p:cNvPr>
          <p:cNvSpPr>
            <a:spLocks noGrp="1"/>
          </p:cNvSpPr>
          <p:nvPr>
            <p:ph type="body" sz="quarter" idx="15" hasCustomPrompt="1"/>
          </p:nvPr>
        </p:nvSpPr>
        <p:spPr>
          <a:xfrm>
            <a:off x="417099" y="3534788"/>
            <a:ext cx="5114568" cy="2356297"/>
          </a:xfrm>
          <a:prstGeom prst="rect">
            <a:avLst/>
          </a:prstGeom>
        </p:spPr>
        <p:txBody>
          <a:bodyPr>
            <a:normAutofit/>
          </a:bodyPr>
          <a:lstStyle>
            <a:lvl1pPr marL="0" indent="0">
              <a:buNone/>
              <a:defRPr sz="1400">
                <a:solidFill>
                  <a:schemeClr val="bg1"/>
                </a:solidFill>
              </a:defRPr>
            </a:lvl1pPr>
            <a:lvl3pPr marL="914400" indent="0">
              <a:buNone/>
              <a:defRPr/>
            </a:lvl3pPr>
          </a:lstStyle>
          <a:p>
            <a:pPr lvl="0"/>
            <a:r>
              <a:rPr lang="en-US"/>
              <a:t>To add an image, click on the image icon above. If an image is already present, an easy way is to right click, then click replace image and choose either a file from your computer, or paste</a:t>
            </a:r>
            <a:br>
              <a:rPr lang="en-US"/>
            </a:br>
            <a:r>
              <a:rPr lang="en-US"/>
              <a:t>an image.</a:t>
            </a:r>
          </a:p>
          <a:p>
            <a:pPr marL="0" marR="0" lvl="0" indent="0" algn="l" defTabSz="914400" rtl="0" eaLnBrk="1" fontAlgn="auto" latinLnBrk="0" hangingPunct="1">
              <a:lnSpc>
                <a:spcPct val="90000"/>
              </a:lnSpc>
              <a:spcBef>
                <a:spcPts val="1001"/>
              </a:spcBef>
              <a:spcAft>
                <a:spcPts val="0"/>
              </a:spcAft>
              <a:buClrTx/>
              <a:buSzTx/>
              <a:buFont typeface="Arial" panose="020B0604020202020204" pitchFamily="34" charset="0"/>
              <a:buNone/>
              <a:tabLst/>
              <a:defRPr/>
            </a:pPr>
            <a:r>
              <a:rPr lang="en-US"/>
              <a:t>To add an image, click on the image icon above. If an image is already present, an easy way is to right click, then click replace image and choose either a file from your computer, or paste</a:t>
            </a:r>
            <a:br>
              <a:rPr lang="en-US"/>
            </a:br>
            <a:r>
              <a:rPr lang="en-US"/>
              <a:t>an image.</a:t>
            </a:r>
          </a:p>
          <a:p>
            <a:pPr lvl="0"/>
            <a:endParaRPr lang="en-US"/>
          </a:p>
        </p:txBody>
      </p:sp>
      <p:sp>
        <p:nvSpPr>
          <p:cNvPr id="15" name="Text Placeholder 7">
            <a:extLst>
              <a:ext uri="{FF2B5EF4-FFF2-40B4-BE49-F238E27FC236}">
                <a16:creationId xmlns:a16="http://schemas.microsoft.com/office/drawing/2014/main" id="{CAECD6FA-A2EE-8D37-C049-21C768560B14}"/>
              </a:ext>
            </a:extLst>
          </p:cNvPr>
          <p:cNvSpPr>
            <a:spLocks noGrp="1"/>
          </p:cNvSpPr>
          <p:nvPr>
            <p:ph type="body" sz="quarter" idx="16" hasCustomPrompt="1"/>
          </p:nvPr>
        </p:nvSpPr>
        <p:spPr>
          <a:xfrm>
            <a:off x="425451" y="2814972"/>
            <a:ext cx="5101308" cy="465177"/>
          </a:xfrm>
          <a:prstGeom prst="rect">
            <a:avLst/>
          </a:prstGeom>
        </p:spPr>
        <p:txBody>
          <a:bodyPr anchor="b">
            <a:noAutofit/>
          </a:bodyPr>
          <a:lstStyle>
            <a:lvl1pPr marL="0" indent="0">
              <a:buNone/>
              <a:defRPr sz="2200" spc="-151">
                <a:solidFill>
                  <a:schemeClr val="bg1"/>
                </a:solidFill>
                <a:latin typeface="+mj-lt"/>
              </a:defRPr>
            </a:lvl1pPr>
            <a:lvl5pPr>
              <a:defRPr/>
            </a:lvl5pPr>
          </a:lstStyle>
          <a:p>
            <a:pPr lvl="0"/>
            <a:r>
              <a:rPr lang="en-US"/>
              <a:t>Subheading Here</a:t>
            </a:r>
          </a:p>
        </p:txBody>
      </p:sp>
      <p:sp>
        <p:nvSpPr>
          <p:cNvPr id="22" name="Freeform: Shape 21">
            <a:extLst>
              <a:ext uri="{FF2B5EF4-FFF2-40B4-BE49-F238E27FC236}">
                <a16:creationId xmlns:a16="http://schemas.microsoft.com/office/drawing/2014/main" id="{F9482FEC-8E99-BC93-92FD-E2FEF06F1A58}"/>
              </a:ext>
              <a:ext uri="{C183D7F6-B498-43B3-948B-1728B52AA6E4}">
                <adec:decorative xmlns:adec="http://schemas.microsoft.com/office/drawing/2017/decorative" val="1"/>
              </a:ext>
            </a:extLst>
          </p:cNvPr>
          <p:cNvSpPr/>
          <p:nvPr userDrawn="1"/>
        </p:nvSpPr>
        <p:spPr>
          <a:xfrm flipV="1">
            <a:off x="412860" y="3379682"/>
            <a:ext cx="5141290" cy="65770"/>
          </a:xfrm>
          <a:custGeom>
            <a:avLst/>
            <a:gdLst>
              <a:gd name="connsiteX0" fmla="*/ 2859810 w 2961619"/>
              <a:gd name="connsiteY0" fmla="*/ 60041 h 60151"/>
              <a:gd name="connsiteX1" fmla="*/ 2845649 w 2961619"/>
              <a:gd name="connsiteY1" fmla="*/ 75 h 60151"/>
              <a:gd name="connsiteX2" fmla="*/ 0 w 2961619"/>
              <a:gd name="connsiteY2" fmla="*/ 29173 h 60151"/>
              <a:gd name="connsiteX3" fmla="*/ 2859810 w 2961619"/>
              <a:gd name="connsiteY3" fmla="*/ 60041 h 60151"/>
            </a:gdLst>
            <a:ahLst/>
            <a:cxnLst>
              <a:cxn ang="0">
                <a:pos x="connsiteX0" y="connsiteY0"/>
              </a:cxn>
              <a:cxn ang="0">
                <a:pos x="connsiteX1" y="connsiteY1"/>
              </a:cxn>
              <a:cxn ang="0">
                <a:pos x="connsiteX2" y="connsiteY2"/>
              </a:cxn>
              <a:cxn ang="0">
                <a:pos x="connsiteX3" y="connsiteY3"/>
              </a:cxn>
            </a:cxnLst>
            <a:rect l="l" t="t" r="r" b="b"/>
            <a:pathLst>
              <a:path w="2961619" h="60151">
                <a:moveTo>
                  <a:pt x="2859810" y="60041"/>
                </a:moveTo>
                <a:cubicBezTo>
                  <a:pt x="2995588" y="63193"/>
                  <a:pt x="3000165" y="-2516"/>
                  <a:pt x="2845649" y="75"/>
                </a:cubicBezTo>
                <a:lnTo>
                  <a:pt x="0" y="29173"/>
                </a:lnTo>
                <a:lnTo>
                  <a:pt x="2859810" y="60041"/>
                </a:lnTo>
                <a:close/>
              </a:path>
            </a:pathLst>
          </a:custGeom>
          <a:solidFill>
            <a:srgbClr val="FF6B00"/>
          </a:solidFill>
          <a:ln w="431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 name="Freeform: Shape 31">
            <a:extLst>
              <a:ext uri="{FF2B5EF4-FFF2-40B4-BE49-F238E27FC236}">
                <a16:creationId xmlns:a16="http://schemas.microsoft.com/office/drawing/2014/main" id="{0013D287-0E4D-7AA3-4E21-0189AB656E5F}"/>
              </a:ext>
              <a:ext uri="{C183D7F6-B498-43B3-948B-1728B52AA6E4}">
                <adec:decorative xmlns:adec="http://schemas.microsoft.com/office/drawing/2017/decorative" val="1"/>
              </a:ext>
            </a:extLst>
          </p:cNvPr>
          <p:cNvSpPr/>
          <p:nvPr userDrawn="1"/>
        </p:nvSpPr>
        <p:spPr>
          <a:xfrm rot="16200000" flipV="1">
            <a:off x="3708050" y="3050339"/>
            <a:ext cx="4775900" cy="112773"/>
          </a:xfrm>
          <a:custGeom>
            <a:avLst/>
            <a:gdLst>
              <a:gd name="connsiteX0" fmla="*/ 2202576 w 2280993"/>
              <a:gd name="connsiteY0" fmla="*/ 53762 h 53861"/>
              <a:gd name="connsiteX1" fmla="*/ 2191682 w 2280993"/>
              <a:gd name="connsiteY1" fmla="*/ 67 h 53861"/>
              <a:gd name="connsiteX2" fmla="*/ 0 w 2280993"/>
              <a:gd name="connsiteY2" fmla="*/ 26120 h 53861"/>
              <a:gd name="connsiteX3" fmla="*/ 2202615 w 2280993"/>
              <a:gd name="connsiteY3" fmla="*/ 53801 h 53861"/>
            </a:gdLst>
            <a:ahLst/>
            <a:cxnLst>
              <a:cxn ang="0">
                <a:pos x="connsiteX0" y="connsiteY0"/>
              </a:cxn>
              <a:cxn ang="0">
                <a:pos x="connsiteX1" y="connsiteY1"/>
              </a:cxn>
              <a:cxn ang="0">
                <a:pos x="connsiteX2" y="connsiteY2"/>
              </a:cxn>
              <a:cxn ang="0">
                <a:pos x="connsiteX3" y="connsiteY3"/>
              </a:cxn>
            </a:cxnLst>
            <a:rect l="l" t="t" r="r" b="b"/>
            <a:pathLst>
              <a:path w="2280993" h="53861">
                <a:moveTo>
                  <a:pt x="2202576" y="53762"/>
                </a:moveTo>
                <a:cubicBezTo>
                  <a:pt x="2307136" y="56592"/>
                  <a:pt x="2310702" y="-2259"/>
                  <a:pt x="2191682" y="67"/>
                </a:cubicBezTo>
                <a:lnTo>
                  <a:pt x="0" y="26120"/>
                </a:lnTo>
                <a:lnTo>
                  <a:pt x="2202615" y="53801"/>
                </a:lnTo>
                <a:close/>
              </a:path>
            </a:pathLst>
          </a:custGeom>
          <a:solidFill>
            <a:srgbClr val="FFFFFF"/>
          </a:solidFill>
          <a:ln w="3870" cap="flat">
            <a:noFill/>
            <a:prstDash val="solid"/>
            <a:miter/>
          </a:ln>
        </p:spPr>
        <p:txBody>
          <a:bodyPr rtlCol="0" anchor="ctr"/>
          <a:lstStyle/>
          <a:p>
            <a:endParaRPr lang="en-GB" sz="1800"/>
          </a:p>
        </p:txBody>
      </p:sp>
      <p:sp>
        <p:nvSpPr>
          <p:cNvPr id="56" name="Picture Placeholder 55">
            <a:extLst>
              <a:ext uri="{FF2B5EF4-FFF2-40B4-BE49-F238E27FC236}">
                <a16:creationId xmlns:a16="http://schemas.microsoft.com/office/drawing/2014/main" id="{7FF56204-4ED1-D7A4-D495-FB5D881D4E45}"/>
              </a:ext>
            </a:extLst>
          </p:cNvPr>
          <p:cNvSpPr>
            <a:spLocks noGrp="1"/>
          </p:cNvSpPr>
          <p:nvPr>
            <p:ph type="pic" sz="quarter" idx="21"/>
          </p:nvPr>
        </p:nvSpPr>
        <p:spPr>
          <a:xfrm>
            <a:off x="412860" y="539731"/>
            <a:ext cx="5141290" cy="1971675"/>
          </a:xfrm>
        </p:spPr>
        <p:txBody>
          <a:bodyPr/>
          <a:lstStyle/>
          <a:p>
            <a:r>
              <a:rPr lang="en-US"/>
              <a:t>Click icon to add picture</a:t>
            </a:r>
            <a:endParaRPr lang="en-GB"/>
          </a:p>
        </p:txBody>
      </p:sp>
      <p:sp>
        <p:nvSpPr>
          <p:cNvPr id="21" name="Text Placeholder 4">
            <a:extLst>
              <a:ext uri="{FF2B5EF4-FFF2-40B4-BE49-F238E27FC236}">
                <a16:creationId xmlns:a16="http://schemas.microsoft.com/office/drawing/2014/main" id="{E01505D2-F3A6-C87B-A471-AE97222F42D1}"/>
              </a:ext>
            </a:extLst>
          </p:cNvPr>
          <p:cNvSpPr>
            <a:spLocks noGrp="1"/>
          </p:cNvSpPr>
          <p:nvPr>
            <p:ph type="body" sz="quarter" idx="22" hasCustomPrompt="1"/>
          </p:nvPr>
        </p:nvSpPr>
        <p:spPr>
          <a:xfrm>
            <a:off x="6609963" y="3534788"/>
            <a:ext cx="5114568" cy="2356297"/>
          </a:xfrm>
          <a:prstGeom prst="rect">
            <a:avLst/>
          </a:prstGeom>
        </p:spPr>
        <p:txBody>
          <a:bodyPr>
            <a:normAutofit/>
          </a:bodyPr>
          <a:lstStyle>
            <a:lvl1pPr marL="0" indent="0">
              <a:buNone/>
              <a:defRPr sz="1400">
                <a:solidFill>
                  <a:schemeClr val="bg1"/>
                </a:solidFill>
              </a:defRPr>
            </a:lvl1pPr>
            <a:lvl3pPr marL="914400" indent="0">
              <a:buNone/>
              <a:defRPr/>
            </a:lvl3pPr>
          </a:lstStyle>
          <a:p>
            <a:pPr lvl="0"/>
            <a:r>
              <a:rPr lang="en-US"/>
              <a:t>To add an image, click on the image icon above. If an image is already present, an easy way is to right click, then click replace image and choose either a file from your computer, or paste</a:t>
            </a:r>
            <a:br>
              <a:rPr lang="en-US"/>
            </a:br>
            <a:r>
              <a:rPr lang="en-US"/>
              <a:t>an image.</a:t>
            </a:r>
          </a:p>
          <a:p>
            <a:pPr marL="0" marR="0" lvl="0" indent="0" algn="l" defTabSz="914400" rtl="0" eaLnBrk="1" fontAlgn="auto" latinLnBrk="0" hangingPunct="1">
              <a:lnSpc>
                <a:spcPct val="90000"/>
              </a:lnSpc>
              <a:spcBef>
                <a:spcPts val="1001"/>
              </a:spcBef>
              <a:spcAft>
                <a:spcPts val="0"/>
              </a:spcAft>
              <a:buClrTx/>
              <a:buSzTx/>
              <a:buFont typeface="Arial" panose="020B0604020202020204" pitchFamily="34" charset="0"/>
              <a:buNone/>
              <a:tabLst/>
              <a:defRPr/>
            </a:pPr>
            <a:r>
              <a:rPr lang="en-US"/>
              <a:t>To add an image, click on the image icon above. If an image is already present, an easy way is to right click, then click replace image and choose either a file from your computer, or paste</a:t>
            </a:r>
            <a:br>
              <a:rPr lang="en-US"/>
            </a:br>
            <a:r>
              <a:rPr lang="en-US"/>
              <a:t>an image.</a:t>
            </a:r>
          </a:p>
          <a:p>
            <a:pPr lvl="0"/>
            <a:endParaRPr lang="en-US"/>
          </a:p>
        </p:txBody>
      </p:sp>
      <p:sp>
        <p:nvSpPr>
          <p:cNvPr id="25" name="Text Placeholder 7">
            <a:extLst>
              <a:ext uri="{FF2B5EF4-FFF2-40B4-BE49-F238E27FC236}">
                <a16:creationId xmlns:a16="http://schemas.microsoft.com/office/drawing/2014/main" id="{1346CF2C-3696-07A1-C4F8-D6A1672E3760}"/>
              </a:ext>
            </a:extLst>
          </p:cNvPr>
          <p:cNvSpPr>
            <a:spLocks noGrp="1"/>
          </p:cNvSpPr>
          <p:nvPr>
            <p:ph type="body" sz="quarter" idx="23" hasCustomPrompt="1"/>
          </p:nvPr>
        </p:nvSpPr>
        <p:spPr>
          <a:xfrm>
            <a:off x="6618315" y="2814972"/>
            <a:ext cx="5101308" cy="465177"/>
          </a:xfrm>
          <a:prstGeom prst="rect">
            <a:avLst/>
          </a:prstGeom>
        </p:spPr>
        <p:txBody>
          <a:bodyPr anchor="b">
            <a:noAutofit/>
          </a:bodyPr>
          <a:lstStyle>
            <a:lvl1pPr marL="0" indent="0">
              <a:buNone/>
              <a:defRPr sz="2200" spc="-151">
                <a:solidFill>
                  <a:schemeClr val="bg1"/>
                </a:solidFill>
                <a:latin typeface="+mj-lt"/>
              </a:defRPr>
            </a:lvl1pPr>
            <a:lvl5pPr>
              <a:defRPr/>
            </a:lvl5pPr>
          </a:lstStyle>
          <a:p>
            <a:pPr lvl="0"/>
            <a:r>
              <a:rPr lang="en-US"/>
              <a:t>Subheading Here</a:t>
            </a:r>
          </a:p>
        </p:txBody>
      </p:sp>
      <p:sp>
        <p:nvSpPr>
          <p:cNvPr id="26" name="Freeform: Shape 25">
            <a:extLst>
              <a:ext uri="{FF2B5EF4-FFF2-40B4-BE49-F238E27FC236}">
                <a16:creationId xmlns:a16="http://schemas.microsoft.com/office/drawing/2014/main" id="{A01C760D-C9EE-0365-47BF-FB29C50B4BB1}"/>
              </a:ext>
              <a:ext uri="{C183D7F6-B498-43B3-948B-1728B52AA6E4}">
                <adec:decorative xmlns:adec="http://schemas.microsoft.com/office/drawing/2017/decorative" val="1"/>
              </a:ext>
            </a:extLst>
          </p:cNvPr>
          <p:cNvSpPr/>
          <p:nvPr userDrawn="1"/>
        </p:nvSpPr>
        <p:spPr>
          <a:xfrm flipV="1">
            <a:off x="6605724" y="3379682"/>
            <a:ext cx="5141290" cy="65770"/>
          </a:xfrm>
          <a:custGeom>
            <a:avLst/>
            <a:gdLst>
              <a:gd name="connsiteX0" fmla="*/ 2859810 w 2961619"/>
              <a:gd name="connsiteY0" fmla="*/ 60041 h 60151"/>
              <a:gd name="connsiteX1" fmla="*/ 2845649 w 2961619"/>
              <a:gd name="connsiteY1" fmla="*/ 75 h 60151"/>
              <a:gd name="connsiteX2" fmla="*/ 0 w 2961619"/>
              <a:gd name="connsiteY2" fmla="*/ 29173 h 60151"/>
              <a:gd name="connsiteX3" fmla="*/ 2859810 w 2961619"/>
              <a:gd name="connsiteY3" fmla="*/ 60041 h 60151"/>
            </a:gdLst>
            <a:ahLst/>
            <a:cxnLst>
              <a:cxn ang="0">
                <a:pos x="connsiteX0" y="connsiteY0"/>
              </a:cxn>
              <a:cxn ang="0">
                <a:pos x="connsiteX1" y="connsiteY1"/>
              </a:cxn>
              <a:cxn ang="0">
                <a:pos x="connsiteX2" y="connsiteY2"/>
              </a:cxn>
              <a:cxn ang="0">
                <a:pos x="connsiteX3" y="connsiteY3"/>
              </a:cxn>
            </a:cxnLst>
            <a:rect l="l" t="t" r="r" b="b"/>
            <a:pathLst>
              <a:path w="2961619" h="60151">
                <a:moveTo>
                  <a:pt x="2859810" y="60041"/>
                </a:moveTo>
                <a:cubicBezTo>
                  <a:pt x="2995588" y="63193"/>
                  <a:pt x="3000165" y="-2516"/>
                  <a:pt x="2845649" y="75"/>
                </a:cubicBezTo>
                <a:lnTo>
                  <a:pt x="0" y="29173"/>
                </a:lnTo>
                <a:lnTo>
                  <a:pt x="2859810" y="60041"/>
                </a:lnTo>
                <a:close/>
              </a:path>
            </a:pathLst>
          </a:custGeom>
          <a:solidFill>
            <a:schemeClr val="accent5"/>
          </a:solidFill>
          <a:ln w="431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 name="Picture Placeholder 55">
            <a:extLst>
              <a:ext uri="{FF2B5EF4-FFF2-40B4-BE49-F238E27FC236}">
                <a16:creationId xmlns:a16="http://schemas.microsoft.com/office/drawing/2014/main" id="{875E29B6-D4E0-BDE7-5CF7-85F7E1CC9F36}"/>
              </a:ext>
            </a:extLst>
          </p:cNvPr>
          <p:cNvSpPr>
            <a:spLocks noGrp="1"/>
          </p:cNvSpPr>
          <p:nvPr>
            <p:ph type="pic" sz="quarter" idx="24"/>
          </p:nvPr>
        </p:nvSpPr>
        <p:spPr>
          <a:xfrm>
            <a:off x="6605724" y="539731"/>
            <a:ext cx="5141290" cy="1971675"/>
          </a:xfrm>
        </p:spPr>
        <p:txBody>
          <a:bodyPr/>
          <a:lstStyle/>
          <a:p>
            <a:r>
              <a:rPr lang="en-US"/>
              <a:t>Click icon to add picture</a:t>
            </a:r>
            <a:endParaRPr lang="en-GB"/>
          </a:p>
        </p:txBody>
      </p:sp>
    </p:spTree>
    <p:extLst>
      <p:ext uri="{BB962C8B-B14F-4D97-AF65-F5344CB8AC3E}">
        <p14:creationId xmlns:p14="http://schemas.microsoft.com/office/powerpoint/2010/main" val="26706871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59FF07-ADDD-A105-46B2-99362A7A5282}"/>
              </a:ext>
            </a:extLst>
          </p:cNvPr>
          <p:cNvSpPr>
            <a:spLocks/>
          </p:cNvSpPr>
          <p:nvPr userDrawn="1"/>
        </p:nvSpPr>
        <p:spPr>
          <a:xfrm>
            <a:off x="0" y="2"/>
            <a:ext cx="12200352" cy="613922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56" name="Picture Placeholder 55">
            <a:extLst>
              <a:ext uri="{FF2B5EF4-FFF2-40B4-BE49-F238E27FC236}">
                <a16:creationId xmlns:a16="http://schemas.microsoft.com/office/drawing/2014/main" id="{7FF56204-4ED1-D7A4-D495-FB5D881D4E45}"/>
              </a:ext>
            </a:extLst>
          </p:cNvPr>
          <p:cNvSpPr>
            <a:spLocks noGrp="1"/>
          </p:cNvSpPr>
          <p:nvPr>
            <p:ph type="pic" sz="quarter" idx="21"/>
          </p:nvPr>
        </p:nvSpPr>
        <p:spPr>
          <a:xfrm>
            <a:off x="-4112" y="0"/>
            <a:ext cx="4042714" cy="6139225"/>
          </a:xfrm>
        </p:spPr>
        <p:txBody>
          <a:bodyPr/>
          <a:lstStyle>
            <a:lvl1pPr marL="0" indent="0">
              <a:buNone/>
              <a:defRPr>
                <a:solidFill>
                  <a:schemeClr val="accent1">
                    <a:alpha val="0"/>
                  </a:schemeClr>
                </a:solidFill>
              </a:defRPr>
            </a:lvl1pPr>
          </a:lstStyle>
          <a:p>
            <a:r>
              <a:rPr lang="en-US"/>
              <a:t>Click icon to add picture</a:t>
            </a:r>
            <a:endParaRPr lang="en-GB"/>
          </a:p>
        </p:txBody>
      </p:sp>
      <p:sp>
        <p:nvSpPr>
          <p:cNvPr id="3" name="Picture Placeholder 55">
            <a:extLst>
              <a:ext uri="{FF2B5EF4-FFF2-40B4-BE49-F238E27FC236}">
                <a16:creationId xmlns:a16="http://schemas.microsoft.com/office/drawing/2014/main" id="{397D7D2D-573C-9F84-0EA4-E4C2889416B2}"/>
              </a:ext>
            </a:extLst>
          </p:cNvPr>
          <p:cNvSpPr>
            <a:spLocks noGrp="1"/>
          </p:cNvSpPr>
          <p:nvPr>
            <p:ph type="pic" sz="quarter" idx="22"/>
          </p:nvPr>
        </p:nvSpPr>
        <p:spPr>
          <a:xfrm>
            <a:off x="4042714" y="0"/>
            <a:ext cx="4113788" cy="6139225"/>
          </a:xfrm>
        </p:spPr>
        <p:txBody>
          <a:bodyPr/>
          <a:lstStyle>
            <a:lvl1pPr marL="0" indent="0">
              <a:buNone/>
              <a:defRPr>
                <a:solidFill>
                  <a:schemeClr val="accent1">
                    <a:alpha val="0"/>
                  </a:schemeClr>
                </a:solidFill>
              </a:defRPr>
            </a:lvl1pPr>
          </a:lstStyle>
          <a:p>
            <a:r>
              <a:rPr lang="en-US"/>
              <a:t>Click icon to add picture</a:t>
            </a:r>
            <a:endParaRPr lang="en-GB"/>
          </a:p>
        </p:txBody>
      </p:sp>
      <p:sp>
        <p:nvSpPr>
          <p:cNvPr id="9" name="Picture Placeholder 55">
            <a:extLst>
              <a:ext uri="{FF2B5EF4-FFF2-40B4-BE49-F238E27FC236}">
                <a16:creationId xmlns:a16="http://schemas.microsoft.com/office/drawing/2014/main" id="{BC310924-AF21-3E36-1CB4-BB685A534E03}"/>
              </a:ext>
            </a:extLst>
          </p:cNvPr>
          <p:cNvSpPr>
            <a:spLocks noGrp="1"/>
          </p:cNvSpPr>
          <p:nvPr>
            <p:ph type="pic" sz="quarter" idx="23"/>
          </p:nvPr>
        </p:nvSpPr>
        <p:spPr>
          <a:xfrm>
            <a:off x="8152390" y="0"/>
            <a:ext cx="4042714" cy="6139225"/>
          </a:xfrm>
        </p:spPr>
        <p:txBody>
          <a:bodyPr/>
          <a:lstStyle>
            <a:lvl1pPr marL="0" indent="0">
              <a:buNone/>
              <a:defRPr>
                <a:solidFill>
                  <a:schemeClr val="accent1">
                    <a:alpha val="0"/>
                  </a:schemeClr>
                </a:solidFill>
              </a:defRPr>
            </a:lvl1pPr>
          </a:lstStyle>
          <a:p>
            <a:r>
              <a:rPr lang="en-US"/>
              <a:t>Click icon to add picture</a:t>
            </a:r>
            <a:endParaRPr lang="en-GB"/>
          </a:p>
        </p:txBody>
      </p:sp>
      <p:sp>
        <p:nvSpPr>
          <p:cNvPr id="4" name="Date Placeholder 3">
            <a:extLst>
              <a:ext uri="{FF2B5EF4-FFF2-40B4-BE49-F238E27FC236}">
                <a16:creationId xmlns:a16="http://schemas.microsoft.com/office/drawing/2014/main" id="{5189DE23-34E2-F320-2228-94F70EA9929C}"/>
              </a:ext>
            </a:extLst>
          </p:cNvPr>
          <p:cNvSpPr>
            <a:spLocks noGrp="1"/>
          </p:cNvSpPr>
          <p:nvPr>
            <p:ph type="dt" sz="half" idx="10"/>
          </p:nvPr>
        </p:nvSpPr>
        <p:spPr>
          <a:xfrm>
            <a:off x="838201" y="6356354"/>
            <a:ext cx="2743200" cy="365125"/>
          </a:xfrm>
          <a:prstGeom prst="rect">
            <a:avLst/>
          </a:prstGeom>
        </p:spPr>
        <p:txBody>
          <a:bodyPr/>
          <a:lstStyle/>
          <a:p>
            <a:fld id="{15BB0922-F0A3-416F-A1FD-CEE6122F75FA}" type="datetimeFigureOut">
              <a:rPr lang="en-GB" smtClean="0"/>
              <a:t>20/08/2025</a:t>
            </a:fld>
            <a:endParaRPr lang="en-GB"/>
          </a:p>
        </p:txBody>
      </p:sp>
      <p:sp>
        <p:nvSpPr>
          <p:cNvPr id="5" name="Footer Placeholder 4">
            <a:extLst>
              <a:ext uri="{FF2B5EF4-FFF2-40B4-BE49-F238E27FC236}">
                <a16:creationId xmlns:a16="http://schemas.microsoft.com/office/drawing/2014/main" id="{0559DA05-6E20-16D6-F235-A2AA29F593ED}"/>
              </a:ext>
            </a:extLst>
          </p:cNvPr>
          <p:cNvSpPr>
            <a:spLocks noGrp="1"/>
          </p:cNvSpPr>
          <p:nvPr>
            <p:ph type="ftr" sz="quarter" idx="11"/>
          </p:nvPr>
        </p:nvSpPr>
        <p:spPr>
          <a:xfrm>
            <a:off x="4038601" y="6356354"/>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0520375D-CE36-DA2E-B972-68CD45C05F5C}"/>
              </a:ext>
            </a:extLst>
          </p:cNvPr>
          <p:cNvSpPr>
            <a:spLocks noGrp="1"/>
          </p:cNvSpPr>
          <p:nvPr>
            <p:ph type="sldNum" sz="quarter" idx="12"/>
          </p:nvPr>
        </p:nvSpPr>
        <p:spPr>
          <a:xfrm>
            <a:off x="8610601" y="6356354"/>
            <a:ext cx="2743200" cy="365125"/>
          </a:xfrm>
          <a:prstGeom prst="rect">
            <a:avLst/>
          </a:prstGeom>
        </p:spPr>
        <p:txBody>
          <a:bodyPr/>
          <a:lstStyle/>
          <a:p>
            <a:fld id="{48AA7C90-5AB7-4215-9F8E-BABE21391D26}" type="slidenum">
              <a:rPr lang="en-GB" smtClean="0"/>
              <a:t>‹#›</a:t>
            </a:fld>
            <a:endParaRPr lang="en-GB"/>
          </a:p>
        </p:txBody>
      </p:sp>
      <p:sp>
        <p:nvSpPr>
          <p:cNvPr id="14" name="Text Placeholder 4">
            <a:extLst>
              <a:ext uri="{FF2B5EF4-FFF2-40B4-BE49-F238E27FC236}">
                <a16:creationId xmlns:a16="http://schemas.microsoft.com/office/drawing/2014/main" id="{9C0AD910-C8F8-C1F7-DB6E-B74769D9229C}"/>
              </a:ext>
            </a:extLst>
          </p:cNvPr>
          <p:cNvSpPr>
            <a:spLocks noGrp="1"/>
          </p:cNvSpPr>
          <p:nvPr>
            <p:ph type="body" sz="quarter" idx="15" hasCustomPrompt="1"/>
          </p:nvPr>
        </p:nvSpPr>
        <p:spPr>
          <a:xfrm>
            <a:off x="417099" y="3534789"/>
            <a:ext cx="3221452" cy="797946"/>
          </a:xfrm>
          <a:prstGeom prst="rect">
            <a:avLst/>
          </a:prstGeom>
        </p:spPr>
        <p:txBody>
          <a:bodyPr>
            <a:normAutofit/>
          </a:bodyPr>
          <a:lstStyle>
            <a:lvl1pPr marL="0" indent="0">
              <a:buNone/>
              <a:defRPr sz="1400">
                <a:solidFill>
                  <a:schemeClr val="bg1"/>
                </a:solidFill>
              </a:defRPr>
            </a:lvl1pPr>
            <a:lvl3pPr marL="914400" indent="0">
              <a:buNone/>
              <a:defRPr/>
            </a:lvl3pPr>
          </a:lstStyle>
          <a:p>
            <a:pPr lvl="0"/>
            <a:r>
              <a:rPr lang="en-US"/>
              <a:t>To add an image, click on the image icon above. If an image is already present, an easy way is to right click, then click replace image and choose either a file from your computer, or paste</a:t>
            </a:r>
            <a:br>
              <a:rPr lang="en-US"/>
            </a:br>
            <a:r>
              <a:rPr lang="en-US"/>
              <a:t>an image.</a:t>
            </a:r>
          </a:p>
        </p:txBody>
      </p:sp>
      <p:sp>
        <p:nvSpPr>
          <p:cNvPr id="15" name="Text Placeholder 7">
            <a:extLst>
              <a:ext uri="{FF2B5EF4-FFF2-40B4-BE49-F238E27FC236}">
                <a16:creationId xmlns:a16="http://schemas.microsoft.com/office/drawing/2014/main" id="{CAECD6FA-A2EE-8D37-C049-21C768560B14}"/>
              </a:ext>
            </a:extLst>
          </p:cNvPr>
          <p:cNvSpPr>
            <a:spLocks noGrp="1"/>
          </p:cNvSpPr>
          <p:nvPr>
            <p:ph type="body" sz="quarter" idx="16" hasCustomPrompt="1"/>
          </p:nvPr>
        </p:nvSpPr>
        <p:spPr>
          <a:xfrm>
            <a:off x="425451" y="2814972"/>
            <a:ext cx="3213100" cy="465177"/>
          </a:xfrm>
          <a:prstGeom prst="rect">
            <a:avLst/>
          </a:prstGeom>
        </p:spPr>
        <p:txBody>
          <a:bodyPr anchor="b">
            <a:noAutofit/>
          </a:bodyPr>
          <a:lstStyle>
            <a:lvl1pPr marL="0" indent="0">
              <a:buNone/>
              <a:defRPr sz="2200" spc="-151">
                <a:solidFill>
                  <a:schemeClr val="bg1"/>
                </a:solidFill>
                <a:latin typeface="+mj-lt"/>
              </a:defRPr>
            </a:lvl1pPr>
            <a:lvl5pPr>
              <a:defRPr/>
            </a:lvl5pPr>
          </a:lstStyle>
          <a:p>
            <a:pPr lvl="0"/>
            <a:r>
              <a:rPr lang="en-US"/>
              <a:t>Subheading Here</a:t>
            </a:r>
          </a:p>
        </p:txBody>
      </p:sp>
      <p:sp>
        <p:nvSpPr>
          <p:cNvPr id="16" name="Text Placeholder 4">
            <a:extLst>
              <a:ext uri="{FF2B5EF4-FFF2-40B4-BE49-F238E27FC236}">
                <a16:creationId xmlns:a16="http://schemas.microsoft.com/office/drawing/2014/main" id="{ADEA38DE-A5B5-9E55-2798-992791A26B54}"/>
              </a:ext>
            </a:extLst>
          </p:cNvPr>
          <p:cNvSpPr>
            <a:spLocks noGrp="1"/>
          </p:cNvSpPr>
          <p:nvPr>
            <p:ph type="body" sz="quarter" idx="17" hasCustomPrompt="1"/>
          </p:nvPr>
        </p:nvSpPr>
        <p:spPr>
          <a:xfrm>
            <a:off x="4499227" y="3487164"/>
            <a:ext cx="3203324" cy="797946"/>
          </a:xfrm>
          <a:prstGeom prst="rect">
            <a:avLst/>
          </a:prstGeom>
        </p:spPr>
        <p:txBody>
          <a:bodyPr>
            <a:normAutofit/>
          </a:bodyPr>
          <a:lstStyle>
            <a:lvl1pPr marL="0" indent="0">
              <a:buNone/>
              <a:defRPr sz="1400">
                <a:solidFill>
                  <a:schemeClr val="bg1"/>
                </a:solidFill>
              </a:defRPr>
            </a:lvl1pPr>
            <a:lvl3pPr marL="914400" indent="0">
              <a:buNone/>
              <a:defRPr/>
            </a:lvl3pPr>
          </a:lstStyle>
          <a:p>
            <a:pPr lvl="0"/>
            <a:r>
              <a:rPr lang="en-US"/>
              <a:t>To add an image, click on the image icon above. If an image is already present, an easy way is to right click, then click replace image and choose either a file from your computer, or paste</a:t>
            </a:r>
            <a:br>
              <a:rPr lang="en-US"/>
            </a:br>
            <a:r>
              <a:rPr lang="en-US"/>
              <a:t>an image.</a:t>
            </a:r>
          </a:p>
        </p:txBody>
      </p:sp>
      <p:sp>
        <p:nvSpPr>
          <p:cNvPr id="17" name="Text Placeholder 7">
            <a:extLst>
              <a:ext uri="{FF2B5EF4-FFF2-40B4-BE49-F238E27FC236}">
                <a16:creationId xmlns:a16="http://schemas.microsoft.com/office/drawing/2014/main" id="{1BA3B122-AF55-D73D-AD1E-638EDF6C5627}"/>
              </a:ext>
            </a:extLst>
          </p:cNvPr>
          <p:cNvSpPr>
            <a:spLocks noGrp="1"/>
          </p:cNvSpPr>
          <p:nvPr>
            <p:ph type="body" sz="quarter" idx="18" hasCustomPrompt="1"/>
          </p:nvPr>
        </p:nvSpPr>
        <p:spPr>
          <a:xfrm>
            <a:off x="4489451" y="2767347"/>
            <a:ext cx="3213100" cy="465177"/>
          </a:xfrm>
          <a:prstGeom prst="rect">
            <a:avLst/>
          </a:prstGeom>
        </p:spPr>
        <p:txBody>
          <a:bodyPr anchor="b">
            <a:noAutofit/>
          </a:bodyPr>
          <a:lstStyle>
            <a:lvl1pPr marL="0" indent="0">
              <a:buNone/>
              <a:defRPr sz="2200" spc="-151">
                <a:solidFill>
                  <a:schemeClr val="bg1"/>
                </a:solidFill>
                <a:latin typeface="+mj-lt"/>
              </a:defRPr>
            </a:lvl1pPr>
            <a:lvl5pPr>
              <a:defRPr/>
            </a:lvl5pPr>
          </a:lstStyle>
          <a:p>
            <a:pPr lvl="0"/>
            <a:r>
              <a:rPr lang="en-US"/>
              <a:t>Subheading Here</a:t>
            </a:r>
          </a:p>
        </p:txBody>
      </p:sp>
      <p:sp>
        <p:nvSpPr>
          <p:cNvPr id="18" name="Text Placeholder 4">
            <a:extLst>
              <a:ext uri="{FF2B5EF4-FFF2-40B4-BE49-F238E27FC236}">
                <a16:creationId xmlns:a16="http://schemas.microsoft.com/office/drawing/2014/main" id="{C011FBE7-1450-44ED-B001-B5AE3001BAC3}"/>
              </a:ext>
            </a:extLst>
          </p:cNvPr>
          <p:cNvSpPr>
            <a:spLocks noGrp="1"/>
          </p:cNvSpPr>
          <p:nvPr>
            <p:ph type="body" sz="quarter" idx="19" hasCustomPrompt="1"/>
          </p:nvPr>
        </p:nvSpPr>
        <p:spPr>
          <a:xfrm>
            <a:off x="8553451" y="3534789"/>
            <a:ext cx="3221451" cy="797946"/>
          </a:xfrm>
          <a:prstGeom prst="rect">
            <a:avLst/>
          </a:prstGeom>
        </p:spPr>
        <p:txBody>
          <a:bodyPr>
            <a:normAutofit/>
          </a:bodyPr>
          <a:lstStyle>
            <a:lvl1pPr marL="0" indent="0">
              <a:buNone/>
              <a:defRPr sz="1400">
                <a:solidFill>
                  <a:schemeClr val="bg1"/>
                </a:solidFill>
              </a:defRPr>
            </a:lvl1pPr>
            <a:lvl3pPr marL="914400" indent="0">
              <a:buNone/>
              <a:defRPr/>
            </a:lvl3pPr>
          </a:lstStyle>
          <a:p>
            <a:pPr marL="0" marR="0" lvl="0" indent="0" algn="l" defTabSz="914400" rtl="0" eaLnBrk="1" fontAlgn="auto" latinLnBrk="0" hangingPunct="1">
              <a:lnSpc>
                <a:spcPct val="90000"/>
              </a:lnSpc>
              <a:spcBef>
                <a:spcPts val="1001"/>
              </a:spcBef>
              <a:spcAft>
                <a:spcPts val="0"/>
              </a:spcAft>
              <a:buClrTx/>
              <a:buSzTx/>
              <a:buFont typeface="Arial" panose="020B0604020202020204" pitchFamily="34" charset="0"/>
              <a:buNone/>
              <a:tabLst/>
              <a:defRPr/>
            </a:pPr>
            <a:r>
              <a:rPr lang="en-US"/>
              <a:t>To add an image, click on the image icon above. If an image is already present, an easy way is to right click, then click replace image and choose either a file from your computer, or paste</a:t>
            </a:r>
            <a:br>
              <a:rPr lang="en-US"/>
            </a:br>
            <a:r>
              <a:rPr lang="en-US"/>
              <a:t>an image.</a:t>
            </a:r>
          </a:p>
        </p:txBody>
      </p:sp>
      <p:sp>
        <p:nvSpPr>
          <p:cNvPr id="19" name="Text Placeholder 7">
            <a:extLst>
              <a:ext uri="{FF2B5EF4-FFF2-40B4-BE49-F238E27FC236}">
                <a16:creationId xmlns:a16="http://schemas.microsoft.com/office/drawing/2014/main" id="{2133A827-850E-3837-F413-B06151130DEC}"/>
              </a:ext>
            </a:extLst>
          </p:cNvPr>
          <p:cNvSpPr>
            <a:spLocks noGrp="1"/>
          </p:cNvSpPr>
          <p:nvPr>
            <p:ph type="body" sz="quarter" idx="20" hasCustomPrompt="1"/>
          </p:nvPr>
        </p:nvSpPr>
        <p:spPr>
          <a:xfrm>
            <a:off x="8553451" y="2814972"/>
            <a:ext cx="3213100" cy="465177"/>
          </a:xfrm>
          <a:prstGeom prst="rect">
            <a:avLst/>
          </a:prstGeom>
        </p:spPr>
        <p:txBody>
          <a:bodyPr anchor="b">
            <a:noAutofit/>
          </a:bodyPr>
          <a:lstStyle>
            <a:lvl1pPr marL="0" indent="0">
              <a:buNone/>
              <a:defRPr sz="2200" spc="-151">
                <a:solidFill>
                  <a:schemeClr val="bg1"/>
                </a:solidFill>
                <a:latin typeface="+mj-lt"/>
              </a:defRPr>
            </a:lvl1pPr>
            <a:lvl5pPr>
              <a:defRPr/>
            </a:lvl5pPr>
          </a:lstStyle>
          <a:p>
            <a:pPr lvl="0"/>
            <a:r>
              <a:rPr lang="en-US"/>
              <a:t>Subheading Here</a:t>
            </a:r>
          </a:p>
        </p:txBody>
      </p:sp>
      <p:sp>
        <p:nvSpPr>
          <p:cNvPr id="22" name="Freeform: Shape 21">
            <a:extLst>
              <a:ext uri="{FF2B5EF4-FFF2-40B4-BE49-F238E27FC236}">
                <a16:creationId xmlns:a16="http://schemas.microsoft.com/office/drawing/2014/main" id="{F9482FEC-8E99-BC93-92FD-E2FEF06F1A58}"/>
              </a:ext>
              <a:ext uri="{C183D7F6-B498-43B3-948B-1728B52AA6E4}">
                <adec:decorative xmlns:adec="http://schemas.microsoft.com/office/drawing/2017/decorative" val="1"/>
              </a:ext>
            </a:extLst>
          </p:cNvPr>
          <p:cNvSpPr/>
          <p:nvPr userDrawn="1"/>
        </p:nvSpPr>
        <p:spPr>
          <a:xfrm flipV="1">
            <a:off x="412860" y="3379682"/>
            <a:ext cx="3238283" cy="65770"/>
          </a:xfrm>
          <a:custGeom>
            <a:avLst/>
            <a:gdLst>
              <a:gd name="connsiteX0" fmla="*/ 2859810 w 2961619"/>
              <a:gd name="connsiteY0" fmla="*/ 60041 h 60151"/>
              <a:gd name="connsiteX1" fmla="*/ 2845649 w 2961619"/>
              <a:gd name="connsiteY1" fmla="*/ 75 h 60151"/>
              <a:gd name="connsiteX2" fmla="*/ 0 w 2961619"/>
              <a:gd name="connsiteY2" fmla="*/ 29173 h 60151"/>
              <a:gd name="connsiteX3" fmla="*/ 2859810 w 2961619"/>
              <a:gd name="connsiteY3" fmla="*/ 60041 h 60151"/>
            </a:gdLst>
            <a:ahLst/>
            <a:cxnLst>
              <a:cxn ang="0">
                <a:pos x="connsiteX0" y="connsiteY0"/>
              </a:cxn>
              <a:cxn ang="0">
                <a:pos x="connsiteX1" y="connsiteY1"/>
              </a:cxn>
              <a:cxn ang="0">
                <a:pos x="connsiteX2" y="connsiteY2"/>
              </a:cxn>
              <a:cxn ang="0">
                <a:pos x="connsiteX3" y="connsiteY3"/>
              </a:cxn>
            </a:cxnLst>
            <a:rect l="l" t="t" r="r" b="b"/>
            <a:pathLst>
              <a:path w="2961619" h="60151">
                <a:moveTo>
                  <a:pt x="2859810" y="60041"/>
                </a:moveTo>
                <a:cubicBezTo>
                  <a:pt x="2995588" y="63193"/>
                  <a:pt x="3000165" y="-2516"/>
                  <a:pt x="2845649" y="75"/>
                </a:cubicBezTo>
                <a:lnTo>
                  <a:pt x="0" y="29173"/>
                </a:lnTo>
                <a:lnTo>
                  <a:pt x="2859810" y="60041"/>
                </a:lnTo>
                <a:close/>
              </a:path>
            </a:pathLst>
          </a:custGeom>
          <a:solidFill>
            <a:srgbClr val="FF6B00"/>
          </a:solidFill>
          <a:ln w="431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 name="Freeform: Shape 22">
            <a:extLst>
              <a:ext uri="{FF2B5EF4-FFF2-40B4-BE49-F238E27FC236}">
                <a16:creationId xmlns:a16="http://schemas.microsoft.com/office/drawing/2014/main" id="{89B8BBCF-C50C-72F7-4A6E-B1CD2C15EA3A}"/>
              </a:ext>
              <a:ext uri="{C183D7F6-B498-43B3-948B-1728B52AA6E4}">
                <adec:decorative xmlns:adec="http://schemas.microsoft.com/office/drawing/2017/decorative" val="1"/>
              </a:ext>
            </a:extLst>
          </p:cNvPr>
          <p:cNvSpPr/>
          <p:nvPr userDrawn="1"/>
        </p:nvSpPr>
        <p:spPr>
          <a:xfrm flipV="1">
            <a:off x="4476860" y="3379682"/>
            <a:ext cx="3238283" cy="65770"/>
          </a:xfrm>
          <a:custGeom>
            <a:avLst/>
            <a:gdLst>
              <a:gd name="connsiteX0" fmla="*/ 2859810 w 2961619"/>
              <a:gd name="connsiteY0" fmla="*/ 60041 h 60151"/>
              <a:gd name="connsiteX1" fmla="*/ 2845649 w 2961619"/>
              <a:gd name="connsiteY1" fmla="*/ 75 h 60151"/>
              <a:gd name="connsiteX2" fmla="*/ 0 w 2961619"/>
              <a:gd name="connsiteY2" fmla="*/ 29173 h 60151"/>
              <a:gd name="connsiteX3" fmla="*/ 2859810 w 2961619"/>
              <a:gd name="connsiteY3" fmla="*/ 60041 h 60151"/>
            </a:gdLst>
            <a:ahLst/>
            <a:cxnLst>
              <a:cxn ang="0">
                <a:pos x="connsiteX0" y="connsiteY0"/>
              </a:cxn>
              <a:cxn ang="0">
                <a:pos x="connsiteX1" y="connsiteY1"/>
              </a:cxn>
              <a:cxn ang="0">
                <a:pos x="connsiteX2" y="connsiteY2"/>
              </a:cxn>
              <a:cxn ang="0">
                <a:pos x="connsiteX3" y="connsiteY3"/>
              </a:cxn>
            </a:cxnLst>
            <a:rect l="l" t="t" r="r" b="b"/>
            <a:pathLst>
              <a:path w="2961619" h="60151">
                <a:moveTo>
                  <a:pt x="2859810" y="60041"/>
                </a:moveTo>
                <a:cubicBezTo>
                  <a:pt x="2995588" y="63193"/>
                  <a:pt x="3000165" y="-2516"/>
                  <a:pt x="2845649" y="75"/>
                </a:cubicBezTo>
                <a:lnTo>
                  <a:pt x="0" y="29173"/>
                </a:lnTo>
                <a:lnTo>
                  <a:pt x="2859810" y="60041"/>
                </a:lnTo>
                <a:close/>
              </a:path>
            </a:pathLst>
          </a:custGeom>
          <a:solidFill>
            <a:schemeClr val="accent6"/>
          </a:solidFill>
          <a:ln w="431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 name="Freeform: Shape 23">
            <a:extLst>
              <a:ext uri="{FF2B5EF4-FFF2-40B4-BE49-F238E27FC236}">
                <a16:creationId xmlns:a16="http://schemas.microsoft.com/office/drawing/2014/main" id="{DD080991-3E94-220C-0487-FFF7BAA8C5F9}"/>
              </a:ext>
              <a:ext uri="{C183D7F6-B498-43B3-948B-1728B52AA6E4}">
                <adec:decorative xmlns:adec="http://schemas.microsoft.com/office/drawing/2017/decorative" val="1"/>
              </a:ext>
            </a:extLst>
          </p:cNvPr>
          <p:cNvSpPr/>
          <p:nvPr userDrawn="1"/>
        </p:nvSpPr>
        <p:spPr>
          <a:xfrm flipV="1">
            <a:off x="8540860" y="3379682"/>
            <a:ext cx="3238283" cy="65770"/>
          </a:xfrm>
          <a:custGeom>
            <a:avLst/>
            <a:gdLst>
              <a:gd name="connsiteX0" fmla="*/ 2859810 w 2961619"/>
              <a:gd name="connsiteY0" fmla="*/ 60041 h 60151"/>
              <a:gd name="connsiteX1" fmla="*/ 2845649 w 2961619"/>
              <a:gd name="connsiteY1" fmla="*/ 75 h 60151"/>
              <a:gd name="connsiteX2" fmla="*/ 0 w 2961619"/>
              <a:gd name="connsiteY2" fmla="*/ 29173 h 60151"/>
              <a:gd name="connsiteX3" fmla="*/ 2859810 w 2961619"/>
              <a:gd name="connsiteY3" fmla="*/ 60041 h 60151"/>
            </a:gdLst>
            <a:ahLst/>
            <a:cxnLst>
              <a:cxn ang="0">
                <a:pos x="connsiteX0" y="connsiteY0"/>
              </a:cxn>
              <a:cxn ang="0">
                <a:pos x="connsiteX1" y="connsiteY1"/>
              </a:cxn>
              <a:cxn ang="0">
                <a:pos x="connsiteX2" y="connsiteY2"/>
              </a:cxn>
              <a:cxn ang="0">
                <a:pos x="connsiteX3" y="connsiteY3"/>
              </a:cxn>
            </a:cxnLst>
            <a:rect l="l" t="t" r="r" b="b"/>
            <a:pathLst>
              <a:path w="2961619" h="60151">
                <a:moveTo>
                  <a:pt x="2859810" y="60041"/>
                </a:moveTo>
                <a:cubicBezTo>
                  <a:pt x="2995588" y="63193"/>
                  <a:pt x="3000165" y="-2516"/>
                  <a:pt x="2845649" y="75"/>
                </a:cubicBezTo>
                <a:lnTo>
                  <a:pt x="0" y="29173"/>
                </a:lnTo>
                <a:lnTo>
                  <a:pt x="2859810" y="60041"/>
                </a:lnTo>
                <a:close/>
              </a:path>
            </a:pathLst>
          </a:custGeom>
          <a:solidFill>
            <a:schemeClr val="accent5"/>
          </a:solidFill>
          <a:ln w="431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 name="Freeform: Shape 31">
            <a:extLst>
              <a:ext uri="{FF2B5EF4-FFF2-40B4-BE49-F238E27FC236}">
                <a16:creationId xmlns:a16="http://schemas.microsoft.com/office/drawing/2014/main" id="{0013D287-0E4D-7AA3-4E21-0189AB656E5F}"/>
              </a:ext>
              <a:ext uri="{C183D7F6-B498-43B3-948B-1728B52AA6E4}">
                <adec:decorative xmlns:adec="http://schemas.microsoft.com/office/drawing/2017/decorative" val="1"/>
              </a:ext>
            </a:extLst>
          </p:cNvPr>
          <p:cNvSpPr/>
          <p:nvPr userDrawn="1"/>
        </p:nvSpPr>
        <p:spPr>
          <a:xfrm rot="16200000" flipV="1">
            <a:off x="1675714" y="3050339"/>
            <a:ext cx="4775900" cy="112773"/>
          </a:xfrm>
          <a:custGeom>
            <a:avLst/>
            <a:gdLst>
              <a:gd name="connsiteX0" fmla="*/ 2202576 w 2280993"/>
              <a:gd name="connsiteY0" fmla="*/ 53762 h 53861"/>
              <a:gd name="connsiteX1" fmla="*/ 2191682 w 2280993"/>
              <a:gd name="connsiteY1" fmla="*/ 67 h 53861"/>
              <a:gd name="connsiteX2" fmla="*/ 0 w 2280993"/>
              <a:gd name="connsiteY2" fmla="*/ 26120 h 53861"/>
              <a:gd name="connsiteX3" fmla="*/ 2202615 w 2280993"/>
              <a:gd name="connsiteY3" fmla="*/ 53801 h 53861"/>
            </a:gdLst>
            <a:ahLst/>
            <a:cxnLst>
              <a:cxn ang="0">
                <a:pos x="connsiteX0" y="connsiteY0"/>
              </a:cxn>
              <a:cxn ang="0">
                <a:pos x="connsiteX1" y="connsiteY1"/>
              </a:cxn>
              <a:cxn ang="0">
                <a:pos x="connsiteX2" y="connsiteY2"/>
              </a:cxn>
              <a:cxn ang="0">
                <a:pos x="connsiteX3" y="connsiteY3"/>
              </a:cxn>
            </a:cxnLst>
            <a:rect l="l" t="t" r="r" b="b"/>
            <a:pathLst>
              <a:path w="2280993" h="53861">
                <a:moveTo>
                  <a:pt x="2202576" y="53762"/>
                </a:moveTo>
                <a:cubicBezTo>
                  <a:pt x="2307136" y="56592"/>
                  <a:pt x="2310702" y="-2259"/>
                  <a:pt x="2191682" y="67"/>
                </a:cubicBezTo>
                <a:lnTo>
                  <a:pt x="0" y="26120"/>
                </a:lnTo>
                <a:lnTo>
                  <a:pt x="2202615" y="53801"/>
                </a:lnTo>
                <a:close/>
              </a:path>
            </a:pathLst>
          </a:custGeom>
          <a:solidFill>
            <a:srgbClr val="FFFFFF"/>
          </a:solidFill>
          <a:ln w="3870" cap="flat">
            <a:noFill/>
            <a:prstDash val="solid"/>
            <a:miter/>
          </a:ln>
        </p:spPr>
        <p:txBody>
          <a:bodyPr rtlCol="0" anchor="ctr"/>
          <a:lstStyle/>
          <a:p>
            <a:endParaRPr lang="en-GB" sz="1800"/>
          </a:p>
        </p:txBody>
      </p:sp>
      <p:sp>
        <p:nvSpPr>
          <p:cNvPr id="33" name="Freeform: Shape 32">
            <a:extLst>
              <a:ext uri="{FF2B5EF4-FFF2-40B4-BE49-F238E27FC236}">
                <a16:creationId xmlns:a16="http://schemas.microsoft.com/office/drawing/2014/main" id="{A59419B8-2918-7380-91A1-539628DE24F7}"/>
              </a:ext>
              <a:ext uri="{C183D7F6-B498-43B3-948B-1728B52AA6E4}">
                <adec:decorative xmlns:adec="http://schemas.microsoft.com/office/drawing/2017/decorative" val="1"/>
              </a:ext>
            </a:extLst>
          </p:cNvPr>
          <p:cNvSpPr/>
          <p:nvPr userDrawn="1"/>
        </p:nvSpPr>
        <p:spPr>
          <a:xfrm rot="5400000" flipV="1">
            <a:off x="5720004" y="2855383"/>
            <a:ext cx="4824007" cy="113909"/>
          </a:xfrm>
          <a:custGeom>
            <a:avLst/>
            <a:gdLst>
              <a:gd name="connsiteX0" fmla="*/ 2202576 w 2280993"/>
              <a:gd name="connsiteY0" fmla="*/ 53762 h 53861"/>
              <a:gd name="connsiteX1" fmla="*/ 2191682 w 2280993"/>
              <a:gd name="connsiteY1" fmla="*/ 67 h 53861"/>
              <a:gd name="connsiteX2" fmla="*/ 0 w 2280993"/>
              <a:gd name="connsiteY2" fmla="*/ 26120 h 53861"/>
              <a:gd name="connsiteX3" fmla="*/ 2202615 w 2280993"/>
              <a:gd name="connsiteY3" fmla="*/ 53801 h 53861"/>
            </a:gdLst>
            <a:ahLst/>
            <a:cxnLst>
              <a:cxn ang="0">
                <a:pos x="connsiteX0" y="connsiteY0"/>
              </a:cxn>
              <a:cxn ang="0">
                <a:pos x="connsiteX1" y="connsiteY1"/>
              </a:cxn>
              <a:cxn ang="0">
                <a:pos x="connsiteX2" y="connsiteY2"/>
              </a:cxn>
              <a:cxn ang="0">
                <a:pos x="connsiteX3" y="connsiteY3"/>
              </a:cxn>
            </a:cxnLst>
            <a:rect l="l" t="t" r="r" b="b"/>
            <a:pathLst>
              <a:path w="2280993" h="53861">
                <a:moveTo>
                  <a:pt x="2202576" y="53762"/>
                </a:moveTo>
                <a:cubicBezTo>
                  <a:pt x="2307136" y="56592"/>
                  <a:pt x="2310702" y="-2259"/>
                  <a:pt x="2191682" y="67"/>
                </a:cubicBezTo>
                <a:lnTo>
                  <a:pt x="0" y="26120"/>
                </a:lnTo>
                <a:lnTo>
                  <a:pt x="2202615" y="53801"/>
                </a:lnTo>
                <a:close/>
              </a:path>
            </a:pathLst>
          </a:custGeom>
          <a:solidFill>
            <a:srgbClr val="FFFFFF"/>
          </a:solidFill>
          <a:ln w="3870" cap="flat">
            <a:noFill/>
            <a:prstDash val="solid"/>
            <a:miter/>
          </a:ln>
        </p:spPr>
        <p:txBody>
          <a:bodyPr rtlCol="0" anchor="ctr"/>
          <a:lstStyle/>
          <a:p>
            <a:endParaRPr lang="en-GB" sz="1800"/>
          </a:p>
        </p:txBody>
      </p:sp>
    </p:spTree>
    <p:extLst>
      <p:ext uri="{BB962C8B-B14F-4D97-AF65-F5344CB8AC3E}">
        <p14:creationId xmlns:p14="http://schemas.microsoft.com/office/powerpoint/2010/main" val="35167662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59FF07-ADDD-A105-46B2-99362A7A5282}"/>
              </a:ext>
            </a:extLst>
          </p:cNvPr>
          <p:cNvSpPr>
            <a:spLocks/>
          </p:cNvSpPr>
          <p:nvPr userDrawn="1"/>
        </p:nvSpPr>
        <p:spPr>
          <a:xfrm>
            <a:off x="0" y="2"/>
            <a:ext cx="12200352" cy="613922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4" name="Date Placeholder 3">
            <a:extLst>
              <a:ext uri="{FF2B5EF4-FFF2-40B4-BE49-F238E27FC236}">
                <a16:creationId xmlns:a16="http://schemas.microsoft.com/office/drawing/2014/main" id="{5189DE23-34E2-F320-2228-94F70EA9929C}"/>
              </a:ext>
            </a:extLst>
          </p:cNvPr>
          <p:cNvSpPr>
            <a:spLocks noGrp="1"/>
          </p:cNvSpPr>
          <p:nvPr>
            <p:ph type="dt" sz="half" idx="10"/>
          </p:nvPr>
        </p:nvSpPr>
        <p:spPr>
          <a:xfrm>
            <a:off x="838201" y="6356354"/>
            <a:ext cx="2743200" cy="365125"/>
          </a:xfrm>
          <a:prstGeom prst="rect">
            <a:avLst/>
          </a:prstGeom>
        </p:spPr>
        <p:txBody>
          <a:bodyPr/>
          <a:lstStyle/>
          <a:p>
            <a:fld id="{15BB0922-F0A3-416F-A1FD-CEE6122F75FA}" type="datetimeFigureOut">
              <a:rPr lang="en-GB" smtClean="0"/>
              <a:t>20/08/2025</a:t>
            </a:fld>
            <a:endParaRPr lang="en-GB"/>
          </a:p>
        </p:txBody>
      </p:sp>
      <p:sp>
        <p:nvSpPr>
          <p:cNvPr id="5" name="Footer Placeholder 4">
            <a:extLst>
              <a:ext uri="{FF2B5EF4-FFF2-40B4-BE49-F238E27FC236}">
                <a16:creationId xmlns:a16="http://schemas.microsoft.com/office/drawing/2014/main" id="{0559DA05-6E20-16D6-F235-A2AA29F593ED}"/>
              </a:ext>
            </a:extLst>
          </p:cNvPr>
          <p:cNvSpPr>
            <a:spLocks noGrp="1"/>
          </p:cNvSpPr>
          <p:nvPr>
            <p:ph type="ftr" sz="quarter" idx="11"/>
          </p:nvPr>
        </p:nvSpPr>
        <p:spPr>
          <a:xfrm>
            <a:off x="4038601" y="6356354"/>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0520375D-CE36-DA2E-B972-68CD45C05F5C}"/>
              </a:ext>
            </a:extLst>
          </p:cNvPr>
          <p:cNvSpPr>
            <a:spLocks noGrp="1"/>
          </p:cNvSpPr>
          <p:nvPr>
            <p:ph type="sldNum" sz="quarter" idx="12"/>
          </p:nvPr>
        </p:nvSpPr>
        <p:spPr>
          <a:xfrm>
            <a:off x="8610601" y="6356354"/>
            <a:ext cx="2743200" cy="365125"/>
          </a:xfrm>
          <a:prstGeom prst="rect">
            <a:avLst/>
          </a:prstGeom>
        </p:spPr>
        <p:txBody>
          <a:bodyPr/>
          <a:lstStyle/>
          <a:p>
            <a:fld id="{48AA7C90-5AB7-4215-9F8E-BABE21391D26}" type="slidenum">
              <a:rPr lang="en-GB" smtClean="0"/>
              <a:t>‹#›</a:t>
            </a:fld>
            <a:endParaRPr lang="en-GB"/>
          </a:p>
        </p:txBody>
      </p:sp>
      <p:sp>
        <p:nvSpPr>
          <p:cNvPr id="2" name="Text Placeholder 4">
            <a:extLst>
              <a:ext uri="{FF2B5EF4-FFF2-40B4-BE49-F238E27FC236}">
                <a16:creationId xmlns:a16="http://schemas.microsoft.com/office/drawing/2014/main" id="{41F3EAA9-547F-E5A0-882C-783D07A3EFCC}"/>
              </a:ext>
            </a:extLst>
          </p:cNvPr>
          <p:cNvSpPr>
            <a:spLocks noGrp="1"/>
          </p:cNvSpPr>
          <p:nvPr>
            <p:ph type="body" sz="quarter" idx="15" hasCustomPrompt="1"/>
          </p:nvPr>
        </p:nvSpPr>
        <p:spPr>
          <a:xfrm>
            <a:off x="417099" y="3534788"/>
            <a:ext cx="5114568" cy="2356297"/>
          </a:xfrm>
          <a:prstGeom prst="rect">
            <a:avLst/>
          </a:prstGeom>
        </p:spPr>
        <p:txBody>
          <a:bodyPr>
            <a:normAutofit/>
          </a:bodyPr>
          <a:lstStyle>
            <a:lvl1pPr marL="0" indent="0">
              <a:buNone/>
              <a:defRPr sz="1400">
                <a:solidFill>
                  <a:schemeClr val="bg1"/>
                </a:solidFill>
              </a:defRPr>
            </a:lvl1pPr>
            <a:lvl3pPr marL="914400" indent="0">
              <a:buNone/>
              <a:defRPr/>
            </a:lvl3pPr>
          </a:lstStyle>
          <a:p>
            <a:pPr lvl="0"/>
            <a:r>
              <a:rPr lang="en-US"/>
              <a:t>To add an image, click on the image icon above. If an image is already present, an easy way is to right click, then click replace image and choose either a file from your computer, or paste</a:t>
            </a:r>
            <a:br>
              <a:rPr lang="en-US"/>
            </a:br>
            <a:r>
              <a:rPr lang="en-US"/>
              <a:t>an image.</a:t>
            </a:r>
          </a:p>
          <a:p>
            <a:pPr marL="0" marR="0" lvl="0" indent="0" algn="l" defTabSz="914400" rtl="0" eaLnBrk="1" fontAlgn="auto" latinLnBrk="0" hangingPunct="1">
              <a:lnSpc>
                <a:spcPct val="90000"/>
              </a:lnSpc>
              <a:spcBef>
                <a:spcPts val="1001"/>
              </a:spcBef>
              <a:spcAft>
                <a:spcPts val="0"/>
              </a:spcAft>
              <a:buClrTx/>
              <a:buSzTx/>
              <a:buFont typeface="Arial" panose="020B0604020202020204" pitchFamily="34" charset="0"/>
              <a:buNone/>
              <a:tabLst/>
              <a:defRPr/>
            </a:pPr>
            <a:r>
              <a:rPr lang="en-US"/>
              <a:t>To add an image, click on the image icon above. If an image is already present, an easy way is to right click, then click replace image and choose either a file from your computer, or paste</a:t>
            </a:r>
            <a:br>
              <a:rPr lang="en-US"/>
            </a:br>
            <a:r>
              <a:rPr lang="en-US"/>
              <a:t>an image.</a:t>
            </a:r>
          </a:p>
          <a:p>
            <a:pPr lvl="0"/>
            <a:endParaRPr lang="en-US"/>
          </a:p>
        </p:txBody>
      </p:sp>
      <p:sp>
        <p:nvSpPr>
          <p:cNvPr id="7" name="Text Placeholder 7">
            <a:extLst>
              <a:ext uri="{FF2B5EF4-FFF2-40B4-BE49-F238E27FC236}">
                <a16:creationId xmlns:a16="http://schemas.microsoft.com/office/drawing/2014/main" id="{BD2A14AF-A07F-F589-0B08-C4284587F96C}"/>
              </a:ext>
            </a:extLst>
          </p:cNvPr>
          <p:cNvSpPr>
            <a:spLocks noGrp="1"/>
          </p:cNvSpPr>
          <p:nvPr>
            <p:ph type="body" sz="quarter" idx="16" hasCustomPrompt="1"/>
          </p:nvPr>
        </p:nvSpPr>
        <p:spPr>
          <a:xfrm>
            <a:off x="425451" y="2814972"/>
            <a:ext cx="5101308" cy="465177"/>
          </a:xfrm>
          <a:prstGeom prst="rect">
            <a:avLst/>
          </a:prstGeom>
        </p:spPr>
        <p:txBody>
          <a:bodyPr anchor="b">
            <a:noAutofit/>
          </a:bodyPr>
          <a:lstStyle>
            <a:lvl1pPr marL="0" indent="0">
              <a:buNone/>
              <a:defRPr sz="2200" spc="-151">
                <a:solidFill>
                  <a:schemeClr val="bg1"/>
                </a:solidFill>
                <a:latin typeface="+mj-lt"/>
              </a:defRPr>
            </a:lvl1pPr>
            <a:lvl5pPr>
              <a:defRPr/>
            </a:lvl5pPr>
          </a:lstStyle>
          <a:p>
            <a:pPr lvl="0"/>
            <a:r>
              <a:rPr lang="en-US"/>
              <a:t>Subheading Here</a:t>
            </a:r>
          </a:p>
        </p:txBody>
      </p:sp>
      <p:sp>
        <p:nvSpPr>
          <p:cNvPr id="8" name="Freeform: Shape 7">
            <a:extLst>
              <a:ext uri="{FF2B5EF4-FFF2-40B4-BE49-F238E27FC236}">
                <a16:creationId xmlns:a16="http://schemas.microsoft.com/office/drawing/2014/main" id="{7DCD14E5-A8E3-C419-561C-393AE52E757A}"/>
              </a:ext>
              <a:ext uri="{C183D7F6-B498-43B3-948B-1728B52AA6E4}">
                <adec:decorative xmlns:adec="http://schemas.microsoft.com/office/drawing/2017/decorative" val="1"/>
              </a:ext>
            </a:extLst>
          </p:cNvPr>
          <p:cNvSpPr/>
          <p:nvPr userDrawn="1"/>
        </p:nvSpPr>
        <p:spPr>
          <a:xfrm flipV="1">
            <a:off x="412860" y="3379682"/>
            <a:ext cx="5141290" cy="65770"/>
          </a:xfrm>
          <a:custGeom>
            <a:avLst/>
            <a:gdLst>
              <a:gd name="connsiteX0" fmla="*/ 2859810 w 2961619"/>
              <a:gd name="connsiteY0" fmla="*/ 60041 h 60151"/>
              <a:gd name="connsiteX1" fmla="*/ 2845649 w 2961619"/>
              <a:gd name="connsiteY1" fmla="*/ 75 h 60151"/>
              <a:gd name="connsiteX2" fmla="*/ 0 w 2961619"/>
              <a:gd name="connsiteY2" fmla="*/ 29173 h 60151"/>
              <a:gd name="connsiteX3" fmla="*/ 2859810 w 2961619"/>
              <a:gd name="connsiteY3" fmla="*/ 60041 h 60151"/>
            </a:gdLst>
            <a:ahLst/>
            <a:cxnLst>
              <a:cxn ang="0">
                <a:pos x="connsiteX0" y="connsiteY0"/>
              </a:cxn>
              <a:cxn ang="0">
                <a:pos x="connsiteX1" y="connsiteY1"/>
              </a:cxn>
              <a:cxn ang="0">
                <a:pos x="connsiteX2" y="connsiteY2"/>
              </a:cxn>
              <a:cxn ang="0">
                <a:pos x="connsiteX3" y="connsiteY3"/>
              </a:cxn>
            </a:cxnLst>
            <a:rect l="l" t="t" r="r" b="b"/>
            <a:pathLst>
              <a:path w="2961619" h="60151">
                <a:moveTo>
                  <a:pt x="2859810" y="60041"/>
                </a:moveTo>
                <a:cubicBezTo>
                  <a:pt x="2995588" y="63193"/>
                  <a:pt x="3000165" y="-2516"/>
                  <a:pt x="2845649" y="75"/>
                </a:cubicBezTo>
                <a:lnTo>
                  <a:pt x="0" y="29173"/>
                </a:lnTo>
                <a:lnTo>
                  <a:pt x="2859810" y="60041"/>
                </a:lnTo>
                <a:close/>
              </a:path>
            </a:pathLst>
          </a:custGeom>
          <a:solidFill>
            <a:srgbClr val="FF6B00"/>
          </a:solidFill>
          <a:ln w="431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 name="Freeform: Shape 10">
            <a:extLst>
              <a:ext uri="{FF2B5EF4-FFF2-40B4-BE49-F238E27FC236}">
                <a16:creationId xmlns:a16="http://schemas.microsoft.com/office/drawing/2014/main" id="{7C3EF3C0-CC57-5F3B-446F-E95206D29B06}"/>
              </a:ext>
              <a:ext uri="{C183D7F6-B498-43B3-948B-1728B52AA6E4}">
                <adec:decorative xmlns:adec="http://schemas.microsoft.com/office/drawing/2017/decorative" val="1"/>
              </a:ext>
            </a:extLst>
          </p:cNvPr>
          <p:cNvSpPr/>
          <p:nvPr userDrawn="1"/>
        </p:nvSpPr>
        <p:spPr>
          <a:xfrm rot="16200000" flipV="1">
            <a:off x="3708050" y="3050339"/>
            <a:ext cx="4775900" cy="112773"/>
          </a:xfrm>
          <a:custGeom>
            <a:avLst/>
            <a:gdLst>
              <a:gd name="connsiteX0" fmla="*/ 2202576 w 2280993"/>
              <a:gd name="connsiteY0" fmla="*/ 53762 h 53861"/>
              <a:gd name="connsiteX1" fmla="*/ 2191682 w 2280993"/>
              <a:gd name="connsiteY1" fmla="*/ 67 h 53861"/>
              <a:gd name="connsiteX2" fmla="*/ 0 w 2280993"/>
              <a:gd name="connsiteY2" fmla="*/ 26120 h 53861"/>
              <a:gd name="connsiteX3" fmla="*/ 2202615 w 2280993"/>
              <a:gd name="connsiteY3" fmla="*/ 53801 h 53861"/>
            </a:gdLst>
            <a:ahLst/>
            <a:cxnLst>
              <a:cxn ang="0">
                <a:pos x="connsiteX0" y="connsiteY0"/>
              </a:cxn>
              <a:cxn ang="0">
                <a:pos x="connsiteX1" y="connsiteY1"/>
              </a:cxn>
              <a:cxn ang="0">
                <a:pos x="connsiteX2" y="connsiteY2"/>
              </a:cxn>
              <a:cxn ang="0">
                <a:pos x="connsiteX3" y="connsiteY3"/>
              </a:cxn>
            </a:cxnLst>
            <a:rect l="l" t="t" r="r" b="b"/>
            <a:pathLst>
              <a:path w="2280993" h="53861">
                <a:moveTo>
                  <a:pt x="2202576" y="53762"/>
                </a:moveTo>
                <a:cubicBezTo>
                  <a:pt x="2307136" y="56592"/>
                  <a:pt x="2310702" y="-2259"/>
                  <a:pt x="2191682" y="67"/>
                </a:cubicBezTo>
                <a:lnTo>
                  <a:pt x="0" y="26120"/>
                </a:lnTo>
                <a:lnTo>
                  <a:pt x="2202615" y="53801"/>
                </a:lnTo>
                <a:close/>
              </a:path>
            </a:pathLst>
          </a:custGeom>
          <a:solidFill>
            <a:srgbClr val="FFFFFF"/>
          </a:solidFill>
          <a:ln w="3870" cap="flat">
            <a:noFill/>
            <a:prstDash val="solid"/>
            <a:miter/>
          </a:ln>
        </p:spPr>
        <p:txBody>
          <a:bodyPr rtlCol="0" anchor="ctr"/>
          <a:lstStyle/>
          <a:p>
            <a:endParaRPr lang="en-GB" sz="1800"/>
          </a:p>
        </p:txBody>
      </p:sp>
      <p:sp>
        <p:nvSpPr>
          <p:cNvPr id="12" name="Picture Placeholder 55">
            <a:extLst>
              <a:ext uri="{FF2B5EF4-FFF2-40B4-BE49-F238E27FC236}">
                <a16:creationId xmlns:a16="http://schemas.microsoft.com/office/drawing/2014/main" id="{987C533B-856E-EC1B-7AF2-136ADC3AD4EB}"/>
              </a:ext>
            </a:extLst>
          </p:cNvPr>
          <p:cNvSpPr>
            <a:spLocks noGrp="1"/>
          </p:cNvSpPr>
          <p:nvPr>
            <p:ph type="pic" sz="quarter" idx="21"/>
          </p:nvPr>
        </p:nvSpPr>
        <p:spPr>
          <a:xfrm>
            <a:off x="0" y="1"/>
            <a:ext cx="6096000" cy="6139224"/>
          </a:xfrm>
        </p:spPr>
        <p:txBody>
          <a:bodyPr/>
          <a:lstStyle/>
          <a:p>
            <a:r>
              <a:rPr lang="en-US"/>
              <a:t>Click icon to add picture</a:t>
            </a:r>
            <a:endParaRPr lang="en-GB"/>
          </a:p>
        </p:txBody>
      </p:sp>
      <p:sp>
        <p:nvSpPr>
          <p:cNvPr id="13" name="Text Placeholder 4">
            <a:extLst>
              <a:ext uri="{FF2B5EF4-FFF2-40B4-BE49-F238E27FC236}">
                <a16:creationId xmlns:a16="http://schemas.microsoft.com/office/drawing/2014/main" id="{9632D604-6A9A-A875-7EED-24F5DFA440FD}"/>
              </a:ext>
            </a:extLst>
          </p:cNvPr>
          <p:cNvSpPr>
            <a:spLocks noGrp="1"/>
          </p:cNvSpPr>
          <p:nvPr>
            <p:ph type="body" sz="quarter" idx="22" hasCustomPrompt="1"/>
          </p:nvPr>
        </p:nvSpPr>
        <p:spPr>
          <a:xfrm>
            <a:off x="6609963" y="3534788"/>
            <a:ext cx="5114568" cy="2356297"/>
          </a:xfrm>
          <a:prstGeom prst="rect">
            <a:avLst/>
          </a:prstGeom>
        </p:spPr>
        <p:txBody>
          <a:bodyPr>
            <a:normAutofit/>
          </a:bodyPr>
          <a:lstStyle>
            <a:lvl1pPr marL="0" indent="0">
              <a:buNone/>
              <a:defRPr sz="1400">
                <a:solidFill>
                  <a:schemeClr val="bg1"/>
                </a:solidFill>
              </a:defRPr>
            </a:lvl1pPr>
            <a:lvl3pPr marL="914400" indent="0">
              <a:buNone/>
              <a:defRPr/>
            </a:lvl3pPr>
          </a:lstStyle>
          <a:p>
            <a:pPr lvl="0"/>
            <a:r>
              <a:rPr lang="en-US"/>
              <a:t>To add an image, click on the image icon above. If an image is already present, an easy way is to right click, then click replace image and choose either a file from your computer, or paste</a:t>
            </a:r>
            <a:br>
              <a:rPr lang="en-US"/>
            </a:br>
            <a:r>
              <a:rPr lang="en-US"/>
              <a:t>an image.</a:t>
            </a:r>
          </a:p>
          <a:p>
            <a:pPr marL="0" marR="0" lvl="0" indent="0" algn="l" defTabSz="914400" rtl="0" eaLnBrk="1" fontAlgn="auto" latinLnBrk="0" hangingPunct="1">
              <a:lnSpc>
                <a:spcPct val="90000"/>
              </a:lnSpc>
              <a:spcBef>
                <a:spcPts val="1001"/>
              </a:spcBef>
              <a:spcAft>
                <a:spcPts val="0"/>
              </a:spcAft>
              <a:buClrTx/>
              <a:buSzTx/>
              <a:buFont typeface="Arial" panose="020B0604020202020204" pitchFamily="34" charset="0"/>
              <a:buNone/>
              <a:tabLst/>
              <a:defRPr/>
            </a:pPr>
            <a:r>
              <a:rPr lang="en-US"/>
              <a:t>To add an image, click on the image icon above. If an image is already present, an easy way is to right click, then click replace image and choose either a file from your computer, or paste</a:t>
            </a:r>
            <a:br>
              <a:rPr lang="en-US"/>
            </a:br>
            <a:r>
              <a:rPr lang="en-US"/>
              <a:t>an image.</a:t>
            </a:r>
          </a:p>
          <a:p>
            <a:pPr lvl="0"/>
            <a:endParaRPr lang="en-US"/>
          </a:p>
        </p:txBody>
      </p:sp>
      <p:sp>
        <p:nvSpPr>
          <p:cNvPr id="20" name="Text Placeholder 7">
            <a:extLst>
              <a:ext uri="{FF2B5EF4-FFF2-40B4-BE49-F238E27FC236}">
                <a16:creationId xmlns:a16="http://schemas.microsoft.com/office/drawing/2014/main" id="{ECC72626-0E91-AC11-4E04-7169F11650B5}"/>
              </a:ext>
            </a:extLst>
          </p:cNvPr>
          <p:cNvSpPr>
            <a:spLocks noGrp="1"/>
          </p:cNvSpPr>
          <p:nvPr>
            <p:ph type="body" sz="quarter" idx="23" hasCustomPrompt="1"/>
          </p:nvPr>
        </p:nvSpPr>
        <p:spPr>
          <a:xfrm>
            <a:off x="6618315" y="2814972"/>
            <a:ext cx="5101308" cy="465177"/>
          </a:xfrm>
          <a:prstGeom prst="rect">
            <a:avLst/>
          </a:prstGeom>
        </p:spPr>
        <p:txBody>
          <a:bodyPr anchor="b">
            <a:noAutofit/>
          </a:bodyPr>
          <a:lstStyle>
            <a:lvl1pPr marL="0" indent="0">
              <a:buNone/>
              <a:defRPr sz="2200" spc="-151">
                <a:solidFill>
                  <a:schemeClr val="bg1"/>
                </a:solidFill>
                <a:latin typeface="+mj-lt"/>
              </a:defRPr>
            </a:lvl1pPr>
            <a:lvl5pPr>
              <a:defRPr/>
            </a:lvl5pPr>
          </a:lstStyle>
          <a:p>
            <a:pPr lvl="0"/>
            <a:r>
              <a:rPr lang="en-US"/>
              <a:t>Subheading Here</a:t>
            </a:r>
          </a:p>
        </p:txBody>
      </p:sp>
      <p:sp>
        <p:nvSpPr>
          <p:cNvPr id="21" name="Freeform: Shape 20">
            <a:extLst>
              <a:ext uri="{FF2B5EF4-FFF2-40B4-BE49-F238E27FC236}">
                <a16:creationId xmlns:a16="http://schemas.microsoft.com/office/drawing/2014/main" id="{1CF440D7-5BE6-2810-DDB2-040F9C49F59B}"/>
              </a:ext>
              <a:ext uri="{C183D7F6-B498-43B3-948B-1728B52AA6E4}">
                <adec:decorative xmlns:adec="http://schemas.microsoft.com/office/drawing/2017/decorative" val="1"/>
              </a:ext>
            </a:extLst>
          </p:cNvPr>
          <p:cNvSpPr/>
          <p:nvPr userDrawn="1"/>
        </p:nvSpPr>
        <p:spPr>
          <a:xfrm flipV="1">
            <a:off x="6605724" y="3379682"/>
            <a:ext cx="5141290" cy="65770"/>
          </a:xfrm>
          <a:custGeom>
            <a:avLst/>
            <a:gdLst>
              <a:gd name="connsiteX0" fmla="*/ 2859810 w 2961619"/>
              <a:gd name="connsiteY0" fmla="*/ 60041 h 60151"/>
              <a:gd name="connsiteX1" fmla="*/ 2845649 w 2961619"/>
              <a:gd name="connsiteY1" fmla="*/ 75 h 60151"/>
              <a:gd name="connsiteX2" fmla="*/ 0 w 2961619"/>
              <a:gd name="connsiteY2" fmla="*/ 29173 h 60151"/>
              <a:gd name="connsiteX3" fmla="*/ 2859810 w 2961619"/>
              <a:gd name="connsiteY3" fmla="*/ 60041 h 60151"/>
            </a:gdLst>
            <a:ahLst/>
            <a:cxnLst>
              <a:cxn ang="0">
                <a:pos x="connsiteX0" y="connsiteY0"/>
              </a:cxn>
              <a:cxn ang="0">
                <a:pos x="connsiteX1" y="connsiteY1"/>
              </a:cxn>
              <a:cxn ang="0">
                <a:pos x="connsiteX2" y="connsiteY2"/>
              </a:cxn>
              <a:cxn ang="0">
                <a:pos x="connsiteX3" y="connsiteY3"/>
              </a:cxn>
            </a:cxnLst>
            <a:rect l="l" t="t" r="r" b="b"/>
            <a:pathLst>
              <a:path w="2961619" h="60151">
                <a:moveTo>
                  <a:pt x="2859810" y="60041"/>
                </a:moveTo>
                <a:cubicBezTo>
                  <a:pt x="2995588" y="63193"/>
                  <a:pt x="3000165" y="-2516"/>
                  <a:pt x="2845649" y="75"/>
                </a:cubicBezTo>
                <a:lnTo>
                  <a:pt x="0" y="29173"/>
                </a:lnTo>
                <a:lnTo>
                  <a:pt x="2859810" y="60041"/>
                </a:lnTo>
                <a:close/>
              </a:path>
            </a:pathLst>
          </a:custGeom>
          <a:solidFill>
            <a:schemeClr val="accent5"/>
          </a:solidFill>
          <a:ln w="431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 name="Picture Placeholder 55">
            <a:extLst>
              <a:ext uri="{FF2B5EF4-FFF2-40B4-BE49-F238E27FC236}">
                <a16:creationId xmlns:a16="http://schemas.microsoft.com/office/drawing/2014/main" id="{305E920D-F6F7-1C18-CB80-48D644A6D7CA}"/>
              </a:ext>
            </a:extLst>
          </p:cNvPr>
          <p:cNvSpPr>
            <a:spLocks noGrp="1"/>
          </p:cNvSpPr>
          <p:nvPr>
            <p:ph type="pic" sz="quarter" idx="24"/>
          </p:nvPr>
        </p:nvSpPr>
        <p:spPr>
          <a:xfrm>
            <a:off x="6096000" y="1"/>
            <a:ext cx="6104352" cy="6139224"/>
          </a:xfrm>
        </p:spPr>
        <p:txBody>
          <a:bodyPr/>
          <a:lstStyle/>
          <a:p>
            <a:r>
              <a:rPr lang="en-US"/>
              <a:t>Click icon to add picture</a:t>
            </a:r>
            <a:endParaRPr lang="en-GB"/>
          </a:p>
        </p:txBody>
      </p:sp>
    </p:spTree>
    <p:extLst>
      <p:ext uri="{BB962C8B-B14F-4D97-AF65-F5344CB8AC3E}">
        <p14:creationId xmlns:p14="http://schemas.microsoft.com/office/powerpoint/2010/main" val="36963537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019561-975E-3ABA-6116-A39F131D612E}"/>
              </a:ext>
            </a:extLst>
          </p:cNvPr>
          <p:cNvSpPr/>
          <p:nvPr userDrawn="1"/>
        </p:nvSpPr>
        <p:spPr>
          <a:xfrm>
            <a:off x="0" y="2"/>
            <a:ext cx="12192000" cy="612695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1">
              <a:solidFill>
                <a:schemeClr val="accent6"/>
              </a:solidFill>
            </a:endParaRPr>
          </a:p>
        </p:txBody>
      </p:sp>
      <p:sp>
        <p:nvSpPr>
          <p:cNvPr id="11" name="Freeform: Shape 10">
            <a:extLst>
              <a:ext uri="{FF2B5EF4-FFF2-40B4-BE49-F238E27FC236}">
                <a16:creationId xmlns:a16="http://schemas.microsoft.com/office/drawing/2014/main" id="{628AC248-40C4-6DB4-C299-B6E2791F88B1}"/>
              </a:ext>
              <a:ext uri="{C183D7F6-B498-43B3-948B-1728B52AA6E4}">
                <adec:decorative xmlns:adec="http://schemas.microsoft.com/office/drawing/2017/decorative" val="1"/>
              </a:ext>
            </a:extLst>
          </p:cNvPr>
          <p:cNvSpPr/>
          <p:nvPr userDrawn="1"/>
        </p:nvSpPr>
        <p:spPr>
          <a:xfrm flipV="1">
            <a:off x="2412048" y="3846071"/>
            <a:ext cx="6729473" cy="179691"/>
          </a:xfrm>
          <a:custGeom>
            <a:avLst/>
            <a:gdLst>
              <a:gd name="connsiteX0" fmla="*/ 1214819 w 1258066"/>
              <a:gd name="connsiteY0" fmla="*/ 33531 h 33593"/>
              <a:gd name="connsiteX1" fmla="*/ 1208785 w 1258066"/>
              <a:gd name="connsiteY1" fmla="*/ 42 h 33593"/>
              <a:gd name="connsiteX2" fmla="*/ 0 w 1258066"/>
              <a:gd name="connsiteY2" fmla="*/ 16272 h 33593"/>
              <a:gd name="connsiteX3" fmla="*/ 1214819 w 1258066"/>
              <a:gd name="connsiteY3" fmla="*/ 33531 h 33593"/>
            </a:gdLst>
            <a:ahLst/>
            <a:cxnLst>
              <a:cxn ang="0">
                <a:pos x="connsiteX0" y="connsiteY0"/>
              </a:cxn>
              <a:cxn ang="0">
                <a:pos x="connsiteX1" y="connsiteY1"/>
              </a:cxn>
              <a:cxn ang="0">
                <a:pos x="connsiteX2" y="connsiteY2"/>
              </a:cxn>
              <a:cxn ang="0">
                <a:pos x="connsiteX3" y="connsiteY3"/>
              </a:cxn>
            </a:cxnLst>
            <a:rect l="l" t="t" r="r" b="b"/>
            <a:pathLst>
              <a:path w="1258066" h="33593">
                <a:moveTo>
                  <a:pt x="1214819" y="33531"/>
                </a:moveTo>
                <a:cubicBezTo>
                  <a:pt x="1272489" y="35308"/>
                  <a:pt x="1274454" y="-1408"/>
                  <a:pt x="1208785" y="42"/>
                </a:cubicBezTo>
                <a:lnTo>
                  <a:pt x="0" y="16272"/>
                </a:lnTo>
                <a:lnTo>
                  <a:pt x="1214819" y="33531"/>
                </a:lnTo>
                <a:close/>
              </a:path>
            </a:pathLst>
          </a:custGeom>
          <a:solidFill>
            <a:schemeClr val="accent3"/>
          </a:solidFill>
          <a:ln w="467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 name="Text Placeholder 7">
            <a:extLst>
              <a:ext uri="{FF2B5EF4-FFF2-40B4-BE49-F238E27FC236}">
                <a16:creationId xmlns:a16="http://schemas.microsoft.com/office/drawing/2014/main" id="{47E08B79-C5F2-4C21-DC53-181B8B89182E}"/>
              </a:ext>
            </a:extLst>
          </p:cNvPr>
          <p:cNvSpPr>
            <a:spLocks noGrp="1"/>
          </p:cNvSpPr>
          <p:nvPr>
            <p:ph type="body" sz="quarter" idx="10" hasCustomPrompt="1"/>
          </p:nvPr>
        </p:nvSpPr>
        <p:spPr>
          <a:xfrm>
            <a:off x="982665" y="1744896"/>
            <a:ext cx="8024639" cy="2765425"/>
          </a:xfrm>
          <a:prstGeom prst="rect">
            <a:avLst/>
          </a:prstGeom>
          <a:ln>
            <a:noFill/>
          </a:ln>
        </p:spPr>
        <p:txBody>
          <a:bodyPr anchor="ctr">
            <a:noAutofit/>
          </a:bodyPr>
          <a:lstStyle>
            <a:lvl1pPr marL="0" indent="0">
              <a:lnSpc>
                <a:spcPct val="80000"/>
              </a:lnSpc>
              <a:buNone/>
              <a:defRPr sz="8000" spc="-151">
                <a:solidFill>
                  <a:srgbClr val="53C1F0"/>
                </a:solidFill>
                <a:latin typeface="+mj-lt"/>
              </a:defRPr>
            </a:lvl1pPr>
            <a:lvl5pPr>
              <a:defRPr/>
            </a:lvl5pPr>
          </a:lstStyle>
          <a:p>
            <a:pPr lvl="0"/>
            <a:r>
              <a:rPr lang="en-US"/>
              <a:t>Titles are</a:t>
            </a:r>
            <a:br>
              <a:rPr lang="en-US"/>
            </a:br>
            <a:r>
              <a:rPr lang="en-US"/>
              <a:t>Gotham Bold</a:t>
            </a:r>
          </a:p>
        </p:txBody>
      </p:sp>
      <p:sp>
        <p:nvSpPr>
          <p:cNvPr id="4" name="Freeform: Shape 3">
            <a:extLst>
              <a:ext uri="{FF2B5EF4-FFF2-40B4-BE49-F238E27FC236}">
                <a16:creationId xmlns:a16="http://schemas.microsoft.com/office/drawing/2014/main" id="{F8D98CC1-51A0-81F6-04A0-CE89501FAB22}"/>
              </a:ext>
              <a:ext uri="{C183D7F6-B498-43B3-948B-1728B52AA6E4}">
                <adec:decorative xmlns:adec="http://schemas.microsoft.com/office/drawing/2017/decorative" val="1"/>
              </a:ext>
            </a:extLst>
          </p:cNvPr>
          <p:cNvSpPr/>
          <p:nvPr userDrawn="1"/>
        </p:nvSpPr>
        <p:spPr>
          <a:xfrm>
            <a:off x="597614" y="4269794"/>
            <a:ext cx="4542079" cy="121283"/>
          </a:xfrm>
          <a:custGeom>
            <a:avLst/>
            <a:gdLst>
              <a:gd name="connsiteX0" fmla="*/ 1214819 w 1258066"/>
              <a:gd name="connsiteY0" fmla="*/ 33531 h 33593"/>
              <a:gd name="connsiteX1" fmla="*/ 1208785 w 1258066"/>
              <a:gd name="connsiteY1" fmla="*/ 42 h 33593"/>
              <a:gd name="connsiteX2" fmla="*/ 0 w 1258066"/>
              <a:gd name="connsiteY2" fmla="*/ 16272 h 33593"/>
              <a:gd name="connsiteX3" fmla="*/ 1214819 w 1258066"/>
              <a:gd name="connsiteY3" fmla="*/ 33531 h 33593"/>
            </a:gdLst>
            <a:ahLst/>
            <a:cxnLst>
              <a:cxn ang="0">
                <a:pos x="connsiteX0" y="connsiteY0"/>
              </a:cxn>
              <a:cxn ang="0">
                <a:pos x="connsiteX1" y="connsiteY1"/>
              </a:cxn>
              <a:cxn ang="0">
                <a:pos x="connsiteX2" y="connsiteY2"/>
              </a:cxn>
              <a:cxn ang="0">
                <a:pos x="connsiteX3" y="connsiteY3"/>
              </a:cxn>
            </a:cxnLst>
            <a:rect l="l" t="t" r="r" b="b"/>
            <a:pathLst>
              <a:path w="1258066" h="33593">
                <a:moveTo>
                  <a:pt x="1214819" y="33531"/>
                </a:moveTo>
                <a:cubicBezTo>
                  <a:pt x="1272489" y="35308"/>
                  <a:pt x="1274454" y="-1408"/>
                  <a:pt x="1208785" y="42"/>
                </a:cubicBezTo>
                <a:lnTo>
                  <a:pt x="0" y="16272"/>
                </a:lnTo>
                <a:lnTo>
                  <a:pt x="1214819" y="33531"/>
                </a:lnTo>
                <a:close/>
              </a:path>
            </a:pathLst>
          </a:custGeom>
          <a:solidFill>
            <a:srgbClr val="FF6B00"/>
          </a:solidFill>
          <a:ln w="467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 name="Freeform: Shape 4">
            <a:extLst>
              <a:ext uri="{FF2B5EF4-FFF2-40B4-BE49-F238E27FC236}">
                <a16:creationId xmlns:a16="http://schemas.microsoft.com/office/drawing/2014/main" id="{D0D11063-51C4-3E65-5CCC-1EBDF9290B4F}"/>
              </a:ext>
              <a:ext uri="{C183D7F6-B498-43B3-948B-1728B52AA6E4}">
                <adec:decorative xmlns:adec="http://schemas.microsoft.com/office/drawing/2017/decorative" val="1"/>
              </a:ext>
            </a:extLst>
          </p:cNvPr>
          <p:cNvSpPr/>
          <p:nvPr userDrawn="1"/>
        </p:nvSpPr>
        <p:spPr>
          <a:xfrm>
            <a:off x="4491619" y="4492009"/>
            <a:ext cx="2440557" cy="65168"/>
          </a:xfrm>
          <a:custGeom>
            <a:avLst/>
            <a:gdLst>
              <a:gd name="connsiteX0" fmla="*/ 1214819 w 1258066"/>
              <a:gd name="connsiteY0" fmla="*/ 33531 h 33593"/>
              <a:gd name="connsiteX1" fmla="*/ 1208785 w 1258066"/>
              <a:gd name="connsiteY1" fmla="*/ 42 h 33593"/>
              <a:gd name="connsiteX2" fmla="*/ 0 w 1258066"/>
              <a:gd name="connsiteY2" fmla="*/ 16272 h 33593"/>
              <a:gd name="connsiteX3" fmla="*/ 1214819 w 1258066"/>
              <a:gd name="connsiteY3" fmla="*/ 33531 h 33593"/>
            </a:gdLst>
            <a:ahLst/>
            <a:cxnLst>
              <a:cxn ang="0">
                <a:pos x="connsiteX0" y="connsiteY0"/>
              </a:cxn>
              <a:cxn ang="0">
                <a:pos x="connsiteX1" y="connsiteY1"/>
              </a:cxn>
              <a:cxn ang="0">
                <a:pos x="connsiteX2" y="connsiteY2"/>
              </a:cxn>
              <a:cxn ang="0">
                <a:pos x="connsiteX3" y="connsiteY3"/>
              </a:cxn>
            </a:cxnLst>
            <a:rect l="l" t="t" r="r" b="b"/>
            <a:pathLst>
              <a:path w="1258066" h="33593">
                <a:moveTo>
                  <a:pt x="1214819" y="33531"/>
                </a:moveTo>
                <a:cubicBezTo>
                  <a:pt x="1272489" y="35308"/>
                  <a:pt x="1274454" y="-1408"/>
                  <a:pt x="1208785" y="42"/>
                </a:cubicBezTo>
                <a:lnTo>
                  <a:pt x="0" y="16272"/>
                </a:lnTo>
                <a:lnTo>
                  <a:pt x="1214819" y="33531"/>
                </a:lnTo>
                <a:close/>
              </a:path>
            </a:pathLst>
          </a:custGeom>
          <a:solidFill>
            <a:schemeClr val="bg1"/>
          </a:solidFill>
          <a:ln w="467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 name="Freeform: Shape 5">
            <a:extLst>
              <a:ext uri="{FF2B5EF4-FFF2-40B4-BE49-F238E27FC236}">
                <a16:creationId xmlns:a16="http://schemas.microsoft.com/office/drawing/2014/main" id="{9974EB3C-6D8C-D7D0-9D03-24F7A075F470}"/>
              </a:ext>
              <a:ext uri="{C183D7F6-B498-43B3-948B-1728B52AA6E4}">
                <adec:decorative xmlns:adec="http://schemas.microsoft.com/office/drawing/2017/decorative" val="1"/>
              </a:ext>
            </a:extLst>
          </p:cNvPr>
          <p:cNvSpPr/>
          <p:nvPr userDrawn="1"/>
        </p:nvSpPr>
        <p:spPr>
          <a:xfrm>
            <a:off x="-802725" y="1963584"/>
            <a:ext cx="2440557" cy="65168"/>
          </a:xfrm>
          <a:custGeom>
            <a:avLst/>
            <a:gdLst>
              <a:gd name="connsiteX0" fmla="*/ 1214819 w 1258066"/>
              <a:gd name="connsiteY0" fmla="*/ 33531 h 33593"/>
              <a:gd name="connsiteX1" fmla="*/ 1208785 w 1258066"/>
              <a:gd name="connsiteY1" fmla="*/ 42 h 33593"/>
              <a:gd name="connsiteX2" fmla="*/ 0 w 1258066"/>
              <a:gd name="connsiteY2" fmla="*/ 16272 h 33593"/>
              <a:gd name="connsiteX3" fmla="*/ 1214819 w 1258066"/>
              <a:gd name="connsiteY3" fmla="*/ 33531 h 33593"/>
            </a:gdLst>
            <a:ahLst/>
            <a:cxnLst>
              <a:cxn ang="0">
                <a:pos x="connsiteX0" y="connsiteY0"/>
              </a:cxn>
              <a:cxn ang="0">
                <a:pos x="connsiteX1" y="connsiteY1"/>
              </a:cxn>
              <a:cxn ang="0">
                <a:pos x="connsiteX2" y="connsiteY2"/>
              </a:cxn>
              <a:cxn ang="0">
                <a:pos x="connsiteX3" y="connsiteY3"/>
              </a:cxn>
            </a:cxnLst>
            <a:rect l="l" t="t" r="r" b="b"/>
            <a:pathLst>
              <a:path w="1258066" h="33593">
                <a:moveTo>
                  <a:pt x="1214819" y="33531"/>
                </a:moveTo>
                <a:cubicBezTo>
                  <a:pt x="1272489" y="35308"/>
                  <a:pt x="1274454" y="-1408"/>
                  <a:pt x="1208785" y="42"/>
                </a:cubicBezTo>
                <a:lnTo>
                  <a:pt x="0" y="16272"/>
                </a:lnTo>
                <a:lnTo>
                  <a:pt x="1214819" y="33531"/>
                </a:lnTo>
                <a:close/>
              </a:path>
            </a:pathLst>
          </a:custGeom>
          <a:solidFill>
            <a:schemeClr val="accent4"/>
          </a:solidFill>
          <a:ln w="467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 name="Freeform: Shape 6">
            <a:extLst>
              <a:ext uri="{FF2B5EF4-FFF2-40B4-BE49-F238E27FC236}">
                <a16:creationId xmlns:a16="http://schemas.microsoft.com/office/drawing/2014/main" id="{270C241B-FE00-5ED5-FE2C-E98E963C4E73}"/>
              </a:ext>
              <a:ext uri="{C183D7F6-B498-43B3-948B-1728B52AA6E4}">
                <adec:decorative xmlns:adec="http://schemas.microsoft.com/office/drawing/2017/decorative" val="1"/>
              </a:ext>
            </a:extLst>
          </p:cNvPr>
          <p:cNvSpPr/>
          <p:nvPr userDrawn="1"/>
        </p:nvSpPr>
        <p:spPr>
          <a:xfrm flipV="1">
            <a:off x="301625" y="1811756"/>
            <a:ext cx="2071355" cy="65168"/>
          </a:xfrm>
          <a:custGeom>
            <a:avLst/>
            <a:gdLst>
              <a:gd name="connsiteX0" fmla="*/ 1214819 w 1258066"/>
              <a:gd name="connsiteY0" fmla="*/ 33531 h 33593"/>
              <a:gd name="connsiteX1" fmla="*/ 1208785 w 1258066"/>
              <a:gd name="connsiteY1" fmla="*/ 42 h 33593"/>
              <a:gd name="connsiteX2" fmla="*/ 0 w 1258066"/>
              <a:gd name="connsiteY2" fmla="*/ 16272 h 33593"/>
              <a:gd name="connsiteX3" fmla="*/ 1214819 w 1258066"/>
              <a:gd name="connsiteY3" fmla="*/ 33531 h 33593"/>
            </a:gdLst>
            <a:ahLst/>
            <a:cxnLst>
              <a:cxn ang="0">
                <a:pos x="connsiteX0" y="connsiteY0"/>
              </a:cxn>
              <a:cxn ang="0">
                <a:pos x="connsiteX1" y="connsiteY1"/>
              </a:cxn>
              <a:cxn ang="0">
                <a:pos x="connsiteX2" y="connsiteY2"/>
              </a:cxn>
              <a:cxn ang="0">
                <a:pos x="connsiteX3" y="connsiteY3"/>
              </a:cxn>
            </a:cxnLst>
            <a:rect l="l" t="t" r="r" b="b"/>
            <a:pathLst>
              <a:path w="1258066" h="33593">
                <a:moveTo>
                  <a:pt x="1214819" y="33531"/>
                </a:moveTo>
                <a:cubicBezTo>
                  <a:pt x="1272489" y="35308"/>
                  <a:pt x="1274454" y="-1408"/>
                  <a:pt x="1208785" y="42"/>
                </a:cubicBezTo>
                <a:lnTo>
                  <a:pt x="0" y="16272"/>
                </a:lnTo>
                <a:lnTo>
                  <a:pt x="1214819" y="33531"/>
                </a:lnTo>
                <a:close/>
              </a:path>
            </a:pathLst>
          </a:custGeom>
          <a:solidFill>
            <a:schemeClr val="accent5"/>
          </a:solidFill>
          <a:ln w="467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 name="Freeform: Shape 13">
            <a:extLst>
              <a:ext uri="{FF2B5EF4-FFF2-40B4-BE49-F238E27FC236}">
                <a16:creationId xmlns:a16="http://schemas.microsoft.com/office/drawing/2014/main" id="{51AC34A3-77C8-3984-C6E9-488CD25C7F51}"/>
              </a:ext>
              <a:ext uri="{C183D7F6-B498-43B3-948B-1728B52AA6E4}">
                <adec:decorative xmlns:adec="http://schemas.microsoft.com/office/drawing/2017/decorative" val="1"/>
              </a:ext>
            </a:extLst>
          </p:cNvPr>
          <p:cNvSpPr/>
          <p:nvPr userDrawn="1"/>
        </p:nvSpPr>
        <p:spPr>
          <a:xfrm>
            <a:off x="6392666" y="1912006"/>
            <a:ext cx="5497711" cy="146800"/>
          </a:xfrm>
          <a:custGeom>
            <a:avLst/>
            <a:gdLst>
              <a:gd name="connsiteX0" fmla="*/ 1214819 w 1258066"/>
              <a:gd name="connsiteY0" fmla="*/ 33531 h 33593"/>
              <a:gd name="connsiteX1" fmla="*/ 1208785 w 1258066"/>
              <a:gd name="connsiteY1" fmla="*/ 42 h 33593"/>
              <a:gd name="connsiteX2" fmla="*/ 0 w 1258066"/>
              <a:gd name="connsiteY2" fmla="*/ 16272 h 33593"/>
              <a:gd name="connsiteX3" fmla="*/ 1214819 w 1258066"/>
              <a:gd name="connsiteY3" fmla="*/ 33531 h 33593"/>
            </a:gdLst>
            <a:ahLst/>
            <a:cxnLst>
              <a:cxn ang="0">
                <a:pos x="connsiteX0" y="connsiteY0"/>
              </a:cxn>
              <a:cxn ang="0">
                <a:pos x="connsiteX1" y="connsiteY1"/>
              </a:cxn>
              <a:cxn ang="0">
                <a:pos x="connsiteX2" y="connsiteY2"/>
              </a:cxn>
              <a:cxn ang="0">
                <a:pos x="connsiteX3" y="connsiteY3"/>
              </a:cxn>
            </a:cxnLst>
            <a:rect l="l" t="t" r="r" b="b"/>
            <a:pathLst>
              <a:path w="1258066" h="33593">
                <a:moveTo>
                  <a:pt x="1214819" y="33531"/>
                </a:moveTo>
                <a:cubicBezTo>
                  <a:pt x="1272489" y="35308"/>
                  <a:pt x="1274454" y="-1408"/>
                  <a:pt x="1208785" y="42"/>
                </a:cubicBezTo>
                <a:lnTo>
                  <a:pt x="0" y="16272"/>
                </a:lnTo>
                <a:lnTo>
                  <a:pt x="1214819" y="33531"/>
                </a:lnTo>
                <a:close/>
              </a:path>
            </a:pathLst>
          </a:custGeom>
          <a:solidFill>
            <a:srgbClr val="53C1F0"/>
          </a:solidFill>
          <a:ln w="467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3C1F0"/>
              </a:solidFill>
              <a:effectLst/>
              <a:uLnTx/>
              <a:uFillTx/>
              <a:latin typeface="Gotham-Book"/>
              <a:ea typeface="+mn-ea"/>
              <a:cs typeface="+mn-cs"/>
            </a:endParaRPr>
          </a:p>
        </p:txBody>
      </p:sp>
      <p:sp>
        <p:nvSpPr>
          <p:cNvPr id="15" name="Freeform: Shape 14">
            <a:extLst>
              <a:ext uri="{FF2B5EF4-FFF2-40B4-BE49-F238E27FC236}">
                <a16:creationId xmlns:a16="http://schemas.microsoft.com/office/drawing/2014/main" id="{84FA75DE-9FCE-1810-44DD-9A3DB441CC04}"/>
              </a:ext>
              <a:ext uri="{C183D7F6-B498-43B3-948B-1728B52AA6E4}">
                <adec:decorative xmlns:adec="http://schemas.microsoft.com/office/drawing/2017/decorative" val="1"/>
              </a:ext>
            </a:extLst>
          </p:cNvPr>
          <p:cNvSpPr/>
          <p:nvPr userDrawn="1"/>
        </p:nvSpPr>
        <p:spPr>
          <a:xfrm flipV="1">
            <a:off x="7727681" y="1788133"/>
            <a:ext cx="2381696" cy="63596"/>
          </a:xfrm>
          <a:custGeom>
            <a:avLst/>
            <a:gdLst>
              <a:gd name="connsiteX0" fmla="*/ 1214819 w 1258066"/>
              <a:gd name="connsiteY0" fmla="*/ 33531 h 33593"/>
              <a:gd name="connsiteX1" fmla="*/ 1208785 w 1258066"/>
              <a:gd name="connsiteY1" fmla="*/ 42 h 33593"/>
              <a:gd name="connsiteX2" fmla="*/ 0 w 1258066"/>
              <a:gd name="connsiteY2" fmla="*/ 16272 h 33593"/>
              <a:gd name="connsiteX3" fmla="*/ 1214819 w 1258066"/>
              <a:gd name="connsiteY3" fmla="*/ 33531 h 33593"/>
            </a:gdLst>
            <a:ahLst/>
            <a:cxnLst>
              <a:cxn ang="0">
                <a:pos x="connsiteX0" y="connsiteY0"/>
              </a:cxn>
              <a:cxn ang="0">
                <a:pos x="connsiteX1" y="connsiteY1"/>
              </a:cxn>
              <a:cxn ang="0">
                <a:pos x="connsiteX2" y="connsiteY2"/>
              </a:cxn>
              <a:cxn ang="0">
                <a:pos x="connsiteX3" y="connsiteY3"/>
              </a:cxn>
            </a:cxnLst>
            <a:rect l="l" t="t" r="r" b="b"/>
            <a:pathLst>
              <a:path w="1258066" h="33593">
                <a:moveTo>
                  <a:pt x="1214819" y="33531"/>
                </a:moveTo>
                <a:cubicBezTo>
                  <a:pt x="1272489" y="35308"/>
                  <a:pt x="1274454" y="-1408"/>
                  <a:pt x="1208785" y="42"/>
                </a:cubicBezTo>
                <a:lnTo>
                  <a:pt x="0" y="16272"/>
                </a:lnTo>
                <a:lnTo>
                  <a:pt x="1214819" y="33531"/>
                </a:lnTo>
                <a:close/>
              </a:path>
            </a:pathLst>
          </a:custGeom>
          <a:solidFill>
            <a:schemeClr val="bg1"/>
          </a:solidFill>
          <a:ln w="467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3C1F0"/>
              </a:solidFill>
              <a:effectLst/>
              <a:uLnTx/>
              <a:uFillTx/>
              <a:latin typeface="Gotham-Book"/>
              <a:ea typeface="+mn-ea"/>
              <a:cs typeface="+mn-cs"/>
            </a:endParaRPr>
          </a:p>
        </p:txBody>
      </p:sp>
    </p:spTree>
    <p:extLst>
      <p:ext uri="{BB962C8B-B14F-4D97-AF65-F5344CB8AC3E}">
        <p14:creationId xmlns:p14="http://schemas.microsoft.com/office/powerpoint/2010/main" val="38209203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619" userDrawn="1">
          <p15:clr>
            <a:srgbClr val="000000"/>
          </p15:clr>
        </p15:guide>
        <p15:guide id="3" pos="3940" userDrawn="1">
          <p15:clr>
            <a:srgbClr val="00000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grpSp>
        <p:nvGrpSpPr>
          <p:cNvPr id="85" name="Group 84">
            <a:extLst>
              <a:ext uri="{FF2B5EF4-FFF2-40B4-BE49-F238E27FC236}">
                <a16:creationId xmlns:a16="http://schemas.microsoft.com/office/drawing/2014/main" id="{13397252-4634-ACCC-6224-24167A937393}"/>
              </a:ext>
            </a:extLst>
          </p:cNvPr>
          <p:cNvGrpSpPr>
            <a:grpSpLocks/>
          </p:cNvGrpSpPr>
          <p:nvPr userDrawn="1"/>
        </p:nvGrpSpPr>
        <p:grpSpPr>
          <a:xfrm>
            <a:off x="0" y="1"/>
            <a:ext cx="12207872" cy="6138882"/>
            <a:chOff x="-14846" y="-1382"/>
            <a:chExt cx="11418968" cy="1807178"/>
          </a:xfrm>
        </p:grpSpPr>
        <p:sp>
          <p:nvSpPr>
            <p:cNvPr id="82" name="Rectangle 81">
              <a:extLst>
                <a:ext uri="{FF2B5EF4-FFF2-40B4-BE49-F238E27FC236}">
                  <a16:creationId xmlns:a16="http://schemas.microsoft.com/office/drawing/2014/main" id="{DD146E44-4FD1-0072-88C4-D62B9B9CCEF1}"/>
                </a:ext>
              </a:extLst>
            </p:cNvPr>
            <p:cNvSpPr>
              <a:spLocks/>
            </p:cNvSpPr>
            <p:nvPr userDrawn="1"/>
          </p:nvSpPr>
          <p:spPr>
            <a:xfrm>
              <a:off x="-14846" y="-1382"/>
              <a:ext cx="3816220" cy="1807178"/>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3" name="Rectangle 82">
              <a:extLst>
                <a:ext uri="{FF2B5EF4-FFF2-40B4-BE49-F238E27FC236}">
                  <a16:creationId xmlns:a16="http://schemas.microsoft.com/office/drawing/2014/main" id="{1BAAF42E-BFC1-7A0D-C968-FDE45403724C}"/>
                </a:ext>
              </a:extLst>
            </p:cNvPr>
            <p:cNvSpPr>
              <a:spLocks/>
            </p:cNvSpPr>
            <p:nvPr userDrawn="1"/>
          </p:nvSpPr>
          <p:spPr>
            <a:xfrm>
              <a:off x="3801374" y="0"/>
              <a:ext cx="3801374" cy="180579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4" name="Rectangle 83">
              <a:extLst>
                <a:ext uri="{FF2B5EF4-FFF2-40B4-BE49-F238E27FC236}">
                  <a16:creationId xmlns:a16="http://schemas.microsoft.com/office/drawing/2014/main" id="{7299AA6E-3190-AA54-1661-7682B0139EC5}"/>
                </a:ext>
              </a:extLst>
            </p:cNvPr>
            <p:cNvSpPr>
              <a:spLocks/>
            </p:cNvSpPr>
            <p:nvPr userDrawn="1"/>
          </p:nvSpPr>
          <p:spPr>
            <a:xfrm>
              <a:off x="7602748" y="-1382"/>
              <a:ext cx="3801374" cy="180717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97" name="Group 96">
            <a:extLst>
              <a:ext uri="{FF2B5EF4-FFF2-40B4-BE49-F238E27FC236}">
                <a16:creationId xmlns:a16="http://schemas.microsoft.com/office/drawing/2014/main" id="{AB8237FD-DCFA-CC88-761F-47E1BE4F1FC0}"/>
              </a:ext>
              <a:ext uri="{C183D7F6-B498-43B3-948B-1728B52AA6E4}">
                <adec:decorative xmlns:adec="http://schemas.microsoft.com/office/drawing/2017/decorative" val="1"/>
              </a:ext>
            </a:extLst>
          </p:cNvPr>
          <p:cNvGrpSpPr>
            <a:grpSpLocks/>
          </p:cNvGrpSpPr>
          <p:nvPr userDrawn="1"/>
        </p:nvGrpSpPr>
        <p:grpSpPr>
          <a:xfrm>
            <a:off x="8159744" y="1574726"/>
            <a:ext cx="4048128" cy="3279070"/>
            <a:chOff x="1157287" y="0"/>
            <a:chExt cx="6827376" cy="5143499"/>
          </a:xfrm>
        </p:grpSpPr>
        <p:sp>
          <p:nvSpPr>
            <p:cNvPr id="98" name="Freeform: Shape 97">
              <a:extLst>
                <a:ext uri="{FF2B5EF4-FFF2-40B4-BE49-F238E27FC236}">
                  <a16:creationId xmlns:a16="http://schemas.microsoft.com/office/drawing/2014/main" id="{7EBCE8C6-F93C-7966-8495-E5AE1F706853}"/>
                </a:ext>
              </a:extLst>
            </p:cNvPr>
            <p:cNvSpPr>
              <a:spLocks/>
            </p:cNvSpPr>
            <p:nvPr/>
          </p:nvSpPr>
          <p:spPr>
            <a:xfrm>
              <a:off x="4239481" y="489727"/>
              <a:ext cx="84486" cy="457342"/>
            </a:xfrm>
            <a:custGeom>
              <a:avLst/>
              <a:gdLst>
                <a:gd name="connsiteX0" fmla="*/ 3096 w 84486"/>
                <a:gd name="connsiteY0" fmla="*/ 1572 h 457342"/>
                <a:gd name="connsiteX1" fmla="*/ 84487 w 84486"/>
                <a:gd name="connsiteY1" fmla="*/ 457343 h 457342"/>
                <a:gd name="connsiteX2" fmla="*/ 78105 w 84486"/>
                <a:gd name="connsiteY2" fmla="*/ 453723 h 457342"/>
                <a:gd name="connsiteX3" fmla="*/ 0 w 84486"/>
                <a:gd name="connsiteY3" fmla="*/ 0 h 457342"/>
              </a:gdLst>
              <a:ahLst/>
              <a:cxnLst>
                <a:cxn ang="0">
                  <a:pos x="connsiteX0" y="connsiteY0"/>
                </a:cxn>
                <a:cxn ang="0">
                  <a:pos x="connsiteX1" y="connsiteY1"/>
                </a:cxn>
                <a:cxn ang="0">
                  <a:pos x="connsiteX2" y="connsiteY2"/>
                </a:cxn>
                <a:cxn ang="0">
                  <a:pos x="connsiteX3" y="connsiteY3"/>
                </a:cxn>
              </a:cxnLst>
              <a:rect l="l" t="t" r="r" b="b"/>
              <a:pathLst>
                <a:path w="84486" h="457342">
                  <a:moveTo>
                    <a:pt x="3096" y="1572"/>
                  </a:moveTo>
                  <a:lnTo>
                    <a:pt x="84487" y="457343"/>
                  </a:lnTo>
                  <a:lnTo>
                    <a:pt x="78105" y="453723"/>
                  </a:lnTo>
                  <a:lnTo>
                    <a:pt x="0" y="0"/>
                  </a:lnTo>
                  <a:close/>
                </a:path>
              </a:pathLst>
            </a:custGeom>
            <a:solidFill>
              <a:srgbClr val="96C11E"/>
            </a:solidFill>
            <a:ln w="4763" cap="flat">
              <a:noFill/>
              <a:prstDash val="solid"/>
              <a:miter/>
            </a:ln>
          </p:spPr>
          <p:txBody>
            <a:bodyPr rtlCol="0" anchor="ctr"/>
            <a:lstStyle/>
            <a:p>
              <a:endParaRPr lang="en-GB" sz="1800"/>
            </a:p>
          </p:txBody>
        </p:sp>
        <p:sp>
          <p:nvSpPr>
            <p:cNvPr id="99" name="Freeform: Shape 98">
              <a:extLst>
                <a:ext uri="{FF2B5EF4-FFF2-40B4-BE49-F238E27FC236}">
                  <a16:creationId xmlns:a16="http://schemas.microsoft.com/office/drawing/2014/main" id="{742BBFB5-D211-E06D-A599-30ADE9882A66}"/>
                </a:ext>
              </a:extLst>
            </p:cNvPr>
            <p:cNvSpPr>
              <a:spLocks/>
            </p:cNvSpPr>
            <p:nvPr/>
          </p:nvSpPr>
          <p:spPr>
            <a:xfrm>
              <a:off x="4109513" y="1292066"/>
              <a:ext cx="226409" cy="560974"/>
            </a:xfrm>
            <a:custGeom>
              <a:avLst/>
              <a:gdLst>
                <a:gd name="connsiteX0" fmla="*/ 381 w 226409"/>
                <a:gd name="connsiteY0" fmla="*/ 286 h 560974"/>
                <a:gd name="connsiteX1" fmla="*/ 226409 w 226409"/>
                <a:gd name="connsiteY1" fmla="*/ 560975 h 560974"/>
                <a:gd name="connsiteX2" fmla="*/ 217027 w 226409"/>
                <a:gd name="connsiteY2" fmla="*/ 554307 h 560974"/>
                <a:gd name="connsiteX3" fmla="*/ 0 w 226409"/>
                <a:gd name="connsiteY3" fmla="*/ 0 h 560974"/>
              </a:gdLst>
              <a:ahLst/>
              <a:cxnLst>
                <a:cxn ang="0">
                  <a:pos x="connsiteX0" y="connsiteY0"/>
                </a:cxn>
                <a:cxn ang="0">
                  <a:pos x="connsiteX1" y="connsiteY1"/>
                </a:cxn>
                <a:cxn ang="0">
                  <a:pos x="connsiteX2" y="connsiteY2"/>
                </a:cxn>
                <a:cxn ang="0">
                  <a:pos x="connsiteX3" y="connsiteY3"/>
                </a:cxn>
              </a:cxnLst>
              <a:rect l="l" t="t" r="r" b="b"/>
              <a:pathLst>
                <a:path w="226409" h="560974">
                  <a:moveTo>
                    <a:pt x="381" y="286"/>
                  </a:moveTo>
                  <a:lnTo>
                    <a:pt x="226409" y="560975"/>
                  </a:lnTo>
                  <a:lnTo>
                    <a:pt x="217027" y="554307"/>
                  </a:lnTo>
                  <a:lnTo>
                    <a:pt x="0" y="0"/>
                  </a:lnTo>
                  <a:close/>
                </a:path>
              </a:pathLst>
            </a:custGeom>
            <a:solidFill>
              <a:srgbClr val="53C1F0"/>
            </a:solidFill>
            <a:ln w="4763" cap="flat">
              <a:noFill/>
              <a:prstDash val="solid"/>
              <a:miter/>
            </a:ln>
          </p:spPr>
          <p:txBody>
            <a:bodyPr rtlCol="0" anchor="ctr"/>
            <a:lstStyle/>
            <a:p>
              <a:endParaRPr lang="en-GB" sz="1800"/>
            </a:p>
          </p:txBody>
        </p:sp>
        <p:sp>
          <p:nvSpPr>
            <p:cNvPr id="100" name="Freeform: Shape 99">
              <a:extLst>
                <a:ext uri="{FF2B5EF4-FFF2-40B4-BE49-F238E27FC236}">
                  <a16:creationId xmlns:a16="http://schemas.microsoft.com/office/drawing/2014/main" id="{7DCFD03A-DA50-41ED-EEDE-ADD239CA6AB2}"/>
                </a:ext>
              </a:extLst>
            </p:cNvPr>
            <p:cNvSpPr>
              <a:spLocks/>
            </p:cNvSpPr>
            <p:nvPr/>
          </p:nvSpPr>
          <p:spPr>
            <a:xfrm>
              <a:off x="3688936" y="2250757"/>
              <a:ext cx="679132" cy="206359"/>
            </a:xfrm>
            <a:custGeom>
              <a:avLst/>
              <a:gdLst>
                <a:gd name="connsiteX0" fmla="*/ 7144 w 679132"/>
                <a:gd name="connsiteY0" fmla="*/ 6096 h 206359"/>
                <a:gd name="connsiteX1" fmla="*/ 0 w 679132"/>
                <a:gd name="connsiteY1" fmla="*/ 0 h 206359"/>
                <a:gd name="connsiteX2" fmla="*/ 679132 w 679132"/>
                <a:gd name="connsiteY2" fmla="*/ 206359 h 206359"/>
                <a:gd name="connsiteX3" fmla="*/ 73628 w 679132"/>
                <a:gd name="connsiteY3" fmla="*/ 62817 h 206359"/>
                <a:gd name="connsiteX4" fmla="*/ 59626 w 679132"/>
                <a:gd name="connsiteY4" fmla="*/ 50863 h 206359"/>
                <a:gd name="connsiteX5" fmla="*/ 479965 w 679132"/>
                <a:gd name="connsiteY5" fmla="*/ 153448 h 20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9132" h="206359">
                  <a:moveTo>
                    <a:pt x="7144" y="6096"/>
                  </a:moveTo>
                  <a:lnTo>
                    <a:pt x="0" y="0"/>
                  </a:lnTo>
                  <a:lnTo>
                    <a:pt x="679132" y="206359"/>
                  </a:lnTo>
                  <a:lnTo>
                    <a:pt x="73628" y="62817"/>
                  </a:lnTo>
                  <a:lnTo>
                    <a:pt x="59626" y="50863"/>
                  </a:lnTo>
                  <a:lnTo>
                    <a:pt x="479965" y="153448"/>
                  </a:lnTo>
                  <a:close/>
                </a:path>
              </a:pathLst>
            </a:custGeom>
            <a:solidFill>
              <a:srgbClr val="0067B2"/>
            </a:solidFill>
            <a:ln w="4763" cap="flat">
              <a:noFill/>
              <a:prstDash val="solid"/>
              <a:miter/>
            </a:ln>
          </p:spPr>
          <p:txBody>
            <a:bodyPr rtlCol="0" anchor="ctr"/>
            <a:lstStyle/>
            <a:p>
              <a:endParaRPr lang="en-GB" sz="1800"/>
            </a:p>
          </p:txBody>
        </p:sp>
        <p:sp>
          <p:nvSpPr>
            <p:cNvPr id="101" name="Freeform: Shape 100">
              <a:extLst>
                <a:ext uri="{FF2B5EF4-FFF2-40B4-BE49-F238E27FC236}">
                  <a16:creationId xmlns:a16="http://schemas.microsoft.com/office/drawing/2014/main" id="{355DE6A7-CC75-351F-5537-35C96EC939C3}"/>
                </a:ext>
              </a:extLst>
            </p:cNvPr>
            <p:cNvSpPr>
              <a:spLocks/>
            </p:cNvSpPr>
            <p:nvPr/>
          </p:nvSpPr>
          <p:spPr>
            <a:xfrm>
              <a:off x="3402234" y="2006155"/>
              <a:ext cx="952690" cy="417385"/>
            </a:xfrm>
            <a:custGeom>
              <a:avLst/>
              <a:gdLst>
                <a:gd name="connsiteX0" fmla="*/ 132874 w 952690"/>
                <a:gd name="connsiteY0" fmla="*/ 113348 h 417385"/>
                <a:gd name="connsiteX1" fmla="*/ 105680 w 952690"/>
                <a:gd name="connsiteY1" fmla="*/ 90154 h 417385"/>
                <a:gd name="connsiteX2" fmla="*/ 733520 w 952690"/>
                <a:gd name="connsiteY2" fmla="*/ 328136 h 417385"/>
                <a:gd name="connsiteX3" fmla="*/ 2191 w 952690"/>
                <a:gd name="connsiteY3" fmla="*/ 1810 h 417385"/>
                <a:gd name="connsiteX4" fmla="*/ 0 w 952690"/>
                <a:gd name="connsiteY4" fmla="*/ 0 h 417385"/>
                <a:gd name="connsiteX5" fmla="*/ 952690 w 952690"/>
                <a:gd name="connsiteY5" fmla="*/ 417386 h 41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690" h="417385">
                  <a:moveTo>
                    <a:pt x="132874" y="113348"/>
                  </a:moveTo>
                  <a:lnTo>
                    <a:pt x="105680" y="90154"/>
                  </a:lnTo>
                  <a:lnTo>
                    <a:pt x="733520" y="328136"/>
                  </a:lnTo>
                  <a:lnTo>
                    <a:pt x="2191" y="1810"/>
                  </a:lnTo>
                  <a:lnTo>
                    <a:pt x="0" y="0"/>
                  </a:lnTo>
                  <a:lnTo>
                    <a:pt x="952690" y="417386"/>
                  </a:lnTo>
                  <a:close/>
                </a:path>
              </a:pathLst>
            </a:custGeom>
            <a:solidFill>
              <a:srgbClr val="0067B2"/>
            </a:solidFill>
            <a:ln w="4763" cap="flat">
              <a:noFill/>
              <a:prstDash val="solid"/>
              <a:miter/>
            </a:ln>
          </p:spPr>
          <p:txBody>
            <a:bodyPr rtlCol="0" anchor="ctr"/>
            <a:lstStyle/>
            <a:p>
              <a:endParaRPr lang="en-GB" sz="1800"/>
            </a:p>
          </p:txBody>
        </p:sp>
        <p:sp>
          <p:nvSpPr>
            <p:cNvPr id="102" name="Freeform: Shape 101">
              <a:extLst>
                <a:ext uri="{FF2B5EF4-FFF2-40B4-BE49-F238E27FC236}">
                  <a16:creationId xmlns:a16="http://schemas.microsoft.com/office/drawing/2014/main" id="{C6B53147-FAF7-2D62-EC66-FBF16C7729E4}"/>
                </a:ext>
              </a:extLst>
            </p:cNvPr>
            <p:cNvSpPr>
              <a:spLocks/>
            </p:cNvSpPr>
            <p:nvPr/>
          </p:nvSpPr>
          <p:spPr>
            <a:xfrm>
              <a:off x="1594770" y="2577941"/>
              <a:ext cx="563022" cy="30622"/>
            </a:xfrm>
            <a:custGeom>
              <a:avLst/>
              <a:gdLst>
                <a:gd name="connsiteX0" fmla="*/ 6239 w 563022"/>
                <a:gd name="connsiteY0" fmla="*/ 22098 h 30622"/>
                <a:gd name="connsiteX1" fmla="*/ 563023 w 563022"/>
                <a:gd name="connsiteY1" fmla="*/ 0 h 30622"/>
                <a:gd name="connsiteX2" fmla="*/ 555022 w 563022"/>
                <a:gd name="connsiteY2" fmla="*/ 9430 h 30622"/>
                <a:gd name="connsiteX3" fmla="*/ 0 w 563022"/>
                <a:gd name="connsiteY3" fmla="*/ 30623 h 30622"/>
              </a:gdLst>
              <a:ahLst/>
              <a:cxnLst>
                <a:cxn ang="0">
                  <a:pos x="connsiteX0" y="connsiteY0"/>
                </a:cxn>
                <a:cxn ang="0">
                  <a:pos x="connsiteX1" y="connsiteY1"/>
                </a:cxn>
                <a:cxn ang="0">
                  <a:pos x="connsiteX2" y="connsiteY2"/>
                </a:cxn>
                <a:cxn ang="0">
                  <a:pos x="connsiteX3" y="connsiteY3"/>
                </a:cxn>
              </a:cxnLst>
              <a:rect l="l" t="t" r="r" b="b"/>
              <a:pathLst>
                <a:path w="563022" h="30622">
                  <a:moveTo>
                    <a:pt x="6239" y="22098"/>
                  </a:moveTo>
                  <a:lnTo>
                    <a:pt x="563023" y="0"/>
                  </a:lnTo>
                  <a:lnTo>
                    <a:pt x="555022" y="9430"/>
                  </a:lnTo>
                  <a:lnTo>
                    <a:pt x="0" y="30623"/>
                  </a:lnTo>
                  <a:close/>
                </a:path>
              </a:pathLst>
            </a:custGeom>
            <a:solidFill>
              <a:srgbClr val="FFFFFF"/>
            </a:solidFill>
            <a:ln w="4763" cap="flat">
              <a:noFill/>
              <a:prstDash val="solid"/>
              <a:miter/>
            </a:ln>
          </p:spPr>
          <p:txBody>
            <a:bodyPr rtlCol="0" anchor="ctr"/>
            <a:lstStyle/>
            <a:p>
              <a:endParaRPr lang="en-GB" sz="1800"/>
            </a:p>
          </p:txBody>
        </p:sp>
        <p:sp>
          <p:nvSpPr>
            <p:cNvPr id="103" name="Freeform: Shape 102">
              <a:extLst>
                <a:ext uri="{FF2B5EF4-FFF2-40B4-BE49-F238E27FC236}">
                  <a16:creationId xmlns:a16="http://schemas.microsoft.com/office/drawing/2014/main" id="{98ECDAFA-9A5C-F1D2-1243-55DBA228F326}"/>
                </a:ext>
              </a:extLst>
            </p:cNvPr>
            <p:cNvSpPr>
              <a:spLocks/>
            </p:cNvSpPr>
            <p:nvPr/>
          </p:nvSpPr>
          <p:spPr>
            <a:xfrm>
              <a:off x="1523237" y="2404538"/>
              <a:ext cx="568070" cy="30718"/>
            </a:xfrm>
            <a:custGeom>
              <a:avLst/>
              <a:gdLst>
                <a:gd name="connsiteX0" fmla="*/ 6048 w 568070"/>
                <a:gd name="connsiteY0" fmla="*/ 8382 h 30718"/>
                <a:gd name="connsiteX1" fmla="*/ 0 w 568070"/>
                <a:gd name="connsiteY1" fmla="*/ 0 h 30718"/>
                <a:gd name="connsiteX2" fmla="*/ 560308 w 568070"/>
                <a:gd name="connsiteY2" fmla="*/ 21384 h 30718"/>
                <a:gd name="connsiteX3" fmla="*/ 568071 w 568070"/>
                <a:gd name="connsiteY3" fmla="*/ 30718 h 30718"/>
              </a:gdLst>
              <a:ahLst/>
              <a:cxnLst>
                <a:cxn ang="0">
                  <a:pos x="connsiteX0" y="connsiteY0"/>
                </a:cxn>
                <a:cxn ang="0">
                  <a:pos x="connsiteX1" y="connsiteY1"/>
                </a:cxn>
                <a:cxn ang="0">
                  <a:pos x="connsiteX2" y="connsiteY2"/>
                </a:cxn>
                <a:cxn ang="0">
                  <a:pos x="connsiteX3" y="connsiteY3"/>
                </a:cxn>
              </a:cxnLst>
              <a:rect l="l" t="t" r="r" b="b"/>
              <a:pathLst>
                <a:path w="568070" h="30718">
                  <a:moveTo>
                    <a:pt x="6048" y="8382"/>
                  </a:moveTo>
                  <a:lnTo>
                    <a:pt x="0" y="0"/>
                  </a:lnTo>
                  <a:lnTo>
                    <a:pt x="560308" y="21384"/>
                  </a:lnTo>
                  <a:lnTo>
                    <a:pt x="568071" y="30718"/>
                  </a:lnTo>
                  <a:close/>
                </a:path>
              </a:pathLst>
            </a:custGeom>
            <a:solidFill>
              <a:srgbClr val="FFFFFF"/>
            </a:solidFill>
            <a:ln w="4763" cap="flat">
              <a:noFill/>
              <a:prstDash val="solid"/>
              <a:miter/>
            </a:ln>
          </p:spPr>
          <p:txBody>
            <a:bodyPr rtlCol="0" anchor="ctr"/>
            <a:lstStyle/>
            <a:p>
              <a:endParaRPr lang="en-GB" sz="1800"/>
            </a:p>
          </p:txBody>
        </p:sp>
        <p:sp>
          <p:nvSpPr>
            <p:cNvPr id="104" name="Freeform: Shape 103">
              <a:extLst>
                <a:ext uri="{FF2B5EF4-FFF2-40B4-BE49-F238E27FC236}">
                  <a16:creationId xmlns:a16="http://schemas.microsoft.com/office/drawing/2014/main" id="{BC1750C7-77DB-6CED-8DF7-B378EFFFFDE0}"/>
                </a:ext>
              </a:extLst>
            </p:cNvPr>
            <p:cNvSpPr>
              <a:spLocks/>
            </p:cNvSpPr>
            <p:nvPr/>
          </p:nvSpPr>
          <p:spPr>
            <a:xfrm>
              <a:off x="1849278" y="3242452"/>
              <a:ext cx="752713" cy="305799"/>
            </a:xfrm>
            <a:custGeom>
              <a:avLst/>
              <a:gdLst>
                <a:gd name="connsiteX0" fmla="*/ 752713 w 752713"/>
                <a:gd name="connsiteY0" fmla="*/ 0 h 305799"/>
                <a:gd name="connsiteX1" fmla="*/ 715947 w 752713"/>
                <a:gd name="connsiteY1" fmla="*/ 34433 h 305799"/>
                <a:gd name="connsiteX2" fmla="*/ 0 w 752713"/>
                <a:gd name="connsiteY2" fmla="*/ 305800 h 305799"/>
                <a:gd name="connsiteX3" fmla="*/ 39624 w 752713"/>
                <a:gd name="connsiteY3" fmla="*/ 264461 h 305799"/>
              </a:gdLst>
              <a:ahLst/>
              <a:cxnLst>
                <a:cxn ang="0">
                  <a:pos x="connsiteX0" y="connsiteY0"/>
                </a:cxn>
                <a:cxn ang="0">
                  <a:pos x="connsiteX1" y="connsiteY1"/>
                </a:cxn>
                <a:cxn ang="0">
                  <a:pos x="connsiteX2" y="connsiteY2"/>
                </a:cxn>
                <a:cxn ang="0">
                  <a:pos x="connsiteX3" y="connsiteY3"/>
                </a:cxn>
              </a:cxnLst>
              <a:rect l="l" t="t" r="r" b="b"/>
              <a:pathLst>
                <a:path w="752713" h="305799">
                  <a:moveTo>
                    <a:pt x="752713" y="0"/>
                  </a:moveTo>
                  <a:lnTo>
                    <a:pt x="715947" y="34433"/>
                  </a:lnTo>
                  <a:lnTo>
                    <a:pt x="0" y="305800"/>
                  </a:lnTo>
                  <a:lnTo>
                    <a:pt x="39624" y="264461"/>
                  </a:lnTo>
                  <a:close/>
                </a:path>
              </a:pathLst>
            </a:custGeom>
            <a:solidFill>
              <a:srgbClr val="9D1D96"/>
            </a:solidFill>
            <a:ln w="4763" cap="flat">
              <a:noFill/>
              <a:prstDash val="solid"/>
              <a:miter/>
            </a:ln>
          </p:spPr>
          <p:txBody>
            <a:bodyPr rtlCol="0" anchor="ctr"/>
            <a:lstStyle/>
            <a:p>
              <a:endParaRPr lang="en-GB" sz="1800"/>
            </a:p>
          </p:txBody>
        </p:sp>
        <p:sp>
          <p:nvSpPr>
            <p:cNvPr id="105" name="Freeform: Shape 104">
              <a:extLst>
                <a:ext uri="{FF2B5EF4-FFF2-40B4-BE49-F238E27FC236}">
                  <a16:creationId xmlns:a16="http://schemas.microsoft.com/office/drawing/2014/main" id="{994D4E01-FD8B-6B71-112D-77FF10120CD8}"/>
                </a:ext>
              </a:extLst>
            </p:cNvPr>
            <p:cNvSpPr>
              <a:spLocks/>
            </p:cNvSpPr>
            <p:nvPr/>
          </p:nvSpPr>
          <p:spPr>
            <a:xfrm>
              <a:off x="2643520" y="2648235"/>
              <a:ext cx="592502" cy="70484"/>
            </a:xfrm>
            <a:custGeom>
              <a:avLst/>
              <a:gdLst>
                <a:gd name="connsiteX0" fmla="*/ 0 w 592502"/>
                <a:gd name="connsiteY0" fmla="*/ 70485 h 70484"/>
                <a:gd name="connsiteX1" fmla="*/ 9239 w 592502"/>
                <a:gd name="connsiteY1" fmla="*/ 60817 h 70484"/>
                <a:gd name="connsiteX2" fmla="*/ 592503 w 592502"/>
                <a:gd name="connsiteY2" fmla="*/ 0 h 70484"/>
                <a:gd name="connsiteX3" fmla="*/ 584740 w 592502"/>
                <a:gd name="connsiteY3" fmla="*/ 7287 h 70484"/>
              </a:gdLst>
              <a:ahLst/>
              <a:cxnLst>
                <a:cxn ang="0">
                  <a:pos x="connsiteX0" y="connsiteY0"/>
                </a:cxn>
                <a:cxn ang="0">
                  <a:pos x="connsiteX1" y="connsiteY1"/>
                </a:cxn>
                <a:cxn ang="0">
                  <a:pos x="connsiteX2" y="connsiteY2"/>
                </a:cxn>
                <a:cxn ang="0">
                  <a:pos x="connsiteX3" y="connsiteY3"/>
                </a:cxn>
              </a:cxnLst>
              <a:rect l="l" t="t" r="r" b="b"/>
              <a:pathLst>
                <a:path w="592502" h="70484">
                  <a:moveTo>
                    <a:pt x="0" y="70485"/>
                  </a:moveTo>
                  <a:lnTo>
                    <a:pt x="9239" y="60817"/>
                  </a:lnTo>
                  <a:lnTo>
                    <a:pt x="592503" y="0"/>
                  </a:lnTo>
                  <a:lnTo>
                    <a:pt x="584740" y="7287"/>
                  </a:lnTo>
                  <a:close/>
                </a:path>
              </a:pathLst>
            </a:custGeom>
            <a:solidFill>
              <a:srgbClr val="53C1F0"/>
            </a:solidFill>
            <a:ln w="4763" cap="flat">
              <a:noFill/>
              <a:prstDash val="solid"/>
              <a:miter/>
            </a:ln>
          </p:spPr>
          <p:txBody>
            <a:bodyPr rtlCol="0" anchor="ctr"/>
            <a:lstStyle/>
            <a:p>
              <a:endParaRPr lang="en-GB" sz="1800"/>
            </a:p>
          </p:txBody>
        </p:sp>
        <p:sp>
          <p:nvSpPr>
            <p:cNvPr id="106" name="Freeform: Shape 105">
              <a:extLst>
                <a:ext uri="{FF2B5EF4-FFF2-40B4-BE49-F238E27FC236}">
                  <a16:creationId xmlns:a16="http://schemas.microsoft.com/office/drawing/2014/main" id="{25756D8C-9ABD-97A9-7F51-344C5B407D00}"/>
                </a:ext>
              </a:extLst>
            </p:cNvPr>
            <p:cNvSpPr>
              <a:spLocks/>
            </p:cNvSpPr>
            <p:nvPr/>
          </p:nvSpPr>
          <p:spPr>
            <a:xfrm>
              <a:off x="2522505" y="2736389"/>
              <a:ext cx="619458" cy="109156"/>
            </a:xfrm>
            <a:custGeom>
              <a:avLst/>
              <a:gdLst>
                <a:gd name="connsiteX0" fmla="*/ 619458 w 619458"/>
                <a:gd name="connsiteY0" fmla="*/ 0 h 109156"/>
                <a:gd name="connsiteX1" fmla="*/ 614839 w 619458"/>
                <a:gd name="connsiteY1" fmla="*/ 4334 h 109156"/>
                <a:gd name="connsiteX2" fmla="*/ 0 w 619458"/>
                <a:gd name="connsiteY2" fmla="*/ 109156 h 109156"/>
              </a:gdLst>
              <a:ahLst/>
              <a:cxnLst>
                <a:cxn ang="0">
                  <a:pos x="connsiteX0" y="connsiteY0"/>
                </a:cxn>
                <a:cxn ang="0">
                  <a:pos x="connsiteX1" y="connsiteY1"/>
                </a:cxn>
                <a:cxn ang="0">
                  <a:pos x="connsiteX2" y="connsiteY2"/>
                </a:cxn>
              </a:cxnLst>
              <a:rect l="l" t="t" r="r" b="b"/>
              <a:pathLst>
                <a:path w="619458" h="109156">
                  <a:moveTo>
                    <a:pt x="619458" y="0"/>
                  </a:moveTo>
                  <a:lnTo>
                    <a:pt x="614839" y="4334"/>
                  </a:lnTo>
                  <a:lnTo>
                    <a:pt x="0" y="109156"/>
                  </a:lnTo>
                  <a:close/>
                </a:path>
              </a:pathLst>
            </a:custGeom>
            <a:solidFill>
              <a:srgbClr val="53C1F0"/>
            </a:solidFill>
            <a:ln w="4763" cap="flat">
              <a:noFill/>
              <a:prstDash val="solid"/>
              <a:miter/>
            </a:ln>
          </p:spPr>
          <p:txBody>
            <a:bodyPr rtlCol="0" anchor="ctr"/>
            <a:lstStyle/>
            <a:p>
              <a:endParaRPr lang="en-GB" sz="1800"/>
            </a:p>
          </p:txBody>
        </p:sp>
        <p:sp>
          <p:nvSpPr>
            <p:cNvPr id="107" name="Freeform: Shape 106">
              <a:extLst>
                <a:ext uri="{FF2B5EF4-FFF2-40B4-BE49-F238E27FC236}">
                  <a16:creationId xmlns:a16="http://schemas.microsoft.com/office/drawing/2014/main" id="{34E6A345-9992-9E25-7E38-BD31C61772A9}"/>
                </a:ext>
              </a:extLst>
            </p:cNvPr>
            <p:cNvSpPr>
              <a:spLocks/>
            </p:cNvSpPr>
            <p:nvPr/>
          </p:nvSpPr>
          <p:spPr>
            <a:xfrm>
              <a:off x="2792729" y="2530125"/>
              <a:ext cx="569309" cy="32718"/>
            </a:xfrm>
            <a:custGeom>
              <a:avLst/>
              <a:gdLst>
                <a:gd name="connsiteX0" fmla="*/ 0 w 569309"/>
                <a:gd name="connsiteY0" fmla="*/ 32718 h 32718"/>
                <a:gd name="connsiteX1" fmla="*/ 10096 w 569309"/>
                <a:gd name="connsiteY1" fmla="*/ 22193 h 32718"/>
                <a:gd name="connsiteX2" fmla="*/ 569309 w 569309"/>
                <a:gd name="connsiteY2" fmla="*/ 0 h 32718"/>
                <a:gd name="connsiteX3" fmla="*/ 557070 w 569309"/>
                <a:gd name="connsiteY3" fmla="*/ 11477 h 32718"/>
              </a:gdLst>
              <a:ahLst/>
              <a:cxnLst>
                <a:cxn ang="0">
                  <a:pos x="connsiteX0" y="connsiteY0"/>
                </a:cxn>
                <a:cxn ang="0">
                  <a:pos x="connsiteX1" y="connsiteY1"/>
                </a:cxn>
                <a:cxn ang="0">
                  <a:pos x="connsiteX2" y="connsiteY2"/>
                </a:cxn>
                <a:cxn ang="0">
                  <a:pos x="connsiteX3" y="connsiteY3"/>
                </a:cxn>
              </a:cxnLst>
              <a:rect l="l" t="t" r="r" b="b"/>
              <a:pathLst>
                <a:path w="569309" h="32718">
                  <a:moveTo>
                    <a:pt x="0" y="32718"/>
                  </a:moveTo>
                  <a:lnTo>
                    <a:pt x="10096" y="22193"/>
                  </a:lnTo>
                  <a:lnTo>
                    <a:pt x="569309" y="0"/>
                  </a:lnTo>
                  <a:lnTo>
                    <a:pt x="557070" y="11477"/>
                  </a:lnTo>
                  <a:close/>
                </a:path>
              </a:pathLst>
            </a:custGeom>
            <a:solidFill>
              <a:srgbClr val="53C1F0"/>
            </a:solidFill>
            <a:ln w="4763" cap="flat">
              <a:noFill/>
              <a:prstDash val="solid"/>
              <a:miter/>
            </a:ln>
          </p:spPr>
          <p:txBody>
            <a:bodyPr rtlCol="0" anchor="ctr"/>
            <a:lstStyle/>
            <a:p>
              <a:endParaRPr lang="en-GB" sz="1800"/>
            </a:p>
          </p:txBody>
        </p:sp>
        <p:sp>
          <p:nvSpPr>
            <p:cNvPr id="108" name="Freeform: Shape 107">
              <a:extLst>
                <a:ext uri="{FF2B5EF4-FFF2-40B4-BE49-F238E27FC236}">
                  <a16:creationId xmlns:a16="http://schemas.microsoft.com/office/drawing/2014/main" id="{B86C6F87-3D9C-F8A5-3F01-74250DE3F539}"/>
                </a:ext>
              </a:extLst>
            </p:cNvPr>
            <p:cNvSpPr>
              <a:spLocks/>
            </p:cNvSpPr>
            <p:nvPr/>
          </p:nvSpPr>
          <p:spPr>
            <a:xfrm>
              <a:off x="2735817" y="2450830"/>
              <a:ext cx="583453" cy="33194"/>
            </a:xfrm>
            <a:custGeom>
              <a:avLst/>
              <a:gdLst>
                <a:gd name="connsiteX0" fmla="*/ 9858 w 583453"/>
                <a:gd name="connsiteY0" fmla="*/ 10382 h 33194"/>
                <a:gd name="connsiteX1" fmla="*/ 0 w 583453"/>
                <a:gd name="connsiteY1" fmla="*/ 0 h 33194"/>
                <a:gd name="connsiteX2" fmla="*/ 571405 w 583453"/>
                <a:gd name="connsiteY2" fmla="*/ 21812 h 33194"/>
                <a:gd name="connsiteX3" fmla="*/ 583454 w 583453"/>
                <a:gd name="connsiteY3" fmla="*/ 33195 h 33194"/>
              </a:gdLst>
              <a:ahLst/>
              <a:cxnLst>
                <a:cxn ang="0">
                  <a:pos x="connsiteX0" y="connsiteY0"/>
                </a:cxn>
                <a:cxn ang="0">
                  <a:pos x="connsiteX1" y="connsiteY1"/>
                </a:cxn>
                <a:cxn ang="0">
                  <a:pos x="connsiteX2" y="connsiteY2"/>
                </a:cxn>
                <a:cxn ang="0">
                  <a:pos x="connsiteX3" y="connsiteY3"/>
                </a:cxn>
              </a:cxnLst>
              <a:rect l="l" t="t" r="r" b="b"/>
              <a:pathLst>
                <a:path w="583453" h="33194">
                  <a:moveTo>
                    <a:pt x="9858" y="10382"/>
                  </a:moveTo>
                  <a:lnTo>
                    <a:pt x="0" y="0"/>
                  </a:lnTo>
                  <a:lnTo>
                    <a:pt x="571405" y="21812"/>
                  </a:lnTo>
                  <a:lnTo>
                    <a:pt x="583454" y="33195"/>
                  </a:lnTo>
                  <a:close/>
                </a:path>
              </a:pathLst>
            </a:custGeom>
            <a:solidFill>
              <a:srgbClr val="53C1F0"/>
            </a:solidFill>
            <a:ln w="4763" cap="flat">
              <a:noFill/>
              <a:prstDash val="solid"/>
              <a:miter/>
            </a:ln>
          </p:spPr>
          <p:txBody>
            <a:bodyPr rtlCol="0" anchor="ctr"/>
            <a:lstStyle/>
            <a:p>
              <a:endParaRPr lang="en-GB" sz="1800"/>
            </a:p>
          </p:txBody>
        </p:sp>
        <p:sp>
          <p:nvSpPr>
            <p:cNvPr id="109" name="Freeform: Shape 108">
              <a:extLst>
                <a:ext uri="{FF2B5EF4-FFF2-40B4-BE49-F238E27FC236}">
                  <a16:creationId xmlns:a16="http://schemas.microsoft.com/office/drawing/2014/main" id="{9590099A-C852-5657-FF5A-B28673E76A45}"/>
                </a:ext>
              </a:extLst>
            </p:cNvPr>
            <p:cNvSpPr>
              <a:spLocks/>
            </p:cNvSpPr>
            <p:nvPr/>
          </p:nvSpPr>
          <p:spPr>
            <a:xfrm>
              <a:off x="2584227" y="2290762"/>
              <a:ext cx="606790" cy="72151"/>
            </a:xfrm>
            <a:custGeom>
              <a:avLst/>
              <a:gdLst>
                <a:gd name="connsiteX0" fmla="*/ 9382 w 606790"/>
                <a:gd name="connsiteY0" fmla="*/ 9906 h 72151"/>
                <a:gd name="connsiteX1" fmla="*/ 0 w 606790"/>
                <a:gd name="connsiteY1" fmla="*/ 0 h 72151"/>
                <a:gd name="connsiteX2" fmla="*/ 598884 w 606790"/>
                <a:gd name="connsiteY2" fmla="*/ 64722 h 72151"/>
                <a:gd name="connsiteX3" fmla="*/ 606790 w 606790"/>
                <a:gd name="connsiteY3" fmla="*/ 72152 h 72151"/>
              </a:gdLst>
              <a:ahLst/>
              <a:cxnLst>
                <a:cxn ang="0">
                  <a:pos x="connsiteX0" y="connsiteY0"/>
                </a:cxn>
                <a:cxn ang="0">
                  <a:pos x="connsiteX1" y="connsiteY1"/>
                </a:cxn>
                <a:cxn ang="0">
                  <a:pos x="connsiteX2" y="connsiteY2"/>
                </a:cxn>
                <a:cxn ang="0">
                  <a:pos x="connsiteX3" y="connsiteY3"/>
                </a:cxn>
              </a:cxnLst>
              <a:rect l="l" t="t" r="r" b="b"/>
              <a:pathLst>
                <a:path w="606790" h="72151">
                  <a:moveTo>
                    <a:pt x="9382" y="9906"/>
                  </a:moveTo>
                  <a:lnTo>
                    <a:pt x="0" y="0"/>
                  </a:lnTo>
                  <a:lnTo>
                    <a:pt x="598884" y="64722"/>
                  </a:lnTo>
                  <a:lnTo>
                    <a:pt x="606790" y="72152"/>
                  </a:lnTo>
                  <a:close/>
                </a:path>
              </a:pathLst>
            </a:custGeom>
            <a:solidFill>
              <a:srgbClr val="53C1F0"/>
            </a:solidFill>
            <a:ln w="4763" cap="flat">
              <a:noFill/>
              <a:prstDash val="solid"/>
              <a:miter/>
            </a:ln>
          </p:spPr>
          <p:txBody>
            <a:bodyPr rtlCol="0" anchor="ctr"/>
            <a:lstStyle/>
            <a:p>
              <a:endParaRPr lang="en-GB" sz="1800"/>
            </a:p>
          </p:txBody>
        </p:sp>
        <p:sp>
          <p:nvSpPr>
            <p:cNvPr id="110" name="Freeform: Shape 109">
              <a:extLst>
                <a:ext uri="{FF2B5EF4-FFF2-40B4-BE49-F238E27FC236}">
                  <a16:creationId xmlns:a16="http://schemas.microsoft.com/office/drawing/2014/main" id="{4160AEF7-B401-E55C-163C-853DD71AE018}"/>
                </a:ext>
              </a:extLst>
            </p:cNvPr>
            <p:cNvSpPr>
              <a:spLocks/>
            </p:cNvSpPr>
            <p:nvPr/>
          </p:nvSpPr>
          <p:spPr>
            <a:xfrm>
              <a:off x="2521790" y="2170175"/>
              <a:ext cx="571785" cy="100774"/>
            </a:xfrm>
            <a:custGeom>
              <a:avLst/>
              <a:gdLst>
                <a:gd name="connsiteX0" fmla="*/ 0 w 571785"/>
                <a:gd name="connsiteY0" fmla="*/ 0 h 100774"/>
                <a:gd name="connsiteX1" fmla="*/ 567595 w 571785"/>
                <a:gd name="connsiteY1" fmla="*/ 96822 h 100774"/>
                <a:gd name="connsiteX2" fmla="*/ 571786 w 571785"/>
                <a:gd name="connsiteY2" fmla="*/ 100775 h 100774"/>
              </a:gdLst>
              <a:ahLst/>
              <a:cxnLst>
                <a:cxn ang="0">
                  <a:pos x="connsiteX0" y="connsiteY0"/>
                </a:cxn>
                <a:cxn ang="0">
                  <a:pos x="connsiteX1" y="connsiteY1"/>
                </a:cxn>
                <a:cxn ang="0">
                  <a:pos x="connsiteX2" y="connsiteY2"/>
                </a:cxn>
              </a:cxnLst>
              <a:rect l="l" t="t" r="r" b="b"/>
              <a:pathLst>
                <a:path w="571785" h="100774">
                  <a:moveTo>
                    <a:pt x="0" y="0"/>
                  </a:moveTo>
                  <a:lnTo>
                    <a:pt x="567595" y="96822"/>
                  </a:lnTo>
                  <a:lnTo>
                    <a:pt x="571786" y="100775"/>
                  </a:lnTo>
                  <a:close/>
                </a:path>
              </a:pathLst>
            </a:custGeom>
            <a:solidFill>
              <a:srgbClr val="53C1F0"/>
            </a:solidFill>
            <a:ln w="4763" cap="flat">
              <a:noFill/>
              <a:prstDash val="solid"/>
              <a:miter/>
            </a:ln>
          </p:spPr>
          <p:txBody>
            <a:bodyPr rtlCol="0" anchor="ctr"/>
            <a:lstStyle/>
            <a:p>
              <a:endParaRPr lang="en-GB" sz="1800"/>
            </a:p>
          </p:txBody>
        </p:sp>
        <p:sp>
          <p:nvSpPr>
            <p:cNvPr id="111" name="Freeform: Shape 110">
              <a:extLst>
                <a:ext uri="{FF2B5EF4-FFF2-40B4-BE49-F238E27FC236}">
                  <a16:creationId xmlns:a16="http://schemas.microsoft.com/office/drawing/2014/main" id="{B790046F-7937-9628-3681-5701155F4781}"/>
                </a:ext>
              </a:extLst>
            </p:cNvPr>
            <p:cNvSpPr>
              <a:spLocks/>
            </p:cNvSpPr>
            <p:nvPr/>
          </p:nvSpPr>
          <p:spPr>
            <a:xfrm>
              <a:off x="2247613" y="1935289"/>
              <a:ext cx="681894" cy="180784"/>
            </a:xfrm>
            <a:custGeom>
              <a:avLst/>
              <a:gdLst>
                <a:gd name="connsiteX0" fmla="*/ 23336 w 681894"/>
                <a:gd name="connsiteY0" fmla="*/ 24670 h 180784"/>
                <a:gd name="connsiteX1" fmla="*/ 0 w 681894"/>
                <a:gd name="connsiteY1" fmla="*/ 0 h 180784"/>
                <a:gd name="connsiteX2" fmla="*/ 661416 w 681894"/>
                <a:gd name="connsiteY2" fmla="*/ 161449 h 180784"/>
                <a:gd name="connsiteX3" fmla="*/ 681895 w 681894"/>
                <a:gd name="connsiteY3" fmla="*/ 180785 h 180784"/>
              </a:gdLst>
              <a:ahLst/>
              <a:cxnLst>
                <a:cxn ang="0">
                  <a:pos x="connsiteX0" y="connsiteY0"/>
                </a:cxn>
                <a:cxn ang="0">
                  <a:pos x="connsiteX1" y="connsiteY1"/>
                </a:cxn>
                <a:cxn ang="0">
                  <a:pos x="connsiteX2" y="connsiteY2"/>
                </a:cxn>
                <a:cxn ang="0">
                  <a:pos x="connsiteX3" y="connsiteY3"/>
                </a:cxn>
              </a:cxnLst>
              <a:rect l="l" t="t" r="r" b="b"/>
              <a:pathLst>
                <a:path w="681894" h="180784">
                  <a:moveTo>
                    <a:pt x="23336" y="24670"/>
                  </a:moveTo>
                  <a:lnTo>
                    <a:pt x="0" y="0"/>
                  </a:lnTo>
                  <a:lnTo>
                    <a:pt x="661416" y="161449"/>
                  </a:lnTo>
                  <a:lnTo>
                    <a:pt x="681895" y="180785"/>
                  </a:lnTo>
                  <a:close/>
                </a:path>
              </a:pathLst>
            </a:custGeom>
            <a:solidFill>
              <a:srgbClr val="96C11E"/>
            </a:solidFill>
            <a:ln w="4763" cap="flat">
              <a:noFill/>
              <a:prstDash val="solid"/>
              <a:miter/>
            </a:ln>
          </p:spPr>
          <p:txBody>
            <a:bodyPr rtlCol="0" anchor="ctr"/>
            <a:lstStyle/>
            <a:p>
              <a:endParaRPr lang="en-GB" sz="1800"/>
            </a:p>
          </p:txBody>
        </p:sp>
        <p:sp>
          <p:nvSpPr>
            <p:cNvPr id="112" name="Freeform: Shape 111">
              <a:extLst>
                <a:ext uri="{FF2B5EF4-FFF2-40B4-BE49-F238E27FC236}">
                  <a16:creationId xmlns:a16="http://schemas.microsoft.com/office/drawing/2014/main" id="{819FA197-62AF-0D5E-94CA-C4096BB53B9F}"/>
                </a:ext>
              </a:extLst>
            </p:cNvPr>
            <p:cNvSpPr>
              <a:spLocks/>
            </p:cNvSpPr>
            <p:nvPr/>
          </p:nvSpPr>
          <p:spPr>
            <a:xfrm>
              <a:off x="2312145" y="2887694"/>
              <a:ext cx="668369" cy="177117"/>
            </a:xfrm>
            <a:custGeom>
              <a:avLst/>
              <a:gdLst>
                <a:gd name="connsiteX0" fmla="*/ 0 w 668369"/>
                <a:gd name="connsiteY0" fmla="*/ 177117 h 177117"/>
                <a:gd name="connsiteX1" fmla="*/ 23146 w 668369"/>
                <a:gd name="connsiteY1" fmla="*/ 152971 h 177117"/>
                <a:gd name="connsiteX2" fmla="*/ 668369 w 668369"/>
                <a:gd name="connsiteY2" fmla="*/ 0 h 177117"/>
                <a:gd name="connsiteX3" fmla="*/ 648176 w 668369"/>
                <a:gd name="connsiteY3" fmla="*/ 18955 h 177117"/>
              </a:gdLst>
              <a:ahLst/>
              <a:cxnLst>
                <a:cxn ang="0">
                  <a:pos x="connsiteX0" y="connsiteY0"/>
                </a:cxn>
                <a:cxn ang="0">
                  <a:pos x="connsiteX1" y="connsiteY1"/>
                </a:cxn>
                <a:cxn ang="0">
                  <a:pos x="connsiteX2" y="connsiteY2"/>
                </a:cxn>
                <a:cxn ang="0">
                  <a:pos x="connsiteX3" y="connsiteY3"/>
                </a:cxn>
              </a:cxnLst>
              <a:rect l="l" t="t" r="r" b="b"/>
              <a:pathLst>
                <a:path w="668369" h="177117">
                  <a:moveTo>
                    <a:pt x="0" y="177117"/>
                  </a:moveTo>
                  <a:lnTo>
                    <a:pt x="23146" y="152971"/>
                  </a:lnTo>
                  <a:lnTo>
                    <a:pt x="668369" y="0"/>
                  </a:lnTo>
                  <a:lnTo>
                    <a:pt x="648176" y="18955"/>
                  </a:lnTo>
                  <a:close/>
                </a:path>
              </a:pathLst>
            </a:custGeom>
            <a:solidFill>
              <a:srgbClr val="9D1D96"/>
            </a:solidFill>
            <a:ln w="4763" cap="flat">
              <a:noFill/>
              <a:prstDash val="solid"/>
              <a:miter/>
            </a:ln>
          </p:spPr>
          <p:txBody>
            <a:bodyPr rtlCol="0" anchor="ctr"/>
            <a:lstStyle/>
            <a:p>
              <a:endParaRPr lang="en-GB" sz="1800"/>
            </a:p>
          </p:txBody>
        </p:sp>
        <p:sp>
          <p:nvSpPr>
            <p:cNvPr id="113" name="Freeform: Shape 112">
              <a:extLst>
                <a:ext uri="{FF2B5EF4-FFF2-40B4-BE49-F238E27FC236}">
                  <a16:creationId xmlns:a16="http://schemas.microsoft.com/office/drawing/2014/main" id="{DCB0B2F9-D755-C204-9BEF-695D456E444F}"/>
                </a:ext>
              </a:extLst>
            </p:cNvPr>
            <p:cNvSpPr>
              <a:spLocks/>
            </p:cNvSpPr>
            <p:nvPr/>
          </p:nvSpPr>
          <p:spPr>
            <a:xfrm>
              <a:off x="2977990" y="2631566"/>
              <a:ext cx="1359979" cy="779811"/>
            </a:xfrm>
            <a:custGeom>
              <a:avLst/>
              <a:gdLst>
                <a:gd name="connsiteX0" fmla="*/ 1116664 w 1359979"/>
                <a:gd name="connsiteY0" fmla="*/ 132493 h 779811"/>
                <a:gd name="connsiteX1" fmla="*/ 151257 w 1359979"/>
                <a:gd name="connsiteY1" fmla="*/ 627793 h 779811"/>
                <a:gd name="connsiteX2" fmla="*/ 199501 w 1359979"/>
                <a:gd name="connsiteY2" fmla="*/ 586788 h 779811"/>
                <a:gd name="connsiteX3" fmla="*/ 1359980 w 1359979"/>
                <a:gd name="connsiteY3" fmla="*/ 0 h 779811"/>
                <a:gd name="connsiteX4" fmla="*/ 0 w 1359979"/>
                <a:gd name="connsiteY4" fmla="*/ 779812 h 779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9979" h="779811">
                  <a:moveTo>
                    <a:pt x="1116664" y="132493"/>
                  </a:moveTo>
                  <a:lnTo>
                    <a:pt x="151257" y="627793"/>
                  </a:lnTo>
                  <a:lnTo>
                    <a:pt x="199501" y="586788"/>
                  </a:lnTo>
                  <a:lnTo>
                    <a:pt x="1359980" y="0"/>
                  </a:lnTo>
                  <a:lnTo>
                    <a:pt x="0" y="779812"/>
                  </a:lnTo>
                  <a:close/>
                </a:path>
              </a:pathLst>
            </a:custGeom>
            <a:solidFill>
              <a:srgbClr val="0067B2"/>
            </a:solidFill>
            <a:ln w="4763" cap="flat">
              <a:noFill/>
              <a:prstDash val="solid"/>
              <a:miter/>
            </a:ln>
          </p:spPr>
          <p:txBody>
            <a:bodyPr rtlCol="0" anchor="ctr"/>
            <a:lstStyle/>
            <a:p>
              <a:endParaRPr lang="en-GB" sz="1800"/>
            </a:p>
          </p:txBody>
        </p:sp>
        <p:sp>
          <p:nvSpPr>
            <p:cNvPr id="114" name="Freeform: Shape 113">
              <a:extLst>
                <a:ext uri="{FF2B5EF4-FFF2-40B4-BE49-F238E27FC236}">
                  <a16:creationId xmlns:a16="http://schemas.microsoft.com/office/drawing/2014/main" id="{5A9DFBA0-1649-4C4A-6A28-6FFC84F05F05}"/>
                </a:ext>
              </a:extLst>
            </p:cNvPr>
            <p:cNvSpPr>
              <a:spLocks/>
            </p:cNvSpPr>
            <p:nvPr/>
          </p:nvSpPr>
          <p:spPr>
            <a:xfrm>
              <a:off x="2977181" y="1604009"/>
              <a:ext cx="1360789" cy="780288"/>
            </a:xfrm>
            <a:custGeom>
              <a:avLst/>
              <a:gdLst>
                <a:gd name="connsiteX0" fmla="*/ 151829 w 1360789"/>
                <a:gd name="connsiteY0" fmla="*/ 168974 h 780288"/>
                <a:gd name="connsiteX1" fmla="*/ 102965 w 1360789"/>
                <a:gd name="connsiteY1" fmla="*/ 127302 h 780288"/>
                <a:gd name="connsiteX2" fmla="*/ 1117473 w 1360789"/>
                <a:gd name="connsiteY2" fmla="*/ 647795 h 780288"/>
                <a:gd name="connsiteX3" fmla="*/ 0 w 1360789"/>
                <a:gd name="connsiteY3" fmla="*/ 0 h 780288"/>
                <a:gd name="connsiteX4" fmla="*/ 1360789 w 1360789"/>
                <a:gd name="connsiteY4" fmla="*/ 780288 h 780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0789" h="780288">
                  <a:moveTo>
                    <a:pt x="151829" y="168974"/>
                  </a:moveTo>
                  <a:lnTo>
                    <a:pt x="102965" y="127302"/>
                  </a:lnTo>
                  <a:lnTo>
                    <a:pt x="1117473" y="647795"/>
                  </a:lnTo>
                  <a:lnTo>
                    <a:pt x="0" y="0"/>
                  </a:lnTo>
                  <a:lnTo>
                    <a:pt x="1360789" y="780288"/>
                  </a:lnTo>
                  <a:close/>
                </a:path>
              </a:pathLst>
            </a:custGeom>
            <a:solidFill>
              <a:srgbClr val="0067B2"/>
            </a:solidFill>
            <a:ln w="4763" cap="flat">
              <a:noFill/>
              <a:prstDash val="solid"/>
              <a:miter/>
            </a:ln>
          </p:spPr>
          <p:txBody>
            <a:bodyPr rtlCol="0" anchor="ctr"/>
            <a:lstStyle/>
            <a:p>
              <a:endParaRPr lang="en-GB" sz="1800"/>
            </a:p>
          </p:txBody>
        </p:sp>
        <p:sp>
          <p:nvSpPr>
            <p:cNvPr id="115" name="Freeform: Shape 114">
              <a:extLst>
                <a:ext uri="{FF2B5EF4-FFF2-40B4-BE49-F238E27FC236}">
                  <a16:creationId xmlns:a16="http://schemas.microsoft.com/office/drawing/2014/main" id="{69428D49-E03E-2F88-8142-0C25D9341A72}"/>
                </a:ext>
              </a:extLst>
            </p:cNvPr>
            <p:cNvSpPr>
              <a:spLocks/>
            </p:cNvSpPr>
            <p:nvPr/>
          </p:nvSpPr>
          <p:spPr>
            <a:xfrm>
              <a:off x="3933634" y="335089"/>
              <a:ext cx="157829" cy="478678"/>
            </a:xfrm>
            <a:custGeom>
              <a:avLst/>
              <a:gdLst>
                <a:gd name="connsiteX0" fmla="*/ 26860 w 157829"/>
                <a:gd name="connsiteY0" fmla="*/ 13573 h 478678"/>
                <a:gd name="connsiteX1" fmla="*/ 157829 w 157829"/>
                <a:gd name="connsiteY1" fmla="*/ 478679 h 478678"/>
                <a:gd name="connsiteX2" fmla="*/ 135588 w 157829"/>
                <a:gd name="connsiteY2" fmla="*/ 465963 h 478678"/>
                <a:gd name="connsiteX3" fmla="*/ 0 w 157829"/>
                <a:gd name="connsiteY3" fmla="*/ 0 h 478678"/>
              </a:gdLst>
              <a:ahLst/>
              <a:cxnLst>
                <a:cxn ang="0">
                  <a:pos x="connsiteX0" y="connsiteY0"/>
                </a:cxn>
                <a:cxn ang="0">
                  <a:pos x="connsiteX1" y="connsiteY1"/>
                </a:cxn>
                <a:cxn ang="0">
                  <a:pos x="connsiteX2" y="connsiteY2"/>
                </a:cxn>
                <a:cxn ang="0">
                  <a:pos x="connsiteX3" y="connsiteY3"/>
                </a:cxn>
              </a:cxnLst>
              <a:rect l="l" t="t" r="r" b="b"/>
              <a:pathLst>
                <a:path w="157829" h="478678">
                  <a:moveTo>
                    <a:pt x="26860" y="13573"/>
                  </a:moveTo>
                  <a:lnTo>
                    <a:pt x="157829" y="478679"/>
                  </a:lnTo>
                  <a:lnTo>
                    <a:pt x="135588" y="465963"/>
                  </a:lnTo>
                  <a:lnTo>
                    <a:pt x="0" y="0"/>
                  </a:lnTo>
                  <a:close/>
                </a:path>
              </a:pathLst>
            </a:custGeom>
            <a:solidFill>
              <a:srgbClr val="96C11E"/>
            </a:solidFill>
            <a:ln w="4763" cap="flat">
              <a:noFill/>
              <a:prstDash val="solid"/>
              <a:miter/>
            </a:ln>
          </p:spPr>
          <p:txBody>
            <a:bodyPr rtlCol="0" anchor="ctr"/>
            <a:lstStyle/>
            <a:p>
              <a:endParaRPr lang="en-GB" sz="1800"/>
            </a:p>
          </p:txBody>
        </p:sp>
        <p:sp>
          <p:nvSpPr>
            <p:cNvPr id="116" name="Freeform: Shape 115">
              <a:extLst>
                <a:ext uri="{FF2B5EF4-FFF2-40B4-BE49-F238E27FC236}">
                  <a16:creationId xmlns:a16="http://schemas.microsoft.com/office/drawing/2014/main" id="{1A62072E-14EC-715D-E4C2-4CBCBFC4BD4E}"/>
                </a:ext>
              </a:extLst>
            </p:cNvPr>
            <p:cNvSpPr>
              <a:spLocks/>
            </p:cNvSpPr>
            <p:nvPr/>
          </p:nvSpPr>
          <p:spPr>
            <a:xfrm>
              <a:off x="3850623" y="1126045"/>
              <a:ext cx="333231" cy="619125"/>
            </a:xfrm>
            <a:custGeom>
              <a:avLst/>
              <a:gdLst>
                <a:gd name="connsiteX0" fmla="*/ 33242 w 333231"/>
                <a:gd name="connsiteY0" fmla="*/ 21336 h 619125"/>
                <a:gd name="connsiteX1" fmla="*/ 333232 w 333231"/>
                <a:gd name="connsiteY1" fmla="*/ 619125 h 619125"/>
                <a:gd name="connsiteX2" fmla="*/ 310324 w 333231"/>
                <a:gd name="connsiteY2" fmla="*/ 602837 h 619125"/>
                <a:gd name="connsiteX3" fmla="*/ 0 w 333231"/>
                <a:gd name="connsiteY3" fmla="*/ 0 h 619125"/>
              </a:gdLst>
              <a:ahLst/>
              <a:cxnLst>
                <a:cxn ang="0">
                  <a:pos x="connsiteX0" y="connsiteY0"/>
                </a:cxn>
                <a:cxn ang="0">
                  <a:pos x="connsiteX1" y="connsiteY1"/>
                </a:cxn>
                <a:cxn ang="0">
                  <a:pos x="connsiteX2" y="connsiteY2"/>
                </a:cxn>
                <a:cxn ang="0">
                  <a:pos x="connsiteX3" y="connsiteY3"/>
                </a:cxn>
              </a:cxnLst>
              <a:rect l="l" t="t" r="r" b="b"/>
              <a:pathLst>
                <a:path w="333231" h="619125">
                  <a:moveTo>
                    <a:pt x="33242" y="21336"/>
                  </a:moveTo>
                  <a:lnTo>
                    <a:pt x="333232" y="619125"/>
                  </a:lnTo>
                  <a:lnTo>
                    <a:pt x="310324" y="602837"/>
                  </a:lnTo>
                  <a:lnTo>
                    <a:pt x="0" y="0"/>
                  </a:lnTo>
                  <a:close/>
                </a:path>
              </a:pathLst>
            </a:custGeom>
            <a:solidFill>
              <a:srgbClr val="53C1F0"/>
            </a:solidFill>
            <a:ln w="4763" cap="flat">
              <a:noFill/>
              <a:prstDash val="solid"/>
              <a:miter/>
            </a:ln>
          </p:spPr>
          <p:txBody>
            <a:bodyPr rtlCol="0" anchor="ctr"/>
            <a:lstStyle/>
            <a:p>
              <a:endParaRPr lang="en-GB" sz="1800"/>
            </a:p>
          </p:txBody>
        </p:sp>
        <p:sp>
          <p:nvSpPr>
            <p:cNvPr id="117" name="Freeform: Shape 116">
              <a:extLst>
                <a:ext uri="{FF2B5EF4-FFF2-40B4-BE49-F238E27FC236}">
                  <a16:creationId xmlns:a16="http://schemas.microsoft.com/office/drawing/2014/main" id="{67766657-5229-07C4-FA5A-44ECE2801BB4}"/>
                </a:ext>
              </a:extLst>
            </p:cNvPr>
            <p:cNvSpPr>
              <a:spLocks/>
            </p:cNvSpPr>
            <p:nvPr/>
          </p:nvSpPr>
          <p:spPr>
            <a:xfrm>
              <a:off x="3973496" y="1510141"/>
              <a:ext cx="96535" cy="154257"/>
            </a:xfrm>
            <a:custGeom>
              <a:avLst/>
              <a:gdLst>
                <a:gd name="connsiteX0" fmla="*/ 96536 w 96535"/>
                <a:gd name="connsiteY0" fmla="*/ 154257 h 154257"/>
                <a:gd name="connsiteX1" fmla="*/ 92869 w 96535"/>
                <a:gd name="connsiteY1" fmla="*/ 151638 h 154257"/>
                <a:gd name="connsiteX2" fmla="*/ 0 w 96535"/>
                <a:gd name="connsiteY2" fmla="*/ 0 h 154257"/>
              </a:gdLst>
              <a:ahLst/>
              <a:cxnLst>
                <a:cxn ang="0">
                  <a:pos x="connsiteX0" y="connsiteY0"/>
                </a:cxn>
                <a:cxn ang="0">
                  <a:pos x="connsiteX1" y="connsiteY1"/>
                </a:cxn>
                <a:cxn ang="0">
                  <a:pos x="connsiteX2" y="connsiteY2"/>
                </a:cxn>
              </a:cxnLst>
              <a:rect l="l" t="t" r="r" b="b"/>
              <a:pathLst>
                <a:path w="96535" h="154257">
                  <a:moveTo>
                    <a:pt x="96536" y="154257"/>
                  </a:moveTo>
                  <a:lnTo>
                    <a:pt x="92869" y="151638"/>
                  </a:lnTo>
                  <a:lnTo>
                    <a:pt x="0" y="0"/>
                  </a:lnTo>
                  <a:close/>
                </a:path>
              </a:pathLst>
            </a:custGeom>
            <a:solidFill>
              <a:srgbClr val="53C1F0"/>
            </a:solidFill>
            <a:ln w="4763" cap="flat">
              <a:noFill/>
              <a:prstDash val="solid"/>
              <a:miter/>
            </a:ln>
          </p:spPr>
          <p:txBody>
            <a:bodyPr rtlCol="0" anchor="ctr"/>
            <a:lstStyle/>
            <a:p>
              <a:endParaRPr lang="en-GB" sz="1800"/>
            </a:p>
          </p:txBody>
        </p:sp>
        <p:sp>
          <p:nvSpPr>
            <p:cNvPr id="118" name="Freeform: Shape 117">
              <a:extLst>
                <a:ext uri="{FF2B5EF4-FFF2-40B4-BE49-F238E27FC236}">
                  <a16:creationId xmlns:a16="http://schemas.microsoft.com/office/drawing/2014/main" id="{84664978-5D71-72B3-2D6B-AE046399F882}"/>
                </a:ext>
              </a:extLst>
            </p:cNvPr>
            <p:cNvSpPr>
              <a:spLocks/>
            </p:cNvSpPr>
            <p:nvPr/>
          </p:nvSpPr>
          <p:spPr>
            <a:xfrm>
              <a:off x="3270979" y="0"/>
              <a:ext cx="293989" cy="511873"/>
            </a:xfrm>
            <a:custGeom>
              <a:avLst/>
              <a:gdLst>
                <a:gd name="connsiteX0" fmla="*/ 49768 w 293989"/>
                <a:gd name="connsiteY0" fmla="*/ 25146 h 511873"/>
                <a:gd name="connsiteX1" fmla="*/ 293989 w 293989"/>
                <a:gd name="connsiteY1" fmla="*/ 511874 h 511873"/>
                <a:gd name="connsiteX2" fmla="*/ 250746 w 293989"/>
                <a:gd name="connsiteY2" fmla="*/ 487061 h 511873"/>
                <a:gd name="connsiteX3" fmla="*/ 0 w 293989"/>
                <a:gd name="connsiteY3" fmla="*/ 0 h 511873"/>
              </a:gdLst>
              <a:ahLst/>
              <a:cxnLst>
                <a:cxn ang="0">
                  <a:pos x="connsiteX0" y="connsiteY0"/>
                </a:cxn>
                <a:cxn ang="0">
                  <a:pos x="connsiteX1" y="connsiteY1"/>
                </a:cxn>
                <a:cxn ang="0">
                  <a:pos x="connsiteX2" y="connsiteY2"/>
                </a:cxn>
                <a:cxn ang="0">
                  <a:pos x="connsiteX3" y="connsiteY3"/>
                </a:cxn>
              </a:cxnLst>
              <a:rect l="l" t="t" r="r" b="b"/>
              <a:pathLst>
                <a:path w="293989" h="511873">
                  <a:moveTo>
                    <a:pt x="49768" y="25146"/>
                  </a:moveTo>
                  <a:lnTo>
                    <a:pt x="293989" y="511874"/>
                  </a:lnTo>
                  <a:lnTo>
                    <a:pt x="250746" y="487061"/>
                  </a:lnTo>
                  <a:lnTo>
                    <a:pt x="0" y="0"/>
                  </a:lnTo>
                  <a:close/>
                </a:path>
              </a:pathLst>
            </a:custGeom>
            <a:solidFill>
              <a:srgbClr val="96C11E"/>
            </a:solidFill>
            <a:ln w="4763" cap="flat">
              <a:noFill/>
              <a:prstDash val="solid"/>
              <a:miter/>
            </a:ln>
          </p:spPr>
          <p:txBody>
            <a:bodyPr rtlCol="0" anchor="ctr"/>
            <a:lstStyle/>
            <a:p>
              <a:endParaRPr lang="en-GB" sz="1800"/>
            </a:p>
          </p:txBody>
        </p:sp>
        <p:sp>
          <p:nvSpPr>
            <p:cNvPr id="119" name="Freeform: Shape 118">
              <a:extLst>
                <a:ext uri="{FF2B5EF4-FFF2-40B4-BE49-F238E27FC236}">
                  <a16:creationId xmlns:a16="http://schemas.microsoft.com/office/drawing/2014/main" id="{B1ACBFC7-47D3-1ACD-9C78-DD6AE26462F0}"/>
                </a:ext>
              </a:extLst>
            </p:cNvPr>
            <p:cNvSpPr>
              <a:spLocks/>
            </p:cNvSpPr>
            <p:nvPr/>
          </p:nvSpPr>
          <p:spPr>
            <a:xfrm>
              <a:off x="3261121" y="747950"/>
              <a:ext cx="570976" cy="747569"/>
            </a:xfrm>
            <a:custGeom>
              <a:avLst/>
              <a:gdLst>
                <a:gd name="connsiteX0" fmla="*/ 56007 w 570976"/>
                <a:gd name="connsiteY0" fmla="*/ 35909 h 747569"/>
                <a:gd name="connsiteX1" fmla="*/ 570976 w 570976"/>
                <a:gd name="connsiteY1" fmla="*/ 747570 h 747569"/>
                <a:gd name="connsiteX2" fmla="*/ 528876 w 570976"/>
                <a:gd name="connsiteY2" fmla="*/ 717709 h 747569"/>
                <a:gd name="connsiteX3" fmla="*/ 0 w 570976"/>
                <a:gd name="connsiteY3" fmla="*/ 0 h 747569"/>
              </a:gdLst>
              <a:ahLst/>
              <a:cxnLst>
                <a:cxn ang="0">
                  <a:pos x="connsiteX0" y="connsiteY0"/>
                </a:cxn>
                <a:cxn ang="0">
                  <a:pos x="connsiteX1" y="connsiteY1"/>
                </a:cxn>
                <a:cxn ang="0">
                  <a:pos x="connsiteX2" y="connsiteY2"/>
                </a:cxn>
                <a:cxn ang="0">
                  <a:pos x="connsiteX3" y="connsiteY3"/>
                </a:cxn>
              </a:cxnLst>
              <a:rect l="l" t="t" r="r" b="b"/>
              <a:pathLst>
                <a:path w="570976" h="747569">
                  <a:moveTo>
                    <a:pt x="56007" y="35909"/>
                  </a:moveTo>
                  <a:lnTo>
                    <a:pt x="570976" y="747570"/>
                  </a:lnTo>
                  <a:lnTo>
                    <a:pt x="528876" y="717709"/>
                  </a:lnTo>
                  <a:lnTo>
                    <a:pt x="0" y="0"/>
                  </a:lnTo>
                  <a:close/>
                </a:path>
              </a:pathLst>
            </a:custGeom>
            <a:solidFill>
              <a:srgbClr val="53C1F0"/>
            </a:solidFill>
            <a:ln w="4763" cap="flat">
              <a:noFill/>
              <a:prstDash val="solid"/>
              <a:miter/>
            </a:ln>
          </p:spPr>
          <p:txBody>
            <a:bodyPr rtlCol="0" anchor="ctr"/>
            <a:lstStyle/>
            <a:p>
              <a:endParaRPr lang="en-GB" sz="1800"/>
            </a:p>
          </p:txBody>
        </p:sp>
        <p:sp>
          <p:nvSpPr>
            <p:cNvPr id="120" name="Freeform: Shape 119">
              <a:extLst>
                <a:ext uri="{FF2B5EF4-FFF2-40B4-BE49-F238E27FC236}">
                  <a16:creationId xmlns:a16="http://schemas.microsoft.com/office/drawing/2014/main" id="{429FCF66-7337-860B-CDF3-2533D6C73AD3}"/>
                </a:ext>
              </a:extLst>
            </p:cNvPr>
            <p:cNvSpPr>
              <a:spLocks/>
            </p:cNvSpPr>
            <p:nvPr/>
          </p:nvSpPr>
          <p:spPr>
            <a:xfrm>
              <a:off x="2245422" y="96488"/>
              <a:ext cx="891063" cy="905398"/>
            </a:xfrm>
            <a:custGeom>
              <a:avLst/>
              <a:gdLst>
                <a:gd name="connsiteX0" fmla="*/ 85630 w 891063"/>
                <a:gd name="connsiteY0" fmla="*/ 54912 h 905398"/>
                <a:gd name="connsiteX1" fmla="*/ 891064 w 891063"/>
                <a:gd name="connsiteY1" fmla="*/ 905399 h 905398"/>
                <a:gd name="connsiteX2" fmla="*/ 815531 w 891063"/>
                <a:gd name="connsiteY2" fmla="*/ 851773 h 905398"/>
                <a:gd name="connsiteX3" fmla="*/ 0 w 891063"/>
                <a:gd name="connsiteY3" fmla="*/ 0 h 905398"/>
              </a:gdLst>
              <a:ahLst/>
              <a:cxnLst>
                <a:cxn ang="0">
                  <a:pos x="connsiteX0" y="connsiteY0"/>
                </a:cxn>
                <a:cxn ang="0">
                  <a:pos x="connsiteX1" y="connsiteY1"/>
                </a:cxn>
                <a:cxn ang="0">
                  <a:pos x="connsiteX2" y="connsiteY2"/>
                </a:cxn>
                <a:cxn ang="0">
                  <a:pos x="connsiteX3" y="connsiteY3"/>
                </a:cxn>
              </a:cxnLst>
              <a:rect l="l" t="t" r="r" b="b"/>
              <a:pathLst>
                <a:path w="891063" h="905398">
                  <a:moveTo>
                    <a:pt x="85630" y="54912"/>
                  </a:moveTo>
                  <a:lnTo>
                    <a:pt x="891064" y="905399"/>
                  </a:lnTo>
                  <a:lnTo>
                    <a:pt x="815531" y="851773"/>
                  </a:lnTo>
                  <a:lnTo>
                    <a:pt x="0" y="0"/>
                  </a:lnTo>
                  <a:close/>
                </a:path>
              </a:pathLst>
            </a:custGeom>
            <a:solidFill>
              <a:srgbClr val="FFFFFF"/>
            </a:solidFill>
            <a:ln w="4763" cap="flat">
              <a:noFill/>
              <a:prstDash val="solid"/>
              <a:miter/>
            </a:ln>
          </p:spPr>
          <p:txBody>
            <a:bodyPr rtlCol="0" anchor="ctr"/>
            <a:lstStyle/>
            <a:p>
              <a:endParaRPr lang="en-GB" sz="1800"/>
            </a:p>
          </p:txBody>
        </p:sp>
        <p:sp>
          <p:nvSpPr>
            <p:cNvPr id="121" name="Freeform: Shape 120">
              <a:extLst>
                <a:ext uri="{FF2B5EF4-FFF2-40B4-BE49-F238E27FC236}">
                  <a16:creationId xmlns:a16="http://schemas.microsoft.com/office/drawing/2014/main" id="{B579BADF-D4BA-1345-AC3C-C5268DB37CF5}"/>
                </a:ext>
              </a:extLst>
            </p:cNvPr>
            <p:cNvSpPr>
              <a:spLocks/>
            </p:cNvSpPr>
            <p:nvPr/>
          </p:nvSpPr>
          <p:spPr>
            <a:xfrm>
              <a:off x="1189862" y="118443"/>
              <a:ext cx="3128105" cy="2219848"/>
            </a:xfrm>
            <a:custGeom>
              <a:avLst/>
              <a:gdLst>
                <a:gd name="connsiteX0" fmla="*/ 8715 w 3128105"/>
                <a:gd name="connsiteY0" fmla="*/ 7429 h 2219848"/>
                <a:gd name="connsiteX1" fmla="*/ 0 w 3128105"/>
                <a:gd name="connsiteY1" fmla="*/ 0 h 2219848"/>
                <a:gd name="connsiteX2" fmla="*/ 3128105 w 3128105"/>
                <a:gd name="connsiteY2" fmla="*/ 2219849 h 2219848"/>
                <a:gd name="connsiteX3" fmla="*/ 1007697 w 3128105"/>
                <a:gd name="connsiteY3" fmla="*/ 859822 h 2219848"/>
                <a:gd name="connsiteX4" fmla="*/ 918305 w 3128105"/>
                <a:gd name="connsiteY4" fmla="*/ 783527 h 2219848"/>
                <a:gd name="connsiteX5" fmla="*/ 2857357 w 3128105"/>
                <a:gd name="connsiteY5" fmla="*/ 2036302 h 221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8105" h="2219848">
                  <a:moveTo>
                    <a:pt x="8715" y="7429"/>
                  </a:moveTo>
                  <a:lnTo>
                    <a:pt x="0" y="0"/>
                  </a:lnTo>
                  <a:lnTo>
                    <a:pt x="3128105" y="2219849"/>
                  </a:lnTo>
                  <a:lnTo>
                    <a:pt x="1007697" y="859822"/>
                  </a:lnTo>
                  <a:lnTo>
                    <a:pt x="918305" y="783527"/>
                  </a:lnTo>
                  <a:lnTo>
                    <a:pt x="2857357" y="2036302"/>
                  </a:lnTo>
                  <a:close/>
                </a:path>
              </a:pathLst>
            </a:custGeom>
            <a:solidFill>
              <a:srgbClr val="0067B2"/>
            </a:solidFill>
            <a:ln w="4763" cap="flat">
              <a:noFill/>
              <a:prstDash val="solid"/>
              <a:miter/>
            </a:ln>
          </p:spPr>
          <p:txBody>
            <a:bodyPr rtlCol="0" anchor="ctr"/>
            <a:lstStyle/>
            <a:p>
              <a:endParaRPr lang="en-GB" sz="1800"/>
            </a:p>
          </p:txBody>
        </p:sp>
        <p:sp>
          <p:nvSpPr>
            <p:cNvPr id="122" name="Freeform: Shape 121">
              <a:extLst>
                <a:ext uri="{FF2B5EF4-FFF2-40B4-BE49-F238E27FC236}">
                  <a16:creationId xmlns:a16="http://schemas.microsoft.com/office/drawing/2014/main" id="{ECBBF412-DEDD-AE00-D902-43E219AFCF6F}"/>
                </a:ext>
              </a:extLst>
            </p:cNvPr>
            <p:cNvSpPr>
              <a:spLocks/>
            </p:cNvSpPr>
            <p:nvPr/>
          </p:nvSpPr>
          <p:spPr>
            <a:xfrm>
              <a:off x="1779698" y="1441227"/>
              <a:ext cx="763904" cy="310562"/>
            </a:xfrm>
            <a:custGeom>
              <a:avLst/>
              <a:gdLst>
                <a:gd name="connsiteX0" fmla="*/ 726758 w 763904"/>
                <a:gd name="connsiteY0" fmla="*/ 275463 h 310562"/>
                <a:gd name="connsiteX1" fmla="*/ 763905 w 763904"/>
                <a:gd name="connsiteY1" fmla="*/ 310563 h 310562"/>
                <a:gd name="connsiteX2" fmla="*/ 39767 w 763904"/>
                <a:gd name="connsiteY2" fmla="*/ 42005 h 310562"/>
                <a:gd name="connsiteX3" fmla="*/ 0 w 763904"/>
                <a:gd name="connsiteY3" fmla="*/ 0 h 310562"/>
              </a:gdLst>
              <a:ahLst/>
              <a:cxnLst>
                <a:cxn ang="0">
                  <a:pos x="connsiteX0" y="connsiteY0"/>
                </a:cxn>
                <a:cxn ang="0">
                  <a:pos x="connsiteX1" y="connsiteY1"/>
                </a:cxn>
                <a:cxn ang="0">
                  <a:pos x="connsiteX2" y="connsiteY2"/>
                </a:cxn>
                <a:cxn ang="0">
                  <a:pos x="connsiteX3" y="connsiteY3"/>
                </a:cxn>
              </a:cxnLst>
              <a:rect l="l" t="t" r="r" b="b"/>
              <a:pathLst>
                <a:path w="763904" h="310562">
                  <a:moveTo>
                    <a:pt x="726758" y="275463"/>
                  </a:moveTo>
                  <a:lnTo>
                    <a:pt x="763905" y="310563"/>
                  </a:lnTo>
                  <a:lnTo>
                    <a:pt x="39767" y="42005"/>
                  </a:lnTo>
                  <a:lnTo>
                    <a:pt x="0" y="0"/>
                  </a:lnTo>
                  <a:close/>
                </a:path>
              </a:pathLst>
            </a:custGeom>
            <a:solidFill>
              <a:srgbClr val="96C11E"/>
            </a:solidFill>
            <a:ln w="4763" cap="flat">
              <a:noFill/>
              <a:prstDash val="solid"/>
              <a:miter/>
            </a:ln>
          </p:spPr>
          <p:txBody>
            <a:bodyPr rtlCol="0" anchor="ctr"/>
            <a:lstStyle/>
            <a:p>
              <a:endParaRPr lang="en-GB" sz="1800"/>
            </a:p>
          </p:txBody>
        </p:sp>
        <p:sp>
          <p:nvSpPr>
            <p:cNvPr id="123" name="Freeform: Shape 122">
              <a:extLst>
                <a:ext uri="{FF2B5EF4-FFF2-40B4-BE49-F238E27FC236}">
                  <a16:creationId xmlns:a16="http://schemas.microsoft.com/office/drawing/2014/main" id="{B209953F-F114-5C95-F351-AF07FF3F30D7}"/>
                </a:ext>
              </a:extLst>
            </p:cNvPr>
            <p:cNvSpPr>
              <a:spLocks/>
            </p:cNvSpPr>
            <p:nvPr/>
          </p:nvSpPr>
          <p:spPr>
            <a:xfrm>
              <a:off x="1343881" y="2156698"/>
              <a:ext cx="576453" cy="73818"/>
            </a:xfrm>
            <a:custGeom>
              <a:avLst/>
              <a:gdLst>
                <a:gd name="connsiteX0" fmla="*/ 0 w 576453"/>
                <a:gd name="connsiteY0" fmla="*/ 0 h 73818"/>
                <a:gd name="connsiteX1" fmla="*/ 565880 w 576453"/>
                <a:gd name="connsiteY1" fmla="*/ 61150 h 73818"/>
                <a:gd name="connsiteX2" fmla="*/ 576453 w 576453"/>
                <a:gd name="connsiteY2" fmla="*/ 73819 h 73818"/>
                <a:gd name="connsiteX3" fmla="*/ 10763 w 576453"/>
                <a:gd name="connsiteY3" fmla="*/ 14859 h 73818"/>
              </a:gdLst>
              <a:ahLst/>
              <a:cxnLst>
                <a:cxn ang="0">
                  <a:pos x="connsiteX0" y="connsiteY0"/>
                </a:cxn>
                <a:cxn ang="0">
                  <a:pos x="connsiteX1" y="connsiteY1"/>
                </a:cxn>
                <a:cxn ang="0">
                  <a:pos x="connsiteX2" y="connsiteY2"/>
                </a:cxn>
                <a:cxn ang="0">
                  <a:pos x="connsiteX3" y="connsiteY3"/>
                </a:cxn>
              </a:cxnLst>
              <a:rect l="l" t="t" r="r" b="b"/>
              <a:pathLst>
                <a:path w="576453" h="73818">
                  <a:moveTo>
                    <a:pt x="0" y="0"/>
                  </a:moveTo>
                  <a:lnTo>
                    <a:pt x="565880" y="61150"/>
                  </a:lnTo>
                  <a:lnTo>
                    <a:pt x="576453" y="73819"/>
                  </a:lnTo>
                  <a:lnTo>
                    <a:pt x="10763" y="14859"/>
                  </a:lnTo>
                  <a:close/>
                </a:path>
              </a:pathLst>
            </a:custGeom>
            <a:solidFill>
              <a:srgbClr val="FFFFFF"/>
            </a:solidFill>
            <a:ln w="4763" cap="flat">
              <a:noFill/>
              <a:prstDash val="solid"/>
              <a:miter/>
            </a:ln>
          </p:spPr>
          <p:txBody>
            <a:bodyPr rtlCol="0" anchor="ctr"/>
            <a:lstStyle/>
            <a:p>
              <a:endParaRPr lang="en-GB" sz="1800"/>
            </a:p>
          </p:txBody>
        </p:sp>
        <p:sp>
          <p:nvSpPr>
            <p:cNvPr id="124" name="Freeform: Shape 123">
              <a:extLst>
                <a:ext uri="{FF2B5EF4-FFF2-40B4-BE49-F238E27FC236}">
                  <a16:creationId xmlns:a16="http://schemas.microsoft.com/office/drawing/2014/main" id="{9A03A47F-08AD-595A-31CF-25FC1EB82862}"/>
                </a:ext>
              </a:extLst>
            </p:cNvPr>
            <p:cNvSpPr>
              <a:spLocks/>
            </p:cNvSpPr>
            <p:nvPr/>
          </p:nvSpPr>
          <p:spPr>
            <a:xfrm>
              <a:off x="1415795" y="2778299"/>
              <a:ext cx="572214" cy="73104"/>
            </a:xfrm>
            <a:custGeom>
              <a:avLst/>
              <a:gdLst>
                <a:gd name="connsiteX0" fmla="*/ 0 w 572214"/>
                <a:gd name="connsiteY0" fmla="*/ 73104 h 73104"/>
                <a:gd name="connsiteX1" fmla="*/ 10763 w 572214"/>
                <a:gd name="connsiteY1" fmla="*/ 58531 h 73104"/>
                <a:gd name="connsiteX2" fmla="*/ 572214 w 572214"/>
                <a:gd name="connsiteY2" fmla="*/ 0 h 73104"/>
                <a:gd name="connsiteX3" fmla="*/ 561737 w 572214"/>
                <a:gd name="connsiteY3" fmla="*/ 12382 h 73104"/>
              </a:gdLst>
              <a:ahLst/>
              <a:cxnLst>
                <a:cxn ang="0">
                  <a:pos x="connsiteX0" y="connsiteY0"/>
                </a:cxn>
                <a:cxn ang="0">
                  <a:pos x="connsiteX1" y="connsiteY1"/>
                </a:cxn>
                <a:cxn ang="0">
                  <a:pos x="connsiteX2" y="connsiteY2"/>
                </a:cxn>
                <a:cxn ang="0">
                  <a:pos x="connsiteX3" y="connsiteY3"/>
                </a:cxn>
              </a:cxnLst>
              <a:rect l="l" t="t" r="r" b="b"/>
              <a:pathLst>
                <a:path w="572214" h="73104">
                  <a:moveTo>
                    <a:pt x="0" y="73104"/>
                  </a:moveTo>
                  <a:lnTo>
                    <a:pt x="10763" y="58531"/>
                  </a:lnTo>
                  <a:lnTo>
                    <a:pt x="572214" y="0"/>
                  </a:lnTo>
                  <a:lnTo>
                    <a:pt x="561737" y="12382"/>
                  </a:lnTo>
                  <a:close/>
                </a:path>
              </a:pathLst>
            </a:custGeom>
            <a:solidFill>
              <a:srgbClr val="FFFFFF"/>
            </a:solidFill>
            <a:ln w="4763" cap="flat">
              <a:noFill/>
              <a:prstDash val="solid"/>
              <a:miter/>
            </a:ln>
          </p:spPr>
          <p:txBody>
            <a:bodyPr rtlCol="0" anchor="ctr"/>
            <a:lstStyle/>
            <a:p>
              <a:endParaRPr lang="en-GB" sz="1800"/>
            </a:p>
          </p:txBody>
        </p:sp>
        <p:sp>
          <p:nvSpPr>
            <p:cNvPr id="125" name="Freeform: Shape 124">
              <a:extLst>
                <a:ext uri="{FF2B5EF4-FFF2-40B4-BE49-F238E27FC236}">
                  <a16:creationId xmlns:a16="http://schemas.microsoft.com/office/drawing/2014/main" id="{570B7EA6-C42A-DB6D-5485-84AEC0F77D1B}"/>
                </a:ext>
              </a:extLst>
            </p:cNvPr>
            <p:cNvSpPr>
              <a:spLocks/>
            </p:cNvSpPr>
            <p:nvPr/>
          </p:nvSpPr>
          <p:spPr>
            <a:xfrm>
              <a:off x="1157287" y="3822096"/>
              <a:ext cx="826150" cy="448960"/>
            </a:xfrm>
            <a:custGeom>
              <a:avLst/>
              <a:gdLst>
                <a:gd name="connsiteX0" fmla="*/ 57960 w 826150"/>
                <a:gd name="connsiteY0" fmla="*/ 388477 h 448960"/>
                <a:gd name="connsiteX1" fmla="*/ 826151 w 826150"/>
                <a:gd name="connsiteY1" fmla="*/ 0 h 448960"/>
                <a:gd name="connsiteX2" fmla="*/ 767001 w 826150"/>
                <a:gd name="connsiteY2" fmla="*/ 55483 h 448960"/>
                <a:gd name="connsiteX3" fmla="*/ 0 w 826150"/>
                <a:gd name="connsiteY3" fmla="*/ 448961 h 448960"/>
              </a:gdLst>
              <a:ahLst/>
              <a:cxnLst>
                <a:cxn ang="0">
                  <a:pos x="connsiteX0" y="connsiteY0"/>
                </a:cxn>
                <a:cxn ang="0">
                  <a:pos x="connsiteX1" y="connsiteY1"/>
                </a:cxn>
                <a:cxn ang="0">
                  <a:pos x="connsiteX2" y="connsiteY2"/>
                </a:cxn>
                <a:cxn ang="0">
                  <a:pos x="connsiteX3" y="connsiteY3"/>
                </a:cxn>
              </a:cxnLst>
              <a:rect l="l" t="t" r="r" b="b"/>
              <a:pathLst>
                <a:path w="826150" h="448960">
                  <a:moveTo>
                    <a:pt x="57960" y="388477"/>
                  </a:moveTo>
                  <a:lnTo>
                    <a:pt x="826151" y="0"/>
                  </a:lnTo>
                  <a:lnTo>
                    <a:pt x="767001" y="55483"/>
                  </a:lnTo>
                  <a:lnTo>
                    <a:pt x="0" y="448961"/>
                  </a:lnTo>
                  <a:close/>
                </a:path>
              </a:pathLst>
            </a:custGeom>
            <a:solidFill>
              <a:srgbClr val="FFFFFF"/>
            </a:solidFill>
            <a:ln w="4763" cap="flat">
              <a:noFill/>
              <a:prstDash val="solid"/>
              <a:miter/>
            </a:ln>
          </p:spPr>
          <p:txBody>
            <a:bodyPr rtlCol="0" anchor="ctr"/>
            <a:lstStyle/>
            <a:p>
              <a:endParaRPr lang="en-GB" sz="1800"/>
            </a:p>
          </p:txBody>
        </p:sp>
        <p:sp>
          <p:nvSpPr>
            <p:cNvPr id="126" name="Freeform: Shape 125">
              <a:extLst>
                <a:ext uri="{FF2B5EF4-FFF2-40B4-BE49-F238E27FC236}">
                  <a16:creationId xmlns:a16="http://schemas.microsoft.com/office/drawing/2014/main" id="{C39E5EA3-1320-B024-2E87-84F358A3C3D4}"/>
                </a:ext>
              </a:extLst>
            </p:cNvPr>
            <p:cNvSpPr>
              <a:spLocks/>
            </p:cNvSpPr>
            <p:nvPr/>
          </p:nvSpPr>
          <p:spPr>
            <a:xfrm>
              <a:off x="2892408" y="3660362"/>
              <a:ext cx="742378" cy="844057"/>
            </a:xfrm>
            <a:custGeom>
              <a:avLst/>
              <a:gdLst>
                <a:gd name="connsiteX0" fmla="*/ 80724 w 742378"/>
                <a:gd name="connsiteY0" fmla="*/ 792289 h 844057"/>
                <a:gd name="connsiteX1" fmla="*/ 0 w 742378"/>
                <a:gd name="connsiteY1" fmla="*/ 844058 h 844057"/>
                <a:gd name="connsiteX2" fmla="*/ 674227 w 742378"/>
                <a:gd name="connsiteY2" fmla="*/ 48387 h 844057"/>
                <a:gd name="connsiteX3" fmla="*/ 742379 w 742378"/>
                <a:gd name="connsiteY3" fmla="*/ 0 h 844057"/>
              </a:gdLst>
              <a:ahLst/>
              <a:cxnLst>
                <a:cxn ang="0">
                  <a:pos x="connsiteX0" y="connsiteY0"/>
                </a:cxn>
                <a:cxn ang="0">
                  <a:pos x="connsiteX1" y="connsiteY1"/>
                </a:cxn>
                <a:cxn ang="0">
                  <a:pos x="connsiteX2" y="connsiteY2"/>
                </a:cxn>
                <a:cxn ang="0">
                  <a:pos x="connsiteX3" y="connsiteY3"/>
                </a:cxn>
              </a:cxnLst>
              <a:rect l="l" t="t" r="r" b="b"/>
              <a:pathLst>
                <a:path w="742378" h="844057">
                  <a:moveTo>
                    <a:pt x="80724" y="792289"/>
                  </a:moveTo>
                  <a:lnTo>
                    <a:pt x="0" y="844058"/>
                  </a:lnTo>
                  <a:lnTo>
                    <a:pt x="674227" y="48387"/>
                  </a:lnTo>
                  <a:lnTo>
                    <a:pt x="742379" y="0"/>
                  </a:lnTo>
                  <a:close/>
                </a:path>
              </a:pathLst>
            </a:custGeom>
            <a:solidFill>
              <a:srgbClr val="FF6B00"/>
            </a:solidFill>
            <a:ln w="4763" cap="flat">
              <a:noFill/>
              <a:prstDash val="solid"/>
              <a:miter/>
            </a:ln>
          </p:spPr>
          <p:txBody>
            <a:bodyPr rtlCol="0" anchor="ctr"/>
            <a:lstStyle/>
            <a:p>
              <a:endParaRPr lang="en-GB" sz="1800"/>
            </a:p>
          </p:txBody>
        </p:sp>
        <p:sp>
          <p:nvSpPr>
            <p:cNvPr id="127" name="Freeform: Shape 126">
              <a:extLst>
                <a:ext uri="{FF2B5EF4-FFF2-40B4-BE49-F238E27FC236}">
                  <a16:creationId xmlns:a16="http://schemas.microsoft.com/office/drawing/2014/main" id="{8720E63A-D2A1-F681-BF36-88B715F11EBD}"/>
                </a:ext>
              </a:extLst>
            </p:cNvPr>
            <p:cNvSpPr>
              <a:spLocks/>
            </p:cNvSpPr>
            <p:nvPr/>
          </p:nvSpPr>
          <p:spPr>
            <a:xfrm>
              <a:off x="3652313" y="4316539"/>
              <a:ext cx="239553" cy="506539"/>
            </a:xfrm>
            <a:custGeom>
              <a:avLst/>
              <a:gdLst>
                <a:gd name="connsiteX0" fmla="*/ 51435 w 239553"/>
                <a:gd name="connsiteY0" fmla="*/ 480489 h 506539"/>
                <a:gd name="connsiteX1" fmla="*/ 0 w 239553"/>
                <a:gd name="connsiteY1" fmla="*/ 506539 h 506539"/>
                <a:gd name="connsiteX2" fmla="*/ 193500 w 239553"/>
                <a:gd name="connsiteY2" fmla="*/ 26432 h 506539"/>
                <a:gd name="connsiteX3" fmla="*/ 239554 w 239553"/>
                <a:gd name="connsiteY3" fmla="*/ 0 h 506539"/>
              </a:gdLst>
              <a:ahLst/>
              <a:cxnLst>
                <a:cxn ang="0">
                  <a:pos x="connsiteX0" y="connsiteY0"/>
                </a:cxn>
                <a:cxn ang="0">
                  <a:pos x="connsiteX1" y="connsiteY1"/>
                </a:cxn>
                <a:cxn ang="0">
                  <a:pos x="connsiteX2" y="connsiteY2"/>
                </a:cxn>
                <a:cxn ang="0">
                  <a:pos x="connsiteX3" y="connsiteY3"/>
                </a:cxn>
              </a:cxnLst>
              <a:rect l="l" t="t" r="r" b="b"/>
              <a:pathLst>
                <a:path w="239553" h="506539">
                  <a:moveTo>
                    <a:pt x="51435" y="480489"/>
                  </a:moveTo>
                  <a:lnTo>
                    <a:pt x="0" y="506539"/>
                  </a:lnTo>
                  <a:lnTo>
                    <a:pt x="193500" y="26432"/>
                  </a:lnTo>
                  <a:lnTo>
                    <a:pt x="239554" y="0"/>
                  </a:lnTo>
                  <a:close/>
                </a:path>
              </a:pathLst>
            </a:custGeom>
            <a:solidFill>
              <a:srgbClr val="FF6B00"/>
            </a:solidFill>
            <a:ln w="4763" cap="flat">
              <a:noFill/>
              <a:prstDash val="solid"/>
              <a:miter/>
            </a:ln>
          </p:spPr>
          <p:txBody>
            <a:bodyPr rtlCol="0" anchor="ctr"/>
            <a:lstStyle/>
            <a:p>
              <a:endParaRPr lang="en-GB" sz="1800"/>
            </a:p>
          </p:txBody>
        </p:sp>
        <p:sp>
          <p:nvSpPr>
            <p:cNvPr id="128" name="Freeform: Shape 127">
              <a:extLst>
                <a:ext uri="{FF2B5EF4-FFF2-40B4-BE49-F238E27FC236}">
                  <a16:creationId xmlns:a16="http://schemas.microsoft.com/office/drawing/2014/main" id="{DBC10973-0EB9-E267-6E95-280DB0861DD4}"/>
                </a:ext>
              </a:extLst>
            </p:cNvPr>
            <p:cNvSpPr>
              <a:spLocks/>
            </p:cNvSpPr>
            <p:nvPr/>
          </p:nvSpPr>
          <p:spPr>
            <a:xfrm>
              <a:off x="3631548" y="3337083"/>
              <a:ext cx="458819" cy="693277"/>
            </a:xfrm>
            <a:custGeom>
              <a:avLst/>
              <a:gdLst>
                <a:gd name="connsiteX0" fmla="*/ 56292 w 458819"/>
                <a:gd name="connsiteY0" fmla="*/ 657177 h 693277"/>
                <a:gd name="connsiteX1" fmla="*/ 0 w 458819"/>
                <a:gd name="connsiteY1" fmla="*/ 693277 h 693277"/>
                <a:gd name="connsiteX2" fmla="*/ 414147 w 458819"/>
                <a:gd name="connsiteY2" fmla="*/ 31670 h 693277"/>
                <a:gd name="connsiteX3" fmla="*/ 458819 w 458819"/>
                <a:gd name="connsiteY3" fmla="*/ 0 h 693277"/>
              </a:gdLst>
              <a:ahLst/>
              <a:cxnLst>
                <a:cxn ang="0">
                  <a:pos x="connsiteX0" y="connsiteY0"/>
                </a:cxn>
                <a:cxn ang="0">
                  <a:pos x="connsiteX1" y="connsiteY1"/>
                </a:cxn>
                <a:cxn ang="0">
                  <a:pos x="connsiteX2" y="connsiteY2"/>
                </a:cxn>
                <a:cxn ang="0">
                  <a:pos x="connsiteX3" y="connsiteY3"/>
                </a:cxn>
              </a:cxnLst>
              <a:rect l="l" t="t" r="r" b="b"/>
              <a:pathLst>
                <a:path w="458819" h="693277">
                  <a:moveTo>
                    <a:pt x="56292" y="657177"/>
                  </a:moveTo>
                  <a:lnTo>
                    <a:pt x="0" y="693277"/>
                  </a:lnTo>
                  <a:lnTo>
                    <a:pt x="414147" y="31670"/>
                  </a:lnTo>
                  <a:lnTo>
                    <a:pt x="458819" y="0"/>
                  </a:lnTo>
                  <a:close/>
                </a:path>
              </a:pathLst>
            </a:custGeom>
            <a:solidFill>
              <a:srgbClr val="F7A800"/>
            </a:solidFill>
            <a:ln w="4763" cap="flat">
              <a:noFill/>
              <a:prstDash val="solid"/>
              <a:miter/>
            </a:ln>
          </p:spPr>
          <p:txBody>
            <a:bodyPr rtlCol="0" anchor="ctr"/>
            <a:lstStyle/>
            <a:p>
              <a:endParaRPr lang="en-GB" sz="1800"/>
            </a:p>
          </p:txBody>
        </p:sp>
        <p:sp>
          <p:nvSpPr>
            <p:cNvPr id="129" name="Freeform: Shape 128">
              <a:extLst>
                <a:ext uri="{FF2B5EF4-FFF2-40B4-BE49-F238E27FC236}">
                  <a16:creationId xmlns:a16="http://schemas.microsoft.com/office/drawing/2014/main" id="{4FB0A12E-7C57-A6F1-C1A0-42CC420E4934}"/>
                </a:ext>
              </a:extLst>
            </p:cNvPr>
            <p:cNvSpPr>
              <a:spLocks/>
            </p:cNvSpPr>
            <p:nvPr/>
          </p:nvSpPr>
          <p:spPr>
            <a:xfrm>
              <a:off x="4225289" y="4062412"/>
              <a:ext cx="109823" cy="470916"/>
            </a:xfrm>
            <a:custGeom>
              <a:avLst/>
              <a:gdLst>
                <a:gd name="connsiteX0" fmla="*/ 31480 w 109823"/>
                <a:gd name="connsiteY0" fmla="*/ 455009 h 470916"/>
                <a:gd name="connsiteX1" fmla="*/ 0 w 109823"/>
                <a:gd name="connsiteY1" fmla="*/ 470916 h 470916"/>
                <a:gd name="connsiteX2" fmla="*/ 81153 w 109823"/>
                <a:gd name="connsiteY2" fmla="*/ 16431 h 470916"/>
                <a:gd name="connsiteX3" fmla="*/ 109823 w 109823"/>
                <a:gd name="connsiteY3" fmla="*/ 0 h 470916"/>
              </a:gdLst>
              <a:ahLst/>
              <a:cxnLst>
                <a:cxn ang="0">
                  <a:pos x="connsiteX0" y="connsiteY0"/>
                </a:cxn>
                <a:cxn ang="0">
                  <a:pos x="connsiteX1" y="connsiteY1"/>
                </a:cxn>
                <a:cxn ang="0">
                  <a:pos x="connsiteX2" y="connsiteY2"/>
                </a:cxn>
                <a:cxn ang="0">
                  <a:pos x="connsiteX3" y="connsiteY3"/>
                </a:cxn>
              </a:cxnLst>
              <a:rect l="l" t="t" r="r" b="b"/>
              <a:pathLst>
                <a:path w="109823" h="470916">
                  <a:moveTo>
                    <a:pt x="31480" y="455009"/>
                  </a:moveTo>
                  <a:lnTo>
                    <a:pt x="0" y="470916"/>
                  </a:lnTo>
                  <a:lnTo>
                    <a:pt x="81153" y="16431"/>
                  </a:lnTo>
                  <a:lnTo>
                    <a:pt x="109823" y="0"/>
                  </a:lnTo>
                  <a:close/>
                </a:path>
              </a:pathLst>
            </a:custGeom>
            <a:solidFill>
              <a:srgbClr val="FF6B00"/>
            </a:solidFill>
            <a:ln w="4763" cap="flat">
              <a:noFill/>
              <a:prstDash val="solid"/>
              <a:miter/>
            </a:ln>
          </p:spPr>
          <p:txBody>
            <a:bodyPr rtlCol="0" anchor="ctr"/>
            <a:lstStyle/>
            <a:p>
              <a:endParaRPr lang="en-GB" sz="1800"/>
            </a:p>
          </p:txBody>
        </p:sp>
        <p:sp>
          <p:nvSpPr>
            <p:cNvPr id="130" name="Freeform: Shape 129">
              <a:extLst>
                <a:ext uri="{FF2B5EF4-FFF2-40B4-BE49-F238E27FC236}">
                  <a16:creationId xmlns:a16="http://schemas.microsoft.com/office/drawing/2014/main" id="{427017B8-A1FB-050D-2F6B-A4804F578082}"/>
                </a:ext>
              </a:extLst>
            </p:cNvPr>
            <p:cNvSpPr>
              <a:spLocks/>
            </p:cNvSpPr>
            <p:nvPr/>
          </p:nvSpPr>
          <p:spPr>
            <a:xfrm>
              <a:off x="4090463" y="3155299"/>
              <a:ext cx="256079" cy="580691"/>
            </a:xfrm>
            <a:custGeom>
              <a:avLst/>
              <a:gdLst>
                <a:gd name="connsiteX0" fmla="*/ 38338 w 256079"/>
                <a:gd name="connsiteY0" fmla="*/ 556117 h 580691"/>
                <a:gd name="connsiteX1" fmla="*/ 0 w 256079"/>
                <a:gd name="connsiteY1" fmla="*/ 580692 h 580691"/>
                <a:gd name="connsiteX2" fmla="*/ 225266 w 256079"/>
                <a:gd name="connsiteY2" fmla="*/ 21860 h 580691"/>
                <a:gd name="connsiteX3" fmla="*/ 256079 w 256079"/>
                <a:gd name="connsiteY3" fmla="*/ 0 h 580691"/>
              </a:gdLst>
              <a:ahLst/>
              <a:cxnLst>
                <a:cxn ang="0">
                  <a:pos x="connsiteX0" y="connsiteY0"/>
                </a:cxn>
                <a:cxn ang="0">
                  <a:pos x="connsiteX1" y="connsiteY1"/>
                </a:cxn>
                <a:cxn ang="0">
                  <a:pos x="connsiteX2" y="connsiteY2"/>
                </a:cxn>
                <a:cxn ang="0">
                  <a:pos x="connsiteX3" y="connsiteY3"/>
                </a:cxn>
              </a:cxnLst>
              <a:rect l="l" t="t" r="r" b="b"/>
              <a:pathLst>
                <a:path w="256079" h="580691">
                  <a:moveTo>
                    <a:pt x="38338" y="556117"/>
                  </a:moveTo>
                  <a:lnTo>
                    <a:pt x="0" y="580692"/>
                  </a:lnTo>
                  <a:lnTo>
                    <a:pt x="225266" y="21860"/>
                  </a:lnTo>
                  <a:lnTo>
                    <a:pt x="256079" y="0"/>
                  </a:lnTo>
                  <a:close/>
                </a:path>
              </a:pathLst>
            </a:custGeom>
            <a:solidFill>
              <a:srgbClr val="F7A800"/>
            </a:solidFill>
            <a:ln w="4763" cap="flat">
              <a:noFill/>
              <a:prstDash val="solid"/>
              <a:miter/>
            </a:ln>
          </p:spPr>
          <p:txBody>
            <a:bodyPr rtlCol="0" anchor="ctr"/>
            <a:lstStyle/>
            <a:p>
              <a:endParaRPr lang="en-GB" sz="1800"/>
            </a:p>
          </p:txBody>
        </p:sp>
        <p:sp>
          <p:nvSpPr>
            <p:cNvPr id="131" name="Freeform: Shape 130">
              <a:extLst>
                <a:ext uri="{FF2B5EF4-FFF2-40B4-BE49-F238E27FC236}">
                  <a16:creationId xmlns:a16="http://schemas.microsoft.com/office/drawing/2014/main" id="{78E33DCA-AB46-036F-F9B2-6E15CCA0B520}"/>
                </a:ext>
              </a:extLst>
            </p:cNvPr>
            <p:cNvSpPr>
              <a:spLocks/>
            </p:cNvSpPr>
            <p:nvPr/>
          </p:nvSpPr>
          <p:spPr>
            <a:xfrm>
              <a:off x="3444858" y="2592324"/>
              <a:ext cx="910066" cy="398764"/>
            </a:xfrm>
            <a:custGeom>
              <a:avLst/>
              <a:gdLst>
                <a:gd name="connsiteX0" fmla="*/ 0 w 910066"/>
                <a:gd name="connsiteY0" fmla="*/ 398764 h 398764"/>
                <a:gd name="connsiteX1" fmla="*/ 3000 w 910066"/>
                <a:gd name="connsiteY1" fmla="*/ 396192 h 398764"/>
                <a:gd name="connsiteX2" fmla="*/ 690896 w 910066"/>
                <a:gd name="connsiteY2" fmla="*/ 89249 h 398764"/>
                <a:gd name="connsiteX3" fmla="*/ 101013 w 910066"/>
                <a:gd name="connsiteY3" fmla="*/ 312849 h 398764"/>
                <a:gd name="connsiteX4" fmla="*/ 127730 w 910066"/>
                <a:gd name="connsiteY4" fmla="*/ 290179 h 398764"/>
                <a:gd name="connsiteX5" fmla="*/ 910066 w 910066"/>
                <a:gd name="connsiteY5" fmla="*/ 0 h 3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066" h="398764">
                  <a:moveTo>
                    <a:pt x="0" y="398764"/>
                  </a:moveTo>
                  <a:lnTo>
                    <a:pt x="3000" y="396192"/>
                  </a:lnTo>
                  <a:lnTo>
                    <a:pt x="690896" y="89249"/>
                  </a:lnTo>
                  <a:lnTo>
                    <a:pt x="101013" y="312849"/>
                  </a:lnTo>
                  <a:lnTo>
                    <a:pt x="127730" y="290179"/>
                  </a:lnTo>
                  <a:lnTo>
                    <a:pt x="910066" y="0"/>
                  </a:lnTo>
                  <a:close/>
                </a:path>
              </a:pathLst>
            </a:custGeom>
            <a:solidFill>
              <a:srgbClr val="0067B2"/>
            </a:solidFill>
            <a:ln w="4763" cap="flat">
              <a:noFill/>
              <a:prstDash val="solid"/>
              <a:miter/>
            </a:ln>
          </p:spPr>
          <p:txBody>
            <a:bodyPr rtlCol="0" anchor="ctr"/>
            <a:lstStyle/>
            <a:p>
              <a:endParaRPr lang="en-GB" sz="1800"/>
            </a:p>
          </p:txBody>
        </p:sp>
        <p:sp>
          <p:nvSpPr>
            <p:cNvPr id="132" name="Freeform: Shape 131">
              <a:extLst>
                <a:ext uri="{FF2B5EF4-FFF2-40B4-BE49-F238E27FC236}">
                  <a16:creationId xmlns:a16="http://schemas.microsoft.com/office/drawing/2014/main" id="{13AEC0F3-EF3A-EA1A-BA3A-83F7660A62A6}"/>
                </a:ext>
              </a:extLst>
            </p:cNvPr>
            <p:cNvSpPr>
              <a:spLocks/>
            </p:cNvSpPr>
            <p:nvPr/>
          </p:nvSpPr>
          <p:spPr>
            <a:xfrm>
              <a:off x="3722702" y="2558748"/>
              <a:ext cx="645366" cy="196119"/>
            </a:xfrm>
            <a:custGeom>
              <a:avLst/>
              <a:gdLst>
                <a:gd name="connsiteX0" fmla="*/ 0 w 645366"/>
                <a:gd name="connsiteY0" fmla="*/ 196120 h 196119"/>
                <a:gd name="connsiteX1" fmla="*/ 7668 w 645366"/>
                <a:gd name="connsiteY1" fmla="*/ 189595 h 196119"/>
                <a:gd name="connsiteX2" fmla="*/ 446199 w 645366"/>
                <a:gd name="connsiteY2" fmla="*/ 52911 h 196119"/>
                <a:gd name="connsiteX3" fmla="*/ 56579 w 645366"/>
                <a:gd name="connsiteY3" fmla="*/ 148018 h 196119"/>
                <a:gd name="connsiteX4" fmla="*/ 70295 w 645366"/>
                <a:gd name="connsiteY4" fmla="*/ 136350 h 196119"/>
                <a:gd name="connsiteX5" fmla="*/ 645366 w 645366"/>
                <a:gd name="connsiteY5" fmla="*/ 0 h 196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5366" h="196119">
                  <a:moveTo>
                    <a:pt x="0" y="196120"/>
                  </a:moveTo>
                  <a:lnTo>
                    <a:pt x="7668" y="189595"/>
                  </a:lnTo>
                  <a:lnTo>
                    <a:pt x="446199" y="52911"/>
                  </a:lnTo>
                  <a:lnTo>
                    <a:pt x="56579" y="148018"/>
                  </a:lnTo>
                  <a:lnTo>
                    <a:pt x="70295" y="136350"/>
                  </a:lnTo>
                  <a:lnTo>
                    <a:pt x="645366" y="0"/>
                  </a:lnTo>
                  <a:close/>
                </a:path>
              </a:pathLst>
            </a:custGeom>
            <a:solidFill>
              <a:srgbClr val="0067B2"/>
            </a:solidFill>
            <a:ln w="4763" cap="flat">
              <a:noFill/>
              <a:prstDash val="solid"/>
              <a:miter/>
            </a:ln>
          </p:spPr>
          <p:txBody>
            <a:bodyPr rtlCol="0" anchor="ctr"/>
            <a:lstStyle/>
            <a:p>
              <a:endParaRPr lang="en-GB" sz="1800"/>
            </a:p>
          </p:txBody>
        </p:sp>
        <p:sp>
          <p:nvSpPr>
            <p:cNvPr id="133" name="Freeform: Shape 132">
              <a:extLst>
                <a:ext uri="{FF2B5EF4-FFF2-40B4-BE49-F238E27FC236}">
                  <a16:creationId xmlns:a16="http://schemas.microsoft.com/office/drawing/2014/main" id="{4AE20CC0-D29A-2125-3D31-71039E3E00F1}"/>
                </a:ext>
              </a:extLst>
            </p:cNvPr>
            <p:cNvSpPr>
              <a:spLocks/>
            </p:cNvSpPr>
            <p:nvPr/>
          </p:nvSpPr>
          <p:spPr>
            <a:xfrm>
              <a:off x="3890390" y="2529411"/>
              <a:ext cx="486156" cy="82867"/>
            </a:xfrm>
            <a:custGeom>
              <a:avLst/>
              <a:gdLst>
                <a:gd name="connsiteX0" fmla="*/ 0 w 486156"/>
                <a:gd name="connsiteY0" fmla="*/ 82868 h 82867"/>
                <a:gd name="connsiteX1" fmla="*/ 11525 w 486156"/>
                <a:gd name="connsiteY1" fmla="*/ 73105 h 82867"/>
                <a:gd name="connsiteX2" fmla="*/ 301990 w 486156"/>
                <a:gd name="connsiteY2" fmla="*/ 21908 h 82867"/>
                <a:gd name="connsiteX3" fmla="*/ 38195 w 486156"/>
                <a:gd name="connsiteY3" fmla="*/ 50435 h 82867"/>
                <a:gd name="connsiteX4" fmla="*/ 43196 w 486156"/>
                <a:gd name="connsiteY4" fmla="*/ 46149 h 82867"/>
                <a:gd name="connsiteX5" fmla="*/ 486156 w 486156"/>
                <a:gd name="connsiteY5" fmla="*/ 0 h 8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156" h="82867">
                  <a:moveTo>
                    <a:pt x="0" y="82868"/>
                  </a:moveTo>
                  <a:lnTo>
                    <a:pt x="11525" y="73105"/>
                  </a:lnTo>
                  <a:lnTo>
                    <a:pt x="301990" y="21908"/>
                  </a:lnTo>
                  <a:lnTo>
                    <a:pt x="38195" y="50435"/>
                  </a:lnTo>
                  <a:lnTo>
                    <a:pt x="43196" y="46149"/>
                  </a:lnTo>
                  <a:lnTo>
                    <a:pt x="486156" y="0"/>
                  </a:lnTo>
                  <a:close/>
                </a:path>
              </a:pathLst>
            </a:custGeom>
            <a:solidFill>
              <a:srgbClr val="0067B2"/>
            </a:solidFill>
            <a:ln w="4763" cap="flat">
              <a:noFill/>
              <a:prstDash val="solid"/>
              <a:miter/>
            </a:ln>
          </p:spPr>
          <p:txBody>
            <a:bodyPr rtlCol="0" anchor="ctr"/>
            <a:lstStyle/>
            <a:p>
              <a:endParaRPr lang="en-GB" sz="1800"/>
            </a:p>
          </p:txBody>
        </p:sp>
        <p:sp>
          <p:nvSpPr>
            <p:cNvPr id="134" name="Freeform: Shape 133">
              <a:extLst>
                <a:ext uri="{FF2B5EF4-FFF2-40B4-BE49-F238E27FC236}">
                  <a16:creationId xmlns:a16="http://schemas.microsoft.com/office/drawing/2014/main" id="{25B2A59C-C1A7-B733-EC3A-D7358E124F23}"/>
                </a:ext>
              </a:extLst>
            </p:cNvPr>
            <p:cNvSpPr>
              <a:spLocks/>
            </p:cNvSpPr>
            <p:nvPr/>
          </p:nvSpPr>
          <p:spPr>
            <a:xfrm>
              <a:off x="3979020" y="2498264"/>
              <a:ext cx="253460" cy="18526"/>
            </a:xfrm>
            <a:custGeom>
              <a:avLst/>
              <a:gdLst>
                <a:gd name="connsiteX0" fmla="*/ 0 w 253460"/>
                <a:gd name="connsiteY0" fmla="*/ 0 h 18526"/>
                <a:gd name="connsiteX1" fmla="*/ 253460 w 253460"/>
                <a:gd name="connsiteY1" fmla="*/ 9668 h 18526"/>
                <a:gd name="connsiteX2" fmla="*/ 21717 w 253460"/>
                <a:gd name="connsiteY2" fmla="*/ 18526 h 18526"/>
                <a:gd name="connsiteX3" fmla="*/ 11335 w 253460"/>
                <a:gd name="connsiteY3" fmla="*/ 9668 h 18526"/>
                <a:gd name="connsiteX4" fmla="*/ 11335 w 253460"/>
                <a:gd name="connsiteY4" fmla="*/ 9668 h 18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460" h="18526">
                  <a:moveTo>
                    <a:pt x="0" y="0"/>
                  </a:moveTo>
                  <a:lnTo>
                    <a:pt x="253460" y="9668"/>
                  </a:lnTo>
                  <a:lnTo>
                    <a:pt x="21717" y="18526"/>
                  </a:lnTo>
                  <a:lnTo>
                    <a:pt x="11335" y="9668"/>
                  </a:lnTo>
                  <a:lnTo>
                    <a:pt x="11335" y="9668"/>
                  </a:lnTo>
                  <a:close/>
                </a:path>
              </a:pathLst>
            </a:custGeom>
            <a:solidFill>
              <a:srgbClr val="0067B2"/>
            </a:solidFill>
            <a:ln w="4763" cap="flat">
              <a:noFill/>
              <a:prstDash val="solid"/>
              <a:miter/>
            </a:ln>
          </p:spPr>
          <p:txBody>
            <a:bodyPr rtlCol="0" anchor="ctr"/>
            <a:lstStyle/>
            <a:p>
              <a:endParaRPr lang="en-GB" sz="1800"/>
            </a:p>
          </p:txBody>
        </p:sp>
        <p:sp>
          <p:nvSpPr>
            <p:cNvPr id="135" name="Freeform: Shape 134">
              <a:extLst>
                <a:ext uri="{FF2B5EF4-FFF2-40B4-BE49-F238E27FC236}">
                  <a16:creationId xmlns:a16="http://schemas.microsoft.com/office/drawing/2014/main" id="{2AF93F0C-84C9-048B-C51C-8B67571B2F8E}"/>
                </a:ext>
              </a:extLst>
            </p:cNvPr>
            <p:cNvSpPr>
              <a:spLocks/>
            </p:cNvSpPr>
            <p:nvPr/>
          </p:nvSpPr>
          <p:spPr>
            <a:xfrm>
              <a:off x="3862482" y="2398823"/>
              <a:ext cx="514064" cy="87630"/>
            </a:xfrm>
            <a:custGeom>
              <a:avLst/>
              <a:gdLst>
                <a:gd name="connsiteX0" fmla="*/ 45482 w 514064"/>
                <a:gd name="connsiteY0" fmla="*/ 38814 h 87630"/>
                <a:gd name="connsiteX1" fmla="*/ 40338 w 514064"/>
                <a:gd name="connsiteY1" fmla="*/ 34433 h 87630"/>
                <a:gd name="connsiteX2" fmla="*/ 329898 w 514064"/>
                <a:gd name="connsiteY2" fmla="*/ 65722 h 87630"/>
                <a:gd name="connsiteX3" fmla="*/ 11239 w 514064"/>
                <a:gd name="connsiteY3" fmla="*/ 9573 h 87630"/>
                <a:gd name="connsiteX4" fmla="*/ 0 w 514064"/>
                <a:gd name="connsiteY4" fmla="*/ 0 h 87630"/>
                <a:gd name="connsiteX5" fmla="*/ 514064 w 514064"/>
                <a:gd name="connsiteY5" fmla="*/ 87630 h 8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064" h="87630">
                  <a:moveTo>
                    <a:pt x="45482" y="38814"/>
                  </a:moveTo>
                  <a:lnTo>
                    <a:pt x="40338" y="34433"/>
                  </a:lnTo>
                  <a:lnTo>
                    <a:pt x="329898" y="65722"/>
                  </a:lnTo>
                  <a:lnTo>
                    <a:pt x="11239" y="9573"/>
                  </a:lnTo>
                  <a:lnTo>
                    <a:pt x="0" y="0"/>
                  </a:lnTo>
                  <a:lnTo>
                    <a:pt x="514064" y="87630"/>
                  </a:lnTo>
                  <a:close/>
                </a:path>
              </a:pathLst>
            </a:custGeom>
            <a:solidFill>
              <a:srgbClr val="0067B2"/>
            </a:solidFill>
            <a:ln w="4763" cap="flat">
              <a:noFill/>
              <a:prstDash val="solid"/>
              <a:miter/>
            </a:ln>
          </p:spPr>
          <p:txBody>
            <a:bodyPr rtlCol="0" anchor="ctr"/>
            <a:lstStyle/>
            <a:p>
              <a:endParaRPr lang="en-GB" sz="1800"/>
            </a:p>
          </p:txBody>
        </p:sp>
        <p:sp>
          <p:nvSpPr>
            <p:cNvPr id="136" name="Freeform: Shape 135">
              <a:extLst>
                <a:ext uri="{FF2B5EF4-FFF2-40B4-BE49-F238E27FC236}">
                  <a16:creationId xmlns:a16="http://schemas.microsoft.com/office/drawing/2014/main" id="{53BB2AEC-5A74-D654-B2FA-FCE1B5A941D7}"/>
                </a:ext>
              </a:extLst>
            </p:cNvPr>
            <p:cNvSpPr>
              <a:spLocks/>
            </p:cNvSpPr>
            <p:nvPr/>
          </p:nvSpPr>
          <p:spPr>
            <a:xfrm>
              <a:off x="4235671" y="1373028"/>
              <a:ext cx="160543" cy="522827"/>
            </a:xfrm>
            <a:custGeom>
              <a:avLst/>
              <a:gdLst>
                <a:gd name="connsiteX0" fmla="*/ 149971 w 160543"/>
                <a:gd name="connsiteY0" fmla="*/ 515303 h 522827"/>
                <a:gd name="connsiteX1" fmla="*/ 0 w 160543"/>
                <a:gd name="connsiteY1" fmla="*/ 0 h 522827"/>
                <a:gd name="connsiteX2" fmla="*/ 16240 w 160543"/>
                <a:gd name="connsiteY2" fmla="*/ 10382 h 522827"/>
                <a:gd name="connsiteX3" fmla="*/ 160544 w 160543"/>
                <a:gd name="connsiteY3" fmla="*/ 522827 h 522827"/>
              </a:gdLst>
              <a:ahLst/>
              <a:cxnLst>
                <a:cxn ang="0">
                  <a:pos x="connsiteX0" y="connsiteY0"/>
                </a:cxn>
                <a:cxn ang="0">
                  <a:pos x="connsiteX1" y="connsiteY1"/>
                </a:cxn>
                <a:cxn ang="0">
                  <a:pos x="connsiteX2" y="connsiteY2"/>
                </a:cxn>
                <a:cxn ang="0">
                  <a:pos x="connsiteX3" y="connsiteY3"/>
                </a:cxn>
              </a:cxnLst>
              <a:rect l="l" t="t" r="r" b="b"/>
              <a:pathLst>
                <a:path w="160543" h="522827">
                  <a:moveTo>
                    <a:pt x="149971" y="515303"/>
                  </a:moveTo>
                  <a:lnTo>
                    <a:pt x="0" y="0"/>
                  </a:lnTo>
                  <a:lnTo>
                    <a:pt x="16240" y="10382"/>
                  </a:lnTo>
                  <a:lnTo>
                    <a:pt x="160544" y="522827"/>
                  </a:lnTo>
                  <a:close/>
                </a:path>
              </a:pathLst>
            </a:custGeom>
            <a:solidFill>
              <a:srgbClr val="53C1F0"/>
            </a:solidFill>
            <a:ln w="4763" cap="flat">
              <a:noFill/>
              <a:prstDash val="solid"/>
              <a:miter/>
            </a:ln>
          </p:spPr>
          <p:txBody>
            <a:bodyPr rtlCol="0" anchor="ctr"/>
            <a:lstStyle/>
            <a:p>
              <a:endParaRPr lang="en-GB" sz="1800"/>
            </a:p>
          </p:txBody>
        </p:sp>
        <p:sp>
          <p:nvSpPr>
            <p:cNvPr id="137" name="Freeform: Shape 136">
              <a:extLst>
                <a:ext uri="{FF2B5EF4-FFF2-40B4-BE49-F238E27FC236}">
                  <a16:creationId xmlns:a16="http://schemas.microsoft.com/office/drawing/2014/main" id="{DE38146E-CAD6-93F9-86CF-67C0E6FA2234}"/>
                </a:ext>
              </a:extLst>
            </p:cNvPr>
            <p:cNvSpPr>
              <a:spLocks/>
            </p:cNvSpPr>
            <p:nvPr/>
          </p:nvSpPr>
          <p:spPr>
            <a:xfrm>
              <a:off x="4631245" y="1520666"/>
              <a:ext cx="94011" cy="474106"/>
            </a:xfrm>
            <a:custGeom>
              <a:avLst/>
              <a:gdLst>
                <a:gd name="connsiteX0" fmla="*/ 94012 w 94011"/>
                <a:gd name="connsiteY0" fmla="*/ 0 h 474106"/>
                <a:gd name="connsiteX1" fmla="*/ 14144 w 94011"/>
                <a:gd name="connsiteY1" fmla="*/ 464058 h 474106"/>
                <a:gd name="connsiteX2" fmla="*/ 0 w 94011"/>
                <a:gd name="connsiteY2" fmla="*/ 474107 h 474106"/>
                <a:gd name="connsiteX3" fmla="*/ 83391 w 94011"/>
                <a:gd name="connsiteY3" fmla="*/ 6810 h 474106"/>
              </a:gdLst>
              <a:ahLst/>
              <a:cxnLst>
                <a:cxn ang="0">
                  <a:pos x="connsiteX0" y="connsiteY0"/>
                </a:cxn>
                <a:cxn ang="0">
                  <a:pos x="connsiteX1" y="connsiteY1"/>
                </a:cxn>
                <a:cxn ang="0">
                  <a:pos x="connsiteX2" y="connsiteY2"/>
                </a:cxn>
                <a:cxn ang="0">
                  <a:pos x="connsiteX3" y="connsiteY3"/>
                </a:cxn>
              </a:cxnLst>
              <a:rect l="l" t="t" r="r" b="b"/>
              <a:pathLst>
                <a:path w="94011" h="474106">
                  <a:moveTo>
                    <a:pt x="94012" y="0"/>
                  </a:moveTo>
                  <a:lnTo>
                    <a:pt x="14144" y="464058"/>
                  </a:lnTo>
                  <a:lnTo>
                    <a:pt x="0" y="474107"/>
                  </a:lnTo>
                  <a:lnTo>
                    <a:pt x="83391" y="6810"/>
                  </a:lnTo>
                  <a:close/>
                </a:path>
              </a:pathLst>
            </a:custGeom>
            <a:solidFill>
              <a:srgbClr val="53C1F0"/>
            </a:solidFill>
            <a:ln w="4763" cap="flat">
              <a:noFill/>
              <a:prstDash val="solid"/>
              <a:miter/>
            </a:ln>
          </p:spPr>
          <p:txBody>
            <a:bodyPr rtlCol="0" anchor="ctr"/>
            <a:lstStyle/>
            <a:p>
              <a:endParaRPr lang="en-GB" sz="1800"/>
            </a:p>
          </p:txBody>
        </p:sp>
        <p:sp>
          <p:nvSpPr>
            <p:cNvPr id="138" name="Freeform: Shape 137">
              <a:extLst>
                <a:ext uri="{FF2B5EF4-FFF2-40B4-BE49-F238E27FC236}">
                  <a16:creationId xmlns:a16="http://schemas.microsoft.com/office/drawing/2014/main" id="{6DA5A71E-1C8F-BD87-858C-31B1CBA93693}"/>
                </a:ext>
              </a:extLst>
            </p:cNvPr>
            <p:cNvSpPr>
              <a:spLocks/>
            </p:cNvSpPr>
            <p:nvPr/>
          </p:nvSpPr>
          <p:spPr>
            <a:xfrm>
              <a:off x="4661677" y="644937"/>
              <a:ext cx="32766" cy="434339"/>
            </a:xfrm>
            <a:custGeom>
              <a:avLst/>
              <a:gdLst>
                <a:gd name="connsiteX0" fmla="*/ 27146 w 32766"/>
                <a:gd name="connsiteY0" fmla="*/ 2858 h 434339"/>
                <a:gd name="connsiteX1" fmla="*/ 32766 w 32766"/>
                <a:gd name="connsiteY1" fmla="*/ 0 h 434339"/>
                <a:gd name="connsiteX2" fmla="*/ 4429 w 32766"/>
                <a:gd name="connsiteY2" fmla="*/ 431768 h 434339"/>
                <a:gd name="connsiteX3" fmla="*/ 0 w 32766"/>
                <a:gd name="connsiteY3" fmla="*/ 434340 h 434339"/>
              </a:gdLst>
              <a:ahLst/>
              <a:cxnLst>
                <a:cxn ang="0">
                  <a:pos x="connsiteX0" y="connsiteY0"/>
                </a:cxn>
                <a:cxn ang="0">
                  <a:pos x="connsiteX1" y="connsiteY1"/>
                </a:cxn>
                <a:cxn ang="0">
                  <a:pos x="connsiteX2" y="connsiteY2"/>
                </a:cxn>
                <a:cxn ang="0">
                  <a:pos x="connsiteX3" y="connsiteY3"/>
                </a:cxn>
              </a:cxnLst>
              <a:rect l="l" t="t" r="r" b="b"/>
              <a:pathLst>
                <a:path w="32766" h="434339">
                  <a:moveTo>
                    <a:pt x="27146" y="2858"/>
                  </a:moveTo>
                  <a:lnTo>
                    <a:pt x="32766" y="0"/>
                  </a:lnTo>
                  <a:lnTo>
                    <a:pt x="4429" y="431768"/>
                  </a:lnTo>
                  <a:lnTo>
                    <a:pt x="0" y="434340"/>
                  </a:lnTo>
                  <a:close/>
                </a:path>
              </a:pathLst>
            </a:custGeom>
            <a:solidFill>
              <a:srgbClr val="96C11E"/>
            </a:solidFill>
            <a:ln w="4763" cap="flat">
              <a:noFill/>
              <a:prstDash val="solid"/>
              <a:miter/>
            </a:ln>
          </p:spPr>
          <p:txBody>
            <a:bodyPr rtlCol="0" anchor="ctr"/>
            <a:lstStyle/>
            <a:p>
              <a:endParaRPr lang="en-GB" sz="1800"/>
            </a:p>
          </p:txBody>
        </p:sp>
        <p:sp>
          <p:nvSpPr>
            <p:cNvPr id="139" name="Freeform: Shape 138">
              <a:extLst>
                <a:ext uri="{FF2B5EF4-FFF2-40B4-BE49-F238E27FC236}">
                  <a16:creationId xmlns:a16="http://schemas.microsoft.com/office/drawing/2014/main" id="{6722897A-A62E-7160-56C0-1D4439537BFE}"/>
                </a:ext>
              </a:extLst>
            </p:cNvPr>
            <p:cNvSpPr>
              <a:spLocks/>
            </p:cNvSpPr>
            <p:nvPr/>
          </p:nvSpPr>
          <p:spPr>
            <a:xfrm>
              <a:off x="4444412" y="593312"/>
              <a:ext cx="33337" cy="441960"/>
            </a:xfrm>
            <a:custGeom>
              <a:avLst/>
              <a:gdLst>
                <a:gd name="connsiteX0" fmla="*/ 5715 w 33337"/>
                <a:gd name="connsiteY0" fmla="*/ 2905 h 441960"/>
                <a:gd name="connsiteX1" fmla="*/ 33338 w 33337"/>
                <a:gd name="connsiteY1" fmla="*/ 441960 h 441960"/>
                <a:gd name="connsiteX2" fmla="*/ 28813 w 33337"/>
                <a:gd name="connsiteY2" fmla="*/ 439341 h 441960"/>
                <a:gd name="connsiteX3" fmla="*/ 0 w 33337"/>
                <a:gd name="connsiteY3" fmla="*/ 0 h 441960"/>
              </a:gdLst>
              <a:ahLst/>
              <a:cxnLst>
                <a:cxn ang="0">
                  <a:pos x="connsiteX0" y="connsiteY0"/>
                </a:cxn>
                <a:cxn ang="0">
                  <a:pos x="connsiteX1" y="connsiteY1"/>
                </a:cxn>
                <a:cxn ang="0">
                  <a:pos x="connsiteX2" y="connsiteY2"/>
                </a:cxn>
                <a:cxn ang="0">
                  <a:pos x="connsiteX3" y="connsiteY3"/>
                </a:cxn>
              </a:cxnLst>
              <a:rect l="l" t="t" r="r" b="b"/>
              <a:pathLst>
                <a:path w="33337" h="441960">
                  <a:moveTo>
                    <a:pt x="5715" y="2905"/>
                  </a:moveTo>
                  <a:lnTo>
                    <a:pt x="33338" y="441960"/>
                  </a:lnTo>
                  <a:lnTo>
                    <a:pt x="28813" y="439341"/>
                  </a:lnTo>
                  <a:lnTo>
                    <a:pt x="0" y="0"/>
                  </a:lnTo>
                  <a:close/>
                </a:path>
              </a:pathLst>
            </a:custGeom>
            <a:solidFill>
              <a:srgbClr val="96C11E"/>
            </a:solidFill>
            <a:ln w="4763" cap="flat">
              <a:noFill/>
              <a:prstDash val="solid"/>
              <a:miter/>
            </a:ln>
          </p:spPr>
          <p:txBody>
            <a:bodyPr rtlCol="0" anchor="ctr"/>
            <a:lstStyle/>
            <a:p>
              <a:endParaRPr lang="en-GB" sz="1800"/>
            </a:p>
          </p:txBody>
        </p:sp>
        <p:sp>
          <p:nvSpPr>
            <p:cNvPr id="140" name="Freeform: Shape 139">
              <a:extLst>
                <a:ext uri="{FF2B5EF4-FFF2-40B4-BE49-F238E27FC236}">
                  <a16:creationId xmlns:a16="http://schemas.microsoft.com/office/drawing/2014/main" id="{BAFF90AB-B8B9-C304-4854-2505907C1161}"/>
                </a:ext>
              </a:extLst>
            </p:cNvPr>
            <p:cNvSpPr>
              <a:spLocks/>
            </p:cNvSpPr>
            <p:nvPr/>
          </p:nvSpPr>
          <p:spPr>
            <a:xfrm>
              <a:off x="4410884" y="1485376"/>
              <a:ext cx="96488" cy="489346"/>
            </a:xfrm>
            <a:custGeom>
              <a:avLst/>
              <a:gdLst>
                <a:gd name="connsiteX0" fmla="*/ 10335 w 96488"/>
                <a:gd name="connsiteY0" fmla="*/ 6620 h 489346"/>
                <a:gd name="connsiteX1" fmla="*/ 96488 w 96488"/>
                <a:gd name="connsiteY1" fmla="*/ 489347 h 489346"/>
                <a:gd name="connsiteX2" fmla="*/ 82487 w 96488"/>
                <a:gd name="connsiteY2" fmla="*/ 479441 h 489346"/>
                <a:gd name="connsiteX3" fmla="*/ 0 w 96488"/>
                <a:gd name="connsiteY3" fmla="*/ 0 h 489346"/>
              </a:gdLst>
              <a:ahLst/>
              <a:cxnLst>
                <a:cxn ang="0">
                  <a:pos x="connsiteX0" y="connsiteY0"/>
                </a:cxn>
                <a:cxn ang="0">
                  <a:pos x="connsiteX1" y="connsiteY1"/>
                </a:cxn>
                <a:cxn ang="0">
                  <a:pos x="connsiteX2" y="connsiteY2"/>
                </a:cxn>
                <a:cxn ang="0">
                  <a:pos x="connsiteX3" y="connsiteY3"/>
                </a:cxn>
              </a:cxnLst>
              <a:rect l="l" t="t" r="r" b="b"/>
              <a:pathLst>
                <a:path w="96488" h="489346">
                  <a:moveTo>
                    <a:pt x="10335" y="6620"/>
                  </a:moveTo>
                  <a:lnTo>
                    <a:pt x="96488" y="489347"/>
                  </a:lnTo>
                  <a:lnTo>
                    <a:pt x="82487" y="479441"/>
                  </a:lnTo>
                  <a:lnTo>
                    <a:pt x="0" y="0"/>
                  </a:lnTo>
                  <a:close/>
                </a:path>
              </a:pathLst>
            </a:custGeom>
            <a:solidFill>
              <a:srgbClr val="53C1F0"/>
            </a:solidFill>
            <a:ln w="4763" cap="flat">
              <a:noFill/>
              <a:prstDash val="solid"/>
              <a:miter/>
            </a:ln>
          </p:spPr>
          <p:txBody>
            <a:bodyPr rtlCol="0" anchor="ctr"/>
            <a:lstStyle/>
            <a:p>
              <a:endParaRPr lang="en-GB" sz="1800"/>
            </a:p>
          </p:txBody>
        </p:sp>
        <p:sp>
          <p:nvSpPr>
            <p:cNvPr id="141" name="Freeform: Shape 140">
              <a:extLst>
                <a:ext uri="{FF2B5EF4-FFF2-40B4-BE49-F238E27FC236}">
                  <a16:creationId xmlns:a16="http://schemas.microsoft.com/office/drawing/2014/main" id="{BC588AFB-42F0-6348-B82F-6F214BDD1A4A}"/>
                </a:ext>
              </a:extLst>
            </p:cNvPr>
            <p:cNvSpPr>
              <a:spLocks/>
            </p:cNvSpPr>
            <p:nvPr/>
          </p:nvSpPr>
          <p:spPr>
            <a:xfrm>
              <a:off x="4403454" y="3038331"/>
              <a:ext cx="107918" cy="496919"/>
            </a:xfrm>
            <a:custGeom>
              <a:avLst/>
              <a:gdLst>
                <a:gd name="connsiteX0" fmla="*/ 25146 w 107918"/>
                <a:gd name="connsiteY0" fmla="*/ 480774 h 496919"/>
                <a:gd name="connsiteX1" fmla="*/ 0 w 107918"/>
                <a:gd name="connsiteY1" fmla="*/ 496919 h 496919"/>
                <a:gd name="connsiteX2" fmla="*/ 85916 w 107918"/>
                <a:gd name="connsiteY2" fmla="*/ 15573 h 496919"/>
                <a:gd name="connsiteX3" fmla="*/ 107918 w 107918"/>
                <a:gd name="connsiteY3" fmla="*/ 0 h 496919"/>
              </a:gdLst>
              <a:ahLst/>
              <a:cxnLst>
                <a:cxn ang="0">
                  <a:pos x="connsiteX0" y="connsiteY0"/>
                </a:cxn>
                <a:cxn ang="0">
                  <a:pos x="connsiteX1" y="connsiteY1"/>
                </a:cxn>
                <a:cxn ang="0">
                  <a:pos x="connsiteX2" y="connsiteY2"/>
                </a:cxn>
                <a:cxn ang="0">
                  <a:pos x="connsiteX3" y="connsiteY3"/>
                </a:cxn>
              </a:cxnLst>
              <a:rect l="l" t="t" r="r" b="b"/>
              <a:pathLst>
                <a:path w="107918" h="496919">
                  <a:moveTo>
                    <a:pt x="25146" y="480774"/>
                  </a:moveTo>
                  <a:lnTo>
                    <a:pt x="0" y="496919"/>
                  </a:lnTo>
                  <a:lnTo>
                    <a:pt x="85916" y="15573"/>
                  </a:lnTo>
                  <a:lnTo>
                    <a:pt x="107918" y="0"/>
                  </a:lnTo>
                  <a:close/>
                </a:path>
              </a:pathLst>
            </a:custGeom>
            <a:solidFill>
              <a:srgbClr val="F7A800"/>
            </a:solidFill>
            <a:ln w="4763" cap="flat">
              <a:noFill/>
              <a:prstDash val="solid"/>
              <a:miter/>
            </a:ln>
          </p:spPr>
          <p:txBody>
            <a:bodyPr rtlCol="0" anchor="ctr"/>
            <a:lstStyle/>
            <a:p>
              <a:endParaRPr lang="en-GB" sz="1800"/>
            </a:p>
          </p:txBody>
        </p:sp>
        <p:sp>
          <p:nvSpPr>
            <p:cNvPr id="142" name="Freeform: Shape 141">
              <a:extLst>
                <a:ext uri="{FF2B5EF4-FFF2-40B4-BE49-F238E27FC236}">
                  <a16:creationId xmlns:a16="http://schemas.microsoft.com/office/drawing/2014/main" id="{BB40D9E1-E9D4-98A3-7B40-A1063FE6CE3B}"/>
                </a:ext>
              </a:extLst>
            </p:cNvPr>
            <p:cNvSpPr>
              <a:spLocks/>
            </p:cNvSpPr>
            <p:nvPr/>
          </p:nvSpPr>
          <p:spPr>
            <a:xfrm>
              <a:off x="4506943" y="1547002"/>
              <a:ext cx="31384" cy="449675"/>
            </a:xfrm>
            <a:custGeom>
              <a:avLst/>
              <a:gdLst>
                <a:gd name="connsiteX0" fmla="*/ 29385 w 31384"/>
                <a:gd name="connsiteY0" fmla="*/ 448247 h 449675"/>
                <a:gd name="connsiteX1" fmla="*/ 0 w 31384"/>
                <a:gd name="connsiteY1" fmla="*/ 0 h 449675"/>
                <a:gd name="connsiteX2" fmla="*/ 3191 w 31384"/>
                <a:gd name="connsiteY2" fmla="*/ 2048 h 449675"/>
                <a:gd name="connsiteX3" fmla="*/ 31385 w 31384"/>
                <a:gd name="connsiteY3" fmla="*/ 449675 h 449675"/>
              </a:gdLst>
              <a:ahLst/>
              <a:cxnLst>
                <a:cxn ang="0">
                  <a:pos x="connsiteX0" y="connsiteY0"/>
                </a:cxn>
                <a:cxn ang="0">
                  <a:pos x="connsiteX1" y="connsiteY1"/>
                </a:cxn>
                <a:cxn ang="0">
                  <a:pos x="connsiteX2" y="connsiteY2"/>
                </a:cxn>
                <a:cxn ang="0">
                  <a:pos x="connsiteX3" y="connsiteY3"/>
                </a:cxn>
              </a:cxnLst>
              <a:rect l="l" t="t" r="r" b="b"/>
              <a:pathLst>
                <a:path w="31384" h="449675">
                  <a:moveTo>
                    <a:pt x="29385" y="448247"/>
                  </a:moveTo>
                  <a:lnTo>
                    <a:pt x="0" y="0"/>
                  </a:lnTo>
                  <a:lnTo>
                    <a:pt x="3191" y="2048"/>
                  </a:lnTo>
                  <a:lnTo>
                    <a:pt x="31385" y="449675"/>
                  </a:lnTo>
                  <a:close/>
                </a:path>
              </a:pathLst>
            </a:custGeom>
            <a:solidFill>
              <a:srgbClr val="53C1F0"/>
            </a:solidFill>
            <a:ln w="4763" cap="flat">
              <a:noFill/>
              <a:prstDash val="solid"/>
              <a:miter/>
            </a:ln>
          </p:spPr>
          <p:txBody>
            <a:bodyPr rtlCol="0" anchor="ctr"/>
            <a:lstStyle/>
            <a:p>
              <a:endParaRPr lang="en-GB" sz="1800"/>
            </a:p>
          </p:txBody>
        </p:sp>
        <p:sp>
          <p:nvSpPr>
            <p:cNvPr id="143" name="Freeform: Shape 142">
              <a:extLst>
                <a:ext uri="{FF2B5EF4-FFF2-40B4-BE49-F238E27FC236}">
                  <a16:creationId xmlns:a16="http://schemas.microsoft.com/office/drawing/2014/main" id="{999EC365-2BEB-F0C0-FD4D-87E3F3129E01}"/>
                </a:ext>
              </a:extLst>
            </p:cNvPr>
            <p:cNvSpPr>
              <a:spLocks/>
            </p:cNvSpPr>
            <p:nvPr/>
          </p:nvSpPr>
          <p:spPr>
            <a:xfrm>
              <a:off x="4602717" y="1580197"/>
              <a:ext cx="30384" cy="434911"/>
            </a:xfrm>
            <a:custGeom>
              <a:avLst/>
              <a:gdLst>
                <a:gd name="connsiteX0" fmla="*/ 0 w 30384"/>
                <a:gd name="connsiteY0" fmla="*/ 434912 h 434911"/>
                <a:gd name="connsiteX1" fmla="*/ 27241 w 30384"/>
                <a:gd name="connsiteY1" fmla="*/ 2000 h 434911"/>
                <a:gd name="connsiteX2" fmla="*/ 30385 w 30384"/>
                <a:gd name="connsiteY2" fmla="*/ 0 h 434911"/>
                <a:gd name="connsiteX3" fmla="*/ 1952 w 30384"/>
                <a:gd name="connsiteY3" fmla="*/ 433530 h 434911"/>
              </a:gdLst>
              <a:ahLst/>
              <a:cxnLst>
                <a:cxn ang="0">
                  <a:pos x="connsiteX0" y="connsiteY0"/>
                </a:cxn>
                <a:cxn ang="0">
                  <a:pos x="connsiteX1" y="connsiteY1"/>
                </a:cxn>
                <a:cxn ang="0">
                  <a:pos x="connsiteX2" y="connsiteY2"/>
                </a:cxn>
                <a:cxn ang="0">
                  <a:pos x="connsiteX3" y="connsiteY3"/>
                </a:cxn>
              </a:cxnLst>
              <a:rect l="l" t="t" r="r" b="b"/>
              <a:pathLst>
                <a:path w="30384" h="434911">
                  <a:moveTo>
                    <a:pt x="0" y="434912"/>
                  </a:moveTo>
                  <a:lnTo>
                    <a:pt x="27241" y="2000"/>
                  </a:lnTo>
                  <a:lnTo>
                    <a:pt x="30385" y="0"/>
                  </a:lnTo>
                  <a:lnTo>
                    <a:pt x="1952" y="433530"/>
                  </a:lnTo>
                  <a:close/>
                </a:path>
              </a:pathLst>
            </a:custGeom>
            <a:solidFill>
              <a:srgbClr val="53C1F0"/>
            </a:solidFill>
            <a:ln w="4763" cap="flat">
              <a:noFill/>
              <a:prstDash val="solid"/>
              <a:miter/>
            </a:ln>
          </p:spPr>
          <p:txBody>
            <a:bodyPr rtlCol="0" anchor="ctr"/>
            <a:lstStyle/>
            <a:p>
              <a:endParaRPr lang="en-GB" sz="1800"/>
            </a:p>
          </p:txBody>
        </p:sp>
        <p:sp>
          <p:nvSpPr>
            <p:cNvPr id="144" name="Freeform: Shape 143">
              <a:extLst>
                <a:ext uri="{FF2B5EF4-FFF2-40B4-BE49-F238E27FC236}">
                  <a16:creationId xmlns:a16="http://schemas.microsoft.com/office/drawing/2014/main" id="{E8011A94-3807-BF0D-CFB6-566E77BFAA44}"/>
                </a:ext>
              </a:extLst>
            </p:cNvPr>
            <p:cNvSpPr>
              <a:spLocks/>
            </p:cNvSpPr>
            <p:nvPr/>
          </p:nvSpPr>
          <p:spPr>
            <a:xfrm>
              <a:off x="4627435" y="3018377"/>
              <a:ext cx="105013" cy="481488"/>
            </a:xfrm>
            <a:custGeom>
              <a:avLst/>
              <a:gdLst>
                <a:gd name="connsiteX0" fmla="*/ 80105 w 105013"/>
                <a:gd name="connsiteY0" fmla="*/ 465391 h 481488"/>
                <a:gd name="connsiteX1" fmla="*/ 0 w 105013"/>
                <a:gd name="connsiteY1" fmla="*/ 0 h 481488"/>
                <a:gd name="connsiteX2" fmla="*/ 21812 w 105013"/>
                <a:gd name="connsiteY2" fmla="*/ 15526 h 481488"/>
                <a:gd name="connsiteX3" fmla="*/ 105013 w 105013"/>
                <a:gd name="connsiteY3" fmla="*/ 481489 h 481488"/>
              </a:gdLst>
              <a:ahLst/>
              <a:cxnLst>
                <a:cxn ang="0">
                  <a:pos x="connsiteX0" y="connsiteY0"/>
                </a:cxn>
                <a:cxn ang="0">
                  <a:pos x="connsiteX1" y="connsiteY1"/>
                </a:cxn>
                <a:cxn ang="0">
                  <a:pos x="connsiteX2" y="connsiteY2"/>
                </a:cxn>
                <a:cxn ang="0">
                  <a:pos x="connsiteX3" y="connsiteY3"/>
                </a:cxn>
              </a:cxnLst>
              <a:rect l="l" t="t" r="r" b="b"/>
              <a:pathLst>
                <a:path w="105013" h="481488">
                  <a:moveTo>
                    <a:pt x="80105" y="465391"/>
                  </a:moveTo>
                  <a:lnTo>
                    <a:pt x="0" y="0"/>
                  </a:lnTo>
                  <a:lnTo>
                    <a:pt x="21812" y="15526"/>
                  </a:lnTo>
                  <a:lnTo>
                    <a:pt x="105013" y="481489"/>
                  </a:lnTo>
                  <a:close/>
                </a:path>
              </a:pathLst>
            </a:custGeom>
            <a:solidFill>
              <a:srgbClr val="F7A800"/>
            </a:solidFill>
            <a:ln w="4763" cap="flat">
              <a:noFill/>
              <a:prstDash val="solid"/>
              <a:miter/>
            </a:ln>
          </p:spPr>
          <p:txBody>
            <a:bodyPr rtlCol="0" anchor="ctr"/>
            <a:lstStyle/>
            <a:p>
              <a:endParaRPr lang="en-GB" sz="1800"/>
            </a:p>
          </p:txBody>
        </p:sp>
        <p:sp>
          <p:nvSpPr>
            <p:cNvPr id="145" name="Freeform: Shape 144">
              <a:extLst>
                <a:ext uri="{FF2B5EF4-FFF2-40B4-BE49-F238E27FC236}">
                  <a16:creationId xmlns:a16="http://schemas.microsoft.com/office/drawing/2014/main" id="{BB06D2FF-9DB3-DEDA-A9B1-5F5DD7DE79DF}"/>
                </a:ext>
              </a:extLst>
            </p:cNvPr>
            <p:cNvSpPr>
              <a:spLocks/>
            </p:cNvSpPr>
            <p:nvPr/>
          </p:nvSpPr>
          <p:spPr>
            <a:xfrm>
              <a:off x="5230700" y="4266438"/>
              <a:ext cx="236839" cy="501157"/>
            </a:xfrm>
            <a:custGeom>
              <a:avLst/>
              <a:gdLst>
                <a:gd name="connsiteX0" fmla="*/ 186023 w 236839"/>
                <a:gd name="connsiteY0" fmla="*/ 475059 h 501157"/>
                <a:gd name="connsiteX1" fmla="*/ 0 w 236839"/>
                <a:gd name="connsiteY1" fmla="*/ 0 h 501157"/>
                <a:gd name="connsiteX2" fmla="*/ 45482 w 236839"/>
                <a:gd name="connsiteY2" fmla="*/ 26336 h 501157"/>
                <a:gd name="connsiteX3" fmla="*/ 236839 w 236839"/>
                <a:gd name="connsiteY3" fmla="*/ 501158 h 501157"/>
              </a:gdLst>
              <a:ahLst/>
              <a:cxnLst>
                <a:cxn ang="0">
                  <a:pos x="connsiteX0" y="connsiteY0"/>
                </a:cxn>
                <a:cxn ang="0">
                  <a:pos x="connsiteX1" y="connsiteY1"/>
                </a:cxn>
                <a:cxn ang="0">
                  <a:pos x="connsiteX2" y="connsiteY2"/>
                </a:cxn>
                <a:cxn ang="0">
                  <a:pos x="connsiteX3" y="connsiteY3"/>
                </a:cxn>
              </a:cxnLst>
              <a:rect l="l" t="t" r="r" b="b"/>
              <a:pathLst>
                <a:path w="236839" h="501157">
                  <a:moveTo>
                    <a:pt x="186023" y="475059"/>
                  </a:moveTo>
                  <a:lnTo>
                    <a:pt x="0" y="0"/>
                  </a:lnTo>
                  <a:lnTo>
                    <a:pt x="45482" y="26336"/>
                  </a:lnTo>
                  <a:lnTo>
                    <a:pt x="236839" y="501158"/>
                  </a:lnTo>
                  <a:close/>
                </a:path>
              </a:pathLst>
            </a:custGeom>
            <a:solidFill>
              <a:srgbClr val="FF6B00"/>
            </a:solidFill>
            <a:ln w="4763" cap="flat">
              <a:noFill/>
              <a:prstDash val="solid"/>
              <a:miter/>
            </a:ln>
          </p:spPr>
          <p:txBody>
            <a:bodyPr rtlCol="0" anchor="ctr"/>
            <a:lstStyle/>
            <a:p>
              <a:endParaRPr lang="en-GB" sz="1800"/>
            </a:p>
          </p:txBody>
        </p:sp>
        <p:sp>
          <p:nvSpPr>
            <p:cNvPr id="146" name="Freeform: Shape 145">
              <a:extLst>
                <a:ext uri="{FF2B5EF4-FFF2-40B4-BE49-F238E27FC236}">
                  <a16:creationId xmlns:a16="http://schemas.microsoft.com/office/drawing/2014/main" id="{F549DE21-09F7-609A-35F7-F9B299FE712F}"/>
                </a:ext>
              </a:extLst>
            </p:cNvPr>
            <p:cNvSpPr>
              <a:spLocks/>
            </p:cNvSpPr>
            <p:nvPr/>
          </p:nvSpPr>
          <p:spPr>
            <a:xfrm>
              <a:off x="5034009" y="3307937"/>
              <a:ext cx="447531" cy="675893"/>
            </a:xfrm>
            <a:custGeom>
              <a:avLst/>
              <a:gdLst>
                <a:gd name="connsiteX0" fmla="*/ 392049 w 447531"/>
                <a:gd name="connsiteY0" fmla="*/ 640032 h 675893"/>
                <a:gd name="connsiteX1" fmla="*/ 0 w 447531"/>
                <a:gd name="connsiteY1" fmla="*/ 0 h 675893"/>
                <a:gd name="connsiteX2" fmla="*/ 44053 w 447531"/>
                <a:gd name="connsiteY2" fmla="*/ 31385 h 675893"/>
                <a:gd name="connsiteX3" fmla="*/ 447532 w 447531"/>
                <a:gd name="connsiteY3" fmla="*/ 675894 h 675893"/>
              </a:gdLst>
              <a:ahLst/>
              <a:cxnLst>
                <a:cxn ang="0">
                  <a:pos x="connsiteX0" y="connsiteY0"/>
                </a:cxn>
                <a:cxn ang="0">
                  <a:pos x="connsiteX1" y="connsiteY1"/>
                </a:cxn>
                <a:cxn ang="0">
                  <a:pos x="connsiteX2" y="connsiteY2"/>
                </a:cxn>
                <a:cxn ang="0">
                  <a:pos x="connsiteX3" y="connsiteY3"/>
                </a:cxn>
              </a:cxnLst>
              <a:rect l="l" t="t" r="r" b="b"/>
              <a:pathLst>
                <a:path w="447531" h="675893">
                  <a:moveTo>
                    <a:pt x="392049" y="640032"/>
                  </a:moveTo>
                  <a:lnTo>
                    <a:pt x="0" y="0"/>
                  </a:lnTo>
                  <a:lnTo>
                    <a:pt x="44053" y="31385"/>
                  </a:lnTo>
                  <a:lnTo>
                    <a:pt x="447532" y="675894"/>
                  </a:lnTo>
                  <a:close/>
                </a:path>
              </a:pathLst>
            </a:custGeom>
            <a:solidFill>
              <a:srgbClr val="F7A800"/>
            </a:solidFill>
            <a:ln w="4763" cap="flat">
              <a:noFill/>
              <a:prstDash val="solid"/>
              <a:miter/>
            </a:ln>
          </p:spPr>
          <p:txBody>
            <a:bodyPr rtlCol="0" anchor="ctr"/>
            <a:lstStyle/>
            <a:p>
              <a:endParaRPr lang="en-GB" sz="1800"/>
            </a:p>
          </p:txBody>
        </p:sp>
        <p:sp>
          <p:nvSpPr>
            <p:cNvPr id="147" name="Freeform: Shape 146">
              <a:extLst>
                <a:ext uri="{FF2B5EF4-FFF2-40B4-BE49-F238E27FC236}">
                  <a16:creationId xmlns:a16="http://schemas.microsoft.com/office/drawing/2014/main" id="{0CCFF3D0-5FC2-93A6-982E-15A3B3F875AA}"/>
                </a:ext>
              </a:extLst>
            </p:cNvPr>
            <p:cNvSpPr>
              <a:spLocks/>
            </p:cNvSpPr>
            <p:nvPr/>
          </p:nvSpPr>
          <p:spPr>
            <a:xfrm>
              <a:off x="5836062" y="4617339"/>
              <a:ext cx="367808" cy="526160"/>
            </a:xfrm>
            <a:custGeom>
              <a:avLst/>
              <a:gdLst>
                <a:gd name="connsiteX0" fmla="*/ 364189 w 367808"/>
                <a:gd name="connsiteY0" fmla="*/ 526161 h 526160"/>
                <a:gd name="connsiteX1" fmla="*/ 303086 w 367808"/>
                <a:gd name="connsiteY1" fmla="*/ 494824 h 526160"/>
                <a:gd name="connsiteX2" fmla="*/ 0 w 367808"/>
                <a:gd name="connsiteY2" fmla="*/ 0 h 526160"/>
                <a:gd name="connsiteX3" fmla="*/ 66056 w 367808"/>
                <a:gd name="connsiteY3" fmla="*/ 38290 h 526160"/>
                <a:gd name="connsiteX4" fmla="*/ 367808 w 367808"/>
                <a:gd name="connsiteY4" fmla="*/ 520255 h 52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08" h="526160">
                  <a:moveTo>
                    <a:pt x="364189" y="526161"/>
                  </a:moveTo>
                  <a:lnTo>
                    <a:pt x="303086" y="494824"/>
                  </a:lnTo>
                  <a:lnTo>
                    <a:pt x="0" y="0"/>
                  </a:lnTo>
                  <a:lnTo>
                    <a:pt x="66056" y="38290"/>
                  </a:lnTo>
                  <a:lnTo>
                    <a:pt x="367808" y="520255"/>
                  </a:lnTo>
                  <a:close/>
                </a:path>
              </a:pathLst>
            </a:custGeom>
            <a:solidFill>
              <a:srgbClr val="FF6B00"/>
            </a:solidFill>
            <a:ln w="4763" cap="flat">
              <a:noFill/>
              <a:prstDash val="solid"/>
              <a:miter/>
            </a:ln>
          </p:spPr>
          <p:txBody>
            <a:bodyPr rtlCol="0" anchor="ctr"/>
            <a:lstStyle/>
            <a:p>
              <a:endParaRPr lang="en-GB" sz="1800"/>
            </a:p>
          </p:txBody>
        </p:sp>
        <p:sp>
          <p:nvSpPr>
            <p:cNvPr id="148" name="Freeform: Shape 147">
              <a:extLst>
                <a:ext uri="{FF2B5EF4-FFF2-40B4-BE49-F238E27FC236}">
                  <a16:creationId xmlns:a16="http://schemas.microsoft.com/office/drawing/2014/main" id="{38E7061F-E8BC-B788-A3FF-BBA4F0A3516B}"/>
                </a:ext>
              </a:extLst>
            </p:cNvPr>
            <p:cNvSpPr>
              <a:spLocks/>
            </p:cNvSpPr>
            <p:nvPr/>
          </p:nvSpPr>
          <p:spPr>
            <a:xfrm>
              <a:off x="5476017" y="3622738"/>
              <a:ext cx="728376" cy="828103"/>
            </a:xfrm>
            <a:custGeom>
              <a:avLst/>
              <a:gdLst>
                <a:gd name="connsiteX0" fmla="*/ 648414 w 728376"/>
                <a:gd name="connsiteY0" fmla="*/ 776431 h 828103"/>
                <a:gd name="connsiteX1" fmla="*/ 0 w 728376"/>
                <a:gd name="connsiteY1" fmla="*/ 0 h 828103"/>
                <a:gd name="connsiteX2" fmla="*/ 67342 w 728376"/>
                <a:gd name="connsiteY2" fmla="*/ 47958 h 828103"/>
                <a:gd name="connsiteX3" fmla="*/ 728377 w 728376"/>
                <a:gd name="connsiteY3" fmla="*/ 828104 h 828103"/>
              </a:gdLst>
              <a:ahLst/>
              <a:cxnLst>
                <a:cxn ang="0">
                  <a:pos x="connsiteX0" y="connsiteY0"/>
                </a:cxn>
                <a:cxn ang="0">
                  <a:pos x="connsiteX1" y="connsiteY1"/>
                </a:cxn>
                <a:cxn ang="0">
                  <a:pos x="connsiteX2" y="connsiteY2"/>
                </a:cxn>
                <a:cxn ang="0">
                  <a:pos x="connsiteX3" y="connsiteY3"/>
                </a:cxn>
              </a:cxnLst>
              <a:rect l="l" t="t" r="r" b="b"/>
              <a:pathLst>
                <a:path w="728376" h="828103">
                  <a:moveTo>
                    <a:pt x="648414" y="776431"/>
                  </a:moveTo>
                  <a:lnTo>
                    <a:pt x="0" y="0"/>
                  </a:lnTo>
                  <a:lnTo>
                    <a:pt x="67342" y="47958"/>
                  </a:lnTo>
                  <a:lnTo>
                    <a:pt x="728377" y="828104"/>
                  </a:lnTo>
                  <a:close/>
                </a:path>
              </a:pathLst>
            </a:custGeom>
            <a:solidFill>
              <a:srgbClr val="FF6B00"/>
            </a:solidFill>
            <a:ln w="4763" cap="flat">
              <a:noFill/>
              <a:prstDash val="solid"/>
              <a:miter/>
            </a:ln>
          </p:spPr>
          <p:txBody>
            <a:bodyPr rtlCol="0" anchor="ctr"/>
            <a:lstStyle/>
            <a:p>
              <a:endParaRPr lang="en-GB" sz="1800"/>
            </a:p>
          </p:txBody>
        </p:sp>
        <p:sp>
          <p:nvSpPr>
            <p:cNvPr id="149" name="Freeform: Shape 148">
              <a:extLst>
                <a:ext uri="{FF2B5EF4-FFF2-40B4-BE49-F238E27FC236}">
                  <a16:creationId xmlns:a16="http://schemas.microsoft.com/office/drawing/2014/main" id="{E95FB7CD-AFAB-05EB-4BEC-54228F18D9D4}"/>
                </a:ext>
              </a:extLst>
            </p:cNvPr>
            <p:cNvSpPr>
              <a:spLocks/>
            </p:cNvSpPr>
            <p:nvPr/>
          </p:nvSpPr>
          <p:spPr>
            <a:xfrm>
              <a:off x="4788788" y="2594752"/>
              <a:ext cx="931068" cy="415432"/>
            </a:xfrm>
            <a:custGeom>
              <a:avLst/>
              <a:gdLst>
                <a:gd name="connsiteX0" fmla="*/ 883539 w 931068"/>
                <a:gd name="connsiteY0" fmla="*/ 375047 h 415432"/>
                <a:gd name="connsiteX1" fmla="*/ 931069 w 931068"/>
                <a:gd name="connsiteY1" fmla="*/ 415433 h 415432"/>
                <a:gd name="connsiteX2" fmla="*/ 0 w 931068"/>
                <a:gd name="connsiteY2" fmla="*/ 0 h 415432"/>
                <a:gd name="connsiteX3" fmla="*/ 287321 w 931068"/>
                <a:gd name="connsiteY3" fmla="*/ 108918 h 415432"/>
                <a:gd name="connsiteX4" fmla="*/ 214693 w 931068"/>
                <a:gd name="connsiteY4" fmla="*/ 81962 h 415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068" h="415432">
                  <a:moveTo>
                    <a:pt x="883539" y="375047"/>
                  </a:moveTo>
                  <a:lnTo>
                    <a:pt x="931069" y="415433"/>
                  </a:lnTo>
                  <a:lnTo>
                    <a:pt x="0" y="0"/>
                  </a:lnTo>
                  <a:lnTo>
                    <a:pt x="287321" y="108918"/>
                  </a:lnTo>
                  <a:lnTo>
                    <a:pt x="214693" y="81962"/>
                  </a:lnTo>
                  <a:close/>
                </a:path>
              </a:pathLst>
            </a:custGeom>
            <a:solidFill>
              <a:srgbClr val="9D1D96"/>
            </a:solidFill>
            <a:ln w="4763" cap="flat">
              <a:noFill/>
              <a:prstDash val="solid"/>
              <a:miter/>
            </a:ln>
          </p:spPr>
          <p:txBody>
            <a:bodyPr rtlCol="0" anchor="ctr"/>
            <a:lstStyle/>
            <a:p>
              <a:endParaRPr lang="en-GB" sz="1800"/>
            </a:p>
          </p:txBody>
        </p:sp>
        <p:sp>
          <p:nvSpPr>
            <p:cNvPr id="150" name="Freeform: Shape 149">
              <a:extLst>
                <a:ext uri="{FF2B5EF4-FFF2-40B4-BE49-F238E27FC236}">
                  <a16:creationId xmlns:a16="http://schemas.microsoft.com/office/drawing/2014/main" id="{453BEA91-74FB-20A8-8DF0-263B4A317A9F}"/>
                </a:ext>
              </a:extLst>
            </p:cNvPr>
            <p:cNvSpPr>
              <a:spLocks/>
            </p:cNvSpPr>
            <p:nvPr/>
          </p:nvSpPr>
          <p:spPr>
            <a:xfrm>
              <a:off x="6345792" y="1735645"/>
              <a:ext cx="737902" cy="254793"/>
            </a:xfrm>
            <a:custGeom>
              <a:avLst/>
              <a:gdLst>
                <a:gd name="connsiteX0" fmla="*/ 737902 w 737902"/>
                <a:gd name="connsiteY0" fmla="*/ 0 h 254793"/>
                <a:gd name="connsiteX1" fmla="*/ 697230 w 737902"/>
                <a:gd name="connsiteY1" fmla="*/ 42910 h 254793"/>
                <a:gd name="connsiteX2" fmla="*/ 0 w 737902"/>
                <a:gd name="connsiteY2" fmla="*/ 254794 h 254793"/>
                <a:gd name="connsiteX3" fmla="*/ 39243 w 737902"/>
                <a:gd name="connsiteY3" fmla="*/ 217742 h 254793"/>
              </a:gdLst>
              <a:ahLst/>
              <a:cxnLst>
                <a:cxn ang="0">
                  <a:pos x="connsiteX0" y="connsiteY0"/>
                </a:cxn>
                <a:cxn ang="0">
                  <a:pos x="connsiteX1" y="connsiteY1"/>
                </a:cxn>
                <a:cxn ang="0">
                  <a:pos x="connsiteX2" y="connsiteY2"/>
                </a:cxn>
                <a:cxn ang="0">
                  <a:pos x="connsiteX3" y="connsiteY3"/>
                </a:cxn>
              </a:cxnLst>
              <a:rect l="l" t="t" r="r" b="b"/>
              <a:pathLst>
                <a:path w="737902" h="254793">
                  <a:moveTo>
                    <a:pt x="737902" y="0"/>
                  </a:moveTo>
                  <a:lnTo>
                    <a:pt x="697230" y="42910"/>
                  </a:lnTo>
                  <a:lnTo>
                    <a:pt x="0" y="254794"/>
                  </a:lnTo>
                  <a:lnTo>
                    <a:pt x="39243" y="217742"/>
                  </a:lnTo>
                  <a:close/>
                </a:path>
              </a:pathLst>
            </a:custGeom>
            <a:solidFill>
              <a:srgbClr val="B3B2B1"/>
            </a:solidFill>
            <a:ln w="4763" cap="flat">
              <a:noFill/>
              <a:prstDash val="solid"/>
              <a:miter/>
            </a:ln>
          </p:spPr>
          <p:txBody>
            <a:bodyPr rtlCol="0" anchor="ctr"/>
            <a:lstStyle/>
            <a:p>
              <a:endParaRPr lang="en-GB" sz="1800"/>
            </a:p>
          </p:txBody>
        </p:sp>
        <p:sp>
          <p:nvSpPr>
            <p:cNvPr id="151" name="Freeform: Shape 150">
              <a:extLst>
                <a:ext uri="{FF2B5EF4-FFF2-40B4-BE49-F238E27FC236}">
                  <a16:creationId xmlns:a16="http://schemas.microsoft.com/office/drawing/2014/main" id="{694E630B-3656-2D5C-4830-DB9CDE30AF32}"/>
                </a:ext>
              </a:extLst>
            </p:cNvPr>
            <p:cNvSpPr>
              <a:spLocks/>
            </p:cNvSpPr>
            <p:nvPr/>
          </p:nvSpPr>
          <p:spPr>
            <a:xfrm>
              <a:off x="6819041" y="1149524"/>
              <a:ext cx="819674" cy="394144"/>
            </a:xfrm>
            <a:custGeom>
              <a:avLst/>
              <a:gdLst>
                <a:gd name="connsiteX0" fmla="*/ 0 w 819674"/>
                <a:gd name="connsiteY0" fmla="*/ 394145 h 394144"/>
                <a:gd name="connsiteX1" fmla="*/ 57103 w 819674"/>
                <a:gd name="connsiteY1" fmla="*/ 340281 h 394144"/>
                <a:gd name="connsiteX2" fmla="*/ 819674 w 819674"/>
                <a:gd name="connsiteY2" fmla="*/ 0 h 394144"/>
                <a:gd name="connsiteX3" fmla="*/ 763048 w 819674"/>
                <a:gd name="connsiteY3" fmla="*/ 59817 h 394144"/>
              </a:gdLst>
              <a:ahLst/>
              <a:cxnLst>
                <a:cxn ang="0">
                  <a:pos x="connsiteX0" y="connsiteY0"/>
                </a:cxn>
                <a:cxn ang="0">
                  <a:pos x="connsiteX1" y="connsiteY1"/>
                </a:cxn>
                <a:cxn ang="0">
                  <a:pos x="connsiteX2" y="connsiteY2"/>
                </a:cxn>
                <a:cxn ang="0">
                  <a:pos x="connsiteX3" y="connsiteY3"/>
                </a:cxn>
              </a:cxnLst>
              <a:rect l="l" t="t" r="r" b="b"/>
              <a:pathLst>
                <a:path w="819674" h="394144">
                  <a:moveTo>
                    <a:pt x="0" y="394145"/>
                  </a:moveTo>
                  <a:lnTo>
                    <a:pt x="57103" y="340281"/>
                  </a:lnTo>
                  <a:lnTo>
                    <a:pt x="819674" y="0"/>
                  </a:lnTo>
                  <a:lnTo>
                    <a:pt x="763048" y="59817"/>
                  </a:lnTo>
                  <a:close/>
                </a:path>
              </a:pathLst>
            </a:custGeom>
            <a:solidFill>
              <a:srgbClr val="B3B2B1"/>
            </a:solidFill>
            <a:ln w="4763" cap="flat">
              <a:noFill/>
              <a:prstDash val="solid"/>
              <a:miter/>
            </a:ln>
          </p:spPr>
          <p:txBody>
            <a:bodyPr rtlCol="0" anchor="ctr"/>
            <a:lstStyle/>
            <a:p>
              <a:endParaRPr lang="en-GB" sz="1800"/>
            </a:p>
          </p:txBody>
        </p:sp>
        <p:sp>
          <p:nvSpPr>
            <p:cNvPr id="152" name="Freeform: Shape 151">
              <a:extLst>
                <a:ext uri="{FF2B5EF4-FFF2-40B4-BE49-F238E27FC236}">
                  <a16:creationId xmlns:a16="http://schemas.microsoft.com/office/drawing/2014/main" id="{CD5FD633-D91B-BD43-3296-020BA8EA8654}"/>
                </a:ext>
              </a:extLst>
            </p:cNvPr>
            <p:cNvSpPr>
              <a:spLocks/>
            </p:cNvSpPr>
            <p:nvPr/>
          </p:nvSpPr>
          <p:spPr>
            <a:xfrm>
              <a:off x="6290881" y="3008757"/>
              <a:ext cx="725280" cy="250412"/>
            </a:xfrm>
            <a:custGeom>
              <a:avLst/>
              <a:gdLst>
                <a:gd name="connsiteX0" fmla="*/ 38957 w 725280"/>
                <a:gd name="connsiteY0" fmla="*/ 36528 h 250412"/>
                <a:gd name="connsiteX1" fmla="*/ 0 w 725280"/>
                <a:gd name="connsiteY1" fmla="*/ 0 h 250412"/>
                <a:gd name="connsiteX2" fmla="*/ 684704 w 725280"/>
                <a:gd name="connsiteY2" fmla="*/ 208026 h 250412"/>
                <a:gd name="connsiteX3" fmla="*/ 725281 w 725280"/>
                <a:gd name="connsiteY3" fmla="*/ 250412 h 250412"/>
              </a:gdLst>
              <a:ahLst/>
              <a:cxnLst>
                <a:cxn ang="0">
                  <a:pos x="connsiteX0" y="connsiteY0"/>
                </a:cxn>
                <a:cxn ang="0">
                  <a:pos x="connsiteX1" y="connsiteY1"/>
                </a:cxn>
                <a:cxn ang="0">
                  <a:pos x="connsiteX2" y="connsiteY2"/>
                </a:cxn>
                <a:cxn ang="0">
                  <a:pos x="connsiteX3" y="connsiteY3"/>
                </a:cxn>
              </a:cxnLst>
              <a:rect l="l" t="t" r="r" b="b"/>
              <a:pathLst>
                <a:path w="725280" h="250412">
                  <a:moveTo>
                    <a:pt x="38957" y="36528"/>
                  </a:moveTo>
                  <a:lnTo>
                    <a:pt x="0" y="0"/>
                  </a:lnTo>
                  <a:lnTo>
                    <a:pt x="684704" y="208026"/>
                  </a:lnTo>
                  <a:lnTo>
                    <a:pt x="725281" y="250412"/>
                  </a:lnTo>
                  <a:close/>
                </a:path>
              </a:pathLst>
            </a:custGeom>
            <a:solidFill>
              <a:srgbClr val="53C1F0"/>
            </a:solidFill>
            <a:ln w="4763" cap="flat">
              <a:noFill/>
              <a:prstDash val="solid"/>
              <a:miter/>
            </a:ln>
          </p:spPr>
          <p:txBody>
            <a:bodyPr rtlCol="0" anchor="ctr"/>
            <a:lstStyle/>
            <a:p>
              <a:endParaRPr lang="en-GB" sz="1800"/>
            </a:p>
          </p:txBody>
        </p:sp>
        <p:sp>
          <p:nvSpPr>
            <p:cNvPr id="153" name="Freeform: Shape 152">
              <a:extLst>
                <a:ext uri="{FF2B5EF4-FFF2-40B4-BE49-F238E27FC236}">
                  <a16:creationId xmlns:a16="http://schemas.microsoft.com/office/drawing/2014/main" id="{6633FF29-4A59-A838-081A-0598CCCD2D8E}"/>
                </a:ext>
              </a:extLst>
            </p:cNvPr>
            <p:cNvSpPr>
              <a:spLocks/>
            </p:cNvSpPr>
            <p:nvPr/>
          </p:nvSpPr>
          <p:spPr>
            <a:xfrm>
              <a:off x="6755844" y="3444525"/>
              <a:ext cx="810767" cy="389620"/>
            </a:xfrm>
            <a:custGeom>
              <a:avLst/>
              <a:gdLst>
                <a:gd name="connsiteX0" fmla="*/ 753999 w 810767"/>
                <a:gd name="connsiteY0" fmla="*/ 330327 h 389620"/>
                <a:gd name="connsiteX1" fmla="*/ 810768 w 810767"/>
                <a:gd name="connsiteY1" fmla="*/ 389620 h 389620"/>
                <a:gd name="connsiteX2" fmla="*/ 56816 w 810767"/>
                <a:gd name="connsiteY2" fmla="*/ 53245 h 389620"/>
                <a:gd name="connsiteX3" fmla="*/ 0 w 810767"/>
                <a:gd name="connsiteY3" fmla="*/ 0 h 389620"/>
              </a:gdLst>
              <a:ahLst/>
              <a:cxnLst>
                <a:cxn ang="0">
                  <a:pos x="connsiteX0" y="connsiteY0"/>
                </a:cxn>
                <a:cxn ang="0">
                  <a:pos x="connsiteX1" y="connsiteY1"/>
                </a:cxn>
                <a:cxn ang="0">
                  <a:pos x="connsiteX2" y="connsiteY2"/>
                </a:cxn>
                <a:cxn ang="0">
                  <a:pos x="connsiteX3" y="connsiteY3"/>
                </a:cxn>
              </a:cxnLst>
              <a:rect l="l" t="t" r="r" b="b"/>
              <a:pathLst>
                <a:path w="810767" h="389620">
                  <a:moveTo>
                    <a:pt x="753999" y="330327"/>
                  </a:moveTo>
                  <a:lnTo>
                    <a:pt x="810768" y="389620"/>
                  </a:lnTo>
                  <a:lnTo>
                    <a:pt x="56816" y="53245"/>
                  </a:lnTo>
                  <a:lnTo>
                    <a:pt x="0" y="0"/>
                  </a:lnTo>
                  <a:close/>
                </a:path>
              </a:pathLst>
            </a:custGeom>
            <a:solidFill>
              <a:srgbClr val="FFFFFF"/>
            </a:solidFill>
            <a:ln w="4763" cap="flat">
              <a:noFill/>
              <a:prstDash val="solid"/>
              <a:miter/>
            </a:ln>
          </p:spPr>
          <p:txBody>
            <a:bodyPr rtlCol="0" anchor="ctr"/>
            <a:lstStyle/>
            <a:p>
              <a:endParaRPr lang="en-GB" sz="1800"/>
            </a:p>
          </p:txBody>
        </p:sp>
        <p:sp>
          <p:nvSpPr>
            <p:cNvPr id="154" name="Freeform: Shape 153">
              <a:extLst>
                <a:ext uri="{FF2B5EF4-FFF2-40B4-BE49-F238E27FC236}">
                  <a16:creationId xmlns:a16="http://schemas.microsoft.com/office/drawing/2014/main" id="{241C9E83-3098-C7C0-1473-AAB750CB7F36}"/>
                </a:ext>
              </a:extLst>
            </p:cNvPr>
            <p:cNvSpPr>
              <a:spLocks/>
            </p:cNvSpPr>
            <p:nvPr/>
          </p:nvSpPr>
          <p:spPr>
            <a:xfrm>
              <a:off x="5820727" y="2447877"/>
              <a:ext cx="588502" cy="38243"/>
            </a:xfrm>
            <a:custGeom>
              <a:avLst/>
              <a:gdLst>
                <a:gd name="connsiteX0" fmla="*/ 588502 w 588502"/>
                <a:gd name="connsiteY0" fmla="*/ 0 h 38243"/>
                <a:gd name="connsiteX1" fmla="*/ 572976 w 588502"/>
                <a:gd name="connsiteY1" fmla="*/ 16383 h 38243"/>
                <a:gd name="connsiteX2" fmla="*/ 0 w 588502"/>
                <a:gd name="connsiteY2" fmla="*/ 38243 h 38243"/>
                <a:gd name="connsiteX3" fmla="*/ 16431 w 588502"/>
                <a:gd name="connsiteY3" fmla="*/ 22717 h 38243"/>
              </a:gdLst>
              <a:ahLst/>
              <a:cxnLst>
                <a:cxn ang="0">
                  <a:pos x="connsiteX0" y="connsiteY0"/>
                </a:cxn>
                <a:cxn ang="0">
                  <a:pos x="connsiteX1" y="connsiteY1"/>
                </a:cxn>
                <a:cxn ang="0">
                  <a:pos x="connsiteX2" y="connsiteY2"/>
                </a:cxn>
                <a:cxn ang="0">
                  <a:pos x="connsiteX3" y="connsiteY3"/>
                </a:cxn>
              </a:cxnLst>
              <a:rect l="l" t="t" r="r" b="b"/>
              <a:pathLst>
                <a:path w="588502" h="38243">
                  <a:moveTo>
                    <a:pt x="588502" y="0"/>
                  </a:moveTo>
                  <a:lnTo>
                    <a:pt x="572976" y="16383"/>
                  </a:lnTo>
                  <a:lnTo>
                    <a:pt x="0" y="38243"/>
                  </a:lnTo>
                  <a:lnTo>
                    <a:pt x="16431" y="22717"/>
                  </a:lnTo>
                  <a:close/>
                </a:path>
              </a:pathLst>
            </a:custGeom>
            <a:solidFill>
              <a:srgbClr val="FF6B00"/>
            </a:solidFill>
            <a:ln w="4763" cap="flat">
              <a:noFill/>
              <a:prstDash val="solid"/>
              <a:miter/>
            </a:ln>
          </p:spPr>
          <p:txBody>
            <a:bodyPr rtlCol="0" anchor="ctr"/>
            <a:lstStyle/>
            <a:p>
              <a:endParaRPr lang="en-GB" sz="1800"/>
            </a:p>
          </p:txBody>
        </p:sp>
        <p:sp>
          <p:nvSpPr>
            <p:cNvPr id="155" name="Freeform: Shape 154">
              <a:extLst>
                <a:ext uri="{FF2B5EF4-FFF2-40B4-BE49-F238E27FC236}">
                  <a16:creationId xmlns:a16="http://schemas.microsoft.com/office/drawing/2014/main" id="{4094CF33-EBD7-0E81-E096-7B128A45344E}"/>
                </a:ext>
              </a:extLst>
            </p:cNvPr>
            <p:cNvSpPr>
              <a:spLocks/>
            </p:cNvSpPr>
            <p:nvPr/>
          </p:nvSpPr>
          <p:spPr>
            <a:xfrm>
              <a:off x="6037706" y="2145268"/>
              <a:ext cx="658081" cy="136016"/>
            </a:xfrm>
            <a:custGeom>
              <a:avLst/>
              <a:gdLst>
                <a:gd name="connsiteX0" fmla="*/ 0 w 658081"/>
                <a:gd name="connsiteY0" fmla="*/ 136017 h 136016"/>
                <a:gd name="connsiteX1" fmla="*/ 26146 w 658081"/>
                <a:gd name="connsiteY1" fmla="*/ 111347 h 136016"/>
                <a:gd name="connsiteX2" fmla="*/ 658082 w 658081"/>
                <a:gd name="connsiteY2" fmla="*/ 0 h 136016"/>
                <a:gd name="connsiteX3" fmla="*/ 631174 w 658081"/>
                <a:gd name="connsiteY3" fmla="*/ 28384 h 136016"/>
              </a:gdLst>
              <a:ahLst/>
              <a:cxnLst>
                <a:cxn ang="0">
                  <a:pos x="connsiteX0" y="connsiteY0"/>
                </a:cxn>
                <a:cxn ang="0">
                  <a:pos x="connsiteX1" y="connsiteY1"/>
                </a:cxn>
                <a:cxn ang="0">
                  <a:pos x="connsiteX2" y="connsiteY2"/>
                </a:cxn>
                <a:cxn ang="0">
                  <a:pos x="connsiteX3" y="connsiteY3"/>
                </a:cxn>
              </a:cxnLst>
              <a:rect l="l" t="t" r="r" b="b"/>
              <a:pathLst>
                <a:path w="658081" h="136016">
                  <a:moveTo>
                    <a:pt x="0" y="136017"/>
                  </a:moveTo>
                  <a:lnTo>
                    <a:pt x="26146" y="111347"/>
                  </a:lnTo>
                  <a:lnTo>
                    <a:pt x="658082" y="0"/>
                  </a:lnTo>
                  <a:lnTo>
                    <a:pt x="631174" y="28384"/>
                  </a:lnTo>
                  <a:close/>
                </a:path>
              </a:pathLst>
            </a:custGeom>
            <a:solidFill>
              <a:srgbClr val="FF6B00"/>
            </a:solidFill>
            <a:ln w="4763" cap="flat">
              <a:noFill/>
              <a:prstDash val="solid"/>
              <a:miter/>
            </a:ln>
          </p:spPr>
          <p:txBody>
            <a:bodyPr rtlCol="0" anchor="ctr"/>
            <a:lstStyle/>
            <a:p>
              <a:endParaRPr lang="en-GB" sz="1800"/>
            </a:p>
          </p:txBody>
        </p:sp>
        <p:sp>
          <p:nvSpPr>
            <p:cNvPr id="156" name="Freeform: Shape 155">
              <a:extLst>
                <a:ext uri="{FF2B5EF4-FFF2-40B4-BE49-F238E27FC236}">
                  <a16:creationId xmlns:a16="http://schemas.microsoft.com/office/drawing/2014/main" id="{B993650E-40AB-513F-98EB-27FCDAB85B49}"/>
                </a:ext>
              </a:extLst>
            </p:cNvPr>
            <p:cNvSpPr>
              <a:spLocks/>
            </p:cNvSpPr>
            <p:nvPr/>
          </p:nvSpPr>
          <p:spPr>
            <a:xfrm>
              <a:off x="5778054" y="2528173"/>
              <a:ext cx="574214" cy="37623"/>
            </a:xfrm>
            <a:custGeom>
              <a:avLst/>
              <a:gdLst>
                <a:gd name="connsiteX0" fmla="*/ 558642 w 574214"/>
                <a:gd name="connsiteY0" fmla="*/ 21289 h 37623"/>
                <a:gd name="connsiteX1" fmla="*/ 574215 w 574214"/>
                <a:gd name="connsiteY1" fmla="*/ 37624 h 37623"/>
                <a:gd name="connsiteX2" fmla="*/ 16526 w 574214"/>
                <a:gd name="connsiteY2" fmla="*/ 15431 h 37623"/>
                <a:gd name="connsiteX3" fmla="*/ 0 w 574214"/>
                <a:gd name="connsiteY3" fmla="*/ 0 h 37623"/>
              </a:gdLst>
              <a:ahLst/>
              <a:cxnLst>
                <a:cxn ang="0">
                  <a:pos x="connsiteX0" y="connsiteY0"/>
                </a:cxn>
                <a:cxn ang="0">
                  <a:pos x="connsiteX1" y="connsiteY1"/>
                </a:cxn>
                <a:cxn ang="0">
                  <a:pos x="connsiteX2" y="connsiteY2"/>
                </a:cxn>
                <a:cxn ang="0">
                  <a:pos x="connsiteX3" y="connsiteY3"/>
                </a:cxn>
              </a:cxnLst>
              <a:rect l="l" t="t" r="r" b="b"/>
              <a:pathLst>
                <a:path w="574214" h="37623">
                  <a:moveTo>
                    <a:pt x="558642" y="21289"/>
                  </a:moveTo>
                  <a:lnTo>
                    <a:pt x="574215" y="37624"/>
                  </a:lnTo>
                  <a:lnTo>
                    <a:pt x="16526" y="15431"/>
                  </a:lnTo>
                  <a:lnTo>
                    <a:pt x="0" y="0"/>
                  </a:lnTo>
                  <a:close/>
                </a:path>
              </a:pathLst>
            </a:custGeom>
            <a:solidFill>
              <a:srgbClr val="FF6B00"/>
            </a:solidFill>
            <a:ln w="4763" cap="flat">
              <a:noFill/>
              <a:prstDash val="solid"/>
              <a:miter/>
            </a:ln>
          </p:spPr>
          <p:txBody>
            <a:bodyPr rtlCol="0" anchor="ctr"/>
            <a:lstStyle/>
            <a:p>
              <a:endParaRPr lang="en-GB" sz="1800"/>
            </a:p>
          </p:txBody>
        </p:sp>
        <p:sp>
          <p:nvSpPr>
            <p:cNvPr id="157" name="Freeform: Shape 156">
              <a:extLst>
                <a:ext uri="{FF2B5EF4-FFF2-40B4-BE49-F238E27FC236}">
                  <a16:creationId xmlns:a16="http://schemas.microsoft.com/office/drawing/2014/main" id="{DE9C5B23-F431-4CD7-E8B1-7BB35E31EA98}"/>
                </a:ext>
              </a:extLst>
            </p:cNvPr>
            <p:cNvSpPr>
              <a:spLocks/>
            </p:cNvSpPr>
            <p:nvPr/>
          </p:nvSpPr>
          <p:spPr>
            <a:xfrm>
              <a:off x="5989557" y="2726388"/>
              <a:ext cx="644080" cy="133302"/>
            </a:xfrm>
            <a:custGeom>
              <a:avLst/>
              <a:gdLst>
                <a:gd name="connsiteX0" fmla="*/ 617268 w 644080"/>
                <a:gd name="connsiteY0" fmla="*/ 105251 h 133302"/>
                <a:gd name="connsiteX1" fmla="*/ 644080 w 644080"/>
                <a:gd name="connsiteY1" fmla="*/ 133303 h 133302"/>
                <a:gd name="connsiteX2" fmla="*/ 26051 w 644080"/>
                <a:gd name="connsiteY2" fmla="*/ 24384 h 133302"/>
                <a:gd name="connsiteX3" fmla="*/ 0 w 644080"/>
                <a:gd name="connsiteY3" fmla="*/ 0 h 133302"/>
              </a:gdLst>
              <a:ahLst/>
              <a:cxnLst>
                <a:cxn ang="0">
                  <a:pos x="connsiteX0" y="connsiteY0"/>
                </a:cxn>
                <a:cxn ang="0">
                  <a:pos x="connsiteX1" y="connsiteY1"/>
                </a:cxn>
                <a:cxn ang="0">
                  <a:pos x="connsiteX2" y="connsiteY2"/>
                </a:cxn>
                <a:cxn ang="0">
                  <a:pos x="connsiteX3" y="connsiteY3"/>
                </a:cxn>
              </a:cxnLst>
              <a:rect l="l" t="t" r="r" b="b"/>
              <a:pathLst>
                <a:path w="644080" h="133302">
                  <a:moveTo>
                    <a:pt x="617268" y="105251"/>
                  </a:moveTo>
                  <a:lnTo>
                    <a:pt x="644080" y="133303"/>
                  </a:lnTo>
                  <a:lnTo>
                    <a:pt x="26051" y="24384"/>
                  </a:lnTo>
                  <a:lnTo>
                    <a:pt x="0" y="0"/>
                  </a:lnTo>
                  <a:close/>
                </a:path>
              </a:pathLst>
            </a:custGeom>
            <a:solidFill>
              <a:srgbClr val="53C1F0"/>
            </a:solidFill>
            <a:ln w="4763" cap="flat">
              <a:noFill/>
              <a:prstDash val="solid"/>
              <a:miter/>
            </a:ln>
          </p:spPr>
          <p:txBody>
            <a:bodyPr rtlCol="0" anchor="ctr"/>
            <a:lstStyle/>
            <a:p>
              <a:endParaRPr lang="en-GB" sz="1800"/>
            </a:p>
          </p:txBody>
        </p:sp>
        <p:sp>
          <p:nvSpPr>
            <p:cNvPr id="158" name="Freeform: Shape 157">
              <a:extLst>
                <a:ext uri="{FF2B5EF4-FFF2-40B4-BE49-F238E27FC236}">
                  <a16:creationId xmlns:a16="http://schemas.microsoft.com/office/drawing/2014/main" id="{56B57AAD-7789-F5C9-0B75-C7C182AC10FE}"/>
                </a:ext>
              </a:extLst>
            </p:cNvPr>
            <p:cNvSpPr>
              <a:spLocks/>
            </p:cNvSpPr>
            <p:nvPr/>
          </p:nvSpPr>
          <p:spPr>
            <a:xfrm>
              <a:off x="6981157" y="2574083"/>
              <a:ext cx="569880" cy="39290"/>
            </a:xfrm>
            <a:custGeom>
              <a:avLst/>
              <a:gdLst>
                <a:gd name="connsiteX0" fmla="*/ 14621 w 569880"/>
                <a:gd name="connsiteY0" fmla="*/ 17240 h 39290"/>
                <a:gd name="connsiteX1" fmla="*/ 0 w 569880"/>
                <a:gd name="connsiteY1" fmla="*/ 0 h 39290"/>
                <a:gd name="connsiteX2" fmla="*/ 556546 w 569880"/>
                <a:gd name="connsiteY2" fmla="*/ 21241 h 39290"/>
                <a:gd name="connsiteX3" fmla="*/ 569881 w 569880"/>
                <a:gd name="connsiteY3" fmla="*/ 39291 h 39290"/>
              </a:gdLst>
              <a:ahLst/>
              <a:cxnLst>
                <a:cxn ang="0">
                  <a:pos x="connsiteX0" y="connsiteY0"/>
                </a:cxn>
                <a:cxn ang="0">
                  <a:pos x="connsiteX1" y="connsiteY1"/>
                </a:cxn>
                <a:cxn ang="0">
                  <a:pos x="connsiteX2" y="connsiteY2"/>
                </a:cxn>
                <a:cxn ang="0">
                  <a:pos x="connsiteX3" y="connsiteY3"/>
                </a:cxn>
              </a:cxnLst>
              <a:rect l="l" t="t" r="r" b="b"/>
              <a:pathLst>
                <a:path w="569880" h="39290">
                  <a:moveTo>
                    <a:pt x="14621" y="17240"/>
                  </a:moveTo>
                  <a:lnTo>
                    <a:pt x="0" y="0"/>
                  </a:lnTo>
                  <a:lnTo>
                    <a:pt x="556546" y="21241"/>
                  </a:lnTo>
                  <a:lnTo>
                    <a:pt x="569881" y="39291"/>
                  </a:lnTo>
                  <a:close/>
                </a:path>
              </a:pathLst>
            </a:custGeom>
            <a:solidFill>
              <a:srgbClr val="FFFFFF"/>
            </a:solidFill>
            <a:ln w="4763" cap="flat">
              <a:noFill/>
              <a:prstDash val="solid"/>
              <a:miter/>
            </a:ln>
          </p:spPr>
          <p:txBody>
            <a:bodyPr rtlCol="0" anchor="ctr"/>
            <a:lstStyle/>
            <a:p>
              <a:endParaRPr lang="en-GB" sz="1800"/>
            </a:p>
          </p:txBody>
        </p:sp>
        <p:sp>
          <p:nvSpPr>
            <p:cNvPr id="159" name="Freeform: Shape 158">
              <a:extLst>
                <a:ext uri="{FF2B5EF4-FFF2-40B4-BE49-F238E27FC236}">
                  <a16:creationId xmlns:a16="http://schemas.microsoft.com/office/drawing/2014/main" id="{F97F99E1-9201-3E3C-E272-5F3D5CBC57CB}"/>
                </a:ext>
              </a:extLst>
            </p:cNvPr>
            <p:cNvSpPr>
              <a:spLocks/>
            </p:cNvSpPr>
            <p:nvPr/>
          </p:nvSpPr>
          <p:spPr>
            <a:xfrm>
              <a:off x="7047499" y="2399680"/>
              <a:ext cx="574976" cy="39624"/>
            </a:xfrm>
            <a:custGeom>
              <a:avLst/>
              <a:gdLst>
                <a:gd name="connsiteX0" fmla="*/ 0 w 574976"/>
                <a:gd name="connsiteY0" fmla="*/ 39624 h 39624"/>
                <a:gd name="connsiteX1" fmla="*/ 14525 w 574976"/>
                <a:gd name="connsiteY1" fmla="*/ 22288 h 39624"/>
                <a:gd name="connsiteX2" fmla="*/ 574977 w 574976"/>
                <a:gd name="connsiteY2" fmla="*/ 0 h 39624"/>
                <a:gd name="connsiteX3" fmla="*/ 561832 w 574976"/>
                <a:gd name="connsiteY3" fmla="*/ 18193 h 39624"/>
              </a:gdLst>
              <a:ahLst/>
              <a:cxnLst>
                <a:cxn ang="0">
                  <a:pos x="connsiteX0" y="connsiteY0"/>
                </a:cxn>
                <a:cxn ang="0">
                  <a:pos x="connsiteX1" y="connsiteY1"/>
                </a:cxn>
                <a:cxn ang="0">
                  <a:pos x="connsiteX2" y="connsiteY2"/>
                </a:cxn>
                <a:cxn ang="0">
                  <a:pos x="connsiteX3" y="connsiteY3"/>
                </a:cxn>
              </a:cxnLst>
              <a:rect l="l" t="t" r="r" b="b"/>
              <a:pathLst>
                <a:path w="574976" h="39624">
                  <a:moveTo>
                    <a:pt x="0" y="39624"/>
                  </a:moveTo>
                  <a:lnTo>
                    <a:pt x="14525" y="22288"/>
                  </a:lnTo>
                  <a:lnTo>
                    <a:pt x="574977" y="0"/>
                  </a:lnTo>
                  <a:lnTo>
                    <a:pt x="561832" y="18193"/>
                  </a:lnTo>
                  <a:close/>
                </a:path>
              </a:pathLst>
            </a:custGeom>
            <a:solidFill>
              <a:srgbClr val="FFFFFF"/>
            </a:solidFill>
            <a:ln w="4763" cap="flat">
              <a:noFill/>
              <a:prstDash val="solid"/>
              <a:miter/>
            </a:ln>
          </p:spPr>
          <p:txBody>
            <a:bodyPr rtlCol="0" anchor="ctr"/>
            <a:lstStyle/>
            <a:p>
              <a:endParaRPr lang="en-GB" sz="1800"/>
            </a:p>
          </p:txBody>
        </p:sp>
        <p:sp>
          <p:nvSpPr>
            <p:cNvPr id="160" name="Freeform: Shape 159">
              <a:extLst>
                <a:ext uri="{FF2B5EF4-FFF2-40B4-BE49-F238E27FC236}">
                  <a16:creationId xmlns:a16="http://schemas.microsoft.com/office/drawing/2014/main" id="{D9260727-8435-C7B8-3741-48BEFCD121DD}"/>
                </a:ext>
              </a:extLst>
            </p:cNvPr>
            <p:cNvSpPr>
              <a:spLocks/>
            </p:cNvSpPr>
            <p:nvPr/>
          </p:nvSpPr>
          <p:spPr>
            <a:xfrm>
              <a:off x="4809314" y="1489186"/>
              <a:ext cx="1536525" cy="890682"/>
            </a:xfrm>
            <a:custGeom>
              <a:avLst/>
              <a:gdLst>
                <a:gd name="connsiteX0" fmla="*/ 1460754 w 1536525"/>
                <a:gd name="connsiteY0" fmla="*/ 64675 h 890682"/>
                <a:gd name="connsiteX1" fmla="*/ 228076 w 1536525"/>
                <a:gd name="connsiteY1" fmla="*/ 771430 h 890682"/>
                <a:gd name="connsiteX2" fmla="*/ 527066 w 1536525"/>
                <a:gd name="connsiteY2" fmla="*/ 620268 h 890682"/>
                <a:gd name="connsiteX3" fmla="*/ 0 w 1536525"/>
                <a:gd name="connsiteY3" fmla="*/ 890683 h 890682"/>
                <a:gd name="connsiteX4" fmla="*/ 1536525 w 1536525"/>
                <a:gd name="connsiteY4" fmla="*/ 0 h 890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6525" h="890682">
                  <a:moveTo>
                    <a:pt x="1460754" y="64675"/>
                  </a:moveTo>
                  <a:lnTo>
                    <a:pt x="228076" y="771430"/>
                  </a:lnTo>
                  <a:lnTo>
                    <a:pt x="527066" y="620268"/>
                  </a:lnTo>
                  <a:lnTo>
                    <a:pt x="0" y="890683"/>
                  </a:lnTo>
                  <a:lnTo>
                    <a:pt x="1536525" y="0"/>
                  </a:lnTo>
                  <a:close/>
                </a:path>
              </a:pathLst>
            </a:custGeom>
            <a:solidFill>
              <a:srgbClr val="9D1D96"/>
            </a:solidFill>
            <a:ln w="4763" cap="flat">
              <a:noFill/>
              <a:prstDash val="solid"/>
              <a:miter/>
            </a:ln>
          </p:spPr>
          <p:txBody>
            <a:bodyPr rtlCol="0" anchor="ctr"/>
            <a:lstStyle/>
            <a:p>
              <a:endParaRPr lang="en-GB" sz="1800"/>
            </a:p>
          </p:txBody>
        </p:sp>
        <p:sp>
          <p:nvSpPr>
            <p:cNvPr id="161" name="Freeform: Shape 160">
              <a:extLst>
                <a:ext uri="{FF2B5EF4-FFF2-40B4-BE49-F238E27FC236}">
                  <a16:creationId xmlns:a16="http://schemas.microsoft.com/office/drawing/2014/main" id="{27E3AAD6-C70B-3B50-2D6F-E45D598EDE06}"/>
                </a:ext>
              </a:extLst>
            </p:cNvPr>
            <p:cNvSpPr>
              <a:spLocks/>
            </p:cNvSpPr>
            <p:nvPr/>
          </p:nvSpPr>
          <p:spPr>
            <a:xfrm>
              <a:off x="4788788" y="1986391"/>
              <a:ext cx="974312" cy="434720"/>
            </a:xfrm>
            <a:custGeom>
              <a:avLst/>
              <a:gdLst>
                <a:gd name="connsiteX0" fmla="*/ 974312 w 974312"/>
                <a:gd name="connsiteY0" fmla="*/ 0 h 434720"/>
                <a:gd name="connsiteX1" fmla="*/ 926306 w 974312"/>
                <a:gd name="connsiteY1" fmla="*/ 40958 h 434720"/>
                <a:gd name="connsiteX2" fmla="*/ 214693 w 974312"/>
                <a:gd name="connsiteY2" fmla="*/ 352758 h 434720"/>
                <a:gd name="connsiteX3" fmla="*/ 286702 w 974312"/>
                <a:gd name="connsiteY3" fmla="*/ 326041 h 434720"/>
                <a:gd name="connsiteX4" fmla="*/ 0 w 974312"/>
                <a:gd name="connsiteY4" fmla="*/ 434721 h 434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312" h="434720">
                  <a:moveTo>
                    <a:pt x="974312" y="0"/>
                  </a:moveTo>
                  <a:lnTo>
                    <a:pt x="926306" y="40958"/>
                  </a:lnTo>
                  <a:lnTo>
                    <a:pt x="214693" y="352758"/>
                  </a:lnTo>
                  <a:lnTo>
                    <a:pt x="286702" y="326041"/>
                  </a:lnTo>
                  <a:lnTo>
                    <a:pt x="0" y="434721"/>
                  </a:lnTo>
                  <a:close/>
                </a:path>
              </a:pathLst>
            </a:custGeom>
            <a:solidFill>
              <a:srgbClr val="9D1D96"/>
            </a:solidFill>
            <a:ln w="4763" cap="flat">
              <a:noFill/>
              <a:prstDash val="solid"/>
              <a:miter/>
            </a:ln>
          </p:spPr>
          <p:txBody>
            <a:bodyPr rtlCol="0" anchor="ctr"/>
            <a:lstStyle/>
            <a:p>
              <a:endParaRPr lang="en-GB" sz="1800"/>
            </a:p>
          </p:txBody>
        </p:sp>
        <p:sp>
          <p:nvSpPr>
            <p:cNvPr id="162" name="Freeform: Shape 161">
              <a:extLst>
                <a:ext uri="{FF2B5EF4-FFF2-40B4-BE49-F238E27FC236}">
                  <a16:creationId xmlns:a16="http://schemas.microsoft.com/office/drawing/2014/main" id="{8E69C4D6-E686-77F6-4E1F-80F4E6640929}"/>
                </a:ext>
              </a:extLst>
            </p:cNvPr>
            <p:cNvSpPr>
              <a:spLocks/>
            </p:cNvSpPr>
            <p:nvPr/>
          </p:nvSpPr>
          <p:spPr>
            <a:xfrm>
              <a:off x="4772214" y="2239803"/>
              <a:ext cx="693896" cy="216265"/>
            </a:xfrm>
            <a:custGeom>
              <a:avLst/>
              <a:gdLst>
                <a:gd name="connsiteX0" fmla="*/ 693896 w 693896"/>
                <a:gd name="connsiteY0" fmla="*/ 0 h 216265"/>
                <a:gd name="connsiteX1" fmla="*/ 661273 w 693896"/>
                <a:gd name="connsiteY1" fmla="*/ 27813 h 216265"/>
                <a:gd name="connsiteX2" fmla="*/ 208693 w 693896"/>
                <a:gd name="connsiteY2" fmla="*/ 165306 h 216265"/>
                <a:gd name="connsiteX3" fmla="*/ 0 w 693896"/>
                <a:gd name="connsiteY3" fmla="*/ 216265 h 216265"/>
              </a:gdLst>
              <a:ahLst/>
              <a:cxnLst>
                <a:cxn ang="0">
                  <a:pos x="connsiteX0" y="connsiteY0"/>
                </a:cxn>
                <a:cxn ang="0">
                  <a:pos x="connsiteX1" y="connsiteY1"/>
                </a:cxn>
                <a:cxn ang="0">
                  <a:pos x="connsiteX2" y="connsiteY2"/>
                </a:cxn>
                <a:cxn ang="0">
                  <a:pos x="connsiteX3" y="connsiteY3"/>
                </a:cxn>
              </a:cxnLst>
              <a:rect l="l" t="t" r="r" b="b"/>
              <a:pathLst>
                <a:path w="693896" h="216265">
                  <a:moveTo>
                    <a:pt x="693896" y="0"/>
                  </a:moveTo>
                  <a:lnTo>
                    <a:pt x="661273" y="27813"/>
                  </a:lnTo>
                  <a:lnTo>
                    <a:pt x="208693" y="165306"/>
                  </a:lnTo>
                  <a:lnTo>
                    <a:pt x="0" y="216265"/>
                  </a:lnTo>
                  <a:close/>
                </a:path>
              </a:pathLst>
            </a:custGeom>
            <a:solidFill>
              <a:srgbClr val="9D1D96"/>
            </a:solidFill>
            <a:ln w="4763" cap="flat">
              <a:noFill/>
              <a:prstDash val="solid"/>
              <a:miter/>
            </a:ln>
          </p:spPr>
          <p:txBody>
            <a:bodyPr rtlCol="0" anchor="ctr"/>
            <a:lstStyle/>
            <a:p>
              <a:endParaRPr lang="en-GB" sz="1800"/>
            </a:p>
          </p:txBody>
        </p:sp>
        <p:sp>
          <p:nvSpPr>
            <p:cNvPr id="163" name="Freeform: Shape 162">
              <a:extLst>
                <a:ext uri="{FF2B5EF4-FFF2-40B4-BE49-F238E27FC236}">
                  <a16:creationId xmlns:a16="http://schemas.microsoft.com/office/drawing/2014/main" id="{328F5A9D-83C4-8253-D44D-04CF294AF128}"/>
                </a:ext>
              </a:extLst>
            </p:cNvPr>
            <p:cNvSpPr>
              <a:spLocks/>
            </p:cNvSpPr>
            <p:nvPr/>
          </p:nvSpPr>
          <p:spPr>
            <a:xfrm>
              <a:off x="4809314" y="2635996"/>
              <a:ext cx="1478565" cy="857107"/>
            </a:xfrm>
            <a:custGeom>
              <a:avLst/>
              <a:gdLst>
                <a:gd name="connsiteX0" fmla="*/ 527971 w 1478565"/>
                <a:gd name="connsiteY0" fmla="*/ 270891 h 857107"/>
                <a:gd name="connsiteX1" fmla="*/ 228076 w 1478565"/>
                <a:gd name="connsiteY1" fmla="*/ 119253 h 857107"/>
                <a:gd name="connsiteX2" fmla="*/ 1403271 w 1478565"/>
                <a:gd name="connsiteY2" fmla="*/ 793099 h 857107"/>
                <a:gd name="connsiteX3" fmla="*/ 1478566 w 1478565"/>
                <a:gd name="connsiteY3" fmla="*/ 857107 h 857107"/>
                <a:gd name="connsiteX4" fmla="*/ 0 w 1478565"/>
                <a:gd name="connsiteY4" fmla="*/ 0 h 857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565" h="857107">
                  <a:moveTo>
                    <a:pt x="527971" y="270891"/>
                  </a:moveTo>
                  <a:lnTo>
                    <a:pt x="228076" y="119253"/>
                  </a:lnTo>
                  <a:lnTo>
                    <a:pt x="1403271" y="793099"/>
                  </a:lnTo>
                  <a:lnTo>
                    <a:pt x="1478566" y="857107"/>
                  </a:lnTo>
                  <a:lnTo>
                    <a:pt x="0" y="0"/>
                  </a:lnTo>
                  <a:close/>
                </a:path>
              </a:pathLst>
            </a:custGeom>
            <a:solidFill>
              <a:srgbClr val="9D1D96"/>
            </a:solidFill>
            <a:ln w="4763" cap="flat">
              <a:noFill/>
              <a:prstDash val="solid"/>
              <a:miter/>
            </a:ln>
          </p:spPr>
          <p:txBody>
            <a:bodyPr rtlCol="0" anchor="ctr"/>
            <a:lstStyle/>
            <a:p>
              <a:endParaRPr lang="en-GB" sz="1800"/>
            </a:p>
          </p:txBody>
        </p:sp>
        <p:sp>
          <p:nvSpPr>
            <p:cNvPr id="164" name="Freeform: Shape 163">
              <a:extLst>
                <a:ext uri="{FF2B5EF4-FFF2-40B4-BE49-F238E27FC236}">
                  <a16:creationId xmlns:a16="http://schemas.microsoft.com/office/drawing/2014/main" id="{58E4484D-0B6B-535F-68C9-38E37CBA706C}"/>
                </a:ext>
              </a:extLst>
            </p:cNvPr>
            <p:cNvSpPr>
              <a:spLocks/>
            </p:cNvSpPr>
            <p:nvPr/>
          </p:nvSpPr>
          <p:spPr>
            <a:xfrm>
              <a:off x="7299483" y="2949749"/>
              <a:ext cx="596979" cy="132397"/>
            </a:xfrm>
            <a:custGeom>
              <a:avLst/>
              <a:gdLst>
                <a:gd name="connsiteX0" fmla="*/ 27099 w 596979"/>
                <a:gd name="connsiteY0" fmla="*/ 32004 h 132397"/>
                <a:gd name="connsiteX1" fmla="*/ 0 w 596979"/>
                <a:gd name="connsiteY1" fmla="*/ 0 h 132397"/>
                <a:gd name="connsiteX2" fmla="*/ 571167 w 596979"/>
                <a:gd name="connsiteY2" fmla="*/ 97393 h 132397"/>
                <a:gd name="connsiteX3" fmla="*/ 596980 w 596979"/>
                <a:gd name="connsiteY3" fmla="*/ 132397 h 132397"/>
              </a:gdLst>
              <a:ahLst/>
              <a:cxnLst>
                <a:cxn ang="0">
                  <a:pos x="connsiteX0" y="connsiteY0"/>
                </a:cxn>
                <a:cxn ang="0">
                  <a:pos x="connsiteX1" y="connsiteY1"/>
                </a:cxn>
                <a:cxn ang="0">
                  <a:pos x="connsiteX2" y="connsiteY2"/>
                </a:cxn>
                <a:cxn ang="0">
                  <a:pos x="connsiteX3" y="connsiteY3"/>
                </a:cxn>
              </a:cxnLst>
              <a:rect l="l" t="t" r="r" b="b"/>
              <a:pathLst>
                <a:path w="596979" h="132397">
                  <a:moveTo>
                    <a:pt x="27099" y="32004"/>
                  </a:moveTo>
                  <a:lnTo>
                    <a:pt x="0" y="0"/>
                  </a:lnTo>
                  <a:lnTo>
                    <a:pt x="571167" y="97393"/>
                  </a:lnTo>
                  <a:lnTo>
                    <a:pt x="596980" y="132397"/>
                  </a:lnTo>
                  <a:close/>
                </a:path>
              </a:pathLst>
            </a:custGeom>
            <a:solidFill>
              <a:srgbClr val="FFFFFF"/>
            </a:solidFill>
            <a:ln w="4763" cap="flat">
              <a:noFill/>
              <a:prstDash val="solid"/>
              <a:miter/>
            </a:ln>
          </p:spPr>
          <p:txBody>
            <a:bodyPr rtlCol="0" anchor="ctr"/>
            <a:lstStyle/>
            <a:p>
              <a:endParaRPr lang="en-GB" sz="1800"/>
            </a:p>
          </p:txBody>
        </p:sp>
        <p:sp>
          <p:nvSpPr>
            <p:cNvPr id="165" name="Freeform: Shape 164">
              <a:extLst>
                <a:ext uri="{FF2B5EF4-FFF2-40B4-BE49-F238E27FC236}">
                  <a16:creationId xmlns:a16="http://schemas.microsoft.com/office/drawing/2014/main" id="{53DA6607-BD93-708F-0F4B-B36AC4524121}"/>
                </a:ext>
              </a:extLst>
            </p:cNvPr>
            <p:cNvSpPr>
              <a:spLocks/>
            </p:cNvSpPr>
            <p:nvPr/>
          </p:nvSpPr>
          <p:spPr>
            <a:xfrm>
              <a:off x="7369063" y="1927479"/>
              <a:ext cx="591597" cy="126777"/>
            </a:xfrm>
            <a:custGeom>
              <a:avLst/>
              <a:gdLst>
                <a:gd name="connsiteX0" fmla="*/ 562832 w 591597"/>
                <a:gd name="connsiteY0" fmla="*/ 0 h 126777"/>
                <a:gd name="connsiteX1" fmla="*/ 591598 w 591597"/>
                <a:gd name="connsiteY1" fmla="*/ 4905 h 126777"/>
                <a:gd name="connsiteX2" fmla="*/ 574214 w 591597"/>
                <a:gd name="connsiteY2" fmla="*/ 28861 h 126777"/>
                <a:gd name="connsiteX3" fmla="*/ 0 w 591597"/>
                <a:gd name="connsiteY3" fmla="*/ 126778 h 126777"/>
                <a:gd name="connsiteX4" fmla="*/ 27051 w 591597"/>
                <a:gd name="connsiteY4" fmla="*/ 94393 h 126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597" h="126777">
                  <a:moveTo>
                    <a:pt x="562832" y="0"/>
                  </a:moveTo>
                  <a:lnTo>
                    <a:pt x="591598" y="4905"/>
                  </a:lnTo>
                  <a:lnTo>
                    <a:pt x="574214" y="28861"/>
                  </a:lnTo>
                  <a:lnTo>
                    <a:pt x="0" y="126778"/>
                  </a:lnTo>
                  <a:lnTo>
                    <a:pt x="27051" y="94393"/>
                  </a:lnTo>
                  <a:close/>
                </a:path>
              </a:pathLst>
            </a:custGeom>
            <a:solidFill>
              <a:srgbClr val="FFFFFF"/>
            </a:solidFill>
            <a:ln w="4763" cap="flat">
              <a:noFill/>
              <a:prstDash val="solid"/>
              <a:miter/>
            </a:ln>
          </p:spPr>
          <p:txBody>
            <a:bodyPr rtlCol="0" anchor="ctr"/>
            <a:lstStyle/>
            <a:p>
              <a:endParaRPr lang="en-GB" sz="1800"/>
            </a:p>
          </p:txBody>
        </p:sp>
        <p:sp>
          <p:nvSpPr>
            <p:cNvPr id="166" name="Freeform: Shape 165">
              <a:extLst>
                <a:ext uri="{FF2B5EF4-FFF2-40B4-BE49-F238E27FC236}">
                  <a16:creationId xmlns:a16="http://schemas.microsoft.com/office/drawing/2014/main" id="{AF39747E-45E5-3AD4-9CEA-677386F598BD}"/>
                </a:ext>
              </a:extLst>
            </p:cNvPr>
            <p:cNvSpPr>
              <a:spLocks/>
            </p:cNvSpPr>
            <p:nvPr/>
          </p:nvSpPr>
          <p:spPr>
            <a:xfrm>
              <a:off x="4833079" y="88820"/>
              <a:ext cx="3151584" cy="2242518"/>
            </a:xfrm>
            <a:custGeom>
              <a:avLst/>
              <a:gdLst>
                <a:gd name="connsiteX0" fmla="*/ 3151584 w 3151584"/>
                <a:gd name="connsiteY0" fmla="*/ 2096 h 2242518"/>
                <a:gd name="connsiteX1" fmla="*/ 3049857 w 3151584"/>
                <a:gd name="connsiteY1" fmla="*/ 88868 h 2242518"/>
                <a:gd name="connsiteX2" fmla="*/ 244269 w 3151584"/>
                <a:gd name="connsiteY2" fmla="*/ 2079784 h 2242518"/>
                <a:gd name="connsiteX3" fmla="*/ 1285970 w 3151584"/>
                <a:gd name="connsiteY3" fmla="*/ 1411700 h 2242518"/>
                <a:gd name="connsiteX4" fmla="*/ 0 w 3151584"/>
                <a:gd name="connsiteY4" fmla="*/ 2242518 h 2242518"/>
                <a:gd name="connsiteX5" fmla="*/ 3148631 w 3151584"/>
                <a:gd name="connsiteY5" fmla="*/ 0 h 22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1584" h="2242518">
                  <a:moveTo>
                    <a:pt x="3151584" y="2096"/>
                  </a:moveTo>
                  <a:lnTo>
                    <a:pt x="3049857" y="88868"/>
                  </a:lnTo>
                  <a:lnTo>
                    <a:pt x="244269" y="2079784"/>
                  </a:lnTo>
                  <a:lnTo>
                    <a:pt x="1285970" y="1411700"/>
                  </a:lnTo>
                  <a:lnTo>
                    <a:pt x="0" y="2242518"/>
                  </a:lnTo>
                  <a:lnTo>
                    <a:pt x="3148631" y="0"/>
                  </a:lnTo>
                  <a:close/>
                </a:path>
              </a:pathLst>
            </a:custGeom>
            <a:solidFill>
              <a:srgbClr val="9D1D96"/>
            </a:solidFill>
            <a:ln w="4763" cap="flat">
              <a:noFill/>
              <a:prstDash val="solid"/>
              <a:miter/>
            </a:ln>
          </p:spPr>
          <p:txBody>
            <a:bodyPr rtlCol="0" anchor="ctr"/>
            <a:lstStyle/>
            <a:p>
              <a:endParaRPr lang="en-GB" sz="1800"/>
            </a:p>
          </p:txBody>
        </p:sp>
        <p:sp>
          <p:nvSpPr>
            <p:cNvPr id="167" name="Freeform: Shape 166">
              <a:extLst>
                <a:ext uri="{FF2B5EF4-FFF2-40B4-BE49-F238E27FC236}">
                  <a16:creationId xmlns:a16="http://schemas.microsoft.com/office/drawing/2014/main" id="{A02B3CF7-6D24-9A79-DA52-D1AAFE3F8B54}"/>
                </a:ext>
              </a:extLst>
            </p:cNvPr>
            <p:cNvSpPr>
              <a:spLocks/>
            </p:cNvSpPr>
            <p:nvPr/>
          </p:nvSpPr>
          <p:spPr>
            <a:xfrm>
              <a:off x="5053678" y="1510855"/>
              <a:ext cx="114585" cy="183070"/>
            </a:xfrm>
            <a:custGeom>
              <a:avLst/>
              <a:gdLst>
                <a:gd name="connsiteX0" fmla="*/ 0 w 114585"/>
                <a:gd name="connsiteY0" fmla="*/ 183071 h 183070"/>
                <a:gd name="connsiteX1" fmla="*/ 114586 w 114585"/>
                <a:gd name="connsiteY1" fmla="*/ 0 h 183070"/>
                <a:gd name="connsiteX2" fmla="*/ 4381 w 114585"/>
                <a:gd name="connsiteY2" fmla="*/ 179927 h 183070"/>
              </a:gdLst>
              <a:ahLst/>
              <a:cxnLst>
                <a:cxn ang="0">
                  <a:pos x="connsiteX0" y="connsiteY0"/>
                </a:cxn>
                <a:cxn ang="0">
                  <a:pos x="connsiteX1" y="connsiteY1"/>
                </a:cxn>
                <a:cxn ang="0">
                  <a:pos x="connsiteX2" y="connsiteY2"/>
                </a:cxn>
              </a:cxnLst>
              <a:rect l="l" t="t" r="r" b="b"/>
              <a:pathLst>
                <a:path w="114585" h="183070">
                  <a:moveTo>
                    <a:pt x="0" y="183071"/>
                  </a:moveTo>
                  <a:lnTo>
                    <a:pt x="114586" y="0"/>
                  </a:lnTo>
                  <a:lnTo>
                    <a:pt x="4381" y="179927"/>
                  </a:lnTo>
                  <a:close/>
                </a:path>
              </a:pathLst>
            </a:custGeom>
            <a:solidFill>
              <a:srgbClr val="53C1F0"/>
            </a:solidFill>
            <a:ln w="4763" cap="flat">
              <a:noFill/>
              <a:prstDash val="solid"/>
              <a:miter/>
            </a:ln>
          </p:spPr>
          <p:txBody>
            <a:bodyPr rtlCol="0" anchor="ctr"/>
            <a:lstStyle/>
            <a:p>
              <a:endParaRPr lang="en-GB" sz="1800"/>
            </a:p>
          </p:txBody>
        </p:sp>
        <p:sp>
          <p:nvSpPr>
            <p:cNvPr id="168" name="Freeform: Shape 167">
              <a:extLst>
                <a:ext uri="{FF2B5EF4-FFF2-40B4-BE49-F238E27FC236}">
                  <a16:creationId xmlns:a16="http://schemas.microsoft.com/office/drawing/2014/main" id="{EC4DC94B-F32A-6BBB-E2F1-E116AFE40D8C}"/>
                </a:ext>
              </a:extLst>
            </p:cNvPr>
            <p:cNvSpPr>
              <a:spLocks/>
            </p:cNvSpPr>
            <p:nvPr/>
          </p:nvSpPr>
          <p:spPr>
            <a:xfrm>
              <a:off x="5965126" y="152066"/>
              <a:ext cx="878442" cy="892730"/>
            </a:xfrm>
            <a:custGeom>
              <a:avLst/>
              <a:gdLst>
                <a:gd name="connsiteX0" fmla="*/ 793289 w 878442"/>
                <a:gd name="connsiteY0" fmla="*/ 55007 h 892730"/>
                <a:gd name="connsiteX1" fmla="*/ 878443 w 878442"/>
                <a:gd name="connsiteY1" fmla="*/ 0 h 892730"/>
                <a:gd name="connsiteX2" fmla="*/ 74771 w 878442"/>
                <a:gd name="connsiteY2" fmla="*/ 839486 h 892730"/>
                <a:gd name="connsiteX3" fmla="*/ 0 w 878442"/>
                <a:gd name="connsiteY3" fmla="*/ 892731 h 892730"/>
              </a:gdLst>
              <a:ahLst/>
              <a:cxnLst>
                <a:cxn ang="0">
                  <a:pos x="connsiteX0" y="connsiteY0"/>
                </a:cxn>
                <a:cxn ang="0">
                  <a:pos x="connsiteX1" y="connsiteY1"/>
                </a:cxn>
                <a:cxn ang="0">
                  <a:pos x="connsiteX2" y="connsiteY2"/>
                </a:cxn>
                <a:cxn ang="0">
                  <a:pos x="connsiteX3" y="connsiteY3"/>
                </a:cxn>
              </a:cxnLst>
              <a:rect l="l" t="t" r="r" b="b"/>
              <a:pathLst>
                <a:path w="878442" h="892730">
                  <a:moveTo>
                    <a:pt x="793289" y="55007"/>
                  </a:moveTo>
                  <a:lnTo>
                    <a:pt x="878443" y="0"/>
                  </a:lnTo>
                  <a:lnTo>
                    <a:pt x="74771" y="839486"/>
                  </a:lnTo>
                  <a:lnTo>
                    <a:pt x="0" y="892731"/>
                  </a:lnTo>
                  <a:close/>
                </a:path>
              </a:pathLst>
            </a:custGeom>
            <a:solidFill>
              <a:srgbClr val="FFFFFF"/>
            </a:solidFill>
            <a:ln w="4763" cap="flat">
              <a:noFill/>
              <a:prstDash val="solid"/>
              <a:miter/>
            </a:ln>
          </p:spPr>
          <p:txBody>
            <a:bodyPr rtlCol="0" anchor="ctr"/>
            <a:lstStyle/>
            <a:p>
              <a:endParaRPr lang="en-GB" sz="1800"/>
            </a:p>
          </p:txBody>
        </p:sp>
        <p:sp>
          <p:nvSpPr>
            <p:cNvPr id="169" name="Freeform: Shape 168">
              <a:extLst>
                <a:ext uri="{FF2B5EF4-FFF2-40B4-BE49-F238E27FC236}">
                  <a16:creationId xmlns:a16="http://schemas.microsoft.com/office/drawing/2014/main" id="{7E77328A-ADB4-0572-5844-41D0749529FC}"/>
                </a:ext>
              </a:extLst>
            </p:cNvPr>
            <p:cNvSpPr>
              <a:spLocks/>
            </p:cNvSpPr>
            <p:nvPr/>
          </p:nvSpPr>
          <p:spPr>
            <a:xfrm>
              <a:off x="5551264" y="55959"/>
              <a:ext cx="291179" cy="507634"/>
            </a:xfrm>
            <a:custGeom>
              <a:avLst/>
              <a:gdLst>
                <a:gd name="connsiteX0" fmla="*/ 242126 w 291179"/>
                <a:gd name="connsiteY0" fmla="*/ 25146 h 507634"/>
                <a:gd name="connsiteX1" fmla="*/ 291179 w 291179"/>
                <a:gd name="connsiteY1" fmla="*/ 0 h 507634"/>
                <a:gd name="connsiteX2" fmla="*/ 42529 w 291179"/>
                <a:gd name="connsiteY2" fmla="*/ 483013 h 507634"/>
                <a:gd name="connsiteX3" fmla="*/ 0 w 291179"/>
                <a:gd name="connsiteY3" fmla="*/ 507635 h 507634"/>
              </a:gdLst>
              <a:ahLst/>
              <a:cxnLst>
                <a:cxn ang="0">
                  <a:pos x="connsiteX0" y="connsiteY0"/>
                </a:cxn>
                <a:cxn ang="0">
                  <a:pos x="connsiteX1" y="connsiteY1"/>
                </a:cxn>
                <a:cxn ang="0">
                  <a:pos x="connsiteX2" y="connsiteY2"/>
                </a:cxn>
                <a:cxn ang="0">
                  <a:pos x="connsiteX3" y="connsiteY3"/>
                </a:cxn>
              </a:cxnLst>
              <a:rect l="l" t="t" r="r" b="b"/>
              <a:pathLst>
                <a:path w="291179" h="507634">
                  <a:moveTo>
                    <a:pt x="242126" y="25146"/>
                  </a:moveTo>
                  <a:lnTo>
                    <a:pt x="291179" y="0"/>
                  </a:lnTo>
                  <a:lnTo>
                    <a:pt x="42529" y="483013"/>
                  </a:lnTo>
                  <a:lnTo>
                    <a:pt x="0" y="507635"/>
                  </a:lnTo>
                  <a:close/>
                </a:path>
              </a:pathLst>
            </a:custGeom>
            <a:solidFill>
              <a:srgbClr val="96C11E"/>
            </a:solidFill>
            <a:ln w="4763" cap="flat">
              <a:noFill/>
              <a:prstDash val="solid"/>
              <a:miter/>
            </a:ln>
          </p:spPr>
          <p:txBody>
            <a:bodyPr rtlCol="0" anchor="ctr"/>
            <a:lstStyle/>
            <a:p>
              <a:endParaRPr lang="en-GB" sz="1800"/>
            </a:p>
          </p:txBody>
        </p:sp>
        <p:sp>
          <p:nvSpPr>
            <p:cNvPr id="170" name="Freeform: Shape 169">
              <a:extLst>
                <a:ext uri="{FF2B5EF4-FFF2-40B4-BE49-F238E27FC236}">
                  <a16:creationId xmlns:a16="http://schemas.microsoft.com/office/drawing/2014/main" id="{B2EB100E-4188-90C3-9102-BF7593F7F794}"/>
                </a:ext>
              </a:extLst>
            </p:cNvPr>
            <p:cNvSpPr>
              <a:spLocks/>
            </p:cNvSpPr>
            <p:nvPr/>
          </p:nvSpPr>
          <p:spPr>
            <a:xfrm>
              <a:off x="5286564" y="797480"/>
              <a:ext cx="558022" cy="730567"/>
            </a:xfrm>
            <a:custGeom>
              <a:avLst/>
              <a:gdLst>
                <a:gd name="connsiteX0" fmla="*/ 502873 w 558022"/>
                <a:gd name="connsiteY0" fmla="*/ 35623 h 730567"/>
                <a:gd name="connsiteX1" fmla="*/ 558022 w 558022"/>
                <a:gd name="connsiteY1" fmla="*/ 0 h 730567"/>
                <a:gd name="connsiteX2" fmla="*/ 41386 w 558022"/>
                <a:gd name="connsiteY2" fmla="*/ 701088 h 730567"/>
                <a:gd name="connsiteX3" fmla="*/ 0 w 558022"/>
                <a:gd name="connsiteY3" fmla="*/ 730568 h 730567"/>
              </a:gdLst>
              <a:ahLst/>
              <a:cxnLst>
                <a:cxn ang="0">
                  <a:pos x="connsiteX0" y="connsiteY0"/>
                </a:cxn>
                <a:cxn ang="0">
                  <a:pos x="connsiteX1" y="connsiteY1"/>
                </a:cxn>
                <a:cxn ang="0">
                  <a:pos x="connsiteX2" y="connsiteY2"/>
                </a:cxn>
                <a:cxn ang="0">
                  <a:pos x="connsiteX3" y="connsiteY3"/>
                </a:cxn>
              </a:cxnLst>
              <a:rect l="l" t="t" r="r" b="b"/>
              <a:pathLst>
                <a:path w="558022" h="730567">
                  <a:moveTo>
                    <a:pt x="502873" y="35623"/>
                  </a:moveTo>
                  <a:lnTo>
                    <a:pt x="558022" y="0"/>
                  </a:lnTo>
                  <a:lnTo>
                    <a:pt x="41386" y="701088"/>
                  </a:lnTo>
                  <a:lnTo>
                    <a:pt x="0" y="730568"/>
                  </a:lnTo>
                  <a:close/>
                </a:path>
              </a:pathLst>
            </a:custGeom>
            <a:solidFill>
              <a:srgbClr val="53C1F0"/>
            </a:solidFill>
            <a:ln w="4763" cap="flat">
              <a:noFill/>
              <a:prstDash val="solid"/>
              <a:miter/>
            </a:ln>
          </p:spPr>
          <p:txBody>
            <a:bodyPr rtlCol="0" anchor="ctr"/>
            <a:lstStyle/>
            <a:p>
              <a:endParaRPr lang="en-GB" sz="1800"/>
            </a:p>
          </p:txBody>
        </p:sp>
        <p:sp>
          <p:nvSpPr>
            <p:cNvPr id="171" name="Freeform: Shape 170">
              <a:extLst>
                <a:ext uri="{FF2B5EF4-FFF2-40B4-BE49-F238E27FC236}">
                  <a16:creationId xmlns:a16="http://schemas.microsoft.com/office/drawing/2014/main" id="{154DF17A-F95B-60A8-E8ED-4A31C3EA3787}"/>
                </a:ext>
              </a:extLst>
            </p:cNvPr>
            <p:cNvSpPr>
              <a:spLocks/>
            </p:cNvSpPr>
            <p:nvPr/>
          </p:nvSpPr>
          <p:spPr>
            <a:xfrm>
              <a:off x="4945331" y="1169098"/>
              <a:ext cx="324088" cy="601980"/>
            </a:xfrm>
            <a:custGeom>
              <a:avLst/>
              <a:gdLst>
                <a:gd name="connsiteX0" fmla="*/ 324088 w 324088"/>
                <a:gd name="connsiteY0" fmla="*/ 0 h 601980"/>
                <a:gd name="connsiteX1" fmla="*/ 22431 w 324088"/>
                <a:gd name="connsiteY1" fmla="*/ 586026 h 601980"/>
                <a:gd name="connsiteX2" fmla="*/ 0 w 324088"/>
                <a:gd name="connsiteY2" fmla="*/ 601980 h 601980"/>
                <a:gd name="connsiteX3" fmla="*/ 291512 w 324088"/>
                <a:gd name="connsiteY3" fmla="*/ 21003 h 601980"/>
              </a:gdLst>
              <a:ahLst/>
              <a:cxnLst>
                <a:cxn ang="0">
                  <a:pos x="connsiteX0" y="connsiteY0"/>
                </a:cxn>
                <a:cxn ang="0">
                  <a:pos x="connsiteX1" y="connsiteY1"/>
                </a:cxn>
                <a:cxn ang="0">
                  <a:pos x="connsiteX2" y="connsiteY2"/>
                </a:cxn>
                <a:cxn ang="0">
                  <a:pos x="connsiteX3" y="connsiteY3"/>
                </a:cxn>
              </a:cxnLst>
              <a:rect l="l" t="t" r="r" b="b"/>
              <a:pathLst>
                <a:path w="324088" h="601980">
                  <a:moveTo>
                    <a:pt x="324088" y="0"/>
                  </a:moveTo>
                  <a:lnTo>
                    <a:pt x="22431" y="586026"/>
                  </a:lnTo>
                  <a:lnTo>
                    <a:pt x="0" y="601980"/>
                  </a:lnTo>
                  <a:lnTo>
                    <a:pt x="291512" y="21003"/>
                  </a:lnTo>
                  <a:close/>
                </a:path>
              </a:pathLst>
            </a:custGeom>
            <a:solidFill>
              <a:srgbClr val="53C1F0"/>
            </a:solidFill>
            <a:ln w="4763" cap="flat">
              <a:noFill/>
              <a:prstDash val="solid"/>
              <a:miter/>
            </a:ln>
          </p:spPr>
          <p:txBody>
            <a:bodyPr rtlCol="0" anchor="ctr"/>
            <a:lstStyle/>
            <a:p>
              <a:endParaRPr lang="en-GB" sz="1800"/>
            </a:p>
          </p:txBody>
        </p:sp>
        <p:sp>
          <p:nvSpPr>
            <p:cNvPr id="172" name="Freeform: Shape 171">
              <a:extLst>
                <a:ext uri="{FF2B5EF4-FFF2-40B4-BE49-F238E27FC236}">
                  <a16:creationId xmlns:a16="http://schemas.microsoft.com/office/drawing/2014/main" id="{A7ACEECF-329A-8643-E84E-B3278238FEF1}"/>
                </a:ext>
              </a:extLst>
            </p:cNvPr>
            <p:cNvSpPr>
              <a:spLocks/>
            </p:cNvSpPr>
            <p:nvPr/>
          </p:nvSpPr>
          <p:spPr>
            <a:xfrm>
              <a:off x="5037248" y="389239"/>
              <a:ext cx="155543" cy="472344"/>
            </a:xfrm>
            <a:custGeom>
              <a:avLst/>
              <a:gdLst>
                <a:gd name="connsiteX0" fmla="*/ 129254 w 155543"/>
                <a:gd name="connsiteY0" fmla="*/ 13478 h 472344"/>
                <a:gd name="connsiteX1" fmla="*/ 155543 w 155543"/>
                <a:gd name="connsiteY1" fmla="*/ 0 h 472344"/>
                <a:gd name="connsiteX2" fmla="*/ 21765 w 155543"/>
                <a:gd name="connsiteY2" fmla="*/ 459724 h 472344"/>
                <a:gd name="connsiteX3" fmla="*/ 0 w 155543"/>
                <a:gd name="connsiteY3" fmla="*/ 472345 h 472344"/>
              </a:gdLst>
              <a:ahLst/>
              <a:cxnLst>
                <a:cxn ang="0">
                  <a:pos x="connsiteX0" y="connsiteY0"/>
                </a:cxn>
                <a:cxn ang="0">
                  <a:pos x="connsiteX1" y="connsiteY1"/>
                </a:cxn>
                <a:cxn ang="0">
                  <a:pos x="connsiteX2" y="connsiteY2"/>
                </a:cxn>
                <a:cxn ang="0">
                  <a:pos x="connsiteX3" y="connsiteY3"/>
                </a:cxn>
              </a:cxnLst>
              <a:rect l="l" t="t" r="r" b="b"/>
              <a:pathLst>
                <a:path w="155543" h="472344">
                  <a:moveTo>
                    <a:pt x="129254" y="13478"/>
                  </a:moveTo>
                  <a:lnTo>
                    <a:pt x="155543" y="0"/>
                  </a:lnTo>
                  <a:lnTo>
                    <a:pt x="21765" y="459724"/>
                  </a:lnTo>
                  <a:lnTo>
                    <a:pt x="0" y="472345"/>
                  </a:lnTo>
                  <a:close/>
                </a:path>
              </a:pathLst>
            </a:custGeom>
            <a:solidFill>
              <a:srgbClr val="96C11E"/>
            </a:solidFill>
            <a:ln w="4763" cap="flat">
              <a:noFill/>
              <a:prstDash val="solid"/>
              <a:miter/>
            </a:ln>
          </p:spPr>
          <p:txBody>
            <a:bodyPr rtlCol="0" anchor="ctr"/>
            <a:lstStyle/>
            <a:p>
              <a:endParaRPr lang="en-GB" sz="1800"/>
            </a:p>
          </p:txBody>
        </p:sp>
        <p:sp>
          <p:nvSpPr>
            <p:cNvPr id="173" name="Freeform: Shape 172">
              <a:extLst>
                <a:ext uri="{FF2B5EF4-FFF2-40B4-BE49-F238E27FC236}">
                  <a16:creationId xmlns:a16="http://schemas.microsoft.com/office/drawing/2014/main" id="{0A7A8377-8214-C74F-49CE-8BF2DE4E2D45}"/>
                </a:ext>
              </a:extLst>
            </p:cNvPr>
            <p:cNvSpPr>
              <a:spLocks/>
            </p:cNvSpPr>
            <p:nvPr/>
          </p:nvSpPr>
          <p:spPr>
            <a:xfrm>
              <a:off x="4796646" y="1332166"/>
              <a:ext cx="220360" cy="544829"/>
            </a:xfrm>
            <a:custGeom>
              <a:avLst/>
              <a:gdLst>
                <a:gd name="connsiteX0" fmla="*/ 220361 w 220360"/>
                <a:gd name="connsiteY0" fmla="*/ 0 h 544829"/>
                <a:gd name="connsiteX1" fmla="*/ 9763 w 220360"/>
                <a:gd name="connsiteY1" fmla="*/ 537877 h 544829"/>
                <a:gd name="connsiteX2" fmla="*/ 0 w 220360"/>
                <a:gd name="connsiteY2" fmla="*/ 544830 h 544829"/>
                <a:gd name="connsiteX3" fmla="*/ 219361 w 220360"/>
                <a:gd name="connsiteY3" fmla="*/ 619 h 544829"/>
              </a:gdLst>
              <a:ahLst/>
              <a:cxnLst>
                <a:cxn ang="0">
                  <a:pos x="connsiteX0" y="connsiteY0"/>
                </a:cxn>
                <a:cxn ang="0">
                  <a:pos x="connsiteX1" y="connsiteY1"/>
                </a:cxn>
                <a:cxn ang="0">
                  <a:pos x="connsiteX2" y="connsiteY2"/>
                </a:cxn>
                <a:cxn ang="0">
                  <a:pos x="connsiteX3" y="connsiteY3"/>
                </a:cxn>
              </a:cxnLst>
              <a:rect l="l" t="t" r="r" b="b"/>
              <a:pathLst>
                <a:path w="220360" h="544829">
                  <a:moveTo>
                    <a:pt x="220361" y="0"/>
                  </a:moveTo>
                  <a:lnTo>
                    <a:pt x="9763" y="537877"/>
                  </a:lnTo>
                  <a:lnTo>
                    <a:pt x="0" y="544830"/>
                  </a:lnTo>
                  <a:lnTo>
                    <a:pt x="219361" y="619"/>
                  </a:lnTo>
                  <a:close/>
                </a:path>
              </a:pathLst>
            </a:custGeom>
            <a:solidFill>
              <a:srgbClr val="53C1F0"/>
            </a:solidFill>
            <a:ln w="4763" cap="flat">
              <a:noFill/>
              <a:prstDash val="solid"/>
              <a:miter/>
            </a:ln>
          </p:spPr>
          <p:txBody>
            <a:bodyPr rtlCol="0" anchor="ctr"/>
            <a:lstStyle/>
            <a:p>
              <a:endParaRPr lang="en-GB" sz="1800"/>
            </a:p>
          </p:txBody>
        </p:sp>
        <p:sp>
          <p:nvSpPr>
            <p:cNvPr id="174" name="Freeform: Shape 173">
              <a:extLst>
                <a:ext uri="{FF2B5EF4-FFF2-40B4-BE49-F238E27FC236}">
                  <a16:creationId xmlns:a16="http://schemas.microsoft.com/office/drawing/2014/main" id="{F312CFF7-1FB5-1E8D-082A-C17E5B6B9945}"/>
                </a:ext>
              </a:extLst>
            </p:cNvPr>
            <p:cNvSpPr>
              <a:spLocks/>
            </p:cNvSpPr>
            <p:nvPr/>
          </p:nvSpPr>
          <p:spPr>
            <a:xfrm>
              <a:off x="4810029" y="542734"/>
              <a:ext cx="83534" cy="450580"/>
            </a:xfrm>
            <a:custGeom>
              <a:avLst/>
              <a:gdLst>
                <a:gd name="connsiteX0" fmla="*/ 80105 w 83534"/>
                <a:gd name="connsiteY0" fmla="*/ 1810 h 450580"/>
                <a:gd name="connsiteX1" fmla="*/ 83534 w 83534"/>
                <a:gd name="connsiteY1" fmla="*/ 0 h 450580"/>
                <a:gd name="connsiteX2" fmla="*/ 6668 w 83534"/>
                <a:gd name="connsiteY2" fmla="*/ 446675 h 450580"/>
                <a:gd name="connsiteX3" fmla="*/ 0 w 83534"/>
                <a:gd name="connsiteY3" fmla="*/ 450580 h 450580"/>
              </a:gdLst>
              <a:ahLst/>
              <a:cxnLst>
                <a:cxn ang="0">
                  <a:pos x="connsiteX0" y="connsiteY0"/>
                </a:cxn>
                <a:cxn ang="0">
                  <a:pos x="connsiteX1" y="connsiteY1"/>
                </a:cxn>
                <a:cxn ang="0">
                  <a:pos x="connsiteX2" y="connsiteY2"/>
                </a:cxn>
                <a:cxn ang="0">
                  <a:pos x="connsiteX3" y="connsiteY3"/>
                </a:cxn>
              </a:cxnLst>
              <a:rect l="l" t="t" r="r" b="b"/>
              <a:pathLst>
                <a:path w="83534" h="450580">
                  <a:moveTo>
                    <a:pt x="80105" y="1810"/>
                  </a:moveTo>
                  <a:lnTo>
                    <a:pt x="83534" y="0"/>
                  </a:lnTo>
                  <a:lnTo>
                    <a:pt x="6668" y="446675"/>
                  </a:lnTo>
                  <a:lnTo>
                    <a:pt x="0" y="450580"/>
                  </a:lnTo>
                  <a:close/>
                </a:path>
              </a:pathLst>
            </a:custGeom>
            <a:solidFill>
              <a:srgbClr val="96C11E"/>
            </a:solidFill>
            <a:ln w="4763" cap="flat">
              <a:noFill/>
              <a:prstDash val="solid"/>
              <a:miter/>
            </a:ln>
          </p:spPr>
          <p:txBody>
            <a:bodyPr rtlCol="0" anchor="ctr"/>
            <a:lstStyle/>
            <a:p>
              <a:endParaRPr lang="en-GB" sz="1800"/>
            </a:p>
          </p:txBody>
        </p:sp>
        <p:sp>
          <p:nvSpPr>
            <p:cNvPr id="175" name="Freeform: Shape 174">
              <a:extLst>
                <a:ext uri="{FF2B5EF4-FFF2-40B4-BE49-F238E27FC236}">
                  <a16:creationId xmlns:a16="http://schemas.microsoft.com/office/drawing/2014/main" id="{7BA826BD-7F06-D89D-9C5C-C692FBE37607}"/>
                </a:ext>
              </a:extLst>
            </p:cNvPr>
            <p:cNvSpPr>
              <a:spLocks/>
            </p:cNvSpPr>
            <p:nvPr/>
          </p:nvSpPr>
          <p:spPr>
            <a:xfrm>
              <a:off x="4739925" y="1410604"/>
              <a:ext cx="155638" cy="506777"/>
            </a:xfrm>
            <a:custGeom>
              <a:avLst/>
              <a:gdLst>
                <a:gd name="connsiteX0" fmla="*/ 0 w 155638"/>
                <a:gd name="connsiteY0" fmla="*/ 506778 h 506777"/>
                <a:gd name="connsiteX1" fmla="*/ 139827 w 155638"/>
                <a:gd name="connsiteY1" fmla="*/ 10239 h 506777"/>
                <a:gd name="connsiteX2" fmla="*/ 155638 w 155638"/>
                <a:gd name="connsiteY2" fmla="*/ 0 h 506777"/>
                <a:gd name="connsiteX3" fmla="*/ 10335 w 155638"/>
                <a:gd name="connsiteY3" fmla="*/ 499396 h 506777"/>
              </a:gdLst>
              <a:ahLst/>
              <a:cxnLst>
                <a:cxn ang="0">
                  <a:pos x="connsiteX0" y="connsiteY0"/>
                </a:cxn>
                <a:cxn ang="0">
                  <a:pos x="connsiteX1" y="connsiteY1"/>
                </a:cxn>
                <a:cxn ang="0">
                  <a:pos x="connsiteX2" y="connsiteY2"/>
                </a:cxn>
                <a:cxn ang="0">
                  <a:pos x="connsiteX3" y="connsiteY3"/>
                </a:cxn>
              </a:cxnLst>
              <a:rect l="l" t="t" r="r" b="b"/>
              <a:pathLst>
                <a:path w="155638" h="506777">
                  <a:moveTo>
                    <a:pt x="0" y="506778"/>
                  </a:moveTo>
                  <a:lnTo>
                    <a:pt x="139827" y="10239"/>
                  </a:lnTo>
                  <a:lnTo>
                    <a:pt x="155638" y="0"/>
                  </a:lnTo>
                  <a:lnTo>
                    <a:pt x="10335" y="499396"/>
                  </a:lnTo>
                  <a:close/>
                </a:path>
              </a:pathLst>
            </a:custGeom>
            <a:solidFill>
              <a:srgbClr val="53C1F0"/>
            </a:solidFill>
            <a:ln w="4763" cap="flat">
              <a:noFill/>
              <a:prstDash val="solid"/>
              <a:miter/>
            </a:ln>
          </p:spPr>
          <p:txBody>
            <a:bodyPr rtlCol="0" anchor="ctr"/>
            <a:lstStyle/>
            <a:p>
              <a:endParaRPr lang="en-GB" sz="1800"/>
            </a:p>
          </p:txBody>
        </p:sp>
        <p:sp>
          <p:nvSpPr>
            <p:cNvPr id="176" name="Freeform: Shape 175">
              <a:extLst>
                <a:ext uri="{FF2B5EF4-FFF2-40B4-BE49-F238E27FC236}">
                  <a16:creationId xmlns:a16="http://schemas.microsoft.com/office/drawing/2014/main" id="{6D8ED6C7-2A73-5D65-65D3-54A9BBDC4C67}"/>
                </a:ext>
              </a:extLst>
            </p:cNvPr>
            <p:cNvSpPr>
              <a:spLocks/>
            </p:cNvSpPr>
            <p:nvPr/>
          </p:nvSpPr>
          <p:spPr>
            <a:xfrm>
              <a:off x="4760451" y="2393680"/>
              <a:ext cx="525303" cy="92535"/>
            </a:xfrm>
            <a:custGeom>
              <a:avLst/>
              <a:gdLst>
                <a:gd name="connsiteX0" fmla="*/ 525304 w 525303"/>
                <a:gd name="connsiteY0" fmla="*/ 0 h 92535"/>
                <a:gd name="connsiteX1" fmla="*/ 502110 w 525303"/>
                <a:gd name="connsiteY1" fmla="*/ 19764 h 92535"/>
                <a:gd name="connsiteX2" fmla="*/ 205549 w 525303"/>
                <a:gd name="connsiteY2" fmla="*/ 70342 h 92535"/>
                <a:gd name="connsiteX3" fmla="*/ 0 w 525303"/>
                <a:gd name="connsiteY3" fmla="*/ 92535 h 92535"/>
              </a:gdLst>
              <a:ahLst/>
              <a:cxnLst>
                <a:cxn ang="0">
                  <a:pos x="connsiteX0" y="connsiteY0"/>
                </a:cxn>
                <a:cxn ang="0">
                  <a:pos x="connsiteX1" y="connsiteY1"/>
                </a:cxn>
                <a:cxn ang="0">
                  <a:pos x="connsiteX2" y="connsiteY2"/>
                </a:cxn>
                <a:cxn ang="0">
                  <a:pos x="connsiteX3" y="connsiteY3"/>
                </a:cxn>
              </a:cxnLst>
              <a:rect l="l" t="t" r="r" b="b"/>
              <a:pathLst>
                <a:path w="525303" h="92535">
                  <a:moveTo>
                    <a:pt x="525304" y="0"/>
                  </a:moveTo>
                  <a:lnTo>
                    <a:pt x="502110" y="19764"/>
                  </a:lnTo>
                  <a:lnTo>
                    <a:pt x="205549" y="70342"/>
                  </a:lnTo>
                  <a:lnTo>
                    <a:pt x="0" y="92535"/>
                  </a:lnTo>
                  <a:close/>
                </a:path>
              </a:pathLst>
            </a:custGeom>
            <a:solidFill>
              <a:srgbClr val="9D1D96"/>
            </a:solidFill>
            <a:ln w="4763" cap="flat">
              <a:noFill/>
              <a:prstDash val="solid"/>
              <a:miter/>
            </a:ln>
          </p:spPr>
          <p:txBody>
            <a:bodyPr rtlCol="0" anchor="ctr"/>
            <a:lstStyle/>
            <a:p>
              <a:endParaRPr lang="en-GB" sz="1800"/>
            </a:p>
          </p:txBody>
        </p:sp>
        <p:sp>
          <p:nvSpPr>
            <p:cNvPr id="177" name="Freeform: Shape 176">
              <a:extLst>
                <a:ext uri="{FF2B5EF4-FFF2-40B4-BE49-F238E27FC236}">
                  <a16:creationId xmlns:a16="http://schemas.microsoft.com/office/drawing/2014/main" id="{2FD52DB4-000A-0A47-06E6-0EA6646C388E}"/>
                </a:ext>
              </a:extLst>
            </p:cNvPr>
            <p:cNvSpPr>
              <a:spLocks/>
            </p:cNvSpPr>
            <p:nvPr/>
          </p:nvSpPr>
          <p:spPr>
            <a:xfrm>
              <a:off x="4896039" y="2497264"/>
              <a:ext cx="268271" cy="20383"/>
            </a:xfrm>
            <a:custGeom>
              <a:avLst/>
              <a:gdLst>
                <a:gd name="connsiteX0" fmla="*/ 244459 w 268271"/>
                <a:gd name="connsiteY0" fmla="*/ 20384 h 20383"/>
                <a:gd name="connsiteX1" fmla="*/ 0 w 268271"/>
                <a:gd name="connsiteY1" fmla="*/ 10668 h 20383"/>
                <a:gd name="connsiteX2" fmla="*/ 268272 w 268271"/>
                <a:gd name="connsiteY2" fmla="*/ 0 h 20383"/>
                <a:gd name="connsiteX3" fmla="*/ 255794 w 268271"/>
                <a:gd name="connsiteY3" fmla="*/ 10668 h 20383"/>
                <a:gd name="connsiteX4" fmla="*/ 255794 w 268271"/>
                <a:gd name="connsiteY4" fmla="*/ 10668 h 20383"/>
                <a:gd name="connsiteX5" fmla="*/ 244412 w 268271"/>
                <a:gd name="connsiteY5" fmla="*/ 20384 h 20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271" h="20383">
                  <a:moveTo>
                    <a:pt x="244459" y="20384"/>
                  </a:moveTo>
                  <a:lnTo>
                    <a:pt x="0" y="10668"/>
                  </a:lnTo>
                  <a:lnTo>
                    <a:pt x="268272" y="0"/>
                  </a:lnTo>
                  <a:lnTo>
                    <a:pt x="255794" y="10668"/>
                  </a:lnTo>
                  <a:lnTo>
                    <a:pt x="255794" y="10668"/>
                  </a:lnTo>
                  <a:lnTo>
                    <a:pt x="244412" y="20384"/>
                  </a:lnTo>
                  <a:close/>
                </a:path>
              </a:pathLst>
            </a:custGeom>
            <a:solidFill>
              <a:srgbClr val="9D1D96"/>
            </a:solidFill>
            <a:ln w="4763" cap="flat">
              <a:noFill/>
              <a:prstDash val="solid"/>
              <a:miter/>
            </a:ln>
          </p:spPr>
          <p:txBody>
            <a:bodyPr rtlCol="0" anchor="ctr"/>
            <a:lstStyle/>
            <a:p>
              <a:endParaRPr lang="en-GB" sz="1800"/>
            </a:p>
          </p:txBody>
        </p:sp>
        <p:sp>
          <p:nvSpPr>
            <p:cNvPr id="178" name="Freeform: Shape 177">
              <a:extLst>
                <a:ext uri="{FF2B5EF4-FFF2-40B4-BE49-F238E27FC236}">
                  <a16:creationId xmlns:a16="http://schemas.microsoft.com/office/drawing/2014/main" id="{EE31525F-D9A3-1A3B-92B2-E1F9EDFF0FDF}"/>
                </a:ext>
              </a:extLst>
            </p:cNvPr>
            <p:cNvSpPr>
              <a:spLocks/>
            </p:cNvSpPr>
            <p:nvPr/>
          </p:nvSpPr>
          <p:spPr>
            <a:xfrm>
              <a:off x="4760499" y="2529649"/>
              <a:ext cx="497109" cy="87582"/>
            </a:xfrm>
            <a:custGeom>
              <a:avLst/>
              <a:gdLst>
                <a:gd name="connsiteX0" fmla="*/ 205407 w 497109"/>
                <a:gd name="connsiteY0" fmla="*/ 22193 h 87582"/>
                <a:gd name="connsiteX1" fmla="*/ 474107 w 497109"/>
                <a:gd name="connsiteY1" fmla="*/ 68009 h 87582"/>
                <a:gd name="connsiteX2" fmla="*/ 497110 w 497109"/>
                <a:gd name="connsiteY2" fmla="*/ 87582 h 87582"/>
                <a:gd name="connsiteX3" fmla="*/ 0 w 497109"/>
                <a:gd name="connsiteY3" fmla="*/ 0 h 87582"/>
              </a:gdLst>
              <a:ahLst/>
              <a:cxnLst>
                <a:cxn ang="0">
                  <a:pos x="connsiteX0" y="connsiteY0"/>
                </a:cxn>
                <a:cxn ang="0">
                  <a:pos x="connsiteX1" y="connsiteY1"/>
                </a:cxn>
                <a:cxn ang="0">
                  <a:pos x="connsiteX2" y="connsiteY2"/>
                </a:cxn>
                <a:cxn ang="0">
                  <a:pos x="connsiteX3" y="connsiteY3"/>
                </a:cxn>
              </a:cxnLst>
              <a:rect l="l" t="t" r="r" b="b"/>
              <a:pathLst>
                <a:path w="497109" h="87582">
                  <a:moveTo>
                    <a:pt x="205407" y="22193"/>
                  </a:moveTo>
                  <a:lnTo>
                    <a:pt x="474107" y="68009"/>
                  </a:lnTo>
                  <a:lnTo>
                    <a:pt x="497110" y="87582"/>
                  </a:lnTo>
                  <a:lnTo>
                    <a:pt x="0" y="0"/>
                  </a:lnTo>
                  <a:close/>
                </a:path>
              </a:pathLst>
            </a:custGeom>
            <a:solidFill>
              <a:srgbClr val="9D1D96"/>
            </a:solidFill>
            <a:ln w="4763" cap="flat">
              <a:noFill/>
              <a:prstDash val="solid"/>
              <a:miter/>
            </a:ln>
          </p:spPr>
          <p:txBody>
            <a:bodyPr rtlCol="0" anchor="ctr"/>
            <a:lstStyle/>
            <a:p>
              <a:endParaRPr lang="en-GB" sz="1800"/>
            </a:p>
          </p:txBody>
        </p:sp>
        <p:sp>
          <p:nvSpPr>
            <p:cNvPr id="179" name="Freeform: Shape 178">
              <a:extLst>
                <a:ext uri="{FF2B5EF4-FFF2-40B4-BE49-F238E27FC236}">
                  <a16:creationId xmlns:a16="http://schemas.microsoft.com/office/drawing/2014/main" id="{D6ECE80A-07A4-0B5B-1E4B-1C5CFB2793FF}"/>
                </a:ext>
              </a:extLst>
            </p:cNvPr>
            <p:cNvSpPr>
              <a:spLocks/>
            </p:cNvSpPr>
            <p:nvPr/>
          </p:nvSpPr>
          <p:spPr>
            <a:xfrm>
              <a:off x="4772214" y="2559796"/>
              <a:ext cx="659701" cy="205644"/>
            </a:xfrm>
            <a:custGeom>
              <a:avLst/>
              <a:gdLst>
                <a:gd name="connsiteX0" fmla="*/ 208645 w 659701"/>
                <a:gd name="connsiteY0" fmla="*/ 50911 h 205644"/>
                <a:gd name="connsiteX1" fmla="*/ 627412 w 659701"/>
                <a:gd name="connsiteY1" fmla="*/ 178165 h 205644"/>
                <a:gd name="connsiteX2" fmla="*/ 659702 w 659701"/>
                <a:gd name="connsiteY2" fmla="*/ 205645 h 205644"/>
                <a:gd name="connsiteX3" fmla="*/ 0 w 659701"/>
                <a:gd name="connsiteY3" fmla="*/ 0 h 205644"/>
              </a:gdLst>
              <a:ahLst/>
              <a:cxnLst>
                <a:cxn ang="0">
                  <a:pos x="connsiteX0" y="connsiteY0"/>
                </a:cxn>
                <a:cxn ang="0">
                  <a:pos x="connsiteX1" y="connsiteY1"/>
                </a:cxn>
                <a:cxn ang="0">
                  <a:pos x="connsiteX2" y="connsiteY2"/>
                </a:cxn>
                <a:cxn ang="0">
                  <a:pos x="connsiteX3" y="connsiteY3"/>
                </a:cxn>
              </a:cxnLst>
              <a:rect l="l" t="t" r="r" b="b"/>
              <a:pathLst>
                <a:path w="659701" h="205644">
                  <a:moveTo>
                    <a:pt x="208645" y="50911"/>
                  </a:moveTo>
                  <a:lnTo>
                    <a:pt x="627412" y="178165"/>
                  </a:lnTo>
                  <a:lnTo>
                    <a:pt x="659702" y="205645"/>
                  </a:lnTo>
                  <a:lnTo>
                    <a:pt x="0" y="0"/>
                  </a:lnTo>
                  <a:close/>
                </a:path>
              </a:pathLst>
            </a:custGeom>
            <a:solidFill>
              <a:srgbClr val="9D1D96"/>
            </a:solidFill>
            <a:ln w="4763" cap="flat">
              <a:noFill/>
              <a:prstDash val="solid"/>
              <a:miter/>
            </a:ln>
          </p:spPr>
          <p:txBody>
            <a:bodyPr rtlCol="0" anchor="ctr"/>
            <a:lstStyle/>
            <a:p>
              <a:endParaRPr lang="en-GB" sz="1800"/>
            </a:p>
          </p:txBody>
        </p:sp>
        <p:sp>
          <p:nvSpPr>
            <p:cNvPr id="180" name="Freeform: Shape 179">
              <a:extLst>
                <a:ext uri="{FF2B5EF4-FFF2-40B4-BE49-F238E27FC236}">
                  <a16:creationId xmlns:a16="http://schemas.microsoft.com/office/drawing/2014/main" id="{061F90C4-2507-33D7-B509-2FCB4B84C7CF}"/>
                </a:ext>
              </a:extLst>
            </p:cNvPr>
            <p:cNvSpPr>
              <a:spLocks/>
            </p:cNvSpPr>
            <p:nvPr/>
          </p:nvSpPr>
          <p:spPr>
            <a:xfrm>
              <a:off x="4786407" y="3131581"/>
              <a:ext cx="249031" cy="564070"/>
            </a:xfrm>
            <a:custGeom>
              <a:avLst/>
              <a:gdLst>
                <a:gd name="connsiteX0" fmla="*/ 30432 w 249031"/>
                <a:gd name="connsiteY0" fmla="*/ 21669 h 564070"/>
                <a:gd name="connsiteX1" fmla="*/ 249031 w 249031"/>
                <a:gd name="connsiteY1" fmla="*/ 564071 h 564070"/>
                <a:gd name="connsiteX2" fmla="*/ 211264 w 249031"/>
                <a:gd name="connsiteY2" fmla="*/ 539639 h 564070"/>
                <a:gd name="connsiteX3" fmla="*/ 0 w 249031"/>
                <a:gd name="connsiteY3" fmla="*/ 0 h 564070"/>
              </a:gdLst>
              <a:ahLst/>
              <a:cxnLst>
                <a:cxn ang="0">
                  <a:pos x="connsiteX0" y="connsiteY0"/>
                </a:cxn>
                <a:cxn ang="0">
                  <a:pos x="connsiteX1" y="connsiteY1"/>
                </a:cxn>
                <a:cxn ang="0">
                  <a:pos x="connsiteX2" y="connsiteY2"/>
                </a:cxn>
                <a:cxn ang="0">
                  <a:pos x="connsiteX3" y="connsiteY3"/>
                </a:cxn>
              </a:cxnLst>
              <a:rect l="l" t="t" r="r" b="b"/>
              <a:pathLst>
                <a:path w="249031" h="564070">
                  <a:moveTo>
                    <a:pt x="30432" y="21669"/>
                  </a:moveTo>
                  <a:lnTo>
                    <a:pt x="249031" y="564071"/>
                  </a:lnTo>
                  <a:lnTo>
                    <a:pt x="211264" y="539639"/>
                  </a:lnTo>
                  <a:lnTo>
                    <a:pt x="0" y="0"/>
                  </a:lnTo>
                  <a:close/>
                </a:path>
              </a:pathLst>
            </a:custGeom>
            <a:solidFill>
              <a:srgbClr val="F7A800"/>
            </a:solidFill>
            <a:ln w="4763" cap="flat">
              <a:noFill/>
              <a:prstDash val="solid"/>
              <a:miter/>
            </a:ln>
          </p:spPr>
          <p:txBody>
            <a:bodyPr rtlCol="0" anchor="ctr"/>
            <a:lstStyle/>
            <a:p>
              <a:endParaRPr lang="en-GB" sz="1800"/>
            </a:p>
          </p:txBody>
        </p:sp>
        <p:sp>
          <p:nvSpPr>
            <p:cNvPr id="181" name="Freeform: Shape 180">
              <a:extLst>
                <a:ext uri="{FF2B5EF4-FFF2-40B4-BE49-F238E27FC236}">
                  <a16:creationId xmlns:a16="http://schemas.microsoft.com/office/drawing/2014/main" id="{88432A01-B923-E55E-80BA-FB46A61FEC75}"/>
                </a:ext>
              </a:extLst>
            </p:cNvPr>
            <p:cNvSpPr>
              <a:spLocks/>
            </p:cNvSpPr>
            <p:nvPr/>
          </p:nvSpPr>
          <p:spPr>
            <a:xfrm>
              <a:off x="4799170" y="4016311"/>
              <a:ext cx="108251" cy="463914"/>
            </a:xfrm>
            <a:custGeom>
              <a:avLst/>
              <a:gdLst>
                <a:gd name="connsiteX0" fmla="*/ 77105 w 108251"/>
                <a:gd name="connsiteY0" fmla="*/ 447913 h 463914"/>
                <a:gd name="connsiteX1" fmla="*/ 0 w 108251"/>
                <a:gd name="connsiteY1" fmla="*/ 0 h 463914"/>
                <a:gd name="connsiteX2" fmla="*/ 28384 w 108251"/>
                <a:gd name="connsiteY2" fmla="*/ 16431 h 463914"/>
                <a:gd name="connsiteX3" fmla="*/ 108252 w 108251"/>
                <a:gd name="connsiteY3" fmla="*/ 463915 h 463914"/>
              </a:gdLst>
              <a:ahLst/>
              <a:cxnLst>
                <a:cxn ang="0">
                  <a:pos x="connsiteX0" y="connsiteY0"/>
                </a:cxn>
                <a:cxn ang="0">
                  <a:pos x="connsiteX1" y="connsiteY1"/>
                </a:cxn>
                <a:cxn ang="0">
                  <a:pos x="connsiteX2" y="connsiteY2"/>
                </a:cxn>
                <a:cxn ang="0">
                  <a:pos x="connsiteX3" y="connsiteY3"/>
                </a:cxn>
              </a:cxnLst>
              <a:rect l="l" t="t" r="r" b="b"/>
              <a:pathLst>
                <a:path w="108251" h="463914">
                  <a:moveTo>
                    <a:pt x="77105" y="447913"/>
                  </a:moveTo>
                  <a:lnTo>
                    <a:pt x="0" y="0"/>
                  </a:lnTo>
                  <a:lnTo>
                    <a:pt x="28384" y="16431"/>
                  </a:lnTo>
                  <a:lnTo>
                    <a:pt x="108252" y="463915"/>
                  </a:lnTo>
                  <a:close/>
                </a:path>
              </a:pathLst>
            </a:custGeom>
            <a:solidFill>
              <a:srgbClr val="FF6B00"/>
            </a:solidFill>
            <a:ln w="4763" cap="flat">
              <a:noFill/>
              <a:prstDash val="solid"/>
              <a:miter/>
            </a:ln>
          </p:spPr>
          <p:txBody>
            <a:bodyPr rtlCol="0" anchor="ctr"/>
            <a:lstStyle/>
            <a:p>
              <a:endParaRPr lang="en-GB" sz="1800"/>
            </a:p>
          </p:txBody>
        </p:sp>
      </p:grpSp>
      <p:sp>
        <p:nvSpPr>
          <p:cNvPr id="4" name="Date Placeholder 3">
            <a:extLst>
              <a:ext uri="{FF2B5EF4-FFF2-40B4-BE49-F238E27FC236}">
                <a16:creationId xmlns:a16="http://schemas.microsoft.com/office/drawing/2014/main" id="{5189DE23-34E2-F320-2228-94F70EA9929C}"/>
              </a:ext>
            </a:extLst>
          </p:cNvPr>
          <p:cNvSpPr>
            <a:spLocks noGrp="1"/>
          </p:cNvSpPr>
          <p:nvPr>
            <p:ph type="dt" sz="half" idx="10"/>
          </p:nvPr>
        </p:nvSpPr>
        <p:spPr>
          <a:xfrm>
            <a:off x="838201" y="6356356"/>
            <a:ext cx="2743200" cy="365125"/>
          </a:xfrm>
          <a:prstGeom prst="rect">
            <a:avLst/>
          </a:prstGeom>
        </p:spPr>
        <p:txBody>
          <a:bodyPr/>
          <a:lstStyle/>
          <a:p>
            <a:fld id="{15BB0922-F0A3-416F-A1FD-CEE6122F75FA}" type="datetimeFigureOut">
              <a:rPr lang="en-GB" smtClean="0"/>
              <a:t>20/08/2025</a:t>
            </a:fld>
            <a:endParaRPr lang="en-GB"/>
          </a:p>
        </p:txBody>
      </p:sp>
      <p:sp>
        <p:nvSpPr>
          <p:cNvPr id="5" name="Footer Placeholder 4">
            <a:extLst>
              <a:ext uri="{FF2B5EF4-FFF2-40B4-BE49-F238E27FC236}">
                <a16:creationId xmlns:a16="http://schemas.microsoft.com/office/drawing/2014/main" id="{0559DA05-6E20-16D6-F235-A2AA29F593ED}"/>
              </a:ext>
            </a:extLst>
          </p:cNvPr>
          <p:cNvSpPr>
            <a:spLocks noGrp="1"/>
          </p:cNvSpPr>
          <p:nvPr>
            <p:ph type="ftr" sz="quarter" idx="11"/>
          </p:nvPr>
        </p:nvSpPr>
        <p:spPr>
          <a:xfrm>
            <a:off x="4038601" y="6356356"/>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0520375D-CE36-DA2E-B972-68CD45C05F5C}"/>
              </a:ext>
            </a:extLst>
          </p:cNvPr>
          <p:cNvSpPr>
            <a:spLocks noGrp="1"/>
          </p:cNvSpPr>
          <p:nvPr>
            <p:ph type="sldNum" sz="quarter" idx="12"/>
          </p:nvPr>
        </p:nvSpPr>
        <p:spPr>
          <a:xfrm>
            <a:off x="8610601" y="6356356"/>
            <a:ext cx="2743200" cy="365125"/>
          </a:xfrm>
          <a:prstGeom prst="rect">
            <a:avLst/>
          </a:prstGeom>
        </p:spPr>
        <p:txBody>
          <a:bodyPr/>
          <a:lstStyle/>
          <a:p>
            <a:fld id="{48AA7C90-5AB7-4215-9F8E-BABE21391D26}" type="slidenum">
              <a:rPr lang="en-GB" smtClean="0"/>
              <a:t>‹#›</a:t>
            </a:fld>
            <a:endParaRPr lang="en-GB"/>
          </a:p>
        </p:txBody>
      </p:sp>
      <p:sp>
        <p:nvSpPr>
          <p:cNvPr id="89" name="Text Placeholder 88">
            <a:extLst>
              <a:ext uri="{FF2B5EF4-FFF2-40B4-BE49-F238E27FC236}">
                <a16:creationId xmlns:a16="http://schemas.microsoft.com/office/drawing/2014/main" id="{F7630170-DD3E-2F13-F39E-F86AB0ABC985}"/>
              </a:ext>
            </a:extLst>
          </p:cNvPr>
          <p:cNvSpPr>
            <a:spLocks noGrp="1"/>
          </p:cNvSpPr>
          <p:nvPr>
            <p:ph type="body" sz="quarter" idx="13" hasCustomPrompt="1"/>
          </p:nvPr>
        </p:nvSpPr>
        <p:spPr>
          <a:xfrm>
            <a:off x="1" y="2276341"/>
            <a:ext cx="4071939" cy="1581509"/>
          </a:xfrm>
        </p:spPr>
        <p:txBody>
          <a:bodyPr anchor="ctr">
            <a:normAutofit/>
          </a:bodyPr>
          <a:lstStyle>
            <a:lvl1pPr marL="0" indent="0" algn="ctr">
              <a:lnSpc>
                <a:spcPct val="70000"/>
              </a:lnSpc>
              <a:buNone/>
              <a:defRPr sz="8000" spc="-300">
                <a:solidFill>
                  <a:schemeClr val="bg2"/>
                </a:solidFill>
                <a:latin typeface="+mj-lt"/>
              </a:defRPr>
            </a:lvl1pPr>
          </a:lstStyle>
          <a:p>
            <a:pPr lvl="0"/>
            <a:r>
              <a:rPr lang="en-GB"/>
              <a:t>easier</a:t>
            </a:r>
          </a:p>
          <a:p>
            <a:pPr lvl="0"/>
            <a:r>
              <a:rPr lang="en-GB"/>
              <a:t>easier</a:t>
            </a:r>
          </a:p>
          <a:p>
            <a:pPr lvl="0"/>
            <a:r>
              <a:rPr lang="en-GB"/>
              <a:t>easier</a:t>
            </a:r>
          </a:p>
          <a:p>
            <a:pPr lvl="0"/>
            <a:r>
              <a:rPr lang="en-GB"/>
              <a:t>easier</a:t>
            </a:r>
          </a:p>
          <a:p>
            <a:pPr lvl="0"/>
            <a:r>
              <a:rPr lang="en-GB"/>
              <a:t>easier</a:t>
            </a:r>
          </a:p>
        </p:txBody>
      </p:sp>
      <p:sp>
        <p:nvSpPr>
          <p:cNvPr id="91" name="Text Placeholder 88">
            <a:extLst>
              <a:ext uri="{FF2B5EF4-FFF2-40B4-BE49-F238E27FC236}">
                <a16:creationId xmlns:a16="http://schemas.microsoft.com/office/drawing/2014/main" id="{ED98B146-9B8F-76C9-BE5D-E42A57FB1542}"/>
              </a:ext>
            </a:extLst>
          </p:cNvPr>
          <p:cNvSpPr>
            <a:spLocks noGrp="1"/>
          </p:cNvSpPr>
          <p:nvPr>
            <p:ph type="body" sz="quarter" idx="14" hasCustomPrompt="1"/>
          </p:nvPr>
        </p:nvSpPr>
        <p:spPr>
          <a:xfrm>
            <a:off x="4064000" y="2276341"/>
            <a:ext cx="4056064" cy="1581509"/>
          </a:xfrm>
        </p:spPr>
        <p:txBody>
          <a:bodyPr wrap="none" anchor="ctr">
            <a:noAutofit/>
          </a:bodyPr>
          <a:lstStyle>
            <a:lvl1pPr marL="0" indent="0" algn="ctr">
              <a:buNone/>
              <a:defRPr sz="8000" spc="-151">
                <a:solidFill>
                  <a:schemeClr val="bg1"/>
                </a:solidFill>
                <a:latin typeface="+mj-lt"/>
              </a:defRPr>
            </a:lvl1pPr>
          </a:lstStyle>
          <a:p>
            <a:pPr lvl="0"/>
            <a:r>
              <a:rPr lang="en-GB"/>
              <a:t>greener</a:t>
            </a:r>
          </a:p>
        </p:txBody>
      </p:sp>
      <p:sp>
        <p:nvSpPr>
          <p:cNvPr id="96" name="Text Placeholder 88">
            <a:extLst>
              <a:ext uri="{FF2B5EF4-FFF2-40B4-BE49-F238E27FC236}">
                <a16:creationId xmlns:a16="http://schemas.microsoft.com/office/drawing/2014/main" id="{E49C9CCA-D769-2DE2-5E53-5F4BCBB35BAE}"/>
              </a:ext>
            </a:extLst>
          </p:cNvPr>
          <p:cNvSpPr>
            <a:spLocks noGrp="1"/>
          </p:cNvSpPr>
          <p:nvPr>
            <p:ph type="body" sz="quarter" idx="15" hasCustomPrompt="1"/>
          </p:nvPr>
        </p:nvSpPr>
        <p:spPr>
          <a:xfrm>
            <a:off x="8120064" y="2276341"/>
            <a:ext cx="4056064" cy="1581509"/>
          </a:xfrm>
        </p:spPr>
        <p:txBody>
          <a:bodyPr wrap="none" anchor="ctr">
            <a:noAutofit/>
          </a:bodyPr>
          <a:lstStyle>
            <a:lvl1pPr marL="0" indent="0" algn="ctr">
              <a:buNone/>
              <a:defRPr sz="8000" spc="-151">
                <a:solidFill>
                  <a:schemeClr val="bg1"/>
                </a:solidFill>
                <a:latin typeface="+mj-lt"/>
              </a:defRPr>
            </a:lvl1pPr>
          </a:lstStyle>
          <a:p>
            <a:pPr lvl="0"/>
            <a:r>
              <a:rPr lang="en-GB"/>
              <a:t>better</a:t>
            </a:r>
          </a:p>
        </p:txBody>
      </p:sp>
      <p:grpSp>
        <p:nvGrpSpPr>
          <p:cNvPr id="182" name="Group 181">
            <a:extLst>
              <a:ext uri="{FF2B5EF4-FFF2-40B4-BE49-F238E27FC236}">
                <a16:creationId xmlns:a16="http://schemas.microsoft.com/office/drawing/2014/main" id="{9AD12134-22D1-0AB2-8D96-4C07CC73BCF0}"/>
              </a:ext>
              <a:ext uri="{C183D7F6-B498-43B3-948B-1728B52AA6E4}">
                <adec:decorative xmlns:adec="http://schemas.microsoft.com/office/drawing/2017/decorative" val="1"/>
              </a:ext>
            </a:extLst>
          </p:cNvPr>
          <p:cNvGrpSpPr/>
          <p:nvPr userDrawn="1"/>
        </p:nvGrpSpPr>
        <p:grpSpPr>
          <a:xfrm>
            <a:off x="4267049" y="1450406"/>
            <a:ext cx="3616690" cy="1216922"/>
            <a:chOff x="3084404" y="950643"/>
            <a:chExt cx="2880000" cy="969045"/>
          </a:xfrm>
        </p:grpSpPr>
        <p:sp>
          <p:nvSpPr>
            <p:cNvPr id="183" name="Freeform: Shape 182">
              <a:extLst>
                <a:ext uri="{FF2B5EF4-FFF2-40B4-BE49-F238E27FC236}">
                  <a16:creationId xmlns:a16="http://schemas.microsoft.com/office/drawing/2014/main" id="{A7EE881D-52DB-03C8-1A9D-1DD75BD9FF96}"/>
                </a:ext>
              </a:extLst>
            </p:cNvPr>
            <p:cNvSpPr/>
            <p:nvPr/>
          </p:nvSpPr>
          <p:spPr>
            <a:xfrm>
              <a:off x="3084404" y="1864007"/>
              <a:ext cx="2880000" cy="55681"/>
            </a:xfrm>
            <a:custGeom>
              <a:avLst/>
              <a:gdLst>
                <a:gd name="connsiteX0" fmla="*/ 8132246 w 8421754"/>
                <a:gd name="connsiteY0" fmla="*/ 90300 h 90462"/>
                <a:gd name="connsiteX1" fmla="*/ 8091965 w 8421754"/>
                <a:gd name="connsiteY1" fmla="*/ 112 h 90462"/>
                <a:gd name="connsiteX2" fmla="*/ 0 w 8421754"/>
                <a:gd name="connsiteY2" fmla="*/ 43846 h 90462"/>
                <a:gd name="connsiteX3" fmla="*/ 8132246 w 8421754"/>
                <a:gd name="connsiteY3" fmla="*/ 90300 h 90462"/>
              </a:gdLst>
              <a:ahLst/>
              <a:cxnLst>
                <a:cxn ang="0">
                  <a:pos x="connsiteX0" y="connsiteY0"/>
                </a:cxn>
                <a:cxn ang="0">
                  <a:pos x="connsiteX1" y="connsiteY1"/>
                </a:cxn>
                <a:cxn ang="0">
                  <a:pos x="connsiteX2" y="connsiteY2"/>
                </a:cxn>
                <a:cxn ang="0">
                  <a:pos x="connsiteX3" y="connsiteY3"/>
                </a:cxn>
              </a:cxnLst>
              <a:rect l="l" t="t" r="r" b="b"/>
              <a:pathLst>
                <a:path w="8421754" h="90462">
                  <a:moveTo>
                    <a:pt x="8132246" y="90300"/>
                  </a:moveTo>
                  <a:cubicBezTo>
                    <a:pt x="8518296" y="95005"/>
                    <a:pt x="8531421" y="-3774"/>
                    <a:pt x="8091965" y="112"/>
                  </a:cubicBezTo>
                  <a:lnTo>
                    <a:pt x="0" y="43846"/>
                  </a:lnTo>
                  <a:lnTo>
                    <a:pt x="8132246" y="90300"/>
                  </a:lnTo>
                  <a:close/>
                </a:path>
              </a:pathLst>
            </a:custGeom>
            <a:solidFill>
              <a:srgbClr val="FFFFFF"/>
            </a:solidFill>
            <a:ln w="4317" cap="flat">
              <a:noFill/>
              <a:prstDash val="solid"/>
              <a:miter/>
            </a:ln>
          </p:spPr>
          <p:txBody>
            <a:bodyPr rtlCol="0" anchor="ctr"/>
            <a:lstStyle/>
            <a:p>
              <a:endParaRPr lang="en-GB"/>
            </a:p>
          </p:txBody>
        </p:sp>
        <p:grpSp>
          <p:nvGrpSpPr>
            <p:cNvPr id="184" name="Graphic 5">
              <a:extLst>
                <a:ext uri="{FF2B5EF4-FFF2-40B4-BE49-F238E27FC236}">
                  <a16:creationId xmlns:a16="http://schemas.microsoft.com/office/drawing/2014/main" id="{BD84CBB5-D3D9-5783-836B-6A1C37131746}"/>
                </a:ext>
              </a:extLst>
            </p:cNvPr>
            <p:cNvGrpSpPr/>
            <p:nvPr/>
          </p:nvGrpSpPr>
          <p:grpSpPr>
            <a:xfrm>
              <a:off x="5390210" y="950643"/>
              <a:ext cx="499944" cy="960311"/>
              <a:chOff x="7793339" y="1540653"/>
              <a:chExt cx="707883" cy="1359727"/>
            </a:xfrm>
            <a:solidFill>
              <a:srgbClr val="FFFFFF"/>
            </a:solidFill>
          </p:grpSpPr>
          <p:sp>
            <p:nvSpPr>
              <p:cNvPr id="190" name="Freeform: Shape 189">
                <a:extLst>
                  <a:ext uri="{FF2B5EF4-FFF2-40B4-BE49-F238E27FC236}">
                    <a16:creationId xmlns:a16="http://schemas.microsoft.com/office/drawing/2014/main" id="{90C5BF26-D32D-2711-8DF5-F2F98B69030D}"/>
                  </a:ext>
                </a:extLst>
              </p:cNvPr>
              <p:cNvSpPr/>
              <p:nvPr/>
            </p:nvSpPr>
            <p:spPr>
              <a:xfrm>
                <a:off x="7793339" y="1540653"/>
                <a:ext cx="707883" cy="1022504"/>
              </a:xfrm>
              <a:custGeom>
                <a:avLst/>
                <a:gdLst>
                  <a:gd name="connsiteX0" fmla="*/ 353930 w 707883"/>
                  <a:gd name="connsiteY0" fmla="*/ 1022505 h 1022504"/>
                  <a:gd name="connsiteX1" fmla="*/ 348965 w 707883"/>
                  <a:gd name="connsiteY1" fmla="*/ 1021944 h 1022504"/>
                  <a:gd name="connsiteX2" fmla="*/ 20636 w 707883"/>
                  <a:gd name="connsiteY2" fmla="*/ 745076 h 1022504"/>
                  <a:gd name="connsiteX3" fmla="*/ 100463 w 707883"/>
                  <a:gd name="connsiteY3" fmla="*/ 392613 h 1022504"/>
                  <a:gd name="connsiteX4" fmla="*/ 346202 w 707883"/>
                  <a:gd name="connsiteY4" fmla="*/ 1425 h 1022504"/>
                  <a:gd name="connsiteX5" fmla="*/ 361658 w 707883"/>
                  <a:gd name="connsiteY5" fmla="*/ 1425 h 1022504"/>
                  <a:gd name="connsiteX6" fmla="*/ 607441 w 707883"/>
                  <a:gd name="connsiteY6" fmla="*/ 392613 h 1022504"/>
                  <a:gd name="connsiteX7" fmla="*/ 687224 w 707883"/>
                  <a:gd name="connsiteY7" fmla="*/ 745076 h 1022504"/>
                  <a:gd name="connsiteX8" fmla="*/ 358895 w 707883"/>
                  <a:gd name="connsiteY8" fmla="*/ 1021944 h 1022504"/>
                  <a:gd name="connsiteX9" fmla="*/ 353930 w 707883"/>
                  <a:gd name="connsiteY9" fmla="*/ 1022505 h 1022504"/>
                  <a:gd name="connsiteX10" fmla="*/ 353844 w 707883"/>
                  <a:gd name="connsiteY10" fmla="*/ 45159 h 1022504"/>
                  <a:gd name="connsiteX11" fmla="*/ 143549 w 707883"/>
                  <a:gd name="connsiteY11" fmla="*/ 402025 h 1022504"/>
                  <a:gd name="connsiteX12" fmla="*/ 135908 w 707883"/>
                  <a:gd name="connsiteY12" fmla="*/ 418517 h 1022504"/>
                  <a:gd name="connsiteX13" fmla="*/ 61391 w 707883"/>
                  <a:gd name="connsiteY13" fmla="*/ 730700 h 1022504"/>
                  <a:gd name="connsiteX14" fmla="*/ 353930 w 707883"/>
                  <a:gd name="connsiteY14" fmla="*/ 978598 h 1022504"/>
                  <a:gd name="connsiteX15" fmla="*/ 646512 w 707883"/>
                  <a:gd name="connsiteY15" fmla="*/ 730700 h 1022504"/>
                  <a:gd name="connsiteX16" fmla="*/ 572039 w 707883"/>
                  <a:gd name="connsiteY16" fmla="*/ 418517 h 1022504"/>
                  <a:gd name="connsiteX17" fmla="*/ 564354 w 707883"/>
                  <a:gd name="connsiteY17" fmla="*/ 402025 h 1022504"/>
                  <a:gd name="connsiteX18" fmla="*/ 353844 w 707883"/>
                  <a:gd name="connsiteY18" fmla="*/ 45159 h 1022504"/>
                  <a:gd name="connsiteX19" fmla="*/ 121963 w 707883"/>
                  <a:gd name="connsiteY19" fmla="*/ 402025 h 1022504"/>
                  <a:gd name="connsiteX20" fmla="*/ 122394 w 707883"/>
                  <a:gd name="connsiteY20" fmla="*/ 402025 h 1022504"/>
                  <a:gd name="connsiteX21" fmla="*/ 121963 w 707883"/>
                  <a:gd name="connsiteY21" fmla="*/ 402025 h 1022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07883" h="1022504">
                    <a:moveTo>
                      <a:pt x="353930" y="1022505"/>
                    </a:moveTo>
                    <a:cubicBezTo>
                      <a:pt x="352246" y="1022505"/>
                      <a:pt x="350606" y="1022332"/>
                      <a:pt x="348965" y="1021944"/>
                    </a:cubicBezTo>
                    <a:cubicBezTo>
                      <a:pt x="338690" y="1019526"/>
                      <a:pt x="96534" y="960120"/>
                      <a:pt x="20636" y="745076"/>
                    </a:cubicBezTo>
                    <a:cubicBezTo>
                      <a:pt x="-46498" y="554814"/>
                      <a:pt x="68946" y="423784"/>
                      <a:pt x="100463" y="392613"/>
                    </a:cubicBezTo>
                    <a:cubicBezTo>
                      <a:pt x="105427" y="97311"/>
                      <a:pt x="343785" y="2375"/>
                      <a:pt x="346202" y="1425"/>
                    </a:cubicBezTo>
                    <a:cubicBezTo>
                      <a:pt x="351167" y="-475"/>
                      <a:pt x="356693" y="-475"/>
                      <a:pt x="361658" y="1425"/>
                    </a:cubicBezTo>
                    <a:cubicBezTo>
                      <a:pt x="364076" y="2331"/>
                      <a:pt x="602476" y="97268"/>
                      <a:pt x="607441" y="392613"/>
                    </a:cubicBezTo>
                    <a:cubicBezTo>
                      <a:pt x="638957" y="423741"/>
                      <a:pt x="754401" y="554814"/>
                      <a:pt x="687224" y="745076"/>
                    </a:cubicBezTo>
                    <a:cubicBezTo>
                      <a:pt x="611326" y="960077"/>
                      <a:pt x="369127" y="1019483"/>
                      <a:pt x="358895" y="1021944"/>
                    </a:cubicBezTo>
                    <a:cubicBezTo>
                      <a:pt x="357298" y="1022332"/>
                      <a:pt x="355614" y="1022505"/>
                      <a:pt x="353930" y="1022505"/>
                    </a:cubicBezTo>
                    <a:close/>
                    <a:moveTo>
                      <a:pt x="353844" y="45159"/>
                    </a:moveTo>
                    <a:cubicBezTo>
                      <a:pt x="314211" y="63378"/>
                      <a:pt x="143549" y="156156"/>
                      <a:pt x="143549" y="402025"/>
                    </a:cubicBezTo>
                    <a:cubicBezTo>
                      <a:pt x="143549" y="408328"/>
                      <a:pt x="140743" y="414416"/>
                      <a:pt x="135908" y="418517"/>
                    </a:cubicBezTo>
                    <a:cubicBezTo>
                      <a:pt x="130123" y="423439"/>
                      <a:pt x="-5397" y="541517"/>
                      <a:pt x="61391" y="730700"/>
                    </a:cubicBezTo>
                    <a:cubicBezTo>
                      <a:pt x="123862" y="907751"/>
                      <a:pt x="320126" y="969186"/>
                      <a:pt x="353930" y="978598"/>
                    </a:cubicBezTo>
                    <a:cubicBezTo>
                      <a:pt x="387734" y="969186"/>
                      <a:pt x="584214" y="907320"/>
                      <a:pt x="646512" y="730700"/>
                    </a:cubicBezTo>
                    <a:cubicBezTo>
                      <a:pt x="713646" y="540610"/>
                      <a:pt x="573464" y="419726"/>
                      <a:pt x="572039" y="418517"/>
                    </a:cubicBezTo>
                    <a:cubicBezTo>
                      <a:pt x="567161" y="414416"/>
                      <a:pt x="564354" y="408372"/>
                      <a:pt x="564354" y="402025"/>
                    </a:cubicBezTo>
                    <a:cubicBezTo>
                      <a:pt x="564354" y="158142"/>
                      <a:pt x="392484" y="63378"/>
                      <a:pt x="353844" y="45159"/>
                    </a:cubicBezTo>
                    <a:close/>
                    <a:moveTo>
                      <a:pt x="121963" y="402025"/>
                    </a:moveTo>
                    <a:lnTo>
                      <a:pt x="122394" y="402025"/>
                    </a:lnTo>
                    <a:lnTo>
                      <a:pt x="121963" y="402025"/>
                    </a:lnTo>
                    <a:close/>
                  </a:path>
                </a:pathLst>
              </a:custGeom>
              <a:solidFill>
                <a:srgbClr val="FFFFFF"/>
              </a:solidFill>
              <a:ln w="4317" cap="flat">
                <a:noFill/>
                <a:prstDash val="solid"/>
                <a:miter/>
              </a:ln>
            </p:spPr>
            <p:txBody>
              <a:bodyPr rtlCol="0" anchor="ctr"/>
              <a:lstStyle/>
              <a:p>
                <a:endParaRPr lang="en-GB"/>
              </a:p>
            </p:txBody>
          </p:sp>
          <p:sp>
            <p:nvSpPr>
              <p:cNvPr id="191" name="Freeform: Shape 190">
                <a:extLst>
                  <a:ext uri="{FF2B5EF4-FFF2-40B4-BE49-F238E27FC236}">
                    <a16:creationId xmlns:a16="http://schemas.microsoft.com/office/drawing/2014/main" id="{DC967460-073E-0B19-8BAD-E459A7ABAEC9}"/>
                  </a:ext>
                </a:extLst>
              </p:cNvPr>
              <p:cNvSpPr/>
              <p:nvPr/>
            </p:nvSpPr>
            <p:spPr>
              <a:xfrm>
                <a:off x="8125683" y="2030362"/>
                <a:ext cx="43172" cy="870018"/>
              </a:xfrm>
              <a:custGeom>
                <a:avLst/>
                <a:gdLst>
                  <a:gd name="connsiteX0" fmla="*/ 21586 w 43172"/>
                  <a:gd name="connsiteY0" fmla="*/ 870018 h 870018"/>
                  <a:gd name="connsiteX1" fmla="*/ 0 w 43172"/>
                  <a:gd name="connsiteY1" fmla="*/ 848432 h 870018"/>
                  <a:gd name="connsiteX2" fmla="*/ 0 w 43172"/>
                  <a:gd name="connsiteY2" fmla="*/ 21586 h 870018"/>
                  <a:gd name="connsiteX3" fmla="*/ 21586 w 43172"/>
                  <a:gd name="connsiteY3" fmla="*/ 0 h 870018"/>
                  <a:gd name="connsiteX4" fmla="*/ 43173 w 43172"/>
                  <a:gd name="connsiteY4" fmla="*/ 21586 h 870018"/>
                  <a:gd name="connsiteX5" fmla="*/ 43173 w 43172"/>
                  <a:gd name="connsiteY5" fmla="*/ 848432 h 870018"/>
                  <a:gd name="connsiteX6" fmla="*/ 21586 w 43172"/>
                  <a:gd name="connsiteY6" fmla="*/ 870018 h 87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72" h="870018">
                    <a:moveTo>
                      <a:pt x="21586" y="870018"/>
                    </a:moveTo>
                    <a:cubicBezTo>
                      <a:pt x="9671" y="870018"/>
                      <a:pt x="0" y="860348"/>
                      <a:pt x="0" y="848432"/>
                    </a:cubicBezTo>
                    <a:lnTo>
                      <a:pt x="0" y="21586"/>
                    </a:lnTo>
                    <a:cubicBezTo>
                      <a:pt x="0" y="9671"/>
                      <a:pt x="9671" y="0"/>
                      <a:pt x="21586" y="0"/>
                    </a:cubicBezTo>
                    <a:cubicBezTo>
                      <a:pt x="33502" y="0"/>
                      <a:pt x="43173" y="9671"/>
                      <a:pt x="43173" y="21586"/>
                    </a:cubicBezTo>
                    <a:lnTo>
                      <a:pt x="43173" y="848432"/>
                    </a:lnTo>
                    <a:cubicBezTo>
                      <a:pt x="43173" y="860391"/>
                      <a:pt x="33545" y="870018"/>
                      <a:pt x="21586" y="870018"/>
                    </a:cubicBezTo>
                    <a:close/>
                  </a:path>
                </a:pathLst>
              </a:custGeom>
              <a:solidFill>
                <a:srgbClr val="FFFFFF"/>
              </a:solidFill>
              <a:ln w="4317" cap="flat">
                <a:noFill/>
                <a:prstDash val="solid"/>
                <a:miter/>
              </a:ln>
            </p:spPr>
            <p:txBody>
              <a:bodyPr rtlCol="0" anchor="ctr"/>
              <a:lstStyle/>
              <a:p>
                <a:endParaRPr lang="en-GB"/>
              </a:p>
            </p:txBody>
          </p:sp>
          <p:sp>
            <p:nvSpPr>
              <p:cNvPr id="192" name="Freeform: Shape 191">
                <a:extLst>
                  <a:ext uri="{FF2B5EF4-FFF2-40B4-BE49-F238E27FC236}">
                    <a16:creationId xmlns:a16="http://schemas.microsoft.com/office/drawing/2014/main" id="{EB566836-5D5E-22D9-DBFA-74CC9E6B9964}"/>
                  </a:ext>
                </a:extLst>
              </p:cNvPr>
              <p:cNvSpPr/>
              <p:nvPr/>
            </p:nvSpPr>
            <p:spPr>
              <a:xfrm>
                <a:off x="8125672" y="2212454"/>
                <a:ext cx="161876" cy="161865"/>
              </a:xfrm>
              <a:custGeom>
                <a:avLst/>
                <a:gdLst>
                  <a:gd name="connsiteX0" fmla="*/ 21597 w 161876"/>
                  <a:gd name="connsiteY0" fmla="*/ 161866 h 161865"/>
                  <a:gd name="connsiteX1" fmla="*/ 6314 w 161876"/>
                  <a:gd name="connsiteY1" fmla="*/ 155562 h 161865"/>
                  <a:gd name="connsiteX2" fmla="*/ 6314 w 161876"/>
                  <a:gd name="connsiteY2" fmla="*/ 125039 h 161865"/>
                  <a:gd name="connsiteX3" fmla="*/ 125039 w 161876"/>
                  <a:gd name="connsiteY3" fmla="*/ 6314 h 161865"/>
                  <a:gd name="connsiteX4" fmla="*/ 155563 w 161876"/>
                  <a:gd name="connsiteY4" fmla="*/ 6314 h 161865"/>
                  <a:gd name="connsiteX5" fmla="*/ 155563 w 161876"/>
                  <a:gd name="connsiteY5" fmla="*/ 36837 h 161865"/>
                  <a:gd name="connsiteX6" fmla="*/ 36837 w 161876"/>
                  <a:gd name="connsiteY6" fmla="*/ 155562 h 161865"/>
                  <a:gd name="connsiteX7" fmla="*/ 21597 w 161876"/>
                  <a:gd name="connsiteY7" fmla="*/ 161866 h 161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876" h="161865">
                    <a:moveTo>
                      <a:pt x="21597" y="161866"/>
                    </a:moveTo>
                    <a:cubicBezTo>
                      <a:pt x="16071" y="161866"/>
                      <a:pt x="10545" y="159750"/>
                      <a:pt x="6314" y="155562"/>
                    </a:cubicBezTo>
                    <a:cubicBezTo>
                      <a:pt x="-2105" y="147144"/>
                      <a:pt x="-2105" y="133458"/>
                      <a:pt x="6314" y="125039"/>
                    </a:cubicBezTo>
                    <a:lnTo>
                      <a:pt x="125039" y="6314"/>
                    </a:lnTo>
                    <a:cubicBezTo>
                      <a:pt x="133458" y="-2105"/>
                      <a:pt x="147144" y="-2105"/>
                      <a:pt x="155563" y="6314"/>
                    </a:cubicBezTo>
                    <a:cubicBezTo>
                      <a:pt x="163981" y="14733"/>
                      <a:pt x="163981" y="28418"/>
                      <a:pt x="155563" y="36837"/>
                    </a:cubicBezTo>
                    <a:lnTo>
                      <a:pt x="36837" y="155562"/>
                    </a:lnTo>
                    <a:cubicBezTo>
                      <a:pt x="32649" y="159750"/>
                      <a:pt x="27123" y="161866"/>
                      <a:pt x="21597" y="161866"/>
                    </a:cubicBezTo>
                    <a:close/>
                  </a:path>
                </a:pathLst>
              </a:custGeom>
              <a:solidFill>
                <a:srgbClr val="FFFFFF"/>
              </a:solidFill>
              <a:ln w="4317" cap="flat">
                <a:noFill/>
                <a:prstDash val="solid"/>
                <a:miter/>
              </a:ln>
            </p:spPr>
            <p:txBody>
              <a:bodyPr rtlCol="0" anchor="ctr"/>
              <a:lstStyle/>
              <a:p>
                <a:endParaRPr lang="en-GB"/>
              </a:p>
            </p:txBody>
          </p:sp>
          <p:sp>
            <p:nvSpPr>
              <p:cNvPr id="193" name="Freeform: Shape 192">
                <a:extLst>
                  <a:ext uri="{FF2B5EF4-FFF2-40B4-BE49-F238E27FC236}">
                    <a16:creationId xmlns:a16="http://schemas.microsoft.com/office/drawing/2014/main" id="{9CF69E63-8AF4-5C6C-A3ED-1E404C4AF440}"/>
                  </a:ext>
                </a:extLst>
              </p:cNvPr>
              <p:cNvSpPr/>
              <p:nvPr/>
            </p:nvSpPr>
            <p:spPr>
              <a:xfrm>
                <a:off x="7988080" y="2077582"/>
                <a:ext cx="180742" cy="180732"/>
              </a:xfrm>
              <a:custGeom>
                <a:avLst/>
                <a:gdLst>
                  <a:gd name="connsiteX0" fmla="*/ 159189 w 180742"/>
                  <a:gd name="connsiteY0" fmla="*/ 180732 h 180732"/>
                  <a:gd name="connsiteX1" fmla="*/ 143906 w 180742"/>
                  <a:gd name="connsiteY1" fmla="*/ 174429 h 180732"/>
                  <a:gd name="connsiteX2" fmla="*/ 6314 w 180742"/>
                  <a:gd name="connsiteY2" fmla="*/ 36837 h 180732"/>
                  <a:gd name="connsiteX3" fmla="*/ 6314 w 180742"/>
                  <a:gd name="connsiteY3" fmla="*/ 6314 h 180732"/>
                  <a:gd name="connsiteX4" fmla="*/ 36837 w 180742"/>
                  <a:gd name="connsiteY4" fmla="*/ 6314 h 180732"/>
                  <a:gd name="connsiteX5" fmla="*/ 174429 w 180742"/>
                  <a:gd name="connsiteY5" fmla="*/ 143906 h 180732"/>
                  <a:gd name="connsiteX6" fmla="*/ 174429 w 180742"/>
                  <a:gd name="connsiteY6" fmla="*/ 174429 h 180732"/>
                  <a:gd name="connsiteX7" fmla="*/ 159189 w 180742"/>
                  <a:gd name="connsiteY7" fmla="*/ 180732 h 18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742" h="180732">
                    <a:moveTo>
                      <a:pt x="159189" y="180732"/>
                    </a:moveTo>
                    <a:cubicBezTo>
                      <a:pt x="153663" y="180732"/>
                      <a:pt x="148136" y="178617"/>
                      <a:pt x="143906" y="174429"/>
                    </a:cubicBezTo>
                    <a:lnTo>
                      <a:pt x="6314" y="36837"/>
                    </a:lnTo>
                    <a:cubicBezTo>
                      <a:pt x="-2105" y="28419"/>
                      <a:pt x="-2105" y="14733"/>
                      <a:pt x="6314" y="6314"/>
                    </a:cubicBezTo>
                    <a:cubicBezTo>
                      <a:pt x="14733" y="-2105"/>
                      <a:pt x="28418" y="-2105"/>
                      <a:pt x="36837" y="6314"/>
                    </a:cubicBezTo>
                    <a:lnTo>
                      <a:pt x="174429" y="143906"/>
                    </a:lnTo>
                    <a:cubicBezTo>
                      <a:pt x="182848" y="152325"/>
                      <a:pt x="182848" y="166010"/>
                      <a:pt x="174429" y="174429"/>
                    </a:cubicBezTo>
                    <a:cubicBezTo>
                      <a:pt x="170241" y="178617"/>
                      <a:pt x="164715" y="180732"/>
                      <a:pt x="159189" y="180732"/>
                    </a:cubicBezTo>
                    <a:close/>
                  </a:path>
                </a:pathLst>
              </a:custGeom>
              <a:solidFill>
                <a:srgbClr val="FFFFFF"/>
              </a:solidFill>
              <a:ln w="4317" cap="flat">
                <a:noFill/>
                <a:prstDash val="solid"/>
                <a:miter/>
              </a:ln>
            </p:spPr>
            <p:txBody>
              <a:bodyPr rtlCol="0" anchor="ctr"/>
              <a:lstStyle/>
              <a:p>
                <a:endParaRPr lang="en-GB"/>
              </a:p>
            </p:txBody>
          </p:sp>
        </p:grpSp>
        <p:grpSp>
          <p:nvGrpSpPr>
            <p:cNvPr id="185" name="Graphic 5">
              <a:extLst>
                <a:ext uri="{FF2B5EF4-FFF2-40B4-BE49-F238E27FC236}">
                  <a16:creationId xmlns:a16="http://schemas.microsoft.com/office/drawing/2014/main" id="{6639C11E-9D26-A0CE-B876-F56F5358C072}"/>
                </a:ext>
              </a:extLst>
            </p:cNvPr>
            <p:cNvGrpSpPr/>
            <p:nvPr/>
          </p:nvGrpSpPr>
          <p:grpSpPr>
            <a:xfrm>
              <a:off x="5284712" y="1566094"/>
              <a:ext cx="171523" cy="329523"/>
              <a:chOff x="7609587" y="2412085"/>
              <a:chExt cx="242863" cy="466579"/>
            </a:xfrm>
            <a:solidFill>
              <a:srgbClr val="FFFFFF"/>
            </a:solidFill>
          </p:grpSpPr>
          <p:sp>
            <p:nvSpPr>
              <p:cNvPr id="186" name="Freeform: Shape 185">
                <a:extLst>
                  <a:ext uri="{FF2B5EF4-FFF2-40B4-BE49-F238E27FC236}">
                    <a16:creationId xmlns:a16="http://schemas.microsoft.com/office/drawing/2014/main" id="{936C276E-5BCC-8944-5EE6-4A5A38F82DC7}"/>
                  </a:ext>
                </a:extLst>
              </p:cNvPr>
              <p:cNvSpPr/>
              <p:nvPr/>
            </p:nvSpPr>
            <p:spPr>
              <a:xfrm>
                <a:off x="7609587" y="2412085"/>
                <a:ext cx="242863" cy="350833"/>
              </a:xfrm>
              <a:custGeom>
                <a:avLst/>
                <a:gdLst>
                  <a:gd name="connsiteX0" fmla="*/ 121453 w 242863"/>
                  <a:gd name="connsiteY0" fmla="*/ 350833 h 350833"/>
                  <a:gd name="connsiteX1" fmla="*/ 119769 w 242863"/>
                  <a:gd name="connsiteY1" fmla="*/ 350617 h 350833"/>
                  <a:gd name="connsiteX2" fmla="*/ 7088 w 242863"/>
                  <a:gd name="connsiteY2" fmla="*/ 255637 h 350833"/>
                  <a:gd name="connsiteX3" fmla="*/ 34460 w 242863"/>
                  <a:gd name="connsiteY3" fmla="*/ 134710 h 350833"/>
                  <a:gd name="connsiteX4" fmla="*/ 118776 w 242863"/>
                  <a:gd name="connsiteY4" fmla="*/ 486 h 350833"/>
                  <a:gd name="connsiteX5" fmla="*/ 124087 w 242863"/>
                  <a:gd name="connsiteY5" fmla="*/ 486 h 350833"/>
                  <a:gd name="connsiteX6" fmla="*/ 208403 w 242863"/>
                  <a:gd name="connsiteY6" fmla="*/ 134710 h 350833"/>
                  <a:gd name="connsiteX7" fmla="*/ 235775 w 242863"/>
                  <a:gd name="connsiteY7" fmla="*/ 255637 h 350833"/>
                  <a:gd name="connsiteX8" fmla="*/ 123094 w 242863"/>
                  <a:gd name="connsiteY8" fmla="*/ 350617 h 350833"/>
                  <a:gd name="connsiteX9" fmla="*/ 121453 w 242863"/>
                  <a:gd name="connsiteY9" fmla="*/ 350833 h 350833"/>
                  <a:gd name="connsiteX10" fmla="*/ 121410 w 242863"/>
                  <a:gd name="connsiteY10" fmla="*/ 15510 h 350833"/>
                  <a:gd name="connsiteX11" fmla="*/ 49268 w 242863"/>
                  <a:gd name="connsiteY11" fmla="*/ 137948 h 350833"/>
                  <a:gd name="connsiteX12" fmla="*/ 46635 w 242863"/>
                  <a:gd name="connsiteY12" fmla="*/ 143604 h 350833"/>
                  <a:gd name="connsiteX13" fmla="*/ 21076 w 242863"/>
                  <a:gd name="connsiteY13" fmla="*/ 250715 h 350833"/>
                  <a:gd name="connsiteX14" fmla="*/ 121453 w 242863"/>
                  <a:gd name="connsiteY14" fmla="*/ 335766 h 350833"/>
                  <a:gd name="connsiteX15" fmla="*/ 221830 w 242863"/>
                  <a:gd name="connsiteY15" fmla="*/ 250715 h 350833"/>
                  <a:gd name="connsiteX16" fmla="*/ 196272 w 242863"/>
                  <a:gd name="connsiteY16" fmla="*/ 143604 h 350833"/>
                  <a:gd name="connsiteX17" fmla="*/ 193638 w 242863"/>
                  <a:gd name="connsiteY17" fmla="*/ 137948 h 350833"/>
                  <a:gd name="connsiteX18" fmla="*/ 121410 w 242863"/>
                  <a:gd name="connsiteY18" fmla="*/ 15510 h 350833"/>
                  <a:gd name="connsiteX19" fmla="*/ 41843 w 242863"/>
                  <a:gd name="connsiteY19" fmla="*/ 137948 h 350833"/>
                  <a:gd name="connsiteX20" fmla="*/ 41972 w 242863"/>
                  <a:gd name="connsiteY20" fmla="*/ 137948 h 350833"/>
                  <a:gd name="connsiteX21" fmla="*/ 41843 w 242863"/>
                  <a:gd name="connsiteY21" fmla="*/ 137948 h 35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2863" h="350833">
                    <a:moveTo>
                      <a:pt x="121453" y="350833"/>
                    </a:moveTo>
                    <a:cubicBezTo>
                      <a:pt x="120892" y="350833"/>
                      <a:pt x="120331" y="350747"/>
                      <a:pt x="119769" y="350617"/>
                    </a:cubicBezTo>
                    <a:cubicBezTo>
                      <a:pt x="116229" y="349797"/>
                      <a:pt x="33165" y="329419"/>
                      <a:pt x="7088" y="255637"/>
                    </a:cubicBezTo>
                    <a:cubicBezTo>
                      <a:pt x="-15966" y="190360"/>
                      <a:pt x="23667" y="145374"/>
                      <a:pt x="34460" y="134710"/>
                    </a:cubicBezTo>
                    <a:cubicBezTo>
                      <a:pt x="36187" y="33383"/>
                      <a:pt x="117956" y="788"/>
                      <a:pt x="118776" y="486"/>
                    </a:cubicBezTo>
                    <a:cubicBezTo>
                      <a:pt x="120503" y="-162"/>
                      <a:pt x="122360" y="-162"/>
                      <a:pt x="124087" y="486"/>
                    </a:cubicBezTo>
                    <a:cubicBezTo>
                      <a:pt x="124907" y="788"/>
                      <a:pt x="206719" y="33383"/>
                      <a:pt x="208403" y="134710"/>
                    </a:cubicBezTo>
                    <a:cubicBezTo>
                      <a:pt x="219196" y="145374"/>
                      <a:pt x="258829" y="190360"/>
                      <a:pt x="235775" y="255637"/>
                    </a:cubicBezTo>
                    <a:cubicBezTo>
                      <a:pt x="209742" y="329419"/>
                      <a:pt x="126634" y="349797"/>
                      <a:pt x="123094" y="350617"/>
                    </a:cubicBezTo>
                    <a:cubicBezTo>
                      <a:pt x="122619" y="350790"/>
                      <a:pt x="122014" y="350833"/>
                      <a:pt x="121453" y="350833"/>
                    </a:cubicBezTo>
                    <a:close/>
                    <a:moveTo>
                      <a:pt x="121410" y="15510"/>
                    </a:moveTo>
                    <a:cubicBezTo>
                      <a:pt x="107811" y="21770"/>
                      <a:pt x="49268" y="53588"/>
                      <a:pt x="49268" y="137948"/>
                    </a:cubicBezTo>
                    <a:cubicBezTo>
                      <a:pt x="49268" y="140106"/>
                      <a:pt x="48319" y="142179"/>
                      <a:pt x="46635" y="143604"/>
                    </a:cubicBezTo>
                    <a:cubicBezTo>
                      <a:pt x="44649" y="145287"/>
                      <a:pt x="-1848" y="185783"/>
                      <a:pt x="21076" y="250715"/>
                    </a:cubicBezTo>
                    <a:cubicBezTo>
                      <a:pt x="42533" y="311459"/>
                      <a:pt x="109840" y="332571"/>
                      <a:pt x="121453" y="335766"/>
                    </a:cubicBezTo>
                    <a:cubicBezTo>
                      <a:pt x="133067" y="332528"/>
                      <a:pt x="200460" y="311287"/>
                      <a:pt x="221830" y="250715"/>
                    </a:cubicBezTo>
                    <a:cubicBezTo>
                      <a:pt x="244841" y="185481"/>
                      <a:pt x="196747" y="143992"/>
                      <a:pt x="196272" y="143604"/>
                    </a:cubicBezTo>
                    <a:cubicBezTo>
                      <a:pt x="194588" y="142179"/>
                      <a:pt x="193638" y="140106"/>
                      <a:pt x="193638" y="137948"/>
                    </a:cubicBezTo>
                    <a:cubicBezTo>
                      <a:pt x="193638" y="54279"/>
                      <a:pt x="134664" y="21770"/>
                      <a:pt x="121410" y="15510"/>
                    </a:cubicBezTo>
                    <a:close/>
                    <a:moveTo>
                      <a:pt x="41843" y="137948"/>
                    </a:moveTo>
                    <a:lnTo>
                      <a:pt x="41972" y="137948"/>
                    </a:lnTo>
                    <a:lnTo>
                      <a:pt x="41843" y="137948"/>
                    </a:lnTo>
                    <a:close/>
                  </a:path>
                </a:pathLst>
              </a:custGeom>
              <a:solidFill>
                <a:srgbClr val="FFFFFF"/>
              </a:solidFill>
              <a:ln w="17269" cap="flat">
                <a:solidFill>
                  <a:srgbClr val="FFFFFF"/>
                </a:solidFill>
                <a:prstDash val="solid"/>
                <a:miter/>
              </a:ln>
            </p:spPr>
            <p:txBody>
              <a:bodyPr rtlCol="0" anchor="ctr"/>
              <a:lstStyle/>
              <a:p>
                <a:endParaRPr lang="en-GB"/>
              </a:p>
            </p:txBody>
          </p:sp>
          <p:sp>
            <p:nvSpPr>
              <p:cNvPr id="187" name="Freeform: Shape 186">
                <a:extLst>
                  <a:ext uri="{FF2B5EF4-FFF2-40B4-BE49-F238E27FC236}">
                    <a16:creationId xmlns:a16="http://schemas.microsoft.com/office/drawing/2014/main" id="{7CAB72FF-1D25-84DC-4EF1-7E6081704043}"/>
                  </a:ext>
                </a:extLst>
              </p:cNvPr>
              <p:cNvSpPr/>
              <p:nvPr/>
            </p:nvSpPr>
            <p:spPr>
              <a:xfrm>
                <a:off x="7723614" y="2580081"/>
                <a:ext cx="14851" cy="298583"/>
              </a:xfrm>
              <a:custGeom>
                <a:avLst/>
                <a:gdLst>
                  <a:gd name="connsiteX0" fmla="*/ 7426 w 14851"/>
                  <a:gd name="connsiteY0" fmla="*/ 298583 h 298583"/>
                  <a:gd name="connsiteX1" fmla="*/ 0 w 14851"/>
                  <a:gd name="connsiteY1" fmla="*/ 291157 h 298583"/>
                  <a:gd name="connsiteX2" fmla="*/ 0 w 14851"/>
                  <a:gd name="connsiteY2" fmla="*/ 7426 h 298583"/>
                  <a:gd name="connsiteX3" fmla="*/ 7426 w 14851"/>
                  <a:gd name="connsiteY3" fmla="*/ 0 h 298583"/>
                  <a:gd name="connsiteX4" fmla="*/ 14851 w 14851"/>
                  <a:gd name="connsiteY4" fmla="*/ 7426 h 298583"/>
                  <a:gd name="connsiteX5" fmla="*/ 14851 w 14851"/>
                  <a:gd name="connsiteY5" fmla="*/ 291157 h 298583"/>
                  <a:gd name="connsiteX6" fmla="*/ 7426 w 14851"/>
                  <a:gd name="connsiteY6" fmla="*/ 298583 h 298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51" h="298583">
                    <a:moveTo>
                      <a:pt x="7426" y="298583"/>
                    </a:moveTo>
                    <a:cubicBezTo>
                      <a:pt x="3324" y="298583"/>
                      <a:pt x="0" y="295259"/>
                      <a:pt x="0" y="291157"/>
                    </a:cubicBezTo>
                    <a:lnTo>
                      <a:pt x="0" y="7426"/>
                    </a:lnTo>
                    <a:cubicBezTo>
                      <a:pt x="0" y="3324"/>
                      <a:pt x="3324" y="0"/>
                      <a:pt x="7426" y="0"/>
                    </a:cubicBezTo>
                    <a:cubicBezTo>
                      <a:pt x="11527" y="0"/>
                      <a:pt x="14851" y="3324"/>
                      <a:pt x="14851" y="7426"/>
                    </a:cubicBezTo>
                    <a:lnTo>
                      <a:pt x="14851" y="291157"/>
                    </a:lnTo>
                    <a:cubicBezTo>
                      <a:pt x="14851" y="295259"/>
                      <a:pt x="11527" y="298583"/>
                      <a:pt x="7426" y="298583"/>
                    </a:cubicBezTo>
                    <a:close/>
                  </a:path>
                </a:pathLst>
              </a:custGeom>
              <a:solidFill>
                <a:srgbClr val="FFFFFF"/>
              </a:solidFill>
              <a:ln w="17269" cap="flat">
                <a:solidFill>
                  <a:srgbClr val="FFFFFF"/>
                </a:solidFill>
                <a:prstDash val="solid"/>
                <a:miter/>
              </a:ln>
            </p:spPr>
            <p:txBody>
              <a:bodyPr rtlCol="0" anchor="ctr"/>
              <a:lstStyle/>
              <a:p>
                <a:endParaRPr lang="en-GB"/>
              </a:p>
            </p:txBody>
          </p:sp>
          <p:sp>
            <p:nvSpPr>
              <p:cNvPr id="188" name="Freeform: Shape 187">
                <a:extLst>
                  <a:ext uri="{FF2B5EF4-FFF2-40B4-BE49-F238E27FC236}">
                    <a16:creationId xmlns:a16="http://schemas.microsoft.com/office/drawing/2014/main" id="{A85D9A54-7E56-ED4D-2665-3ED9705BEDBE}"/>
                  </a:ext>
                </a:extLst>
              </p:cNvPr>
              <p:cNvSpPr/>
              <p:nvPr/>
            </p:nvSpPr>
            <p:spPr>
              <a:xfrm>
                <a:off x="7723647" y="2642628"/>
                <a:ext cx="55542" cy="55531"/>
              </a:xfrm>
              <a:custGeom>
                <a:avLst/>
                <a:gdLst>
                  <a:gd name="connsiteX0" fmla="*/ 7393 w 55542"/>
                  <a:gd name="connsiteY0" fmla="*/ 55531 h 55531"/>
                  <a:gd name="connsiteX1" fmla="*/ 2170 w 55542"/>
                  <a:gd name="connsiteY1" fmla="*/ 53373 h 55531"/>
                  <a:gd name="connsiteX2" fmla="*/ 2170 w 55542"/>
                  <a:gd name="connsiteY2" fmla="*/ 42881 h 55531"/>
                  <a:gd name="connsiteX3" fmla="*/ 42881 w 55542"/>
                  <a:gd name="connsiteY3" fmla="*/ 2169 h 55531"/>
                  <a:gd name="connsiteX4" fmla="*/ 53372 w 55542"/>
                  <a:gd name="connsiteY4" fmla="*/ 2169 h 55531"/>
                  <a:gd name="connsiteX5" fmla="*/ 53372 w 55542"/>
                  <a:gd name="connsiteY5" fmla="*/ 12660 h 55531"/>
                  <a:gd name="connsiteX6" fmla="*/ 12660 w 55542"/>
                  <a:gd name="connsiteY6" fmla="*/ 53373 h 55531"/>
                  <a:gd name="connsiteX7" fmla="*/ 7393 w 55542"/>
                  <a:gd name="connsiteY7" fmla="*/ 55531 h 5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42" h="55531">
                    <a:moveTo>
                      <a:pt x="7393" y="55531"/>
                    </a:moveTo>
                    <a:cubicBezTo>
                      <a:pt x="5494" y="55531"/>
                      <a:pt x="3594" y="54797"/>
                      <a:pt x="2170" y="53373"/>
                    </a:cubicBezTo>
                    <a:cubicBezTo>
                      <a:pt x="-723" y="50480"/>
                      <a:pt x="-723" y="45774"/>
                      <a:pt x="2170" y="42881"/>
                    </a:cubicBezTo>
                    <a:lnTo>
                      <a:pt x="42881" y="2169"/>
                    </a:lnTo>
                    <a:cubicBezTo>
                      <a:pt x="45774" y="-723"/>
                      <a:pt x="50480" y="-723"/>
                      <a:pt x="53372" y="2169"/>
                    </a:cubicBezTo>
                    <a:cubicBezTo>
                      <a:pt x="56265" y="5062"/>
                      <a:pt x="56265" y="9768"/>
                      <a:pt x="53372" y="12660"/>
                    </a:cubicBezTo>
                    <a:lnTo>
                      <a:pt x="12660" y="53373"/>
                    </a:lnTo>
                    <a:cubicBezTo>
                      <a:pt x="11193" y="54797"/>
                      <a:pt x="9293" y="55531"/>
                      <a:pt x="7393" y="55531"/>
                    </a:cubicBezTo>
                    <a:close/>
                  </a:path>
                </a:pathLst>
              </a:custGeom>
              <a:solidFill>
                <a:srgbClr val="FFFFFF"/>
              </a:solidFill>
              <a:ln w="17269" cap="flat">
                <a:solidFill>
                  <a:srgbClr val="FFFFFF"/>
                </a:solidFill>
                <a:prstDash val="solid"/>
                <a:miter/>
              </a:ln>
            </p:spPr>
            <p:txBody>
              <a:bodyPr rtlCol="0" anchor="ctr"/>
              <a:lstStyle/>
              <a:p>
                <a:endParaRPr lang="en-GB"/>
              </a:p>
            </p:txBody>
          </p:sp>
          <p:sp>
            <p:nvSpPr>
              <p:cNvPr id="189" name="Freeform: Shape 188">
                <a:extLst>
                  <a:ext uri="{FF2B5EF4-FFF2-40B4-BE49-F238E27FC236}">
                    <a16:creationId xmlns:a16="http://schemas.microsoft.com/office/drawing/2014/main" id="{D848D195-CEA6-4ABA-163E-E0F9C4159380}"/>
                  </a:ext>
                </a:extLst>
              </p:cNvPr>
              <p:cNvSpPr/>
              <p:nvPr/>
            </p:nvSpPr>
            <p:spPr>
              <a:xfrm>
                <a:off x="7676459" y="2596304"/>
                <a:ext cx="62017" cy="62050"/>
              </a:xfrm>
              <a:custGeom>
                <a:avLst/>
                <a:gdLst>
                  <a:gd name="connsiteX0" fmla="*/ 54581 w 62017"/>
                  <a:gd name="connsiteY0" fmla="*/ 62050 h 62050"/>
                  <a:gd name="connsiteX1" fmla="*/ 49357 w 62017"/>
                  <a:gd name="connsiteY1" fmla="*/ 59891 h 62050"/>
                  <a:gd name="connsiteX2" fmla="*/ 2169 w 62017"/>
                  <a:gd name="connsiteY2" fmla="*/ 12660 h 62050"/>
                  <a:gd name="connsiteX3" fmla="*/ 2169 w 62017"/>
                  <a:gd name="connsiteY3" fmla="*/ 2169 h 62050"/>
                  <a:gd name="connsiteX4" fmla="*/ 12660 w 62017"/>
                  <a:gd name="connsiteY4" fmla="*/ 2169 h 62050"/>
                  <a:gd name="connsiteX5" fmla="*/ 59848 w 62017"/>
                  <a:gd name="connsiteY5" fmla="*/ 49400 h 62050"/>
                  <a:gd name="connsiteX6" fmla="*/ 59848 w 62017"/>
                  <a:gd name="connsiteY6" fmla="*/ 59891 h 62050"/>
                  <a:gd name="connsiteX7" fmla="*/ 54581 w 62017"/>
                  <a:gd name="connsiteY7" fmla="*/ 62050 h 6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17" h="62050">
                    <a:moveTo>
                      <a:pt x="54581" y="62050"/>
                    </a:moveTo>
                    <a:cubicBezTo>
                      <a:pt x="52682" y="62050"/>
                      <a:pt x="50782" y="61316"/>
                      <a:pt x="49357" y="59891"/>
                    </a:cubicBezTo>
                    <a:lnTo>
                      <a:pt x="2169" y="12660"/>
                    </a:lnTo>
                    <a:cubicBezTo>
                      <a:pt x="-723" y="9768"/>
                      <a:pt x="-723" y="5062"/>
                      <a:pt x="2169" y="2169"/>
                    </a:cubicBezTo>
                    <a:cubicBezTo>
                      <a:pt x="5062" y="-723"/>
                      <a:pt x="9768" y="-723"/>
                      <a:pt x="12660" y="2169"/>
                    </a:cubicBezTo>
                    <a:lnTo>
                      <a:pt x="59848" y="49400"/>
                    </a:lnTo>
                    <a:cubicBezTo>
                      <a:pt x="62741" y="52293"/>
                      <a:pt x="62741" y="56999"/>
                      <a:pt x="59848" y="59891"/>
                    </a:cubicBezTo>
                    <a:cubicBezTo>
                      <a:pt x="58380" y="61316"/>
                      <a:pt x="56481" y="62050"/>
                      <a:pt x="54581" y="62050"/>
                    </a:cubicBezTo>
                    <a:close/>
                  </a:path>
                </a:pathLst>
              </a:custGeom>
              <a:solidFill>
                <a:srgbClr val="FFFFFF"/>
              </a:solidFill>
              <a:ln w="17269" cap="flat">
                <a:solidFill>
                  <a:srgbClr val="FFFFFF"/>
                </a:solidFill>
                <a:prstDash val="solid"/>
                <a:miter/>
              </a:ln>
            </p:spPr>
            <p:txBody>
              <a:bodyPr rtlCol="0" anchor="ctr"/>
              <a:lstStyle/>
              <a:p>
                <a:endParaRPr lang="en-GB"/>
              </a:p>
            </p:txBody>
          </p:sp>
        </p:grpSp>
      </p:grpSp>
      <p:sp>
        <p:nvSpPr>
          <p:cNvPr id="194" name="Freeform: Shape 193">
            <a:extLst>
              <a:ext uri="{FF2B5EF4-FFF2-40B4-BE49-F238E27FC236}">
                <a16:creationId xmlns:a16="http://schemas.microsoft.com/office/drawing/2014/main" id="{910CAE61-3CAE-36C9-EEE4-788D12D2A1D6}"/>
              </a:ext>
              <a:ext uri="{C183D7F6-B498-43B3-948B-1728B52AA6E4}">
                <adec:decorative xmlns:adec="http://schemas.microsoft.com/office/drawing/2017/decorative" val="1"/>
              </a:ext>
            </a:extLst>
          </p:cNvPr>
          <p:cNvSpPr/>
          <p:nvPr userDrawn="1"/>
        </p:nvSpPr>
        <p:spPr>
          <a:xfrm flipV="1">
            <a:off x="-3907236" y="3395619"/>
            <a:ext cx="7535003" cy="116096"/>
          </a:xfrm>
          <a:custGeom>
            <a:avLst/>
            <a:gdLst>
              <a:gd name="connsiteX0" fmla="*/ 2859810 w 2961619"/>
              <a:gd name="connsiteY0" fmla="*/ 60041 h 60151"/>
              <a:gd name="connsiteX1" fmla="*/ 2845649 w 2961619"/>
              <a:gd name="connsiteY1" fmla="*/ 75 h 60151"/>
              <a:gd name="connsiteX2" fmla="*/ 0 w 2961619"/>
              <a:gd name="connsiteY2" fmla="*/ 29173 h 60151"/>
              <a:gd name="connsiteX3" fmla="*/ 2859810 w 2961619"/>
              <a:gd name="connsiteY3" fmla="*/ 60041 h 60151"/>
            </a:gdLst>
            <a:ahLst/>
            <a:cxnLst>
              <a:cxn ang="0">
                <a:pos x="connsiteX0" y="connsiteY0"/>
              </a:cxn>
              <a:cxn ang="0">
                <a:pos x="connsiteX1" y="connsiteY1"/>
              </a:cxn>
              <a:cxn ang="0">
                <a:pos x="connsiteX2" y="connsiteY2"/>
              </a:cxn>
              <a:cxn ang="0">
                <a:pos x="connsiteX3" y="connsiteY3"/>
              </a:cxn>
            </a:cxnLst>
            <a:rect l="l" t="t" r="r" b="b"/>
            <a:pathLst>
              <a:path w="2961619" h="60151">
                <a:moveTo>
                  <a:pt x="2859810" y="60041"/>
                </a:moveTo>
                <a:cubicBezTo>
                  <a:pt x="2995588" y="63193"/>
                  <a:pt x="3000165" y="-2516"/>
                  <a:pt x="2845649" y="75"/>
                </a:cubicBezTo>
                <a:lnTo>
                  <a:pt x="0" y="29173"/>
                </a:lnTo>
                <a:lnTo>
                  <a:pt x="2859810" y="60041"/>
                </a:lnTo>
                <a:close/>
              </a:path>
            </a:pathLst>
          </a:custGeom>
          <a:solidFill>
            <a:schemeClr val="bg2"/>
          </a:solidFill>
          <a:ln w="431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Tree>
    <p:extLst>
      <p:ext uri="{BB962C8B-B14F-4D97-AF65-F5344CB8AC3E}">
        <p14:creationId xmlns:p14="http://schemas.microsoft.com/office/powerpoint/2010/main" val="16810676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89DE23-34E2-F320-2228-94F70EA9929C}"/>
              </a:ext>
            </a:extLst>
          </p:cNvPr>
          <p:cNvSpPr>
            <a:spLocks noGrp="1"/>
          </p:cNvSpPr>
          <p:nvPr userDrawn="1">
            <p:ph type="dt" sz="half" idx="10"/>
          </p:nvPr>
        </p:nvSpPr>
        <p:spPr>
          <a:xfrm>
            <a:off x="838201" y="6356356"/>
            <a:ext cx="2743200" cy="365125"/>
          </a:xfrm>
          <a:prstGeom prst="rect">
            <a:avLst/>
          </a:prstGeom>
        </p:spPr>
        <p:txBody>
          <a:bodyPr/>
          <a:lstStyle/>
          <a:p>
            <a:fld id="{15BB0922-F0A3-416F-A1FD-CEE6122F75FA}" type="datetimeFigureOut">
              <a:rPr lang="en-GB" smtClean="0"/>
              <a:t>20/08/2025</a:t>
            </a:fld>
            <a:endParaRPr lang="en-GB"/>
          </a:p>
        </p:txBody>
      </p:sp>
      <p:sp>
        <p:nvSpPr>
          <p:cNvPr id="5" name="Footer Placeholder 4">
            <a:extLst>
              <a:ext uri="{FF2B5EF4-FFF2-40B4-BE49-F238E27FC236}">
                <a16:creationId xmlns:a16="http://schemas.microsoft.com/office/drawing/2014/main" id="{0559DA05-6E20-16D6-F235-A2AA29F593ED}"/>
              </a:ext>
            </a:extLst>
          </p:cNvPr>
          <p:cNvSpPr>
            <a:spLocks noGrp="1"/>
          </p:cNvSpPr>
          <p:nvPr userDrawn="1">
            <p:ph type="ftr" sz="quarter" idx="11"/>
          </p:nvPr>
        </p:nvSpPr>
        <p:spPr>
          <a:xfrm>
            <a:off x="4038601" y="6356356"/>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0520375D-CE36-DA2E-B972-68CD45C05F5C}"/>
              </a:ext>
            </a:extLst>
          </p:cNvPr>
          <p:cNvSpPr>
            <a:spLocks noGrp="1"/>
          </p:cNvSpPr>
          <p:nvPr userDrawn="1">
            <p:ph type="sldNum" sz="quarter" idx="12"/>
          </p:nvPr>
        </p:nvSpPr>
        <p:spPr>
          <a:xfrm>
            <a:off x="8610601" y="6356356"/>
            <a:ext cx="2743200" cy="365125"/>
          </a:xfrm>
          <a:prstGeom prst="rect">
            <a:avLst/>
          </a:prstGeom>
        </p:spPr>
        <p:txBody>
          <a:bodyPr/>
          <a:lstStyle/>
          <a:p>
            <a:fld id="{48AA7C90-5AB7-4215-9F8E-BABE21391D26}" type="slidenum">
              <a:rPr lang="en-GB" smtClean="0"/>
              <a:t>‹#›</a:t>
            </a:fld>
            <a:endParaRPr lang="en-GB"/>
          </a:p>
        </p:txBody>
      </p:sp>
      <p:grpSp>
        <p:nvGrpSpPr>
          <p:cNvPr id="9" name="Group 8">
            <a:extLst>
              <a:ext uri="{FF2B5EF4-FFF2-40B4-BE49-F238E27FC236}">
                <a16:creationId xmlns:a16="http://schemas.microsoft.com/office/drawing/2014/main" id="{D7122F4C-13BF-0F65-B599-A68A21151756}"/>
              </a:ext>
            </a:extLst>
          </p:cNvPr>
          <p:cNvGrpSpPr/>
          <p:nvPr userDrawn="1"/>
        </p:nvGrpSpPr>
        <p:grpSpPr>
          <a:xfrm>
            <a:off x="0" y="0"/>
            <a:ext cx="12192000" cy="6134186"/>
            <a:chOff x="0" y="0"/>
            <a:chExt cx="8128002" cy="6134186"/>
          </a:xfrm>
        </p:grpSpPr>
        <p:sp>
          <p:nvSpPr>
            <p:cNvPr id="82" name="Rectangle 81">
              <a:extLst>
                <a:ext uri="{FF2B5EF4-FFF2-40B4-BE49-F238E27FC236}">
                  <a16:creationId xmlns:a16="http://schemas.microsoft.com/office/drawing/2014/main" id="{DD146E44-4FD1-0072-88C4-D62B9B9CCEF1}"/>
                </a:ext>
              </a:extLst>
            </p:cNvPr>
            <p:cNvSpPr>
              <a:spLocks/>
            </p:cNvSpPr>
            <p:nvPr userDrawn="1"/>
          </p:nvSpPr>
          <p:spPr>
            <a:xfrm>
              <a:off x="0" y="3067093"/>
              <a:ext cx="4064000" cy="306709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Rectangle 1">
              <a:extLst>
                <a:ext uri="{FF2B5EF4-FFF2-40B4-BE49-F238E27FC236}">
                  <a16:creationId xmlns:a16="http://schemas.microsoft.com/office/drawing/2014/main" id="{FDD8B696-C3CF-5E72-ED63-9568E9641231}"/>
                </a:ext>
              </a:extLst>
            </p:cNvPr>
            <p:cNvSpPr>
              <a:spLocks/>
            </p:cNvSpPr>
            <p:nvPr userDrawn="1"/>
          </p:nvSpPr>
          <p:spPr>
            <a:xfrm>
              <a:off x="0" y="0"/>
              <a:ext cx="4064000" cy="306709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 name="Rectangle 6">
              <a:extLst>
                <a:ext uri="{FF2B5EF4-FFF2-40B4-BE49-F238E27FC236}">
                  <a16:creationId xmlns:a16="http://schemas.microsoft.com/office/drawing/2014/main" id="{AD45866B-DB05-BE9B-FA39-A678689F59ED}"/>
                </a:ext>
              </a:extLst>
            </p:cNvPr>
            <p:cNvSpPr>
              <a:spLocks/>
            </p:cNvSpPr>
            <p:nvPr userDrawn="1"/>
          </p:nvSpPr>
          <p:spPr>
            <a:xfrm>
              <a:off x="4064002" y="3067093"/>
              <a:ext cx="4064000" cy="306709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 name="Rectangle 7">
              <a:extLst>
                <a:ext uri="{FF2B5EF4-FFF2-40B4-BE49-F238E27FC236}">
                  <a16:creationId xmlns:a16="http://schemas.microsoft.com/office/drawing/2014/main" id="{F63E0007-2B7A-9307-79FC-D9BDE1B59F86}"/>
                </a:ext>
              </a:extLst>
            </p:cNvPr>
            <p:cNvSpPr>
              <a:spLocks/>
            </p:cNvSpPr>
            <p:nvPr userDrawn="1"/>
          </p:nvSpPr>
          <p:spPr>
            <a:xfrm>
              <a:off x="4064002" y="0"/>
              <a:ext cx="4064000" cy="3067093"/>
            </a:xfrm>
            <a:prstGeom prst="rect">
              <a:avLst/>
            </a:prstGeom>
            <a:solidFill>
              <a:srgbClr val="53C1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10" name="Text Placeholder 4">
            <a:extLst>
              <a:ext uri="{FF2B5EF4-FFF2-40B4-BE49-F238E27FC236}">
                <a16:creationId xmlns:a16="http://schemas.microsoft.com/office/drawing/2014/main" id="{F7A5A02D-7B1E-C746-C074-9F8BB1EECAE9}"/>
              </a:ext>
            </a:extLst>
          </p:cNvPr>
          <p:cNvSpPr>
            <a:spLocks noGrp="1"/>
          </p:cNvSpPr>
          <p:nvPr>
            <p:ph type="body" sz="quarter" idx="15" hasCustomPrompt="1"/>
          </p:nvPr>
        </p:nvSpPr>
        <p:spPr>
          <a:xfrm>
            <a:off x="303213" y="1211042"/>
            <a:ext cx="3221452" cy="797946"/>
          </a:xfrm>
          <a:prstGeom prst="rect">
            <a:avLst/>
          </a:prstGeom>
        </p:spPr>
        <p:txBody>
          <a:bodyPr>
            <a:normAutofit/>
          </a:bodyPr>
          <a:lstStyle>
            <a:lvl1pPr marL="0" indent="0">
              <a:buNone/>
              <a:defRPr sz="1400">
                <a:solidFill>
                  <a:schemeClr val="bg1"/>
                </a:solidFill>
              </a:defRPr>
            </a:lvl1pPr>
            <a:lvl3pPr marL="914400" indent="0">
              <a:buNone/>
              <a:defRPr/>
            </a:lvl3pPr>
          </a:lstStyle>
          <a:p>
            <a:pPr lvl="0"/>
            <a:r>
              <a:rPr lang="en-US"/>
              <a:t>To add an image, click on the image icon above. If an image is already present, an easy way is to right click, then click replace image and choose either a file from your computer, or paste</a:t>
            </a:r>
            <a:br>
              <a:rPr lang="en-US"/>
            </a:br>
            <a:r>
              <a:rPr lang="en-US"/>
              <a:t>an image.</a:t>
            </a:r>
          </a:p>
        </p:txBody>
      </p:sp>
      <p:sp>
        <p:nvSpPr>
          <p:cNvPr id="11" name="Text Placeholder 7">
            <a:extLst>
              <a:ext uri="{FF2B5EF4-FFF2-40B4-BE49-F238E27FC236}">
                <a16:creationId xmlns:a16="http://schemas.microsoft.com/office/drawing/2014/main" id="{A66F1EC7-84C7-36F7-5C1B-C65447ADFE57}"/>
              </a:ext>
            </a:extLst>
          </p:cNvPr>
          <p:cNvSpPr>
            <a:spLocks noGrp="1"/>
          </p:cNvSpPr>
          <p:nvPr>
            <p:ph type="body" sz="quarter" idx="16" hasCustomPrompt="1"/>
          </p:nvPr>
        </p:nvSpPr>
        <p:spPr>
          <a:xfrm>
            <a:off x="311565" y="491225"/>
            <a:ext cx="3213100" cy="465177"/>
          </a:xfrm>
          <a:prstGeom prst="rect">
            <a:avLst/>
          </a:prstGeom>
        </p:spPr>
        <p:txBody>
          <a:bodyPr anchor="b">
            <a:noAutofit/>
          </a:bodyPr>
          <a:lstStyle>
            <a:lvl1pPr marL="0" indent="0">
              <a:buNone/>
              <a:defRPr sz="2200" spc="-151">
                <a:solidFill>
                  <a:schemeClr val="bg1"/>
                </a:solidFill>
                <a:latin typeface="+mj-lt"/>
              </a:defRPr>
            </a:lvl1pPr>
            <a:lvl5pPr>
              <a:defRPr/>
            </a:lvl5pPr>
          </a:lstStyle>
          <a:p>
            <a:pPr lvl="0"/>
            <a:r>
              <a:rPr lang="en-US"/>
              <a:t>Subheading Here</a:t>
            </a:r>
          </a:p>
        </p:txBody>
      </p:sp>
      <p:sp>
        <p:nvSpPr>
          <p:cNvPr id="12" name="Text Placeholder 4">
            <a:extLst>
              <a:ext uri="{FF2B5EF4-FFF2-40B4-BE49-F238E27FC236}">
                <a16:creationId xmlns:a16="http://schemas.microsoft.com/office/drawing/2014/main" id="{AB8A67F0-7CD4-74BE-FCF1-D7CA3808A77A}"/>
              </a:ext>
            </a:extLst>
          </p:cNvPr>
          <p:cNvSpPr>
            <a:spLocks noGrp="1"/>
          </p:cNvSpPr>
          <p:nvPr>
            <p:ph type="body" sz="quarter" idx="17" hasCustomPrompt="1"/>
          </p:nvPr>
        </p:nvSpPr>
        <p:spPr>
          <a:xfrm>
            <a:off x="6487283" y="1150808"/>
            <a:ext cx="3221452" cy="797946"/>
          </a:xfrm>
          <a:prstGeom prst="rect">
            <a:avLst/>
          </a:prstGeom>
        </p:spPr>
        <p:txBody>
          <a:bodyPr>
            <a:normAutofit/>
          </a:bodyPr>
          <a:lstStyle>
            <a:lvl1pPr marL="0" indent="0">
              <a:buNone/>
              <a:defRPr sz="1400">
                <a:solidFill>
                  <a:schemeClr val="bg1"/>
                </a:solidFill>
              </a:defRPr>
            </a:lvl1pPr>
            <a:lvl3pPr marL="914400" indent="0">
              <a:buNone/>
              <a:defRPr/>
            </a:lvl3pPr>
          </a:lstStyle>
          <a:p>
            <a:pPr lvl="0"/>
            <a:r>
              <a:rPr lang="en-US"/>
              <a:t>To add an image, click on the image icon above. If an image is already present, an easy way is to right click, then click replace image and choose either a file from your computer, or paste</a:t>
            </a:r>
            <a:br>
              <a:rPr lang="en-US"/>
            </a:br>
            <a:r>
              <a:rPr lang="en-US"/>
              <a:t>an image.</a:t>
            </a:r>
          </a:p>
        </p:txBody>
      </p:sp>
      <p:sp>
        <p:nvSpPr>
          <p:cNvPr id="13" name="Text Placeholder 7">
            <a:extLst>
              <a:ext uri="{FF2B5EF4-FFF2-40B4-BE49-F238E27FC236}">
                <a16:creationId xmlns:a16="http://schemas.microsoft.com/office/drawing/2014/main" id="{08E2BEF4-2B2D-52E2-785A-F46C021F8129}"/>
              </a:ext>
            </a:extLst>
          </p:cNvPr>
          <p:cNvSpPr>
            <a:spLocks noGrp="1"/>
          </p:cNvSpPr>
          <p:nvPr>
            <p:ph type="body" sz="quarter" idx="18" hasCustomPrompt="1"/>
          </p:nvPr>
        </p:nvSpPr>
        <p:spPr>
          <a:xfrm>
            <a:off x="6495635" y="430991"/>
            <a:ext cx="3213100" cy="465177"/>
          </a:xfrm>
          <a:prstGeom prst="rect">
            <a:avLst/>
          </a:prstGeom>
        </p:spPr>
        <p:txBody>
          <a:bodyPr anchor="b">
            <a:noAutofit/>
          </a:bodyPr>
          <a:lstStyle>
            <a:lvl1pPr marL="0" indent="0">
              <a:buNone/>
              <a:defRPr sz="2200" spc="-151">
                <a:solidFill>
                  <a:schemeClr val="bg1"/>
                </a:solidFill>
                <a:latin typeface="+mj-lt"/>
              </a:defRPr>
            </a:lvl1pPr>
            <a:lvl5pPr>
              <a:defRPr/>
            </a:lvl5pPr>
          </a:lstStyle>
          <a:p>
            <a:pPr lvl="0"/>
            <a:r>
              <a:rPr lang="en-US"/>
              <a:t>Subheading Here</a:t>
            </a:r>
          </a:p>
        </p:txBody>
      </p:sp>
      <p:sp>
        <p:nvSpPr>
          <p:cNvPr id="15" name="Text Placeholder 4">
            <a:extLst>
              <a:ext uri="{FF2B5EF4-FFF2-40B4-BE49-F238E27FC236}">
                <a16:creationId xmlns:a16="http://schemas.microsoft.com/office/drawing/2014/main" id="{12287181-099A-EEF0-6018-61AC34173A14}"/>
              </a:ext>
            </a:extLst>
          </p:cNvPr>
          <p:cNvSpPr>
            <a:spLocks noGrp="1"/>
          </p:cNvSpPr>
          <p:nvPr>
            <p:ph type="body" sz="quarter" idx="19" hasCustomPrompt="1"/>
          </p:nvPr>
        </p:nvSpPr>
        <p:spPr>
          <a:xfrm>
            <a:off x="6478931" y="4217901"/>
            <a:ext cx="3221452" cy="797946"/>
          </a:xfrm>
          <a:prstGeom prst="rect">
            <a:avLst/>
          </a:prstGeom>
        </p:spPr>
        <p:txBody>
          <a:bodyPr>
            <a:normAutofit/>
          </a:bodyPr>
          <a:lstStyle>
            <a:lvl1pPr marL="0" indent="0">
              <a:buNone/>
              <a:defRPr sz="1400">
                <a:solidFill>
                  <a:schemeClr val="bg1"/>
                </a:solidFill>
              </a:defRPr>
            </a:lvl1pPr>
            <a:lvl3pPr marL="914400" indent="0">
              <a:buNone/>
              <a:defRPr/>
            </a:lvl3pPr>
          </a:lstStyle>
          <a:p>
            <a:pPr lvl="0"/>
            <a:r>
              <a:rPr lang="en-US"/>
              <a:t>To add an image, click on the image icon above. If an image is already present, an easy way is to right click, then click replace image and choose either a file from your computer, or paste</a:t>
            </a:r>
            <a:br>
              <a:rPr lang="en-US"/>
            </a:br>
            <a:r>
              <a:rPr lang="en-US"/>
              <a:t>an image.</a:t>
            </a:r>
          </a:p>
        </p:txBody>
      </p:sp>
      <p:sp>
        <p:nvSpPr>
          <p:cNvPr id="16" name="Text Placeholder 7">
            <a:extLst>
              <a:ext uri="{FF2B5EF4-FFF2-40B4-BE49-F238E27FC236}">
                <a16:creationId xmlns:a16="http://schemas.microsoft.com/office/drawing/2014/main" id="{C6205509-0EC9-F2BC-58FC-42D202A4450D}"/>
              </a:ext>
            </a:extLst>
          </p:cNvPr>
          <p:cNvSpPr>
            <a:spLocks noGrp="1"/>
          </p:cNvSpPr>
          <p:nvPr>
            <p:ph type="body" sz="quarter" idx="20" hasCustomPrompt="1"/>
          </p:nvPr>
        </p:nvSpPr>
        <p:spPr>
          <a:xfrm>
            <a:off x="6487283" y="3498084"/>
            <a:ext cx="3213100" cy="465177"/>
          </a:xfrm>
          <a:prstGeom prst="rect">
            <a:avLst/>
          </a:prstGeom>
        </p:spPr>
        <p:txBody>
          <a:bodyPr anchor="b">
            <a:noAutofit/>
          </a:bodyPr>
          <a:lstStyle>
            <a:lvl1pPr marL="0" indent="0">
              <a:buNone/>
              <a:defRPr sz="2200" spc="-151">
                <a:solidFill>
                  <a:schemeClr val="bg1"/>
                </a:solidFill>
                <a:latin typeface="+mj-lt"/>
              </a:defRPr>
            </a:lvl1pPr>
            <a:lvl5pPr>
              <a:defRPr/>
            </a:lvl5pPr>
          </a:lstStyle>
          <a:p>
            <a:pPr lvl="0"/>
            <a:r>
              <a:rPr lang="en-US"/>
              <a:t>Subheading Here</a:t>
            </a:r>
          </a:p>
        </p:txBody>
      </p:sp>
      <p:sp>
        <p:nvSpPr>
          <p:cNvPr id="17" name="Text Placeholder 4">
            <a:extLst>
              <a:ext uri="{FF2B5EF4-FFF2-40B4-BE49-F238E27FC236}">
                <a16:creationId xmlns:a16="http://schemas.microsoft.com/office/drawing/2014/main" id="{7E3B40BE-6AD4-A8F4-8AC8-DD67B84B41FE}"/>
              </a:ext>
            </a:extLst>
          </p:cNvPr>
          <p:cNvSpPr>
            <a:spLocks noGrp="1"/>
          </p:cNvSpPr>
          <p:nvPr>
            <p:ph type="body" sz="quarter" idx="21" hasCustomPrompt="1"/>
          </p:nvPr>
        </p:nvSpPr>
        <p:spPr>
          <a:xfrm>
            <a:off x="319917" y="4278136"/>
            <a:ext cx="3221452" cy="797946"/>
          </a:xfrm>
          <a:prstGeom prst="rect">
            <a:avLst/>
          </a:prstGeom>
        </p:spPr>
        <p:txBody>
          <a:bodyPr>
            <a:normAutofit/>
          </a:bodyPr>
          <a:lstStyle>
            <a:lvl1pPr marL="0" indent="0">
              <a:buNone/>
              <a:defRPr sz="1400">
                <a:solidFill>
                  <a:schemeClr val="bg1"/>
                </a:solidFill>
              </a:defRPr>
            </a:lvl1pPr>
            <a:lvl3pPr marL="914400" indent="0">
              <a:buNone/>
              <a:defRPr/>
            </a:lvl3pPr>
          </a:lstStyle>
          <a:p>
            <a:pPr lvl="0"/>
            <a:r>
              <a:rPr lang="en-US"/>
              <a:t>To add an image, click on the image icon above. If an image is already present, an easy way is to right click, then click replace image and choose either a file from your computer, or paste</a:t>
            </a:r>
            <a:br>
              <a:rPr lang="en-US"/>
            </a:br>
            <a:r>
              <a:rPr lang="en-US"/>
              <a:t>an image.</a:t>
            </a:r>
          </a:p>
        </p:txBody>
      </p:sp>
      <p:sp>
        <p:nvSpPr>
          <p:cNvPr id="18" name="Text Placeholder 7">
            <a:extLst>
              <a:ext uri="{FF2B5EF4-FFF2-40B4-BE49-F238E27FC236}">
                <a16:creationId xmlns:a16="http://schemas.microsoft.com/office/drawing/2014/main" id="{91E66A9C-2D48-08E4-60C5-1B971EC36D16}"/>
              </a:ext>
            </a:extLst>
          </p:cNvPr>
          <p:cNvSpPr>
            <a:spLocks noGrp="1"/>
          </p:cNvSpPr>
          <p:nvPr>
            <p:ph type="body" sz="quarter" idx="22" hasCustomPrompt="1"/>
          </p:nvPr>
        </p:nvSpPr>
        <p:spPr>
          <a:xfrm>
            <a:off x="328269" y="3558319"/>
            <a:ext cx="3213100" cy="465177"/>
          </a:xfrm>
          <a:prstGeom prst="rect">
            <a:avLst/>
          </a:prstGeom>
        </p:spPr>
        <p:txBody>
          <a:bodyPr anchor="b">
            <a:noAutofit/>
          </a:bodyPr>
          <a:lstStyle>
            <a:lvl1pPr marL="0" indent="0">
              <a:buNone/>
              <a:defRPr sz="2200" spc="-151">
                <a:solidFill>
                  <a:schemeClr val="bg1"/>
                </a:solidFill>
                <a:latin typeface="+mj-lt"/>
              </a:defRPr>
            </a:lvl1pPr>
            <a:lvl5pPr>
              <a:defRPr/>
            </a:lvl5pPr>
          </a:lstStyle>
          <a:p>
            <a:pPr lvl="0"/>
            <a:r>
              <a:rPr lang="en-US"/>
              <a:t>Subheading Here</a:t>
            </a:r>
          </a:p>
        </p:txBody>
      </p:sp>
    </p:spTree>
    <p:extLst>
      <p:ext uri="{BB962C8B-B14F-4D97-AF65-F5344CB8AC3E}">
        <p14:creationId xmlns:p14="http://schemas.microsoft.com/office/powerpoint/2010/main" val="2767434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2" name="Picture 1" descr="A colorful website with text&#10;&#10;Description automatically generated with medium confidence">
            <a:extLst>
              <a:ext uri="{FF2B5EF4-FFF2-40B4-BE49-F238E27FC236}">
                <a16:creationId xmlns:a16="http://schemas.microsoft.com/office/drawing/2014/main" id="{F12D2B29-F02C-9061-95DB-3BE0694F14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42" y="5542"/>
            <a:ext cx="12180916" cy="6846916"/>
          </a:xfrm>
          <a:prstGeom prst="rect">
            <a:avLst/>
          </a:prstGeom>
        </p:spPr>
      </p:pic>
    </p:spTree>
    <p:extLst>
      <p:ext uri="{BB962C8B-B14F-4D97-AF65-F5344CB8AC3E}">
        <p14:creationId xmlns:p14="http://schemas.microsoft.com/office/powerpoint/2010/main" val="3480865929"/>
      </p:ext>
    </p:extLst>
  </p:cSld>
  <p:clrMapOvr>
    <a:masterClrMapping/>
  </p:clrMapOvr>
  <p:extLst>
    <p:ext uri="{DCECCB84-F9BA-43D5-87BE-67443E8EF086}">
      <p15:sldGuideLst xmlns:p15="http://schemas.microsoft.com/office/powerpoint/2012/main">
        <p15:guide id="1" pos="1708"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8" name="Media Placeholder 47">
            <a:extLst>
              <a:ext uri="{FF2B5EF4-FFF2-40B4-BE49-F238E27FC236}">
                <a16:creationId xmlns:a16="http://schemas.microsoft.com/office/drawing/2014/main" id="{AE9AE95E-48FA-09DC-D50B-940A00DDE2D9}"/>
              </a:ext>
            </a:extLst>
          </p:cNvPr>
          <p:cNvSpPr>
            <a:spLocks noGrp="1"/>
          </p:cNvSpPr>
          <p:nvPr>
            <p:ph type="media" sz="quarter" idx="10" hasCustomPrompt="1"/>
          </p:nvPr>
        </p:nvSpPr>
        <p:spPr>
          <a:xfrm>
            <a:off x="938087" y="296862"/>
            <a:ext cx="10315826" cy="5802652"/>
          </a:xfrm>
        </p:spPr>
        <p:txBody>
          <a:bodyPr anchor="ctr"/>
          <a:lstStyle>
            <a:lvl1pPr marL="0" indent="0" algn="ctr">
              <a:buNone/>
              <a:defRPr sz="2900" b="1">
                <a:sym typeface="Wingdings" panose="05000000000000000000" pitchFamily="2" charset="2"/>
              </a:defRPr>
            </a:lvl1pPr>
          </a:lstStyle>
          <a:p>
            <a:r>
              <a:rPr lang="en-US"/>
              <a:t>Looking to insert a video? </a:t>
            </a:r>
            <a:br>
              <a:rPr lang="en-US"/>
            </a:br>
            <a:r>
              <a:rPr lang="en-US"/>
              <a:t>Click the icon in the centre of this screen.</a:t>
            </a:r>
            <a:br>
              <a:rPr lang="en-US"/>
            </a:br>
            <a:r>
              <a:rPr lang="en-US"/>
              <a:t>A popup window will open, and you can select your media from your PC or Mac.</a:t>
            </a:r>
            <a:br>
              <a:rPr lang="en-US"/>
            </a:br>
            <a:r>
              <a:rPr lang="en-US"/>
              <a:t>This is meant for 16:9 videos (standard widescreen)</a:t>
            </a:r>
            <a:endParaRPr lang="en-GB"/>
          </a:p>
        </p:txBody>
      </p:sp>
    </p:spTree>
    <p:extLst>
      <p:ext uri="{BB962C8B-B14F-4D97-AF65-F5344CB8AC3E}">
        <p14:creationId xmlns:p14="http://schemas.microsoft.com/office/powerpoint/2010/main" val="15681890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8" name="Media Placeholder 47">
            <a:extLst>
              <a:ext uri="{FF2B5EF4-FFF2-40B4-BE49-F238E27FC236}">
                <a16:creationId xmlns:a16="http://schemas.microsoft.com/office/drawing/2014/main" id="{AE9AE95E-48FA-09DC-D50B-940A00DDE2D9}"/>
              </a:ext>
            </a:extLst>
          </p:cNvPr>
          <p:cNvSpPr>
            <a:spLocks noGrp="1"/>
          </p:cNvSpPr>
          <p:nvPr>
            <p:ph type="media" sz="quarter" idx="10" hasCustomPrompt="1"/>
          </p:nvPr>
        </p:nvSpPr>
        <p:spPr>
          <a:xfrm>
            <a:off x="1840088" y="296863"/>
            <a:ext cx="8511824" cy="4787900"/>
          </a:xfrm>
        </p:spPr>
        <p:txBody>
          <a:bodyPr anchor="ctr"/>
          <a:lstStyle>
            <a:lvl1pPr marL="0" indent="0" algn="ctr">
              <a:buNone/>
              <a:defRPr sz="2900" b="1">
                <a:solidFill>
                  <a:schemeClr val="bg2"/>
                </a:solidFill>
                <a:sym typeface="Wingdings" panose="05000000000000000000" pitchFamily="2" charset="2"/>
              </a:defRPr>
            </a:lvl1pPr>
          </a:lstStyle>
          <a:p>
            <a:r>
              <a:rPr lang="en-US"/>
              <a:t>Looking to insert a video? </a:t>
            </a:r>
            <a:br>
              <a:rPr lang="en-US"/>
            </a:br>
            <a:r>
              <a:rPr lang="en-US"/>
              <a:t>Click the icon in the centre of this screen. A popup window will open, and you can select your media from your PC or Mac. This is meant for 16:9 videos (standard widescreen)</a:t>
            </a:r>
            <a:endParaRPr lang="en-GB"/>
          </a:p>
        </p:txBody>
      </p:sp>
      <p:sp>
        <p:nvSpPr>
          <p:cNvPr id="4" name="Text Placeholder 4">
            <a:extLst>
              <a:ext uri="{FF2B5EF4-FFF2-40B4-BE49-F238E27FC236}">
                <a16:creationId xmlns:a16="http://schemas.microsoft.com/office/drawing/2014/main" id="{3752DE1E-3745-BA56-AE1E-4B42C4B2D46F}"/>
              </a:ext>
            </a:extLst>
          </p:cNvPr>
          <p:cNvSpPr>
            <a:spLocks noGrp="1"/>
          </p:cNvSpPr>
          <p:nvPr>
            <p:ph type="body" sz="quarter" idx="19"/>
          </p:nvPr>
        </p:nvSpPr>
        <p:spPr>
          <a:xfrm>
            <a:off x="4489452" y="5251557"/>
            <a:ext cx="6780244" cy="465177"/>
          </a:xfrm>
          <a:prstGeom prst="rect">
            <a:avLst/>
          </a:prstGeom>
        </p:spPr>
        <p:txBody>
          <a:bodyPr anchor="ctr">
            <a:normAutofit/>
          </a:bodyPr>
          <a:lstStyle>
            <a:lvl1pPr marL="0" indent="0">
              <a:buNone/>
              <a:defRPr sz="1400">
                <a:solidFill>
                  <a:schemeClr val="bg2"/>
                </a:solidFill>
              </a:defRPr>
            </a:lvl1pPr>
            <a:lvl3pPr marL="914400" indent="0">
              <a:buNone/>
              <a:defRPr/>
            </a:lvl3pPr>
          </a:lstStyle>
          <a:p>
            <a:pPr marL="0" marR="0" lvl="0" indent="0" algn="l" defTabSz="914400" rtl="0" eaLnBrk="1" fontAlgn="auto" latinLnBrk="0" hangingPunct="1">
              <a:lnSpc>
                <a:spcPct val="90000"/>
              </a:lnSpc>
              <a:spcBef>
                <a:spcPts val="1001"/>
              </a:spcBef>
              <a:spcAft>
                <a:spcPts val="0"/>
              </a:spcAft>
              <a:buClrTx/>
              <a:buSzTx/>
              <a:buFont typeface="Arial" panose="020B0604020202020204" pitchFamily="34" charset="0"/>
              <a:buNone/>
              <a:tabLst/>
              <a:defRPr/>
            </a:pPr>
            <a:r>
              <a:rPr lang="en-US"/>
              <a:t>Click to edit Master text styles</a:t>
            </a:r>
          </a:p>
        </p:txBody>
      </p:sp>
      <p:sp>
        <p:nvSpPr>
          <p:cNvPr id="5" name="Text Placeholder 7">
            <a:extLst>
              <a:ext uri="{FF2B5EF4-FFF2-40B4-BE49-F238E27FC236}">
                <a16:creationId xmlns:a16="http://schemas.microsoft.com/office/drawing/2014/main" id="{F75BC7AA-7A0F-8361-F375-C09CA9241092}"/>
              </a:ext>
            </a:extLst>
          </p:cNvPr>
          <p:cNvSpPr>
            <a:spLocks noGrp="1"/>
          </p:cNvSpPr>
          <p:nvPr>
            <p:ph type="body" sz="quarter" idx="20" hasCustomPrompt="1"/>
          </p:nvPr>
        </p:nvSpPr>
        <p:spPr>
          <a:xfrm>
            <a:off x="922304" y="5251557"/>
            <a:ext cx="3213100" cy="465177"/>
          </a:xfrm>
          <a:prstGeom prst="rect">
            <a:avLst/>
          </a:prstGeom>
        </p:spPr>
        <p:txBody>
          <a:bodyPr anchor="ctr">
            <a:noAutofit/>
          </a:bodyPr>
          <a:lstStyle>
            <a:lvl1pPr marL="0" indent="0" algn="r">
              <a:buNone/>
              <a:defRPr sz="2200" spc="-151">
                <a:solidFill>
                  <a:schemeClr val="bg2"/>
                </a:solidFill>
                <a:latin typeface="+mj-lt"/>
              </a:defRPr>
            </a:lvl1pPr>
            <a:lvl5pPr>
              <a:defRPr/>
            </a:lvl5pPr>
          </a:lstStyle>
          <a:p>
            <a:pPr lvl="0"/>
            <a:r>
              <a:rPr lang="en-US"/>
              <a:t>Subheading Here</a:t>
            </a:r>
          </a:p>
        </p:txBody>
      </p:sp>
      <p:sp>
        <p:nvSpPr>
          <p:cNvPr id="2" name="Freeform: Shape 1">
            <a:extLst>
              <a:ext uri="{FF2B5EF4-FFF2-40B4-BE49-F238E27FC236}">
                <a16:creationId xmlns:a16="http://schemas.microsoft.com/office/drawing/2014/main" id="{EA8FC4AA-E818-EE22-116F-FEABB4FF5FA0}"/>
              </a:ext>
              <a:ext uri="{C183D7F6-B498-43B3-948B-1728B52AA6E4}">
                <adec:decorative xmlns:adec="http://schemas.microsoft.com/office/drawing/2017/decorative" val="1"/>
              </a:ext>
            </a:extLst>
          </p:cNvPr>
          <p:cNvSpPr/>
          <p:nvPr userDrawn="1"/>
        </p:nvSpPr>
        <p:spPr>
          <a:xfrm rot="16200000">
            <a:off x="3850614" y="5585051"/>
            <a:ext cx="923628" cy="48002"/>
          </a:xfrm>
          <a:custGeom>
            <a:avLst/>
            <a:gdLst>
              <a:gd name="connsiteX0" fmla="*/ 2859810 w 2961619"/>
              <a:gd name="connsiteY0" fmla="*/ 60041 h 60151"/>
              <a:gd name="connsiteX1" fmla="*/ 2845649 w 2961619"/>
              <a:gd name="connsiteY1" fmla="*/ 75 h 60151"/>
              <a:gd name="connsiteX2" fmla="*/ 0 w 2961619"/>
              <a:gd name="connsiteY2" fmla="*/ 29173 h 60151"/>
              <a:gd name="connsiteX3" fmla="*/ 2859810 w 2961619"/>
              <a:gd name="connsiteY3" fmla="*/ 60041 h 60151"/>
            </a:gdLst>
            <a:ahLst/>
            <a:cxnLst>
              <a:cxn ang="0">
                <a:pos x="connsiteX0" y="connsiteY0"/>
              </a:cxn>
              <a:cxn ang="0">
                <a:pos x="connsiteX1" y="connsiteY1"/>
              </a:cxn>
              <a:cxn ang="0">
                <a:pos x="connsiteX2" y="connsiteY2"/>
              </a:cxn>
              <a:cxn ang="0">
                <a:pos x="connsiteX3" y="connsiteY3"/>
              </a:cxn>
            </a:cxnLst>
            <a:rect l="l" t="t" r="r" b="b"/>
            <a:pathLst>
              <a:path w="2961619" h="60151">
                <a:moveTo>
                  <a:pt x="2859810" y="60041"/>
                </a:moveTo>
                <a:cubicBezTo>
                  <a:pt x="2995588" y="63193"/>
                  <a:pt x="3000165" y="-2516"/>
                  <a:pt x="2845649" y="75"/>
                </a:cubicBezTo>
                <a:lnTo>
                  <a:pt x="0" y="29173"/>
                </a:lnTo>
                <a:lnTo>
                  <a:pt x="2859810" y="60041"/>
                </a:lnTo>
                <a:close/>
              </a:path>
            </a:pathLst>
          </a:custGeom>
          <a:solidFill>
            <a:srgbClr val="FF6B00"/>
          </a:solidFill>
          <a:ln w="431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Tree>
    <p:extLst>
      <p:ext uri="{BB962C8B-B14F-4D97-AF65-F5344CB8AC3E}">
        <p14:creationId xmlns:p14="http://schemas.microsoft.com/office/powerpoint/2010/main" val="19697299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Content and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368" y="294217"/>
            <a:ext cx="5616699" cy="492443"/>
          </a:xfrm>
        </p:spPr>
        <p:txBody>
          <a:bodyPr anchor="b"/>
          <a:lstStyle/>
          <a:p>
            <a:r>
              <a:rPr lang="en-US"/>
              <a:t>Click to add title</a:t>
            </a:r>
          </a:p>
        </p:txBody>
      </p:sp>
      <p:sp>
        <p:nvSpPr>
          <p:cNvPr id="4" name="Date Placeholder 3"/>
          <p:cNvSpPr>
            <a:spLocks noGrp="1"/>
          </p:cNvSpPr>
          <p:nvPr>
            <p:ph type="dt" sz="half" idx="10"/>
          </p:nvPr>
        </p:nvSpPr>
        <p:spPr/>
        <p:txBody>
          <a:bodyPr/>
          <a:lstStyle/>
          <a:p>
            <a:fld id="{AFE67467-4D6C-A344-8EB2-37634CBB908E}" type="datetimeFigureOut">
              <a:rPr lang="en-US" smtClean="0"/>
              <a:t>8/20/25</a:t>
            </a:fld>
            <a:endParaRPr lang="en-US"/>
          </a:p>
        </p:txBody>
      </p:sp>
      <p:sp>
        <p:nvSpPr>
          <p:cNvPr id="5" name="Footer Placeholder 4"/>
          <p:cNvSpPr>
            <a:spLocks noGrp="1"/>
          </p:cNvSpPr>
          <p:nvPr>
            <p:ph type="ftr" sz="quarter" idx="11"/>
          </p:nvPr>
        </p:nvSpPr>
        <p:spPr/>
        <p:txBody>
          <a:bodyPr/>
          <a:lstStyle/>
          <a:p>
            <a:endParaRPr lang="en-US"/>
          </a:p>
        </p:txBody>
      </p:sp>
      <p:sp>
        <p:nvSpPr>
          <p:cNvPr id="15" name="Picture Placeholder 14">
            <a:extLst>
              <a:ext uri="{FF2B5EF4-FFF2-40B4-BE49-F238E27FC236}">
                <a16:creationId xmlns:a16="http://schemas.microsoft.com/office/drawing/2014/main" id="{7A7A800A-1FA6-A348-89CF-F549BBF1C2C2}"/>
              </a:ext>
            </a:extLst>
          </p:cNvPr>
          <p:cNvSpPr>
            <a:spLocks noGrp="1"/>
          </p:cNvSpPr>
          <p:nvPr>
            <p:ph type="pic" sz="quarter" idx="14"/>
          </p:nvPr>
        </p:nvSpPr>
        <p:spPr>
          <a:xfrm>
            <a:off x="6470543" y="294225"/>
            <a:ext cx="5433592" cy="5438132"/>
          </a:xfrm>
          <a:noFill/>
        </p:spPr>
        <p:txBody>
          <a:bodyPr bIns="288000" anchor="ctr">
            <a:noAutofit/>
          </a:bodyPr>
          <a:lstStyle>
            <a:lvl1pPr algn="ctr">
              <a:defRPr sz="933" b="1">
                <a:solidFill>
                  <a:schemeClr val="bg1">
                    <a:lumMod val="50000"/>
                  </a:schemeClr>
                </a:solidFill>
              </a:defRPr>
            </a:lvl1pPr>
          </a:lstStyle>
          <a:p>
            <a:r>
              <a:rPr lang="en-US"/>
              <a:t>Click icon to add picture</a:t>
            </a:r>
          </a:p>
        </p:txBody>
      </p:sp>
      <p:sp>
        <p:nvSpPr>
          <p:cNvPr id="12" name="Text Placeholder 9">
            <a:extLst>
              <a:ext uri="{FF2B5EF4-FFF2-40B4-BE49-F238E27FC236}">
                <a16:creationId xmlns:a16="http://schemas.microsoft.com/office/drawing/2014/main" id="{47C924D7-9BC3-7641-B866-60047B8FFF82}"/>
              </a:ext>
            </a:extLst>
          </p:cNvPr>
          <p:cNvSpPr>
            <a:spLocks noGrp="1"/>
          </p:cNvSpPr>
          <p:nvPr>
            <p:ph type="body" sz="quarter" idx="13"/>
          </p:nvPr>
        </p:nvSpPr>
        <p:spPr>
          <a:xfrm>
            <a:off x="478367" y="1221318"/>
            <a:ext cx="5616699" cy="45889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9">
            <a:extLst>
              <a:ext uri="{FF2B5EF4-FFF2-40B4-BE49-F238E27FC236}">
                <a16:creationId xmlns:a16="http://schemas.microsoft.com/office/drawing/2014/main" id="{A570362F-E1F4-1CF4-99FB-BAA931946ECB}"/>
              </a:ext>
            </a:extLst>
          </p:cNvPr>
          <p:cNvSpPr>
            <a:spLocks noGrp="1"/>
          </p:cNvSpPr>
          <p:nvPr>
            <p:ph type="body" sz="quarter" idx="16" hasCustomPrompt="1"/>
          </p:nvPr>
        </p:nvSpPr>
        <p:spPr>
          <a:xfrm>
            <a:off x="4475792" y="6387245"/>
            <a:ext cx="3439176" cy="294217"/>
          </a:xfrm>
        </p:spPr>
        <p:txBody>
          <a:bodyPr/>
          <a:lstStyle>
            <a:lvl1pPr>
              <a:defRPr sz="1200">
                <a:solidFill>
                  <a:schemeClr val="tx1">
                    <a:lumMod val="65000"/>
                    <a:lumOff val="35000"/>
                  </a:schemeClr>
                </a:solidFill>
              </a:defRPr>
            </a:lvl1pPr>
            <a:lvl2pPr>
              <a:defRPr sz="1200"/>
            </a:lvl2pPr>
            <a:lvl3pPr>
              <a:defRPr sz="1200"/>
            </a:lvl3pPr>
            <a:lvl4pPr>
              <a:defRPr sz="1200"/>
            </a:lvl4pPr>
            <a:lvl5pPr>
              <a:defRPr sz="1200"/>
            </a:lvl5pPr>
          </a:lstStyle>
          <a:p>
            <a:pPr lvl="0"/>
            <a:r>
              <a:rPr lang="en-GB"/>
              <a:t>[SECURITY LEVEL] OPEN, INTERNAL, CONFIDENTIAL, STRICTLY CONFIDENTIAL</a:t>
            </a:r>
          </a:p>
        </p:txBody>
      </p:sp>
    </p:spTree>
    <p:extLst>
      <p:ext uri="{BB962C8B-B14F-4D97-AF65-F5344CB8AC3E}">
        <p14:creationId xmlns:p14="http://schemas.microsoft.com/office/powerpoint/2010/main" val="24753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B052A-54BD-0A8C-7648-935863A62E8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7C89B-C563-6C15-3C6A-B7DAA6DD4F1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11" indent="0" algn="ctr">
              <a:buNone/>
              <a:defRPr sz="2000"/>
            </a:lvl2pPr>
            <a:lvl3pPr marL="914424" indent="0" algn="ctr">
              <a:buNone/>
              <a:defRPr sz="1801"/>
            </a:lvl3pPr>
            <a:lvl4pPr marL="1371635" indent="0" algn="ctr">
              <a:buNone/>
              <a:defRPr sz="1600"/>
            </a:lvl4pPr>
            <a:lvl5pPr marL="1828845" indent="0" algn="ctr">
              <a:buNone/>
              <a:defRPr sz="1600"/>
            </a:lvl5pPr>
            <a:lvl6pPr marL="2286058" indent="0" algn="ctr">
              <a:buNone/>
              <a:defRPr sz="1600"/>
            </a:lvl6pPr>
            <a:lvl7pPr marL="2743270" indent="0" algn="ctr">
              <a:buNone/>
              <a:defRPr sz="1600"/>
            </a:lvl7pPr>
            <a:lvl8pPr marL="3200480" indent="0" algn="ctr">
              <a:buNone/>
              <a:defRPr sz="1600"/>
            </a:lvl8pPr>
            <a:lvl9pPr marL="3657691" indent="0" algn="ctr">
              <a:buNone/>
              <a:defRPr sz="1600"/>
            </a:lvl9pPr>
          </a:lstStyle>
          <a:p>
            <a:r>
              <a:rPr lang="en-US"/>
              <a:t>Click to edit Master subtitle style</a:t>
            </a:r>
            <a:endParaRPr lang="en-GB"/>
          </a:p>
        </p:txBody>
      </p:sp>
      <p:sp>
        <p:nvSpPr>
          <p:cNvPr id="9" name="Rectangle 8">
            <a:extLst>
              <a:ext uri="{FF2B5EF4-FFF2-40B4-BE49-F238E27FC236}">
                <a16:creationId xmlns:a16="http://schemas.microsoft.com/office/drawing/2014/main" id="{E5019561-975E-3ABA-6116-A39F131D612E}"/>
              </a:ext>
            </a:extLst>
          </p:cNvPr>
          <p:cNvSpPr/>
          <p:nvPr userDrawn="1"/>
        </p:nvSpPr>
        <p:spPr>
          <a:xfrm>
            <a:off x="0" y="2"/>
            <a:ext cx="12192000" cy="612695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1">
              <a:solidFill>
                <a:schemeClr val="accent6"/>
              </a:solidFill>
            </a:endParaRPr>
          </a:p>
        </p:txBody>
      </p:sp>
      <p:sp>
        <p:nvSpPr>
          <p:cNvPr id="11" name="Freeform: Shape 10">
            <a:extLst>
              <a:ext uri="{FF2B5EF4-FFF2-40B4-BE49-F238E27FC236}">
                <a16:creationId xmlns:a16="http://schemas.microsoft.com/office/drawing/2014/main" id="{628AC248-40C4-6DB4-C299-B6E2791F88B1}"/>
              </a:ext>
              <a:ext uri="{C183D7F6-B498-43B3-948B-1728B52AA6E4}">
                <adec:decorative xmlns:adec="http://schemas.microsoft.com/office/drawing/2017/decorative" val="1"/>
              </a:ext>
            </a:extLst>
          </p:cNvPr>
          <p:cNvSpPr/>
          <p:nvPr userDrawn="1"/>
        </p:nvSpPr>
        <p:spPr>
          <a:xfrm flipV="1">
            <a:off x="2403127" y="3400872"/>
            <a:ext cx="6729473" cy="179691"/>
          </a:xfrm>
          <a:custGeom>
            <a:avLst/>
            <a:gdLst>
              <a:gd name="connsiteX0" fmla="*/ 1214819 w 1258066"/>
              <a:gd name="connsiteY0" fmla="*/ 33531 h 33593"/>
              <a:gd name="connsiteX1" fmla="*/ 1208785 w 1258066"/>
              <a:gd name="connsiteY1" fmla="*/ 42 h 33593"/>
              <a:gd name="connsiteX2" fmla="*/ 0 w 1258066"/>
              <a:gd name="connsiteY2" fmla="*/ 16272 h 33593"/>
              <a:gd name="connsiteX3" fmla="*/ 1214819 w 1258066"/>
              <a:gd name="connsiteY3" fmla="*/ 33531 h 33593"/>
            </a:gdLst>
            <a:ahLst/>
            <a:cxnLst>
              <a:cxn ang="0">
                <a:pos x="connsiteX0" y="connsiteY0"/>
              </a:cxn>
              <a:cxn ang="0">
                <a:pos x="connsiteX1" y="connsiteY1"/>
              </a:cxn>
              <a:cxn ang="0">
                <a:pos x="connsiteX2" y="connsiteY2"/>
              </a:cxn>
              <a:cxn ang="0">
                <a:pos x="connsiteX3" y="connsiteY3"/>
              </a:cxn>
            </a:cxnLst>
            <a:rect l="l" t="t" r="r" b="b"/>
            <a:pathLst>
              <a:path w="1258066" h="33593">
                <a:moveTo>
                  <a:pt x="1214819" y="33531"/>
                </a:moveTo>
                <a:cubicBezTo>
                  <a:pt x="1272489" y="35308"/>
                  <a:pt x="1274454" y="-1408"/>
                  <a:pt x="1208785" y="42"/>
                </a:cubicBezTo>
                <a:lnTo>
                  <a:pt x="0" y="16272"/>
                </a:lnTo>
                <a:lnTo>
                  <a:pt x="1214819" y="33531"/>
                </a:lnTo>
                <a:close/>
              </a:path>
            </a:pathLst>
          </a:custGeom>
          <a:solidFill>
            <a:schemeClr val="accent3"/>
          </a:solidFill>
          <a:ln w="467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 name="Freeform: Shape 3">
            <a:extLst>
              <a:ext uri="{FF2B5EF4-FFF2-40B4-BE49-F238E27FC236}">
                <a16:creationId xmlns:a16="http://schemas.microsoft.com/office/drawing/2014/main" id="{F8D98CC1-51A0-81F6-04A0-CE89501FAB22}"/>
              </a:ext>
              <a:ext uri="{C183D7F6-B498-43B3-948B-1728B52AA6E4}">
                <adec:decorative xmlns:adec="http://schemas.microsoft.com/office/drawing/2017/decorative" val="1"/>
              </a:ext>
            </a:extLst>
          </p:cNvPr>
          <p:cNvSpPr/>
          <p:nvPr userDrawn="1"/>
        </p:nvSpPr>
        <p:spPr>
          <a:xfrm>
            <a:off x="588693" y="3850508"/>
            <a:ext cx="4542079" cy="121283"/>
          </a:xfrm>
          <a:custGeom>
            <a:avLst/>
            <a:gdLst>
              <a:gd name="connsiteX0" fmla="*/ 1214819 w 1258066"/>
              <a:gd name="connsiteY0" fmla="*/ 33531 h 33593"/>
              <a:gd name="connsiteX1" fmla="*/ 1208785 w 1258066"/>
              <a:gd name="connsiteY1" fmla="*/ 42 h 33593"/>
              <a:gd name="connsiteX2" fmla="*/ 0 w 1258066"/>
              <a:gd name="connsiteY2" fmla="*/ 16272 h 33593"/>
              <a:gd name="connsiteX3" fmla="*/ 1214819 w 1258066"/>
              <a:gd name="connsiteY3" fmla="*/ 33531 h 33593"/>
            </a:gdLst>
            <a:ahLst/>
            <a:cxnLst>
              <a:cxn ang="0">
                <a:pos x="connsiteX0" y="connsiteY0"/>
              </a:cxn>
              <a:cxn ang="0">
                <a:pos x="connsiteX1" y="connsiteY1"/>
              </a:cxn>
              <a:cxn ang="0">
                <a:pos x="connsiteX2" y="connsiteY2"/>
              </a:cxn>
              <a:cxn ang="0">
                <a:pos x="connsiteX3" y="connsiteY3"/>
              </a:cxn>
            </a:cxnLst>
            <a:rect l="l" t="t" r="r" b="b"/>
            <a:pathLst>
              <a:path w="1258066" h="33593">
                <a:moveTo>
                  <a:pt x="1214819" y="33531"/>
                </a:moveTo>
                <a:cubicBezTo>
                  <a:pt x="1272489" y="35308"/>
                  <a:pt x="1274454" y="-1408"/>
                  <a:pt x="1208785" y="42"/>
                </a:cubicBezTo>
                <a:lnTo>
                  <a:pt x="0" y="16272"/>
                </a:lnTo>
                <a:lnTo>
                  <a:pt x="1214819" y="33531"/>
                </a:lnTo>
                <a:close/>
              </a:path>
            </a:pathLst>
          </a:custGeom>
          <a:solidFill>
            <a:srgbClr val="FF6B00"/>
          </a:solidFill>
          <a:ln w="467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 name="Freeform: Shape 4">
            <a:extLst>
              <a:ext uri="{FF2B5EF4-FFF2-40B4-BE49-F238E27FC236}">
                <a16:creationId xmlns:a16="http://schemas.microsoft.com/office/drawing/2014/main" id="{D0D11063-51C4-3E65-5CCC-1EBDF9290B4F}"/>
              </a:ext>
              <a:ext uri="{C183D7F6-B498-43B3-948B-1728B52AA6E4}">
                <adec:decorative xmlns:adec="http://schemas.microsoft.com/office/drawing/2017/decorative" val="1"/>
              </a:ext>
            </a:extLst>
          </p:cNvPr>
          <p:cNvSpPr/>
          <p:nvPr userDrawn="1"/>
        </p:nvSpPr>
        <p:spPr>
          <a:xfrm>
            <a:off x="1524000" y="4554960"/>
            <a:ext cx="2440557" cy="65168"/>
          </a:xfrm>
          <a:custGeom>
            <a:avLst/>
            <a:gdLst>
              <a:gd name="connsiteX0" fmla="*/ 1214819 w 1258066"/>
              <a:gd name="connsiteY0" fmla="*/ 33531 h 33593"/>
              <a:gd name="connsiteX1" fmla="*/ 1208785 w 1258066"/>
              <a:gd name="connsiteY1" fmla="*/ 42 h 33593"/>
              <a:gd name="connsiteX2" fmla="*/ 0 w 1258066"/>
              <a:gd name="connsiteY2" fmla="*/ 16272 h 33593"/>
              <a:gd name="connsiteX3" fmla="*/ 1214819 w 1258066"/>
              <a:gd name="connsiteY3" fmla="*/ 33531 h 33593"/>
            </a:gdLst>
            <a:ahLst/>
            <a:cxnLst>
              <a:cxn ang="0">
                <a:pos x="connsiteX0" y="connsiteY0"/>
              </a:cxn>
              <a:cxn ang="0">
                <a:pos x="connsiteX1" y="connsiteY1"/>
              </a:cxn>
              <a:cxn ang="0">
                <a:pos x="connsiteX2" y="connsiteY2"/>
              </a:cxn>
              <a:cxn ang="0">
                <a:pos x="connsiteX3" y="connsiteY3"/>
              </a:cxn>
            </a:cxnLst>
            <a:rect l="l" t="t" r="r" b="b"/>
            <a:pathLst>
              <a:path w="1258066" h="33593">
                <a:moveTo>
                  <a:pt x="1214819" y="33531"/>
                </a:moveTo>
                <a:cubicBezTo>
                  <a:pt x="1272489" y="35308"/>
                  <a:pt x="1274454" y="-1408"/>
                  <a:pt x="1208785" y="42"/>
                </a:cubicBezTo>
                <a:lnTo>
                  <a:pt x="0" y="16272"/>
                </a:lnTo>
                <a:lnTo>
                  <a:pt x="1214819" y="33531"/>
                </a:lnTo>
                <a:close/>
              </a:path>
            </a:pathLst>
          </a:custGeom>
          <a:solidFill>
            <a:schemeClr val="bg1"/>
          </a:solidFill>
          <a:ln w="467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 name="Freeform: Shape 5">
            <a:extLst>
              <a:ext uri="{FF2B5EF4-FFF2-40B4-BE49-F238E27FC236}">
                <a16:creationId xmlns:a16="http://schemas.microsoft.com/office/drawing/2014/main" id="{9974EB3C-6D8C-D7D0-9D03-24F7A075F470}"/>
              </a:ext>
              <a:ext uri="{C183D7F6-B498-43B3-948B-1728B52AA6E4}">
                <adec:decorative xmlns:adec="http://schemas.microsoft.com/office/drawing/2017/decorative" val="1"/>
              </a:ext>
            </a:extLst>
          </p:cNvPr>
          <p:cNvSpPr/>
          <p:nvPr userDrawn="1"/>
        </p:nvSpPr>
        <p:spPr>
          <a:xfrm>
            <a:off x="-811645" y="1544298"/>
            <a:ext cx="2440557" cy="65168"/>
          </a:xfrm>
          <a:custGeom>
            <a:avLst/>
            <a:gdLst>
              <a:gd name="connsiteX0" fmla="*/ 1214819 w 1258066"/>
              <a:gd name="connsiteY0" fmla="*/ 33531 h 33593"/>
              <a:gd name="connsiteX1" fmla="*/ 1208785 w 1258066"/>
              <a:gd name="connsiteY1" fmla="*/ 42 h 33593"/>
              <a:gd name="connsiteX2" fmla="*/ 0 w 1258066"/>
              <a:gd name="connsiteY2" fmla="*/ 16272 h 33593"/>
              <a:gd name="connsiteX3" fmla="*/ 1214819 w 1258066"/>
              <a:gd name="connsiteY3" fmla="*/ 33531 h 33593"/>
            </a:gdLst>
            <a:ahLst/>
            <a:cxnLst>
              <a:cxn ang="0">
                <a:pos x="connsiteX0" y="connsiteY0"/>
              </a:cxn>
              <a:cxn ang="0">
                <a:pos x="connsiteX1" y="connsiteY1"/>
              </a:cxn>
              <a:cxn ang="0">
                <a:pos x="connsiteX2" y="connsiteY2"/>
              </a:cxn>
              <a:cxn ang="0">
                <a:pos x="connsiteX3" y="connsiteY3"/>
              </a:cxn>
            </a:cxnLst>
            <a:rect l="l" t="t" r="r" b="b"/>
            <a:pathLst>
              <a:path w="1258066" h="33593">
                <a:moveTo>
                  <a:pt x="1214819" y="33531"/>
                </a:moveTo>
                <a:cubicBezTo>
                  <a:pt x="1272489" y="35308"/>
                  <a:pt x="1274454" y="-1408"/>
                  <a:pt x="1208785" y="42"/>
                </a:cubicBezTo>
                <a:lnTo>
                  <a:pt x="0" y="16272"/>
                </a:lnTo>
                <a:lnTo>
                  <a:pt x="1214819" y="33531"/>
                </a:lnTo>
                <a:close/>
              </a:path>
            </a:pathLst>
          </a:custGeom>
          <a:solidFill>
            <a:schemeClr val="accent4"/>
          </a:solidFill>
          <a:ln w="467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 name="Freeform: Shape 6">
            <a:extLst>
              <a:ext uri="{FF2B5EF4-FFF2-40B4-BE49-F238E27FC236}">
                <a16:creationId xmlns:a16="http://schemas.microsoft.com/office/drawing/2014/main" id="{270C241B-FE00-5ED5-FE2C-E98E963C4E73}"/>
              </a:ext>
              <a:ext uri="{C183D7F6-B498-43B3-948B-1728B52AA6E4}">
                <adec:decorative xmlns:adec="http://schemas.microsoft.com/office/drawing/2017/decorative" val="1"/>
              </a:ext>
            </a:extLst>
          </p:cNvPr>
          <p:cNvSpPr/>
          <p:nvPr userDrawn="1"/>
        </p:nvSpPr>
        <p:spPr>
          <a:xfrm flipV="1">
            <a:off x="292705" y="1392470"/>
            <a:ext cx="2071355" cy="65168"/>
          </a:xfrm>
          <a:custGeom>
            <a:avLst/>
            <a:gdLst>
              <a:gd name="connsiteX0" fmla="*/ 1214819 w 1258066"/>
              <a:gd name="connsiteY0" fmla="*/ 33531 h 33593"/>
              <a:gd name="connsiteX1" fmla="*/ 1208785 w 1258066"/>
              <a:gd name="connsiteY1" fmla="*/ 42 h 33593"/>
              <a:gd name="connsiteX2" fmla="*/ 0 w 1258066"/>
              <a:gd name="connsiteY2" fmla="*/ 16272 h 33593"/>
              <a:gd name="connsiteX3" fmla="*/ 1214819 w 1258066"/>
              <a:gd name="connsiteY3" fmla="*/ 33531 h 33593"/>
            </a:gdLst>
            <a:ahLst/>
            <a:cxnLst>
              <a:cxn ang="0">
                <a:pos x="connsiteX0" y="connsiteY0"/>
              </a:cxn>
              <a:cxn ang="0">
                <a:pos x="connsiteX1" y="connsiteY1"/>
              </a:cxn>
              <a:cxn ang="0">
                <a:pos x="connsiteX2" y="connsiteY2"/>
              </a:cxn>
              <a:cxn ang="0">
                <a:pos x="connsiteX3" y="connsiteY3"/>
              </a:cxn>
            </a:cxnLst>
            <a:rect l="l" t="t" r="r" b="b"/>
            <a:pathLst>
              <a:path w="1258066" h="33593">
                <a:moveTo>
                  <a:pt x="1214819" y="33531"/>
                </a:moveTo>
                <a:cubicBezTo>
                  <a:pt x="1272489" y="35308"/>
                  <a:pt x="1274454" y="-1408"/>
                  <a:pt x="1208785" y="42"/>
                </a:cubicBezTo>
                <a:lnTo>
                  <a:pt x="0" y="16272"/>
                </a:lnTo>
                <a:lnTo>
                  <a:pt x="1214819" y="33531"/>
                </a:lnTo>
                <a:close/>
              </a:path>
            </a:pathLst>
          </a:custGeom>
          <a:solidFill>
            <a:schemeClr val="accent5"/>
          </a:solidFill>
          <a:ln w="467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 name="Freeform: Shape 13">
            <a:extLst>
              <a:ext uri="{FF2B5EF4-FFF2-40B4-BE49-F238E27FC236}">
                <a16:creationId xmlns:a16="http://schemas.microsoft.com/office/drawing/2014/main" id="{51AC34A3-77C8-3984-C6E9-488CD25C7F51}"/>
              </a:ext>
              <a:ext uri="{C183D7F6-B498-43B3-948B-1728B52AA6E4}">
                <adec:decorative xmlns:adec="http://schemas.microsoft.com/office/drawing/2017/decorative" val="1"/>
              </a:ext>
            </a:extLst>
          </p:cNvPr>
          <p:cNvSpPr/>
          <p:nvPr userDrawn="1"/>
        </p:nvSpPr>
        <p:spPr>
          <a:xfrm>
            <a:off x="6383745" y="1492720"/>
            <a:ext cx="5497711" cy="146800"/>
          </a:xfrm>
          <a:custGeom>
            <a:avLst/>
            <a:gdLst>
              <a:gd name="connsiteX0" fmla="*/ 1214819 w 1258066"/>
              <a:gd name="connsiteY0" fmla="*/ 33531 h 33593"/>
              <a:gd name="connsiteX1" fmla="*/ 1208785 w 1258066"/>
              <a:gd name="connsiteY1" fmla="*/ 42 h 33593"/>
              <a:gd name="connsiteX2" fmla="*/ 0 w 1258066"/>
              <a:gd name="connsiteY2" fmla="*/ 16272 h 33593"/>
              <a:gd name="connsiteX3" fmla="*/ 1214819 w 1258066"/>
              <a:gd name="connsiteY3" fmla="*/ 33531 h 33593"/>
            </a:gdLst>
            <a:ahLst/>
            <a:cxnLst>
              <a:cxn ang="0">
                <a:pos x="connsiteX0" y="connsiteY0"/>
              </a:cxn>
              <a:cxn ang="0">
                <a:pos x="connsiteX1" y="connsiteY1"/>
              </a:cxn>
              <a:cxn ang="0">
                <a:pos x="connsiteX2" y="connsiteY2"/>
              </a:cxn>
              <a:cxn ang="0">
                <a:pos x="connsiteX3" y="connsiteY3"/>
              </a:cxn>
            </a:cxnLst>
            <a:rect l="l" t="t" r="r" b="b"/>
            <a:pathLst>
              <a:path w="1258066" h="33593">
                <a:moveTo>
                  <a:pt x="1214819" y="33531"/>
                </a:moveTo>
                <a:cubicBezTo>
                  <a:pt x="1272489" y="35308"/>
                  <a:pt x="1274454" y="-1408"/>
                  <a:pt x="1208785" y="42"/>
                </a:cubicBezTo>
                <a:lnTo>
                  <a:pt x="0" y="16272"/>
                </a:lnTo>
                <a:lnTo>
                  <a:pt x="1214819" y="33531"/>
                </a:lnTo>
                <a:close/>
              </a:path>
            </a:pathLst>
          </a:custGeom>
          <a:solidFill>
            <a:srgbClr val="53C1F0"/>
          </a:solidFill>
          <a:ln w="467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3C1F0"/>
              </a:solidFill>
              <a:effectLst/>
              <a:uLnTx/>
              <a:uFillTx/>
              <a:latin typeface="Gotham-Book"/>
              <a:ea typeface="+mn-ea"/>
              <a:cs typeface="+mn-cs"/>
            </a:endParaRPr>
          </a:p>
        </p:txBody>
      </p:sp>
      <p:sp>
        <p:nvSpPr>
          <p:cNvPr id="15" name="Freeform: Shape 14">
            <a:extLst>
              <a:ext uri="{FF2B5EF4-FFF2-40B4-BE49-F238E27FC236}">
                <a16:creationId xmlns:a16="http://schemas.microsoft.com/office/drawing/2014/main" id="{84FA75DE-9FCE-1810-44DD-9A3DB441CC04}"/>
              </a:ext>
              <a:ext uri="{C183D7F6-B498-43B3-948B-1728B52AA6E4}">
                <adec:decorative xmlns:adec="http://schemas.microsoft.com/office/drawing/2017/decorative" val="1"/>
              </a:ext>
            </a:extLst>
          </p:cNvPr>
          <p:cNvSpPr/>
          <p:nvPr userDrawn="1"/>
        </p:nvSpPr>
        <p:spPr>
          <a:xfrm flipV="1">
            <a:off x="7718760" y="1368847"/>
            <a:ext cx="2381696" cy="63596"/>
          </a:xfrm>
          <a:custGeom>
            <a:avLst/>
            <a:gdLst>
              <a:gd name="connsiteX0" fmla="*/ 1214819 w 1258066"/>
              <a:gd name="connsiteY0" fmla="*/ 33531 h 33593"/>
              <a:gd name="connsiteX1" fmla="*/ 1208785 w 1258066"/>
              <a:gd name="connsiteY1" fmla="*/ 42 h 33593"/>
              <a:gd name="connsiteX2" fmla="*/ 0 w 1258066"/>
              <a:gd name="connsiteY2" fmla="*/ 16272 h 33593"/>
              <a:gd name="connsiteX3" fmla="*/ 1214819 w 1258066"/>
              <a:gd name="connsiteY3" fmla="*/ 33531 h 33593"/>
            </a:gdLst>
            <a:ahLst/>
            <a:cxnLst>
              <a:cxn ang="0">
                <a:pos x="connsiteX0" y="connsiteY0"/>
              </a:cxn>
              <a:cxn ang="0">
                <a:pos x="connsiteX1" y="connsiteY1"/>
              </a:cxn>
              <a:cxn ang="0">
                <a:pos x="connsiteX2" y="connsiteY2"/>
              </a:cxn>
              <a:cxn ang="0">
                <a:pos x="connsiteX3" y="connsiteY3"/>
              </a:cxn>
            </a:cxnLst>
            <a:rect l="l" t="t" r="r" b="b"/>
            <a:pathLst>
              <a:path w="1258066" h="33593">
                <a:moveTo>
                  <a:pt x="1214819" y="33531"/>
                </a:moveTo>
                <a:cubicBezTo>
                  <a:pt x="1272489" y="35308"/>
                  <a:pt x="1274454" y="-1408"/>
                  <a:pt x="1208785" y="42"/>
                </a:cubicBezTo>
                <a:lnTo>
                  <a:pt x="0" y="16272"/>
                </a:lnTo>
                <a:lnTo>
                  <a:pt x="1214819" y="33531"/>
                </a:lnTo>
                <a:close/>
              </a:path>
            </a:pathLst>
          </a:custGeom>
          <a:solidFill>
            <a:schemeClr val="bg1"/>
          </a:solidFill>
          <a:ln w="467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3C1F0"/>
              </a:solidFill>
              <a:effectLst/>
              <a:uLnTx/>
              <a:uFillTx/>
              <a:latin typeface="Gotham-Book"/>
              <a:ea typeface="+mn-ea"/>
              <a:cs typeface="+mn-cs"/>
            </a:endParaRPr>
          </a:p>
        </p:txBody>
      </p:sp>
      <p:sp>
        <p:nvSpPr>
          <p:cNvPr id="10" name="Text Placeholder 7">
            <a:extLst>
              <a:ext uri="{FF2B5EF4-FFF2-40B4-BE49-F238E27FC236}">
                <a16:creationId xmlns:a16="http://schemas.microsoft.com/office/drawing/2014/main" id="{6DACE2CD-9579-F29B-3C6A-50522641B6F0}"/>
              </a:ext>
            </a:extLst>
          </p:cNvPr>
          <p:cNvSpPr>
            <a:spLocks noGrp="1"/>
          </p:cNvSpPr>
          <p:nvPr>
            <p:ph type="body" sz="quarter" idx="12" hasCustomPrompt="1"/>
          </p:nvPr>
        </p:nvSpPr>
        <p:spPr>
          <a:xfrm>
            <a:off x="982663" y="4080514"/>
            <a:ext cx="8311876" cy="403135"/>
          </a:xfrm>
          <a:prstGeom prst="rect">
            <a:avLst/>
          </a:prstGeom>
        </p:spPr>
        <p:txBody>
          <a:bodyPr anchor="b">
            <a:noAutofit/>
          </a:bodyPr>
          <a:lstStyle>
            <a:lvl1pPr marL="0" indent="0">
              <a:buNone/>
              <a:defRPr sz="3000" spc="-151">
                <a:solidFill>
                  <a:schemeClr val="bg1"/>
                </a:solidFill>
                <a:latin typeface="+mn-lt"/>
              </a:defRPr>
            </a:lvl1pPr>
            <a:lvl5pPr>
              <a:defRPr/>
            </a:lvl5pPr>
          </a:lstStyle>
          <a:p>
            <a:pPr lvl="0"/>
            <a:r>
              <a:rPr lang="en-US"/>
              <a:t>Subheading  Goes Here</a:t>
            </a:r>
          </a:p>
        </p:txBody>
      </p:sp>
      <p:sp>
        <p:nvSpPr>
          <p:cNvPr id="8" name="Text Placeholder 7">
            <a:extLst>
              <a:ext uri="{FF2B5EF4-FFF2-40B4-BE49-F238E27FC236}">
                <a16:creationId xmlns:a16="http://schemas.microsoft.com/office/drawing/2014/main" id="{47E08B79-C5F2-4C21-DC53-181B8B89182E}"/>
              </a:ext>
            </a:extLst>
          </p:cNvPr>
          <p:cNvSpPr>
            <a:spLocks noGrp="1"/>
          </p:cNvSpPr>
          <p:nvPr>
            <p:ph type="body" sz="quarter" idx="10" hasCustomPrompt="1"/>
          </p:nvPr>
        </p:nvSpPr>
        <p:spPr>
          <a:xfrm>
            <a:off x="973743" y="1314108"/>
            <a:ext cx="8311876" cy="2765425"/>
          </a:xfrm>
          <a:prstGeom prst="rect">
            <a:avLst/>
          </a:prstGeom>
          <a:ln>
            <a:noFill/>
          </a:ln>
        </p:spPr>
        <p:txBody>
          <a:bodyPr anchor="ctr">
            <a:noAutofit/>
          </a:bodyPr>
          <a:lstStyle>
            <a:lvl1pPr marL="0" indent="0">
              <a:lnSpc>
                <a:spcPct val="80000"/>
              </a:lnSpc>
              <a:buNone/>
              <a:defRPr sz="8000" spc="-151">
                <a:solidFill>
                  <a:srgbClr val="53C1F0"/>
                </a:solidFill>
                <a:latin typeface="+mj-lt"/>
              </a:defRPr>
            </a:lvl1pPr>
            <a:lvl5pPr>
              <a:defRPr/>
            </a:lvl5pPr>
          </a:lstStyle>
          <a:p>
            <a:pPr lvl="0"/>
            <a:r>
              <a:rPr lang="en-US"/>
              <a:t>Titles are</a:t>
            </a:r>
            <a:br>
              <a:rPr lang="en-US"/>
            </a:br>
            <a:r>
              <a:rPr lang="en-US"/>
              <a:t>Gotham Bold</a:t>
            </a:r>
          </a:p>
        </p:txBody>
      </p:sp>
      <p:sp>
        <p:nvSpPr>
          <p:cNvPr id="19" name="Rectangle 18">
            <a:extLst>
              <a:ext uri="{FF2B5EF4-FFF2-40B4-BE49-F238E27FC236}">
                <a16:creationId xmlns:a16="http://schemas.microsoft.com/office/drawing/2014/main" id="{1CD23912-89DA-6099-4338-1507710D4F68}"/>
              </a:ext>
            </a:extLst>
          </p:cNvPr>
          <p:cNvSpPr/>
          <p:nvPr userDrawn="1"/>
        </p:nvSpPr>
        <p:spPr>
          <a:xfrm>
            <a:off x="-885789" y="0"/>
            <a:ext cx="671063" cy="61269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8943141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619" userDrawn="1">
          <p15:clr>
            <a:srgbClr val="000000"/>
          </p15:clr>
        </p15:guide>
        <p15:guide id="3" pos="3940" userDrawn="1">
          <p15:clr>
            <a:srgbClr val="00000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B052A-54BD-0A8C-7648-935863A62E8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7C89B-C563-6C15-3C6A-B7DAA6DD4F1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11" indent="0" algn="ctr">
              <a:buNone/>
              <a:defRPr sz="2000"/>
            </a:lvl2pPr>
            <a:lvl3pPr marL="914424" indent="0" algn="ctr">
              <a:buNone/>
              <a:defRPr sz="1801"/>
            </a:lvl3pPr>
            <a:lvl4pPr marL="1371635" indent="0" algn="ctr">
              <a:buNone/>
              <a:defRPr sz="1600"/>
            </a:lvl4pPr>
            <a:lvl5pPr marL="1828845" indent="0" algn="ctr">
              <a:buNone/>
              <a:defRPr sz="1600"/>
            </a:lvl5pPr>
            <a:lvl6pPr marL="2286058" indent="0" algn="ctr">
              <a:buNone/>
              <a:defRPr sz="1600"/>
            </a:lvl6pPr>
            <a:lvl7pPr marL="2743270" indent="0" algn="ctr">
              <a:buNone/>
              <a:defRPr sz="1600"/>
            </a:lvl7pPr>
            <a:lvl8pPr marL="3200480" indent="0" algn="ctr">
              <a:buNone/>
              <a:defRPr sz="1600"/>
            </a:lvl8pPr>
            <a:lvl9pPr marL="3657691" indent="0" algn="ctr">
              <a:buNone/>
              <a:defRPr sz="1600"/>
            </a:lvl9pPr>
          </a:lstStyle>
          <a:p>
            <a:r>
              <a:rPr lang="en-US"/>
              <a:t>Click to edit Master subtitle style</a:t>
            </a:r>
            <a:endParaRPr lang="en-GB"/>
          </a:p>
        </p:txBody>
      </p:sp>
      <p:sp>
        <p:nvSpPr>
          <p:cNvPr id="9" name="Rectangle 8">
            <a:extLst>
              <a:ext uri="{FF2B5EF4-FFF2-40B4-BE49-F238E27FC236}">
                <a16:creationId xmlns:a16="http://schemas.microsoft.com/office/drawing/2014/main" id="{E5019561-975E-3ABA-6116-A39F131D612E}"/>
              </a:ext>
            </a:extLst>
          </p:cNvPr>
          <p:cNvSpPr/>
          <p:nvPr userDrawn="1"/>
        </p:nvSpPr>
        <p:spPr>
          <a:xfrm>
            <a:off x="0" y="2"/>
            <a:ext cx="12192000" cy="612695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1">
              <a:solidFill>
                <a:schemeClr val="accent6"/>
              </a:solidFill>
            </a:endParaRPr>
          </a:p>
        </p:txBody>
      </p:sp>
      <p:sp>
        <p:nvSpPr>
          <p:cNvPr id="8" name="Text Placeholder 7">
            <a:extLst>
              <a:ext uri="{FF2B5EF4-FFF2-40B4-BE49-F238E27FC236}">
                <a16:creationId xmlns:a16="http://schemas.microsoft.com/office/drawing/2014/main" id="{47E08B79-C5F2-4C21-DC53-181B8B89182E}"/>
              </a:ext>
            </a:extLst>
          </p:cNvPr>
          <p:cNvSpPr>
            <a:spLocks noGrp="1"/>
          </p:cNvSpPr>
          <p:nvPr>
            <p:ph type="body" sz="quarter" idx="10" hasCustomPrompt="1"/>
          </p:nvPr>
        </p:nvSpPr>
        <p:spPr>
          <a:xfrm>
            <a:off x="973743" y="1575891"/>
            <a:ext cx="8311876" cy="2765425"/>
          </a:xfrm>
          <a:prstGeom prst="rect">
            <a:avLst/>
          </a:prstGeom>
          <a:ln>
            <a:noFill/>
          </a:ln>
        </p:spPr>
        <p:txBody>
          <a:bodyPr anchor="ctr">
            <a:noAutofit/>
          </a:bodyPr>
          <a:lstStyle>
            <a:lvl1pPr marL="0" indent="0">
              <a:lnSpc>
                <a:spcPct val="80000"/>
              </a:lnSpc>
              <a:buNone/>
              <a:defRPr sz="8000" spc="-151">
                <a:solidFill>
                  <a:srgbClr val="53C1F0"/>
                </a:solidFill>
                <a:latin typeface="+mj-lt"/>
              </a:defRPr>
            </a:lvl1pPr>
            <a:lvl5pPr>
              <a:defRPr/>
            </a:lvl5pPr>
          </a:lstStyle>
          <a:p>
            <a:pPr lvl="0"/>
            <a:r>
              <a:rPr lang="en-US"/>
              <a:t>Titles are</a:t>
            </a:r>
            <a:br>
              <a:rPr lang="en-US"/>
            </a:br>
            <a:r>
              <a:rPr lang="en-US"/>
              <a:t>Gotham Bold</a:t>
            </a:r>
          </a:p>
        </p:txBody>
      </p:sp>
      <p:sp>
        <p:nvSpPr>
          <p:cNvPr id="10" name="Text Placeholder 7">
            <a:extLst>
              <a:ext uri="{FF2B5EF4-FFF2-40B4-BE49-F238E27FC236}">
                <a16:creationId xmlns:a16="http://schemas.microsoft.com/office/drawing/2014/main" id="{6DACE2CD-9579-F29B-3C6A-50522641B6F0}"/>
              </a:ext>
            </a:extLst>
          </p:cNvPr>
          <p:cNvSpPr>
            <a:spLocks noGrp="1"/>
          </p:cNvSpPr>
          <p:nvPr>
            <p:ph type="body" sz="quarter" idx="12" hasCustomPrompt="1"/>
          </p:nvPr>
        </p:nvSpPr>
        <p:spPr>
          <a:xfrm>
            <a:off x="982663" y="3981211"/>
            <a:ext cx="8311876" cy="403135"/>
          </a:xfrm>
          <a:prstGeom prst="rect">
            <a:avLst/>
          </a:prstGeom>
        </p:spPr>
        <p:txBody>
          <a:bodyPr anchor="b">
            <a:noAutofit/>
          </a:bodyPr>
          <a:lstStyle>
            <a:lvl1pPr marL="0" indent="0">
              <a:buNone/>
              <a:defRPr sz="3000" spc="-151">
                <a:solidFill>
                  <a:schemeClr val="bg1"/>
                </a:solidFill>
                <a:latin typeface="+mn-lt"/>
              </a:defRPr>
            </a:lvl1pPr>
            <a:lvl5pPr>
              <a:defRPr/>
            </a:lvl5pPr>
          </a:lstStyle>
          <a:p>
            <a:pPr lvl="0"/>
            <a:r>
              <a:rPr lang="en-US"/>
              <a:t>Subheading  Goes Here</a:t>
            </a:r>
          </a:p>
        </p:txBody>
      </p:sp>
      <p:pic>
        <p:nvPicPr>
          <p:cNvPr id="21" name="Picture 20">
            <a:extLst>
              <a:ext uri="{FF2B5EF4-FFF2-40B4-BE49-F238E27FC236}">
                <a16:creationId xmlns:a16="http://schemas.microsoft.com/office/drawing/2014/main" id="{648C6E74-DD4D-C3B0-1F42-B3A0AF52FBE2}"/>
              </a:ext>
            </a:extLst>
          </p:cNvPr>
          <p:cNvPicPr>
            <a:picLocks noChangeAspect="1"/>
          </p:cNvPicPr>
          <p:nvPr userDrawn="1"/>
        </p:nvPicPr>
        <p:blipFill>
          <a:blip r:embed="rId2"/>
          <a:stretch>
            <a:fillRect/>
          </a:stretch>
        </p:blipFill>
        <p:spPr>
          <a:xfrm>
            <a:off x="4479737" y="1027670"/>
            <a:ext cx="7501248" cy="4254439"/>
          </a:xfrm>
          <a:prstGeom prst="rect">
            <a:avLst/>
          </a:prstGeom>
        </p:spPr>
      </p:pic>
    </p:spTree>
    <p:extLst>
      <p:ext uri="{BB962C8B-B14F-4D97-AF65-F5344CB8AC3E}">
        <p14:creationId xmlns:p14="http://schemas.microsoft.com/office/powerpoint/2010/main" val="1301914498"/>
      </p:ext>
    </p:extLst>
  </p:cSld>
  <p:clrMapOvr>
    <a:masterClrMapping/>
  </p:clrMapOvr>
  <p:extLst>
    <p:ext uri="{DCECCB84-F9BA-43D5-87BE-67443E8EF086}">
      <p15:sldGuideLst xmlns:p15="http://schemas.microsoft.com/office/powerpoint/2012/main">
        <p15:guide id="1" orient="horz" pos="2160">
          <p15:clr>
            <a:srgbClr val="FBAE40"/>
          </p15:clr>
        </p15:guide>
        <p15:guide id="2" pos="619">
          <p15:clr>
            <a:srgbClr val="000000"/>
          </p15:clr>
        </p15:guide>
        <p15:guide id="3" pos="3940">
          <p15:clr>
            <a:srgbClr val="00000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46F48-ACA5-B3D5-2CF6-97B006BF8C0B}"/>
              </a:ext>
            </a:extLst>
          </p:cNvPr>
          <p:cNvSpPr>
            <a:spLocks noGrp="1"/>
          </p:cNvSpPr>
          <p:nvPr>
            <p:ph type="title" hasCustomPrompt="1"/>
          </p:nvPr>
        </p:nvSpPr>
        <p:spPr>
          <a:xfrm>
            <a:off x="838201" y="2106370"/>
            <a:ext cx="10515600" cy="1914211"/>
          </a:xfrm>
        </p:spPr>
        <p:txBody>
          <a:bodyPr>
            <a:noAutofit/>
          </a:bodyPr>
          <a:lstStyle>
            <a:lvl1pPr algn="ctr">
              <a:defRPr sz="8000">
                <a:solidFill>
                  <a:schemeClr val="bg2"/>
                </a:solidFill>
              </a:defRPr>
            </a:lvl1pPr>
          </a:lstStyle>
          <a:p>
            <a:r>
              <a:rPr lang="en-US"/>
              <a:t>Your Header Here</a:t>
            </a:r>
            <a:endParaRPr lang="en-GB"/>
          </a:p>
        </p:txBody>
      </p:sp>
      <p:pic>
        <p:nvPicPr>
          <p:cNvPr id="8" name="Picture 7">
            <a:extLst>
              <a:ext uri="{FF2B5EF4-FFF2-40B4-BE49-F238E27FC236}">
                <a16:creationId xmlns:a16="http://schemas.microsoft.com/office/drawing/2014/main" id="{CDEBB5C5-BB10-95D9-5E1B-FF4426E1BCA2}"/>
              </a:ext>
            </a:extLst>
          </p:cNvPr>
          <p:cNvPicPr>
            <a:picLocks noChangeAspect="1"/>
          </p:cNvPicPr>
          <p:nvPr userDrawn="1"/>
        </p:nvPicPr>
        <p:blipFill>
          <a:blip r:embed="rId2"/>
          <a:stretch>
            <a:fillRect/>
          </a:stretch>
        </p:blipFill>
        <p:spPr>
          <a:xfrm>
            <a:off x="341465" y="1318365"/>
            <a:ext cx="11509069" cy="1075613"/>
          </a:xfrm>
          <a:prstGeom prst="rect">
            <a:avLst/>
          </a:prstGeom>
        </p:spPr>
      </p:pic>
      <p:pic>
        <p:nvPicPr>
          <p:cNvPr id="10" name="Picture 9">
            <a:extLst>
              <a:ext uri="{FF2B5EF4-FFF2-40B4-BE49-F238E27FC236}">
                <a16:creationId xmlns:a16="http://schemas.microsoft.com/office/drawing/2014/main" id="{803F25FC-9EC0-4BC8-1183-25293A09FDA7}"/>
              </a:ext>
            </a:extLst>
          </p:cNvPr>
          <p:cNvPicPr>
            <a:picLocks noChangeAspect="1"/>
          </p:cNvPicPr>
          <p:nvPr userDrawn="1"/>
        </p:nvPicPr>
        <p:blipFill>
          <a:blip r:embed="rId3"/>
          <a:stretch>
            <a:fillRect/>
          </a:stretch>
        </p:blipFill>
        <p:spPr>
          <a:xfrm>
            <a:off x="382895" y="3757199"/>
            <a:ext cx="11509068" cy="721856"/>
          </a:xfrm>
          <a:prstGeom prst="rect">
            <a:avLst/>
          </a:prstGeom>
        </p:spPr>
      </p:pic>
    </p:spTree>
    <p:extLst>
      <p:ext uri="{BB962C8B-B14F-4D97-AF65-F5344CB8AC3E}">
        <p14:creationId xmlns:p14="http://schemas.microsoft.com/office/powerpoint/2010/main" val="3784403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DEBB5C5-BB10-95D9-5E1B-FF4426E1BCA2}"/>
              </a:ext>
            </a:extLst>
          </p:cNvPr>
          <p:cNvPicPr>
            <a:picLocks noChangeAspect="1"/>
          </p:cNvPicPr>
          <p:nvPr userDrawn="1"/>
        </p:nvPicPr>
        <p:blipFill>
          <a:blip r:embed="rId2"/>
          <a:stretch>
            <a:fillRect/>
          </a:stretch>
        </p:blipFill>
        <p:spPr>
          <a:xfrm>
            <a:off x="341465" y="296863"/>
            <a:ext cx="11509069" cy="1075613"/>
          </a:xfrm>
          <a:prstGeom prst="rect">
            <a:avLst/>
          </a:prstGeom>
        </p:spPr>
      </p:pic>
      <p:pic>
        <p:nvPicPr>
          <p:cNvPr id="10" name="Picture 9">
            <a:extLst>
              <a:ext uri="{FF2B5EF4-FFF2-40B4-BE49-F238E27FC236}">
                <a16:creationId xmlns:a16="http://schemas.microsoft.com/office/drawing/2014/main" id="{803F25FC-9EC0-4BC8-1183-25293A09FDA7}"/>
              </a:ext>
            </a:extLst>
          </p:cNvPr>
          <p:cNvPicPr>
            <a:picLocks noChangeAspect="1"/>
          </p:cNvPicPr>
          <p:nvPr userDrawn="1"/>
        </p:nvPicPr>
        <p:blipFill>
          <a:blip r:embed="rId3"/>
          <a:stretch>
            <a:fillRect/>
          </a:stretch>
        </p:blipFill>
        <p:spPr>
          <a:xfrm>
            <a:off x="341466" y="5383524"/>
            <a:ext cx="11509068" cy="721856"/>
          </a:xfrm>
          <a:prstGeom prst="rect">
            <a:avLst/>
          </a:prstGeom>
        </p:spPr>
      </p:pic>
      <p:sp>
        <p:nvSpPr>
          <p:cNvPr id="3" name="Text Placeholder 7">
            <a:extLst>
              <a:ext uri="{FF2B5EF4-FFF2-40B4-BE49-F238E27FC236}">
                <a16:creationId xmlns:a16="http://schemas.microsoft.com/office/drawing/2014/main" id="{7FD710C9-F621-9DE5-43E9-CB9863E02FB5}"/>
              </a:ext>
            </a:extLst>
          </p:cNvPr>
          <p:cNvSpPr>
            <a:spLocks noGrp="1"/>
          </p:cNvSpPr>
          <p:nvPr>
            <p:ph type="body" sz="quarter" idx="14" hasCustomPrompt="1"/>
          </p:nvPr>
        </p:nvSpPr>
        <p:spPr>
          <a:xfrm>
            <a:off x="-342901" y="2061899"/>
            <a:ext cx="4610460" cy="2005351"/>
          </a:xfrm>
          <a:prstGeom prst="rect">
            <a:avLst/>
          </a:prstGeom>
        </p:spPr>
        <p:txBody>
          <a:bodyPr anchor="b">
            <a:noAutofit/>
          </a:bodyPr>
          <a:lstStyle>
            <a:lvl1pPr marL="0" indent="0" algn="r">
              <a:lnSpc>
                <a:spcPct val="80000"/>
              </a:lnSpc>
              <a:buNone/>
              <a:defRPr sz="5000" spc="-151">
                <a:solidFill>
                  <a:schemeClr val="bg2"/>
                </a:solidFill>
                <a:latin typeface="+mj-lt"/>
              </a:defRPr>
            </a:lvl1pPr>
            <a:lvl5pPr>
              <a:defRPr/>
            </a:lvl5pPr>
          </a:lstStyle>
          <a:p>
            <a:pPr lvl="0"/>
            <a:r>
              <a:rPr lang="en-US"/>
              <a:t>Main</a:t>
            </a:r>
            <a:br>
              <a:rPr lang="en-US"/>
            </a:br>
            <a:r>
              <a:rPr lang="en-US"/>
              <a:t>Heading</a:t>
            </a:r>
            <a:br>
              <a:rPr lang="en-US"/>
            </a:br>
            <a:r>
              <a:rPr lang="en-US"/>
              <a:t>Goes Here</a:t>
            </a:r>
          </a:p>
        </p:txBody>
      </p:sp>
      <p:sp>
        <p:nvSpPr>
          <p:cNvPr id="4" name="Text Placeholder 4">
            <a:extLst>
              <a:ext uri="{FF2B5EF4-FFF2-40B4-BE49-F238E27FC236}">
                <a16:creationId xmlns:a16="http://schemas.microsoft.com/office/drawing/2014/main" id="{3C480B34-F6F0-F558-EA4C-E094101D43EB}"/>
              </a:ext>
            </a:extLst>
          </p:cNvPr>
          <p:cNvSpPr>
            <a:spLocks noGrp="1"/>
          </p:cNvSpPr>
          <p:nvPr>
            <p:ph type="body" sz="quarter" idx="15" hasCustomPrompt="1"/>
          </p:nvPr>
        </p:nvSpPr>
        <p:spPr>
          <a:xfrm>
            <a:off x="4715681" y="2587225"/>
            <a:ext cx="6638120" cy="1911299"/>
          </a:xfrm>
          <a:prstGeom prst="rect">
            <a:avLst/>
          </a:prstGeom>
        </p:spPr>
        <p:txBody>
          <a:bodyPr>
            <a:normAutofit/>
          </a:bodyPr>
          <a:lstStyle>
            <a:lvl1pPr marL="0" indent="0">
              <a:buNone/>
              <a:defRPr sz="1400">
                <a:solidFill>
                  <a:schemeClr val="bg2"/>
                </a:solidFill>
              </a:defRPr>
            </a:lvl1pPr>
            <a:lvl3pPr marL="914400" indent="0">
              <a:buNone/>
              <a:defRPr/>
            </a:lvl3pPr>
          </a:lstStyle>
          <a:p>
            <a:pPr lvl="0"/>
            <a:r>
              <a:rPr lang="en-US"/>
              <a:t>Keep </a:t>
            </a:r>
            <a:r>
              <a:rPr lang="en-US" err="1"/>
              <a:t>bodycopy</a:t>
            </a:r>
            <a:r>
              <a:rPr lang="en-US"/>
              <a:t> and subheading text boxes central to the </a:t>
            </a:r>
            <a:r>
              <a:rPr lang="en-US" err="1"/>
              <a:t>verticlce</a:t>
            </a:r>
            <a:r>
              <a:rPr lang="en-US"/>
              <a:t> heading text box. This gives slides such as these a modern &amp; sleek aesthetic whilst remaining on brand.</a:t>
            </a:r>
          </a:p>
          <a:p>
            <a:pPr lvl="0"/>
            <a:r>
              <a:rPr lang="en-US"/>
              <a:t>Lorem ipsum dolor sit amet, consectetuer adipiscing elit. Maecenas porttitor congue massa. Fusce posuere, magna sed pulvinar ultricies, purus lectus malesuada libero, sit amet commodo magna eros quis </a:t>
            </a:r>
            <a:r>
              <a:rPr lang="en-US" err="1"/>
              <a:t>urna</a:t>
            </a:r>
            <a:r>
              <a:rPr lang="en-US"/>
              <a:t>.</a:t>
            </a:r>
          </a:p>
          <a:p>
            <a:pPr lvl="0"/>
            <a:endParaRPr lang="en-US"/>
          </a:p>
        </p:txBody>
      </p:sp>
      <p:sp>
        <p:nvSpPr>
          <p:cNvPr id="5" name="Text Placeholder 7">
            <a:extLst>
              <a:ext uri="{FF2B5EF4-FFF2-40B4-BE49-F238E27FC236}">
                <a16:creationId xmlns:a16="http://schemas.microsoft.com/office/drawing/2014/main" id="{71D34036-E2E1-B4D9-5D05-D4AA19EE8B7A}"/>
              </a:ext>
            </a:extLst>
          </p:cNvPr>
          <p:cNvSpPr>
            <a:spLocks noGrp="1"/>
          </p:cNvSpPr>
          <p:nvPr>
            <p:ph type="body" sz="quarter" idx="16" hasCustomPrompt="1"/>
          </p:nvPr>
        </p:nvSpPr>
        <p:spPr>
          <a:xfrm>
            <a:off x="4704967" y="2061899"/>
            <a:ext cx="4619559" cy="465177"/>
          </a:xfrm>
          <a:prstGeom prst="rect">
            <a:avLst/>
          </a:prstGeom>
        </p:spPr>
        <p:txBody>
          <a:bodyPr anchor="b">
            <a:noAutofit/>
          </a:bodyPr>
          <a:lstStyle>
            <a:lvl1pPr marL="0" indent="0">
              <a:buNone/>
              <a:defRPr sz="2200" spc="-151">
                <a:solidFill>
                  <a:schemeClr val="bg2"/>
                </a:solidFill>
                <a:latin typeface="+mj-lt"/>
              </a:defRPr>
            </a:lvl1pPr>
            <a:lvl5pPr>
              <a:defRPr/>
            </a:lvl5pPr>
          </a:lstStyle>
          <a:p>
            <a:pPr lvl="0"/>
            <a:r>
              <a:rPr lang="en-US"/>
              <a:t>Subheading Here</a:t>
            </a:r>
          </a:p>
        </p:txBody>
      </p:sp>
    </p:spTree>
    <p:extLst>
      <p:ext uri="{BB962C8B-B14F-4D97-AF65-F5344CB8AC3E}">
        <p14:creationId xmlns:p14="http://schemas.microsoft.com/office/powerpoint/2010/main" val="138362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D2DB0E2-CC58-46CC-F751-51F9F091106C}"/>
              </a:ext>
            </a:extLst>
          </p:cNvPr>
          <p:cNvSpPr/>
          <p:nvPr userDrawn="1"/>
        </p:nvSpPr>
        <p:spPr>
          <a:xfrm>
            <a:off x="-1" y="2"/>
            <a:ext cx="12192000" cy="612695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4" name="Date Placeholder 3">
            <a:extLst>
              <a:ext uri="{FF2B5EF4-FFF2-40B4-BE49-F238E27FC236}">
                <a16:creationId xmlns:a16="http://schemas.microsoft.com/office/drawing/2014/main" id="{5189DE23-34E2-F320-2228-94F70EA9929C}"/>
              </a:ext>
            </a:extLst>
          </p:cNvPr>
          <p:cNvSpPr>
            <a:spLocks noGrp="1"/>
          </p:cNvSpPr>
          <p:nvPr>
            <p:ph type="dt" sz="half" idx="10"/>
          </p:nvPr>
        </p:nvSpPr>
        <p:spPr>
          <a:xfrm>
            <a:off x="838201" y="6356354"/>
            <a:ext cx="2743200" cy="365125"/>
          </a:xfrm>
          <a:prstGeom prst="rect">
            <a:avLst/>
          </a:prstGeom>
        </p:spPr>
        <p:txBody>
          <a:bodyPr/>
          <a:lstStyle/>
          <a:p>
            <a:fld id="{15BB0922-F0A3-416F-A1FD-CEE6122F75FA}" type="datetimeFigureOut">
              <a:rPr lang="en-GB" smtClean="0"/>
              <a:t>20/08/2025</a:t>
            </a:fld>
            <a:endParaRPr lang="en-GB"/>
          </a:p>
        </p:txBody>
      </p:sp>
      <p:sp>
        <p:nvSpPr>
          <p:cNvPr id="5" name="Footer Placeholder 4">
            <a:extLst>
              <a:ext uri="{FF2B5EF4-FFF2-40B4-BE49-F238E27FC236}">
                <a16:creationId xmlns:a16="http://schemas.microsoft.com/office/drawing/2014/main" id="{0559DA05-6E20-16D6-F235-A2AA29F593ED}"/>
              </a:ext>
            </a:extLst>
          </p:cNvPr>
          <p:cNvSpPr>
            <a:spLocks noGrp="1"/>
          </p:cNvSpPr>
          <p:nvPr>
            <p:ph type="ftr" sz="quarter" idx="11"/>
          </p:nvPr>
        </p:nvSpPr>
        <p:spPr>
          <a:xfrm>
            <a:off x="4038601" y="6356354"/>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0520375D-CE36-DA2E-B972-68CD45C05F5C}"/>
              </a:ext>
            </a:extLst>
          </p:cNvPr>
          <p:cNvSpPr>
            <a:spLocks noGrp="1"/>
          </p:cNvSpPr>
          <p:nvPr>
            <p:ph type="sldNum" sz="quarter" idx="12"/>
          </p:nvPr>
        </p:nvSpPr>
        <p:spPr>
          <a:xfrm>
            <a:off x="8610601" y="6356354"/>
            <a:ext cx="2743200" cy="365125"/>
          </a:xfrm>
          <a:prstGeom prst="rect">
            <a:avLst/>
          </a:prstGeom>
        </p:spPr>
        <p:txBody>
          <a:bodyPr/>
          <a:lstStyle/>
          <a:p>
            <a:fld id="{48AA7C90-5AB7-4215-9F8E-BABE21391D26}" type="slidenum">
              <a:rPr lang="en-GB" smtClean="0"/>
              <a:t>‹#›</a:t>
            </a:fld>
            <a:endParaRPr lang="en-GB"/>
          </a:p>
        </p:txBody>
      </p:sp>
      <p:sp>
        <p:nvSpPr>
          <p:cNvPr id="9" name="Freeform: Shape 8">
            <a:extLst>
              <a:ext uri="{FF2B5EF4-FFF2-40B4-BE49-F238E27FC236}">
                <a16:creationId xmlns:a16="http://schemas.microsoft.com/office/drawing/2014/main" id="{06AF39B9-B7BD-DB27-2572-FCA48C9BB94B}"/>
              </a:ext>
              <a:ext uri="{C183D7F6-B498-43B3-948B-1728B52AA6E4}">
                <adec:decorative xmlns:adec="http://schemas.microsoft.com/office/drawing/2017/decorative" val="1"/>
              </a:ext>
            </a:extLst>
          </p:cNvPr>
          <p:cNvSpPr/>
          <p:nvPr userDrawn="1"/>
        </p:nvSpPr>
        <p:spPr>
          <a:xfrm flipV="1">
            <a:off x="60436" y="3135848"/>
            <a:ext cx="2735153" cy="73035"/>
          </a:xfrm>
          <a:custGeom>
            <a:avLst/>
            <a:gdLst>
              <a:gd name="connsiteX0" fmla="*/ 1121327 w 1161246"/>
              <a:gd name="connsiteY0" fmla="*/ 30951 h 31008"/>
              <a:gd name="connsiteX1" fmla="*/ 1115758 w 1161246"/>
              <a:gd name="connsiteY1" fmla="*/ 39 h 31008"/>
              <a:gd name="connsiteX2" fmla="*/ 0 w 1161246"/>
              <a:gd name="connsiteY2" fmla="*/ 15020 h 31008"/>
              <a:gd name="connsiteX3" fmla="*/ 1121327 w 1161246"/>
              <a:gd name="connsiteY3" fmla="*/ 30951 h 31008"/>
            </a:gdLst>
            <a:ahLst/>
            <a:cxnLst>
              <a:cxn ang="0">
                <a:pos x="connsiteX0" y="connsiteY0"/>
              </a:cxn>
              <a:cxn ang="0">
                <a:pos x="connsiteX1" y="connsiteY1"/>
              </a:cxn>
              <a:cxn ang="0">
                <a:pos x="connsiteX2" y="connsiteY2"/>
              </a:cxn>
              <a:cxn ang="0">
                <a:pos x="connsiteX3" y="connsiteY3"/>
              </a:cxn>
            </a:cxnLst>
            <a:rect l="l" t="t" r="r" b="b"/>
            <a:pathLst>
              <a:path w="1161246" h="31008">
                <a:moveTo>
                  <a:pt x="1121327" y="30951"/>
                </a:moveTo>
                <a:cubicBezTo>
                  <a:pt x="1174559" y="32591"/>
                  <a:pt x="1176373" y="-1300"/>
                  <a:pt x="1115758" y="39"/>
                </a:cubicBezTo>
                <a:lnTo>
                  <a:pt x="0" y="15020"/>
                </a:lnTo>
                <a:lnTo>
                  <a:pt x="1121327" y="30951"/>
                </a:lnTo>
                <a:close/>
              </a:path>
            </a:pathLst>
          </a:custGeom>
          <a:solidFill>
            <a:srgbClr val="FFFFFF"/>
          </a:solidFill>
          <a:ln w="431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 name="Freeform: Shape 9">
            <a:extLst>
              <a:ext uri="{FF2B5EF4-FFF2-40B4-BE49-F238E27FC236}">
                <a16:creationId xmlns:a16="http://schemas.microsoft.com/office/drawing/2014/main" id="{1E2F93B0-C48B-E72A-61EE-8D346BBAE02D}"/>
              </a:ext>
              <a:ext uri="{C183D7F6-B498-43B3-948B-1728B52AA6E4}">
                <adec:decorative xmlns:adec="http://schemas.microsoft.com/office/drawing/2017/decorative" val="1"/>
              </a:ext>
            </a:extLst>
          </p:cNvPr>
          <p:cNvSpPr/>
          <p:nvPr userDrawn="1"/>
        </p:nvSpPr>
        <p:spPr>
          <a:xfrm>
            <a:off x="763815" y="2671767"/>
            <a:ext cx="1161247" cy="31008"/>
          </a:xfrm>
          <a:custGeom>
            <a:avLst/>
            <a:gdLst>
              <a:gd name="connsiteX0" fmla="*/ 1121327 w 1161246"/>
              <a:gd name="connsiteY0" fmla="*/ 30951 h 31008"/>
              <a:gd name="connsiteX1" fmla="*/ 1115758 w 1161246"/>
              <a:gd name="connsiteY1" fmla="*/ 39 h 31008"/>
              <a:gd name="connsiteX2" fmla="*/ 0 w 1161246"/>
              <a:gd name="connsiteY2" fmla="*/ 15020 h 31008"/>
              <a:gd name="connsiteX3" fmla="*/ 1121327 w 1161246"/>
              <a:gd name="connsiteY3" fmla="*/ 30951 h 31008"/>
            </a:gdLst>
            <a:ahLst/>
            <a:cxnLst>
              <a:cxn ang="0">
                <a:pos x="connsiteX0" y="connsiteY0"/>
              </a:cxn>
              <a:cxn ang="0">
                <a:pos x="connsiteX1" y="connsiteY1"/>
              </a:cxn>
              <a:cxn ang="0">
                <a:pos x="connsiteX2" y="connsiteY2"/>
              </a:cxn>
              <a:cxn ang="0">
                <a:pos x="connsiteX3" y="connsiteY3"/>
              </a:cxn>
            </a:cxnLst>
            <a:rect l="l" t="t" r="r" b="b"/>
            <a:pathLst>
              <a:path w="1161246" h="31008">
                <a:moveTo>
                  <a:pt x="1121327" y="30951"/>
                </a:moveTo>
                <a:cubicBezTo>
                  <a:pt x="1174559" y="32591"/>
                  <a:pt x="1176373" y="-1300"/>
                  <a:pt x="1115758" y="39"/>
                </a:cubicBezTo>
                <a:lnTo>
                  <a:pt x="0" y="15020"/>
                </a:lnTo>
                <a:lnTo>
                  <a:pt x="1121327" y="30951"/>
                </a:lnTo>
                <a:close/>
              </a:path>
            </a:pathLst>
          </a:custGeom>
          <a:solidFill>
            <a:schemeClr val="accent3"/>
          </a:solidFill>
          <a:ln w="431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 name="Freeform: Shape 10">
            <a:extLst>
              <a:ext uri="{FF2B5EF4-FFF2-40B4-BE49-F238E27FC236}">
                <a16:creationId xmlns:a16="http://schemas.microsoft.com/office/drawing/2014/main" id="{D5A9A65D-40F2-D8F7-B7B8-13DA151F1517}"/>
              </a:ext>
              <a:ext uri="{C183D7F6-B498-43B3-948B-1728B52AA6E4}">
                <adec:decorative xmlns:adec="http://schemas.microsoft.com/office/drawing/2017/decorative" val="1"/>
              </a:ext>
            </a:extLst>
          </p:cNvPr>
          <p:cNvSpPr/>
          <p:nvPr userDrawn="1"/>
        </p:nvSpPr>
        <p:spPr>
          <a:xfrm>
            <a:off x="-1949898" y="2793711"/>
            <a:ext cx="3489540" cy="93210"/>
          </a:xfrm>
          <a:custGeom>
            <a:avLst/>
            <a:gdLst>
              <a:gd name="connsiteX0" fmla="*/ 820283 w 849492"/>
              <a:gd name="connsiteY0" fmla="*/ 22652 h 22691"/>
              <a:gd name="connsiteX1" fmla="*/ 816225 w 849492"/>
              <a:gd name="connsiteY1" fmla="*/ 29 h 22691"/>
              <a:gd name="connsiteX2" fmla="*/ 0 w 849492"/>
              <a:gd name="connsiteY2" fmla="*/ 10995 h 22691"/>
              <a:gd name="connsiteX3" fmla="*/ 820283 w 849492"/>
              <a:gd name="connsiteY3" fmla="*/ 22652 h 22691"/>
            </a:gdLst>
            <a:ahLst/>
            <a:cxnLst>
              <a:cxn ang="0">
                <a:pos x="connsiteX0" y="connsiteY0"/>
              </a:cxn>
              <a:cxn ang="0">
                <a:pos x="connsiteX1" y="connsiteY1"/>
              </a:cxn>
              <a:cxn ang="0">
                <a:pos x="connsiteX2" y="connsiteY2"/>
              </a:cxn>
              <a:cxn ang="0">
                <a:pos x="connsiteX3" y="connsiteY3"/>
              </a:cxn>
            </a:cxnLst>
            <a:rect l="l" t="t" r="r" b="b"/>
            <a:pathLst>
              <a:path w="849492" h="22691">
                <a:moveTo>
                  <a:pt x="820283" y="22652"/>
                </a:moveTo>
                <a:cubicBezTo>
                  <a:pt x="859225" y="23817"/>
                  <a:pt x="860563" y="-964"/>
                  <a:pt x="816225" y="29"/>
                </a:cubicBezTo>
                <a:lnTo>
                  <a:pt x="0" y="10995"/>
                </a:lnTo>
                <a:lnTo>
                  <a:pt x="820283" y="22652"/>
                </a:lnTo>
                <a:close/>
              </a:path>
            </a:pathLst>
          </a:custGeom>
          <a:solidFill>
            <a:srgbClr val="FF6B00"/>
          </a:solidFill>
          <a:ln w="431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 name="Freeform: Shape 13">
            <a:extLst>
              <a:ext uri="{FF2B5EF4-FFF2-40B4-BE49-F238E27FC236}">
                <a16:creationId xmlns:a16="http://schemas.microsoft.com/office/drawing/2014/main" id="{8177440A-4B47-6B6C-B72F-6EFE5D3A1B90}"/>
              </a:ext>
              <a:ext uri="{C183D7F6-B498-43B3-948B-1728B52AA6E4}">
                <adec:decorative xmlns:adec="http://schemas.microsoft.com/office/drawing/2017/decorative" val="1"/>
              </a:ext>
            </a:extLst>
          </p:cNvPr>
          <p:cNvSpPr/>
          <p:nvPr userDrawn="1"/>
        </p:nvSpPr>
        <p:spPr>
          <a:xfrm flipV="1">
            <a:off x="496572" y="3545069"/>
            <a:ext cx="3160959" cy="74633"/>
          </a:xfrm>
          <a:custGeom>
            <a:avLst/>
            <a:gdLst>
              <a:gd name="connsiteX0" fmla="*/ 2162483 w 2239476"/>
              <a:gd name="connsiteY0" fmla="*/ 52780 h 52876"/>
              <a:gd name="connsiteX1" fmla="*/ 2151776 w 2239476"/>
              <a:gd name="connsiteY1" fmla="*/ 66 h 52876"/>
              <a:gd name="connsiteX2" fmla="*/ 0 w 2239476"/>
              <a:gd name="connsiteY2" fmla="*/ 25624 h 52876"/>
              <a:gd name="connsiteX3" fmla="*/ 2162483 w 2239476"/>
              <a:gd name="connsiteY3" fmla="*/ 52780 h 52876"/>
            </a:gdLst>
            <a:ahLst/>
            <a:cxnLst>
              <a:cxn ang="0">
                <a:pos x="connsiteX0" y="connsiteY0"/>
              </a:cxn>
              <a:cxn ang="0">
                <a:pos x="connsiteX1" y="connsiteY1"/>
              </a:cxn>
              <a:cxn ang="0">
                <a:pos x="connsiteX2" y="connsiteY2"/>
              </a:cxn>
              <a:cxn ang="0">
                <a:pos x="connsiteX3" y="connsiteY3"/>
              </a:cxn>
            </a:cxnLst>
            <a:rect l="l" t="t" r="r" b="b"/>
            <a:pathLst>
              <a:path w="2239476" h="52876">
                <a:moveTo>
                  <a:pt x="2162483" y="52780"/>
                </a:moveTo>
                <a:cubicBezTo>
                  <a:pt x="2265148" y="55543"/>
                  <a:pt x="2268645" y="-2222"/>
                  <a:pt x="2151776" y="66"/>
                </a:cubicBezTo>
                <a:lnTo>
                  <a:pt x="0" y="25624"/>
                </a:lnTo>
                <a:lnTo>
                  <a:pt x="2162483" y="52780"/>
                </a:lnTo>
                <a:close/>
              </a:path>
            </a:pathLst>
          </a:custGeom>
          <a:solidFill>
            <a:srgbClr val="FF6B00"/>
          </a:solidFill>
          <a:ln w="431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 name="Freeform: Shape 14">
            <a:extLst>
              <a:ext uri="{FF2B5EF4-FFF2-40B4-BE49-F238E27FC236}">
                <a16:creationId xmlns:a16="http://schemas.microsoft.com/office/drawing/2014/main" id="{307F3362-F7B4-9457-B970-592FD726E956}"/>
              </a:ext>
              <a:ext uri="{C183D7F6-B498-43B3-948B-1728B52AA6E4}">
                <adec:decorative xmlns:adec="http://schemas.microsoft.com/office/drawing/2017/decorative" val="1"/>
              </a:ext>
            </a:extLst>
          </p:cNvPr>
          <p:cNvSpPr/>
          <p:nvPr userDrawn="1"/>
        </p:nvSpPr>
        <p:spPr>
          <a:xfrm flipV="1">
            <a:off x="459914" y="3008867"/>
            <a:ext cx="1936193" cy="45719"/>
          </a:xfrm>
          <a:custGeom>
            <a:avLst/>
            <a:gdLst>
              <a:gd name="connsiteX0" fmla="*/ 2452777 w 2540102"/>
              <a:gd name="connsiteY0" fmla="*/ 59869 h 59979"/>
              <a:gd name="connsiteX1" fmla="*/ 2440645 w 2540102"/>
              <a:gd name="connsiteY1" fmla="*/ 75 h 59979"/>
              <a:gd name="connsiteX2" fmla="*/ 0 w 2540102"/>
              <a:gd name="connsiteY2" fmla="*/ 29087 h 59979"/>
              <a:gd name="connsiteX3" fmla="*/ 2452777 w 2540102"/>
              <a:gd name="connsiteY3" fmla="*/ 59869 h 59979"/>
            </a:gdLst>
            <a:ahLst/>
            <a:cxnLst>
              <a:cxn ang="0">
                <a:pos x="connsiteX0" y="connsiteY0"/>
              </a:cxn>
              <a:cxn ang="0">
                <a:pos x="connsiteX1" y="connsiteY1"/>
              </a:cxn>
              <a:cxn ang="0">
                <a:pos x="connsiteX2" y="connsiteY2"/>
              </a:cxn>
              <a:cxn ang="0">
                <a:pos x="connsiteX3" y="connsiteY3"/>
              </a:cxn>
            </a:cxnLst>
            <a:rect l="l" t="t" r="r" b="b"/>
            <a:pathLst>
              <a:path w="2540102" h="59979">
                <a:moveTo>
                  <a:pt x="2452777" y="59869"/>
                </a:moveTo>
                <a:cubicBezTo>
                  <a:pt x="2569214" y="63021"/>
                  <a:pt x="2573186" y="-2515"/>
                  <a:pt x="2440645" y="75"/>
                </a:cubicBezTo>
                <a:lnTo>
                  <a:pt x="0" y="29087"/>
                </a:lnTo>
                <a:lnTo>
                  <a:pt x="2452777" y="59869"/>
                </a:lnTo>
                <a:close/>
              </a:path>
            </a:pathLst>
          </a:custGeom>
          <a:solidFill>
            <a:srgbClr val="4C4F54"/>
          </a:solidFill>
          <a:ln w="431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 name="Freeform: Shape 15">
            <a:extLst>
              <a:ext uri="{FF2B5EF4-FFF2-40B4-BE49-F238E27FC236}">
                <a16:creationId xmlns:a16="http://schemas.microsoft.com/office/drawing/2014/main" id="{BB61F06C-8A1F-31C5-A383-BC9FD0667AB5}"/>
              </a:ext>
              <a:ext uri="{C183D7F6-B498-43B3-948B-1728B52AA6E4}">
                <adec:decorative xmlns:adec="http://schemas.microsoft.com/office/drawing/2017/decorative" val="1"/>
              </a:ext>
            </a:extLst>
          </p:cNvPr>
          <p:cNvSpPr/>
          <p:nvPr userDrawn="1"/>
        </p:nvSpPr>
        <p:spPr>
          <a:xfrm>
            <a:off x="-1238800" y="3297742"/>
            <a:ext cx="2961619" cy="60151"/>
          </a:xfrm>
          <a:custGeom>
            <a:avLst/>
            <a:gdLst>
              <a:gd name="connsiteX0" fmla="*/ 2859810 w 2961619"/>
              <a:gd name="connsiteY0" fmla="*/ 60041 h 60151"/>
              <a:gd name="connsiteX1" fmla="*/ 2845649 w 2961619"/>
              <a:gd name="connsiteY1" fmla="*/ 75 h 60151"/>
              <a:gd name="connsiteX2" fmla="*/ 0 w 2961619"/>
              <a:gd name="connsiteY2" fmla="*/ 29173 h 60151"/>
              <a:gd name="connsiteX3" fmla="*/ 2859810 w 2961619"/>
              <a:gd name="connsiteY3" fmla="*/ 60041 h 60151"/>
            </a:gdLst>
            <a:ahLst/>
            <a:cxnLst>
              <a:cxn ang="0">
                <a:pos x="connsiteX0" y="connsiteY0"/>
              </a:cxn>
              <a:cxn ang="0">
                <a:pos x="connsiteX1" y="connsiteY1"/>
              </a:cxn>
              <a:cxn ang="0">
                <a:pos x="connsiteX2" y="connsiteY2"/>
              </a:cxn>
              <a:cxn ang="0">
                <a:pos x="connsiteX3" y="connsiteY3"/>
              </a:cxn>
            </a:cxnLst>
            <a:rect l="l" t="t" r="r" b="b"/>
            <a:pathLst>
              <a:path w="2961619" h="60151">
                <a:moveTo>
                  <a:pt x="2859810" y="60041"/>
                </a:moveTo>
                <a:cubicBezTo>
                  <a:pt x="2995588" y="63193"/>
                  <a:pt x="3000165" y="-2516"/>
                  <a:pt x="2845649" y="75"/>
                </a:cubicBezTo>
                <a:lnTo>
                  <a:pt x="0" y="29173"/>
                </a:lnTo>
                <a:lnTo>
                  <a:pt x="2859810" y="60041"/>
                </a:lnTo>
                <a:close/>
              </a:path>
            </a:pathLst>
          </a:custGeom>
          <a:solidFill>
            <a:schemeClr val="accent5"/>
          </a:solidFill>
          <a:ln w="431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 name="Text Placeholder 19">
            <a:extLst>
              <a:ext uri="{FF2B5EF4-FFF2-40B4-BE49-F238E27FC236}">
                <a16:creationId xmlns:a16="http://schemas.microsoft.com/office/drawing/2014/main" id="{B63E0C97-A6D7-61F7-07E2-A0FAD20097F7}"/>
              </a:ext>
            </a:extLst>
          </p:cNvPr>
          <p:cNvSpPr>
            <a:spLocks noGrp="1"/>
          </p:cNvSpPr>
          <p:nvPr>
            <p:ph type="body" sz="quarter" idx="13" hasCustomPrompt="1"/>
          </p:nvPr>
        </p:nvSpPr>
        <p:spPr>
          <a:xfrm>
            <a:off x="2" y="2364975"/>
            <a:ext cx="12191999" cy="1397000"/>
          </a:xfrm>
        </p:spPr>
        <p:txBody>
          <a:bodyPr anchor="ctr">
            <a:noAutofit/>
          </a:bodyPr>
          <a:lstStyle>
            <a:lvl1pPr marL="0" indent="0" algn="ctr">
              <a:buNone/>
              <a:defRPr sz="8000">
                <a:solidFill>
                  <a:schemeClr val="bg2"/>
                </a:solidFill>
                <a:latin typeface="+mj-lt"/>
              </a:defRPr>
            </a:lvl1pPr>
          </a:lstStyle>
          <a:p>
            <a:pPr lvl="0"/>
            <a:r>
              <a:rPr lang="en-US"/>
              <a:t>Callout Here</a:t>
            </a:r>
            <a:endParaRPr lang="en-GB"/>
          </a:p>
        </p:txBody>
      </p:sp>
      <p:sp>
        <p:nvSpPr>
          <p:cNvPr id="25" name="Freeform: Shape 24">
            <a:extLst>
              <a:ext uri="{FF2B5EF4-FFF2-40B4-BE49-F238E27FC236}">
                <a16:creationId xmlns:a16="http://schemas.microsoft.com/office/drawing/2014/main" id="{8A4B3B5B-40A3-F1C7-10CA-E1DE09CBF47E}"/>
              </a:ext>
              <a:ext uri="{C183D7F6-B498-43B3-948B-1728B52AA6E4}">
                <adec:decorative xmlns:adec="http://schemas.microsoft.com/office/drawing/2017/decorative" val="1"/>
              </a:ext>
            </a:extLst>
          </p:cNvPr>
          <p:cNvSpPr/>
          <p:nvPr userDrawn="1"/>
        </p:nvSpPr>
        <p:spPr>
          <a:xfrm>
            <a:off x="-96417" y="3384105"/>
            <a:ext cx="11037881" cy="169181"/>
          </a:xfrm>
          <a:custGeom>
            <a:avLst/>
            <a:gdLst>
              <a:gd name="connsiteX0" fmla="*/ 2452777 w 2540102"/>
              <a:gd name="connsiteY0" fmla="*/ 59869 h 59979"/>
              <a:gd name="connsiteX1" fmla="*/ 2440645 w 2540102"/>
              <a:gd name="connsiteY1" fmla="*/ 75 h 59979"/>
              <a:gd name="connsiteX2" fmla="*/ 0 w 2540102"/>
              <a:gd name="connsiteY2" fmla="*/ 29087 h 59979"/>
              <a:gd name="connsiteX3" fmla="*/ 2452777 w 2540102"/>
              <a:gd name="connsiteY3" fmla="*/ 59869 h 59979"/>
            </a:gdLst>
            <a:ahLst/>
            <a:cxnLst>
              <a:cxn ang="0">
                <a:pos x="connsiteX0" y="connsiteY0"/>
              </a:cxn>
              <a:cxn ang="0">
                <a:pos x="connsiteX1" y="connsiteY1"/>
              </a:cxn>
              <a:cxn ang="0">
                <a:pos x="connsiteX2" y="connsiteY2"/>
              </a:cxn>
              <a:cxn ang="0">
                <a:pos x="connsiteX3" y="connsiteY3"/>
              </a:cxn>
            </a:cxnLst>
            <a:rect l="l" t="t" r="r" b="b"/>
            <a:pathLst>
              <a:path w="2540102" h="59979">
                <a:moveTo>
                  <a:pt x="2452777" y="59869"/>
                </a:moveTo>
                <a:cubicBezTo>
                  <a:pt x="2569214" y="63021"/>
                  <a:pt x="2573186" y="-2515"/>
                  <a:pt x="2440645" y="75"/>
                </a:cubicBezTo>
                <a:lnTo>
                  <a:pt x="0" y="29087"/>
                </a:lnTo>
                <a:lnTo>
                  <a:pt x="2452777" y="59869"/>
                </a:lnTo>
                <a:close/>
              </a:path>
            </a:pathLst>
          </a:custGeom>
          <a:solidFill>
            <a:schemeClr val="bg2"/>
          </a:solidFill>
          <a:ln w="431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 name="Freeform: Shape 2">
            <a:extLst>
              <a:ext uri="{FF2B5EF4-FFF2-40B4-BE49-F238E27FC236}">
                <a16:creationId xmlns:a16="http://schemas.microsoft.com/office/drawing/2014/main" id="{22493772-0CAA-3050-2C1C-D2312D699ED8}"/>
              </a:ext>
              <a:ext uri="{C183D7F6-B498-43B3-948B-1728B52AA6E4}">
                <adec:decorative xmlns:adec="http://schemas.microsoft.com/office/drawing/2017/decorative" val="1"/>
              </a:ext>
            </a:extLst>
          </p:cNvPr>
          <p:cNvSpPr/>
          <p:nvPr userDrawn="1"/>
        </p:nvSpPr>
        <p:spPr>
          <a:xfrm>
            <a:off x="763816" y="3861059"/>
            <a:ext cx="1712171" cy="45719"/>
          </a:xfrm>
          <a:custGeom>
            <a:avLst/>
            <a:gdLst>
              <a:gd name="connsiteX0" fmla="*/ 1121327 w 1161246"/>
              <a:gd name="connsiteY0" fmla="*/ 30951 h 31008"/>
              <a:gd name="connsiteX1" fmla="*/ 1115758 w 1161246"/>
              <a:gd name="connsiteY1" fmla="*/ 39 h 31008"/>
              <a:gd name="connsiteX2" fmla="*/ 0 w 1161246"/>
              <a:gd name="connsiteY2" fmla="*/ 15020 h 31008"/>
              <a:gd name="connsiteX3" fmla="*/ 1121327 w 1161246"/>
              <a:gd name="connsiteY3" fmla="*/ 30951 h 31008"/>
            </a:gdLst>
            <a:ahLst/>
            <a:cxnLst>
              <a:cxn ang="0">
                <a:pos x="connsiteX0" y="connsiteY0"/>
              </a:cxn>
              <a:cxn ang="0">
                <a:pos x="connsiteX1" y="connsiteY1"/>
              </a:cxn>
              <a:cxn ang="0">
                <a:pos x="connsiteX2" y="connsiteY2"/>
              </a:cxn>
              <a:cxn ang="0">
                <a:pos x="connsiteX3" y="connsiteY3"/>
              </a:cxn>
            </a:cxnLst>
            <a:rect l="l" t="t" r="r" b="b"/>
            <a:pathLst>
              <a:path w="1161246" h="31008">
                <a:moveTo>
                  <a:pt x="1121327" y="30951"/>
                </a:moveTo>
                <a:cubicBezTo>
                  <a:pt x="1174559" y="32591"/>
                  <a:pt x="1176373" y="-1300"/>
                  <a:pt x="1115758" y="39"/>
                </a:cubicBezTo>
                <a:lnTo>
                  <a:pt x="0" y="15020"/>
                </a:lnTo>
                <a:lnTo>
                  <a:pt x="1121327" y="30951"/>
                </a:lnTo>
                <a:close/>
              </a:path>
            </a:pathLst>
          </a:custGeom>
          <a:solidFill>
            <a:schemeClr val="tx2"/>
          </a:solidFill>
          <a:ln w="4317"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 name="Rectangle 1">
            <a:extLst>
              <a:ext uri="{FF2B5EF4-FFF2-40B4-BE49-F238E27FC236}">
                <a16:creationId xmlns:a16="http://schemas.microsoft.com/office/drawing/2014/main" id="{FD2AE1D3-6A6E-87A3-C63D-F346E5208E26}"/>
              </a:ext>
            </a:extLst>
          </p:cNvPr>
          <p:cNvSpPr/>
          <p:nvPr userDrawn="1"/>
        </p:nvSpPr>
        <p:spPr>
          <a:xfrm>
            <a:off x="-885789" y="0"/>
            <a:ext cx="671063" cy="61269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08848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2BD354DD-E2A9-CFFD-2CC7-996B1E657865}"/>
              </a:ext>
            </a:extLst>
          </p:cNvPr>
          <p:cNvSpPr/>
          <p:nvPr userDrawn="1"/>
        </p:nvSpPr>
        <p:spPr>
          <a:xfrm>
            <a:off x="0" y="8"/>
            <a:ext cx="12192000" cy="612695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1"/>
          </a:p>
        </p:txBody>
      </p:sp>
      <p:grpSp>
        <p:nvGrpSpPr>
          <p:cNvPr id="39" name="Group 38">
            <a:extLst>
              <a:ext uri="{FF2B5EF4-FFF2-40B4-BE49-F238E27FC236}">
                <a16:creationId xmlns:a16="http://schemas.microsoft.com/office/drawing/2014/main" id="{C5EF278D-13DF-EAF7-B715-15FBDCEFDE58}"/>
              </a:ext>
            </a:extLst>
          </p:cNvPr>
          <p:cNvGrpSpPr/>
          <p:nvPr userDrawn="1"/>
        </p:nvGrpSpPr>
        <p:grpSpPr>
          <a:xfrm>
            <a:off x="1783978" y="-1573381"/>
            <a:ext cx="8941548" cy="9273711"/>
            <a:chOff x="1699859" y="-718130"/>
            <a:chExt cx="5562921" cy="5769574"/>
          </a:xfrm>
        </p:grpSpPr>
        <p:grpSp>
          <p:nvGrpSpPr>
            <p:cNvPr id="3" name="Group 2">
              <a:extLst>
                <a:ext uri="{FF2B5EF4-FFF2-40B4-BE49-F238E27FC236}">
                  <a16:creationId xmlns:a16="http://schemas.microsoft.com/office/drawing/2014/main" id="{256D01DA-2CFA-01CA-F7CB-198532B36883}"/>
                </a:ext>
                <a:ext uri="{C183D7F6-B498-43B3-948B-1728B52AA6E4}">
                  <adec:decorative xmlns:adec="http://schemas.microsoft.com/office/drawing/2017/decorative" val="1"/>
                </a:ext>
              </a:extLst>
            </p:cNvPr>
            <p:cNvGrpSpPr/>
            <p:nvPr userDrawn="1"/>
          </p:nvGrpSpPr>
          <p:grpSpPr>
            <a:xfrm>
              <a:off x="2153742" y="-246483"/>
              <a:ext cx="4655155" cy="4826284"/>
              <a:chOff x="-24291" y="-430737"/>
              <a:chExt cx="4097879" cy="4248522"/>
            </a:xfrm>
          </p:grpSpPr>
          <p:sp>
            <p:nvSpPr>
              <p:cNvPr id="7" name="Freeform: Shape 6">
                <a:extLst>
                  <a:ext uri="{FF2B5EF4-FFF2-40B4-BE49-F238E27FC236}">
                    <a16:creationId xmlns:a16="http://schemas.microsoft.com/office/drawing/2014/main" id="{335A686C-1D2C-293D-3EF9-FDF70B70D249}"/>
                  </a:ext>
                </a:extLst>
              </p:cNvPr>
              <p:cNvSpPr/>
              <p:nvPr/>
            </p:nvSpPr>
            <p:spPr>
              <a:xfrm>
                <a:off x="-24291" y="-430737"/>
                <a:ext cx="2328290" cy="3339911"/>
              </a:xfrm>
              <a:custGeom>
                <a:avLst/>
                <a:gdLst>
                  <a:gd name="connsiteX0" fmla="*/ 694086 w 757579"/>
                  <a:gd name="connsiteY0" fmla="*/ 70610 h 1086741"/>
                  <a:gd name="connsiteX1" fmla="*/ 700379 w 757579"/>
                  <a:gd name="connsiteY1" fmla="*/ 70876 h 1086741"/>
                  <a:gd name="connsiteX2" fmla="*/ 701856 w 757579"/>
                  <a:gd name="connsiteY2" fmla="*/ 70876 h 1086741"/>
                  <a:gd name="connsiteX3" fmla="*/ 703126 w 757579"/>
                  <a:gd name="connsiteY3" fmla="*/ 70876 h 1086741"/>
                  <a:gd name="connsiteX4" fmla="*/ 705637 w 757579"/>
                  <a:gd name="connsiteY4" fmla="*/ 70758 h 1086741"/>
                  <a:gd name="connsiteX5" fmla="*/ 708474 w 757579"/>
                  <a:gd name="connsiteY5" fmla="*/ 70610 h 1086741"/>
                  <a:gd name="connsiteX6" fmla="*/ 711458 w 757579"/>
                  <a:gd name="connsiteY6" fmla="*/ 70403 h 1086741"/>
                  <a:gd name="connsiteX7" fmla="*/ 717248 w 757579"/>
                  <a:gd name="connsiteY7" fmla="*/ 69724 h 1086741"/>
                  <a:gd name="connsiteX8" fmla="*/ 718666 w 757579"/>
                  <a:gd name="connsiteY8" fmla="*/ 69517 h 1086741"/>
                  <a:gd name="connsiteX9" fmla="*/ 718962 w 757579"/>
                  <a:gd name="connsiteY9" fmla="*/ 69458 h 1086741"/>
                  <a:gd name="connsiteX10" fmla="*/ 719228 w 757579"/>
                  <a:gd name="connsiteY10" fmla="*/ 69399 h 1086741"/>
                  <a:gd name="connsiteX11" fmla="*/ 719759 w 757579"/>
                  <a:gd name="connsiteY11" fmla="*/ 69251 h 1086741"/>
                  <a:gd name="connsiteX12" fmla="*/ 722064 w 757579"/>
                  <a:gd name="connsiteY12" fmla="*/ 68689 h 1086741"/>
                  <a:gd name="connsiteX13" fmla="*/ 727352 w 757579"/>
                  <a:gd name="connsiteY13" fmla="*/ 67508 h 1086741"/>
                  <a:gd name="connsiteX14" fmla="*/ 737013 w 757579"/>
                  <a:gd name="connsiteY14" fmla="*/ 64199 h 1086741"/>
                  <a:gd name="connsiteX15" fmla="*/ 738667 w 757579"/>
                  <a:gd name="connsiteY15" fmla="*/ 63165 h 1086741"/>
                  <a:gd name="connsiteX16" fmla="*/ 739495 w 757579"/>
                  <a:gd name="connsiteY16" fmla="*/ 62633 h 1086741"/>
                  <a:gd name="connsiteX17" fmla="*/ 740529 w 757579"/>
                  <a:gd name="connsiteY17" fmla="*/ 62101 h 1086741"/>
                  <a:gd name="connsiteX18" fmla="*/ 744399 w 757579"/>
                  <a:gd name="connsiteY18" fmla="*/ 59826 h 1086741"/>
                  <a:gd name="connsiteX19" fmla="*/ 750810 w 757579"/>
                  <a:gd name="connsiteY19" fmla="*/ 54479 h 1086741"/>
                  <a:gd name="connsiteX20" fmla="*/ 757398 w 757579"/>
                  <a:gd name="connsiteY20" fmla="*/ 41007 h 1086741"/>
                  <a:gd name="connsiteX21" fmla="*/ 754355 w 757579"/>
                  <a:gd name="connsiteY21" fmla="*/ 26324 h 1086741"/>
                  <a:gd name="connsiteX22" fmla="*/ 749481 w 757579"/>
                  <a:gd name="connsiteY22" fmla="*/ 19558 h 1086741"/>
                  <a:gd name="connsiteX23" fmla="*/ 746290 w 757579"/>
                  <a:gd name="connsiteY23" fmla="*/ 16397 h 1086741"/>
                  <a:gd name="connsiteX24" fmla="*/ 745433 w 757579"/>
                  <a:gd name="connsiteY24" fmla="*/ 15629 h 1086741"/>
                  <a:gd name="connsiteX25" fmla="*/ 744310 w 757579"/>
                  <a:gd name="connsiteY25" fmla="*/ 14861 h 1086741"/>
                  <a:gd name="connsiteX26" fmla="*/ 741888 w 757579"/>
                  <a:gd name="connsiteY26" fmla="*/ 13354 h 1086741"/>
                  <a:gd name="connsiteX27" fmla="*/ 733350 w 757579"/>
                  <a:gd name="connsiteY27" fmla="*/ 8213 h 1086741"/>
                  <a:gd name="connsiteX28" fmla="*/ 728475 w 757579"/>
                  <a:gd name="connsiteY28" fmla="*/ 5997 h 1086741"/>
                  <a:gd name="connsiteX29" fmla="*/ 725461 w 757579"/>
                  <a:gd name="connsiteY29" fmla="*/ 4993 h 1086741"/>
                  <a:gd name="connsiteX30" fmla="*/ 723836 w 757579"/>
                  <a:gd name="connsiteY30" fmla="*/ 4520 h 1086741"/>
                  <a:gd name="connsiteX31" fmla="*/ 722507 w 757579"/>
                  <a:gd name="connsiteY31" fmla="*/ 4107 h 1086741"/>
                  <a:gd name="connsiteX32" fmla="*/ 716953 w 757579"/>
                  <a:gd name="connsiteY32" fmla="*/ 2600 h 1086741"/>
                  <a:gd name="connsiteX33" fmla="*/ 714087 w 757579"/>
                  <a:gd name="connsiteY33" fmla="*/ 1950 h 1086741"/>
                  <a:gd name="connsiteX34" fmla="*/ 710955 w 757579"/>
                  <a:gd name="connsiteY34" fmla="*/ 1389 h 1086741"/>
                  <a:gd name="connsiteX35" fmla="*/ 707410 w 757579"/>
                  <a:gd name="connsiteY35" fmla="*/ 916 h 1086741"/>
                  <a:gd name="connsiteX36" fmla="*/ 705608 w 757579"/>
                  <a:gd name="connsiteY36" fmla="*/ 709 h 1086741"/>
                  <a:gd name="connsiteX37" fmla="*/ 703983 w 757579"/>
                  <a:gd name="connsiteY37" fmla="*/ 561 h 1086741"/>
                  <a:gd name="connsiteX38" fmla="*/ 697631 w 757579"/>
                  <a:gd name="connsiteY38" fmla="*/ 207 h 1086741"/>
                  <a:gd name="connsiteX39" fmla="*/ 694677 w 757579"/>
                  <a:gd name="connsiteY39" fmla="*/ 118 h 1086741"/>
                  <a:gd name="connsiteX40" fmla="*/ 693199 w 757579"/>
                  <a:gd name="connsiteY40" fmla="*/ 118 h 1086741"/>
                  <a:gd name="connsiteX41" fmla="*/ 692402 w 757579"/>
                  <a:gd name="connsiteY41" fmla="*/ 59 h 1086741"/>
                  <a:gd name="connsiteX42" fmla="*/ 691575 w 757579"/>
                  <a:gd name="connsiteY42" fmla="*/ 59 h 1086741"/>
                  <a:gd name="connsiteX43" fmla="*/ 685134 w 757579"/>
                  <a:gd name="connsiteY43" fmla="*/ 0 h 1086741"/>
                  <a:gd name="connsiteX44" fmla="*/ 672932 w 757579"/>
                  <a:gd name="connsiteY44" fmla="*/ 0 h 1086741"/>
                  <a:gd name="connsiteX45" fmla="*/ 661263 w 757579"/>
                  <a:gd name="connsiteY45" fmla="*/ 295 h 1086741"/>
                  <a:gd name="connsiteX46" fmla="*/ 659608 w 757579"/>
                  <a:gd name="connsiteY46" fmla="*/ 295 h 1086741"/>
                  <a:gd name="connsiteX47" fmla="*/ 657806 w 757579"/>
                  <a:gd name="connsiteY47" fmla="*/ 355 h 1086741"/>
                  <a:gd name="connsiteX48" fmla="*/ 654467 w 757579"/>
                  <a:gd name="connsiteY48" fmla="*/ 473 h 1086741"/>
                  <a:gd name="connsiteX49" fmla="*/ 648677 w 757579"/>
                  <a:gd name="connsiteY49" fmla="*/ 768 h 1086741"/>
                  <a:gd name="connsiteX50" fmla="*/ 642798 w 757579"/>
                  <a:gd name="connsiteY50" fmla="*/ 1064 h 1086741"/>
                  <a:gd name="connsiteX51" fmla="*/ 636091 w 757579"/>
                  <a:gd name="connsiteY51" fmla="*/ 1448 h 1086741"/>
                  <a:gd name="connsiteX52" fmla="*/ 624244 w 757579"/>
                  <a:gd name="connsiteY52" fmla="*/ 2334 h 1086741"/>
                  <a:gd name="connsiteX53" fmla="*/ 622767 w 757579"/>
                  <a:gd name="connsiteY53" fmla="*/ 2452 h 1086741"/>
                  <a:gd name="connsiteX54" fmla="*/ 621260 w 757579"/>
                  <a:gd name="connsiteY54" fmla="*/ 2600 h 1086741"/>
                  <a:gd name="connsiteX55" fmla="*/ 618276 w 757579"/>
                  <a:gd name="connsiteY55" fmla="*/ 2895 h 1086741"/>
                  <a:gd name="connsiteX56" fmla="*/ 612308 w 757579"/>
                  <a:gd name="connsiteY56" fmla="*/ 3486 h 1086741"/>
                  <a:gd name="connsiteX57" fmla="*/ 606222 w 757579"/>
                  <a:gd name="connsiteY57" fmla="*/ 4077 h 1086741"/>
                  <a:gd name="connsiteX58" fmla="*/ 604391 w 757579"/>
                  <a:gd name="connsiteY58" fmla="*/ 4284 h 1086741"/>
                  <a:gd name="connsiteX59" fmla="*/ 602736 w 757579"/>
                  <a:gd name="connsiteY59" fmla="*/ 4491 h 1086741"/>
                  <a:gd name="connsiteX60" fmla="*/ 599870 w 757579"/>
                  <a:gd name="connsiteY60" fmla="*/ 4845 h 1086741"/>
                  <a:gd name="connsiteX61" fmla="*/ 587639 w 757579"/>
                  <a:gd name="connsiteY61" fmla="*/ 6381 h 1086741"/>
                  <a:gd name="connsiteX62" fmla="*/ 575881 w 757579"/>
                  <a:gd name="connsiteY62" fmla="*/ 8154 h 1086741"/>
                  <a:gd name="connsiteX63" fmla="*/ 572956 w 757579"/>
                  <a:gd name="connsiteY63" fmla="*/ 8597 h 1086741"/>
                  <a:gd name="connsiteX64" fmla="*/ 569972 w 757579"/>
                  <a:gd name="connsiteY64" fmla="*/ 9100 h 1086741"/>
                  <a:gd name="connsiteX65" fmla="*/ 563975 w 757579"/>
                  <a:gd name="connsiteY65" fmla="*/ 10134 h 1086741"/>
                  <a:gd name="connsiteX66" fmla="*/ 551921 w 757579"/>
                  <a:gd name="connsiteY66" fmla="*/ 12349 h 1086741"/>
                  <a:gd name="connsiteX67" fmla="*/ 548907 w 757579"/>
                  <a:gd name="connsiteY67" fmla="*/ 12911 h 1086741"/>
                  <a:gd name="connsiteX68" fmla="*/ 545923 w 757579"/>
                  <a:gd name="connsiteY68" fmla="*/ 13502 h 1086741"/>
                  <a:gd name="connsiteX69" fmla="*/ 539955 w 757579"/>
                  <a:gd name="connsiteY69" fmla="*/ 14742 h 1086741"/>
                  <a:gd name="connsiteX70" fmla="*/ 534017 w 757579"/>
                  <a:gd name="connsiteY70" fmla="*/ 16013 h 1086741"/>
                  <a:gd name="connsiteX71" fmla="*/ 528079 w 757579"/>
                  <a:gd name="connsiteY71" fmla="*/ 17372 h 1086741"/>
                  <a:gd name="connsiteX72" fmla="*/ 522141 w 757579"/>
                  <a:gd name="connsiteY72" fmla="*/ 18731 h 1086741"/>
                  <a:gd name="connsiteX73" fmla="*/ 516232 w 757579"/>
                  <a:gd name="connsiteY73" fmla="*/ 20208 h 1086741"/>
                  <a:gd name="connsiteX74" fmla="*/ 510323 w 757579"/>
                  <a:gd name="connsiteY74" fmla="*/ 21685 h 1086741"/>
                  <a:gd name="connsiteX75" fmla="*/ 504444 w 757579"/>
                  <a:gd name="connsiteY75" fmla="*/ 23251 h 1086741"/>
                  <a:gd name="connsiteX76" fmla="*/ 326767 w 757579"/>
                  <a:gd name="connsiteY76" fmla="*/ 98972 h 1086741"/>
                  <a:gd name="connsiteX77" fmla="*/ 248092 w 757579"/>
                  <a:gd name="connsiteY77" fmla="*/ 154544 h 1086741"/>
                  <a:gd name="connsiteX78" fmla="*/ 211960 w 757579"/>
                  <a:gd name="connsiteY78" fmla="*/ 186274 h 1086741"/>
                  <a:gd name="connsiteX79" fmla="*/ 178220 w 757579"/>
                  <a:gd name="connsiteY79" fmla="*/ 220397 h 1086741"/>
                  <a:gd name="connsiteX80" fmla="*/ 118483 w 757579"/>
                  <a:gd name="connsiteY80" fmla="*/ 295173 h 1086741"/>
                  <a:gd name="connsiteX81" fmla="*/ 92809 w 757579"/>
                  <a:gd name="connsiteY81" fmla="*/ 335471 h 1086741"/>
                  <a:gd name="connsiteX82" fmla="*/ 86812 w 757579"/>
                  <a:gd name="connsiteY82" fmla="*/ 345840 h 1086741"/>
                  <a:gd name="connsiteX83" fmla="*/ 81021 w 757579"/>
                  <a:gd name="connsiteY83" fmla="*/ 356269 h 1086741"/>
                  <a:gd name="connsiteX84" fmla="*/ 79603 w 757579"/>
                  <a:gd name="connsiteY84" fmla="*/ 358869 h 1086741"/>
                  <a:gd name="connsiteX85" fmla="*/ 78894 w 757579"/>
                  <a:gd name="connsiteY85" fmla="*/ 360169 h 1086741"/>
                  <a:gd name="connsiteX86" fmla="*/ 78214 w 757579"/>
                  <a:gd name="connsiteY86" fmla="*/ 361469 h 1086741"/>
                  <a:gd name="connsiteX87" fmla="*/ 75496 w 757579"/>
                  <a:gd name="connsiteY87" fmla="*/ 366669 h 1086741"/>
                  <a:gd name="connsiteX88" fmla="*/ 72778 w 757579"/>
                  <a:gd name="connsiteY88" fmla="*/ 371928 h 1086741"/>
                  <a:gd name="connsiteX89" fmla="*/ 71360 w 757579"/>
                  <a:gd name="connsiteY89" fmla="*/ 374675 h 1086741"/>
                  <a:gd name="connsiteX90" fmla="*/ 70001 w 757579"/>
                  <a:gd name="connsiteY90" fmla="*/ 377423 h 1086741"/>
                  <a:gd name="connsiteX91" fmla="*/ 64920 w 757579"/>
                  <a:gd name="connsiteY91" fmla="*/ 387822 h 1086741"/>
                  <a:gd name="connsiteX92" fmla="*/ 63472 w 757579"/>
                  <a:gd name="connsiteY92" fmla="*/ 390895 h 1086741"/>
                  <a:gd name="connsiteX93" fmla="*/ 62261 w 757579"/>
                  <a:gd name="connsiteY93" fmla="*/ 393524 h 1086741"/>
                  <a:gd name="connsiteX94" fmla="*/ 59809 w 757579"/>
                  <a:gd name="connsiteY94" fmla="*/ 398931 h 1086741"/>
                  <a:gd name="connsiteX95" fmla="*/ 57357 w 757579"/>
                  <a:gd name="connsiteY95" fmla="*/ 404337 h 1086741"/>
                  <a:gd name="connsiteX96" fmla="*/ 55023 w 757579"/>
                  <a:gd name="connsiteY96" fmla="*/ 409744 h 1086741"/>
                  <a:gd name="connsiteX97" fmla="*/ 52718 w 757579"/>
                  <a:gd name="connsiteY97" fmla="*/ 415121 h 1086741"/>
                  <a:gd name="connsiteX98" fmla="*/ 51536 w 757579"/>
                  <a:gd name="connsiteY98" fmla="*/ 417839 h 1086741"/>
                  <a:gd name="connsiteX99" fmla="*/ 50945 w 757579"/>
                  <a:gd name="connsiteY99" fmla="*/ 419227 h 1086741"/>
                  <a:gd name="connsiteX100" fmla="*/ 50355 w 757579"/>
                  <a:gd name="connsiteY100" fmla="*/ 420705 h 1086741"/>
                  <a:gd name="connsiteX101" fmla="*/ 45982 w 757579"/>
                  <a:gd name="connsiteY101" fmla="*/ 431636 h 1086741"/>
                  <a:gd name="connsiteX102" fmla="*/ 44859 w 757579"/>
                  <a:gd name="connsiteY102" fmla="*/ 434472 h 1086741"/>
                  <a:gd name="connsiteX103" fmla="*/ 44269 w 757579"/>
                  <a:gd name="connsiteY103" fmla="*/ 436008 h 1086741"/>
                  <a:gd name="connsiteX104" fmla="*/ 43766 w 757579"/>
                  <a:gd name="connsiteY104" fmla="*/ 437397 h 1086741"/>
                  <a:gd name="connsiteX105" fmla="*/ 41728 w 757579"/>
                  <a:gd name="connsiteY105" fmla="*/ 442863 h 1086741"/>
                  <a:gd name="connsiteX106" fmla="*/ 33869 w 757579"/>
                  <a:gd name="connsiteY106" fmla="*/ 465286 h 1086741"/>
                  <a:gd name="connsiteX107" fmla="*/ 20604 w 757579"/>
                  <a:gd name="connsiteY107" fmla="*/ 510872 h 1086741"/>
                  <a:gd name="connsiteX108" fmla="*/ 10589 w 757579"/>
                  <a:gd name="connsiteY108" fmla="*/ 557168 h 1086741"/>
                  <a:gd name="connsiteX109" fmla="*/ 3557 w 757579"/>
                  <a:gd name="connsiteY109" fmla="*/ 745185 h 1086741"/>
                  <a:gd name="connsiteX110" fmla="*/ 19895 w 757579"/>
                  <a:gd name="connsiteY110" fmla="*/ 837598 h 1086741"/>
                  <a:gd name="connsiteX111" fmla="*/ 49114 w 757579"/>
                  <a:gd name="connsiteY111" fmla="*/ 926466 h 1086741"/>
                  <a:gd name="connsiteX112" fmla="*/ 142856 w 757579"/>
                  <a:gd name="connsiteY112" fmla="*/ 1086742 h 1086741"/>
                  <a:gd name="connsiteX113" fmla="*/ 57327 w 757579"/>
                  <a:gd name="connsiteY113" fmla="*/ 923305 h 1086741"/>
                  <a:gd name="connsiteX114" fmla="*/ 32776 w 757579"/>
                  <a:gd name="connsiteY114" fmla="*/ 834673 h 1086741"/>
                  <a:gd name="connsiteX115" fmla="*/ 21136 w 757579"/>
                  <a:gd name="connsiteY115" fmla="*/ 743767 h 1086741"/>
                  <a:gd name="connsiteX116" fmla="*/ 36499 w 757579"/>
                  <a:gd name="connsiteY116" fmla="*/ 562427 h 1086741"/>
                  <a:gd name="connsiteX117" fmla="*/ 48198 w 757579"/>
                  <a:gd name="connsiteY117" fmla="*/ 518524 h 1086741"/>
                  <a:gd name="connsiteX118" fmla="*/ 62911 w 757579"/>
                  <a:gd name="connsiteY118" fmla="*/ 475627 h 1086741"/>
                  <a:gd name="connsiteX119" fmla="*/ 71390 w 757579"/>
                  <a:gd name="connsiteY119" fmla="*/ 454621 h 1086741"/>
                  <a:gd name="connsiteX120" fmla="*/ 73665 w 757579"/>
                  <a:gd name="connsiteY120" fmla="*/ 449303 h 1086741"/>
                  <a:gd name="connsiteX121" fmla="*/ 74226 w 757579"/>
                  <a:gd name="connsiteY121" fmla="*/ 448003 h 1086741"/>
                  <a:gd name="connsiteX122" fmla="*/ 74728 w 757579"/>
                  <a:gd name="connsiteY122" fmla="*/ 446851 h 1086741"/>
                  <a:gd name="connsiteX123" fmla="*/ 75851 w 757579"/>
                  <a:gd name="connsiteY123" fmla="*/ 444369 h 1086741"/>
                  <a:gd name="connsiteX124" fmla="*/ 80608 w 757579"/>
                  <a:gd name="connsiteY124" fmla="*/ 433940 h 1086741"/>
                  <a:gd name="connsiteX125" fmla="*/ 81139 w 757579"/>
                  <a:gd name="connsiteY125" fmla="*/ 432759 h 1086741"/>
                  <a:gd name="connsiteX126" fmla="*/ 81730 w 757579"/>
                  <a:gd name="connsiteY126" fmla="*/ 431518 h 1086741"/>
                  <a:gd name="connsiteX127" fmla="*/ 82971 w 757579"/>
                  <a:gd name="connsiteY127" fmla="*/ 428977 h 1086741"/>
                  <a:gd name="connsiteX128" fmla="*/ 85482 w 757579"/>
                  <a:gd name="connsiteY128" fmla="*/ 423807 h 1086741"/>
                  <a:gd name="connsiteX129" fmla="*/ 87993 w 757579"/>
                  <a:gd name="connsiteY129" fmla="*/ 418666 h 1086741"/>
                  <a:gd name="connsiteX130" fmla="*/ 90593 w 757579"/>
                  <a:gd name="connsiteY130" fmla="*/ 413614 h 1086741"/>
                  <a:gd name="connsiteX131" fmla="*/ 93193 w 757579"/>
                  <a:gd name="connsiteY131" fmla="*/ 408562 h 1086741"/>
                  <a:gd name="connsiteX132" fmla="*/ 94523 w 757579"/>
                  <a:gd name="connsiteY132" fmla="*/ 405992 h 1086741"/>
                  <a:gd name="connsiteX133" fmla="*/ 95645 w 757579"/>
                  <a:gd name="connsiteY133" fmla="*/ 403865 h 1086741"/>
                  <a:gd name="connsiteX134" fmla="*/ 101229 w 757579"/>
                  <a:gd name="connsiteY134" fmla="*/ 393642 h 1086741"/>
                  <a:gd name="connsiteX135" fmla="*/ 102559 w 757579"/>
                  <a:gd name="connsiteY135" fmla="*/ 391249 h 1086741"/>
                  <a:gd name="connsiteX136" fmla="*/ 103918 w 757579"/>
                  <a:gd name="connsiteY136" fmla="*/ 388915 h 1086741"/>
                  <a:gd name="connsiteX137" fmla="*/ 106783 w 757579"/>
                  <a:gd name="connsiteY137" fmla="*/ 384011 h 1086741"/>
                  <a:gd name="connsiteX138" fmla="*/ 109649 w 757579"/>
                  <a:gd name="connsiteY138" fmla="*/ 379048 h 1086741"/>
                  <a:gd name="connsiteX139" fmla="*/ 110358 w 757579"/>
                  <a:gd name="connsiteY139" fmla="*/ 377807 h 1086741"/>
                  <a:gd name="connsiteX140" fmla="*/ 111097 w 757579"/>
                  <a:gd name="connsiteY140" fmla="*/ 376596 h 1086741"/>
                  <a:gd name="connsiteX141" fmla="*/ 112574 w 757579"/>
                  <a:gd name="connsiteY141" fmla="*/ 374203 h 1086741"/>
                  <a:gd name="connsiteX142" fmla="*/ 118512 w 757579"/>
                  <a:gd name="connsiteY142" fmla="*/ 364630 h 1086741"/>
                  <a:gd name="connsiteX143" fmla="*/ 124569 w 757579"/>
                  <a:gd name="connsiteY143" fmla="*/ 355176 h 1086741"/>
                  <a:gd name="connsiteX144" fmla="*/ 150567 w 757579"/>
                  <a:gd name="connsiteY144" fmla="*/ 318394 h 1086741"/>
                  <a:gd name="connsiteX145" fmla="*/ 209891 w 757579"/>
                  <a:gd name="connsiteY145" fmla="*/ 250975 h 1086741"/>
                  <a:gd name="connsiteX146" fmla="*/ 242892 w 757579"/>
                  <a:gd name="connsiteY146" fmla="*/ 220634 h 1086741"/>
                  <a:gd name="connsiteX147" fmla="*/ 277872 w 757579"/>
                  <a:gd name="connsiteY147" fmla="*/ 192744 h 1086741"/>
                  <a:gd name="connsiteX148" fmla="*/ 353091 w 757579"/>
                  <a:gd name="connsiteY148" fmla="*/ 144794 h 1086741"/>
                  <a:gd name="connsiteX149" fmla="*/ 519009 w 757579"/>
                  <a:gd name="connsiteY149" fmla="*/ 83166 h 1086741"/>
                  <a:gd name="connsiteX150" fmla="*/ 524415 w 757579"/>
                  <a:gd name="connsiteY150" fmla="*/ 81984 h 1086741"/>
                  <a:gd name="connsiteX151" fmla="*/ 529851 w 757579"/>
                  <a:gd name="connsiteY151" fmla="*/ 80921 h 1086741"/>
                  <a:gd name="connsiteX152" fmla="*/ 535258 w 757579"/>
                  <a:gd name="connsiteY152" fmla="*/ 79857 h 1086741"/>
                  <a:gd name="connsiteX153" fmla="*/ 540694 w 757579"/>
                  <a:gd name="connsiteY153" fmla="*/ 78882 h 1086741"/>
                  <a:gd name="connsiteX154" fmla="*/ 546130 w 757579"/>
                  <a:gd name="connsiteY154" fmla="*/ 77907 h 1086741"/>
                  <a:gd name="connsiteX155" fmla="*/ 551566 w 757579"/>
                  <a:gd name="connsiteY155" fmla="*/ 77021 h 1086741"/>
                  <a:gd name="connsiteX156" fmla="*/ 557002 w 757579"/>
                  <a:gd name="connsiteY156" fmla="*/ 76164 h 1086741"/>
                  <a:gd name="connsiteX157" fmla="*/ 559720 w 757579"/>
                  <a:gd name="connsiteY157" fmla="*/ 75750 h 1086741"/>
                  <a:gd name="connsiteX158" fmla="*/ 562438 w 757579"/>
                  <a:gd name="connsiteY158" fmla="*/ 75366 h 1086741"/>
                  <a:gd name="connsiteX159" fmla="*/ 573311 w 757579"/>
                  <a:gd name="connsiteY159" fmla="*/ 73889 h 1086741"/>
                  <a:gd name="connsiteX160" fmla="*/ 578776 w 757579"/>
                  <a:gd name="connsiteY160" fmla="*/ 73210 h 1086741"/>
                  <a:gd name="connsiteX161" fmla="*/ 581524 w 757579"/>
                  <a:gd name="connsiteY161" fmla="*/ 72885 h 1086741"/>
                  <a:gd name="connsiteX162" fmla="*/ 584360 w 757579"/>
                  <a:gd name="connsiteY162" fmla="*/ 72589 h 1086741"/>
                  <a:gd name="connsiteX163" fmla="*/ 595616 w 757579"/>
                  <a:gd name="connsiteY163" fmla="*/ 71437 h 1086741"/>
                  <a:gd name="connsiteX164" fmla="*/ 606459 w 757579"/>
                  <a:gd name="connsiteY164" fmla="*/ 70610 h 1086741"/>
                  <a:gd name="connsiteX165" fmla="*/ 609354 w 757579"/>
                  <a:gd name="connsiteY165" fmla="*/ 70373 h 1086741"/>
                  <a:gd name="connsiteX166" fmla="*/ 610595 w 757579"/>
                  <a:gd name="connsiteY166" fmla="*/ 70285 h 1086741"/>
                  <a:gd name="connsiteX167" fmla="*/ 611658 w 757579"/>
                  <a:gd name="connsiteY167" fmla="*/ 70226 h 1086741"/>
                  <a:gd name="connsiteX168" fmla="*/ 617154 w 757579"/>
                  <a:gd name="connsiteY168" fmla="*/ 69960 h 1086741"/>
                  <a:gd name="connsiteX169" fmla="*/ 622737 w 757579"/>
                  <a:gd name="connsiteY169" fmla="*/ 69664 h 1086741"/>
                  <a:gd name="connsiteX170" fmla="*/ 625544 w 757579"/>
                  <a:gd name="connsiteY170" fmla="*/ 69517 h 1086741"/>
                  <a:gd name="connsiteX171" fmla="*/ 626933 w 757579"/>
                  <a:gd name="connsiteY171" fmla="*/ 69458 h 1086741"/>
                  <a:gd name="connsiteX172" fmla="*/ 628351 w 757579"/>
                  <a:gd name="connsiteY172" fmla="*/ 69458 h 1086741"/>
                  <a:gd name="connsiteX173" fmla="*/ 639666 w 757579"/>
                  <a:gd name="connsiteY173" fmla="*/ 69103 h 1086741"/>
                  <a:gd name="connsiteX174" fmla="*/ 644541 w 757579"/>
                  <a:gd name="connsiteY174" fmla="*/ 69074 h 1086741"/>
                  <a:gd name="connsiteX175" fmla="*/ 650243 w 757579"/>
                  <a:gd name="connsiteY175" fmla="*/ 69074 h 1086741"/>
                  <a:gd name="connsiteX176" fmla="*/ 656033 w 757579"/>
                  <a:gd name="connsiteY176" fmla="*/ 69074 h 1086741"/>
                  <a:gd name="connsiteX177" fmla="*/ 658485 w 757579"/>
                  <a:gd name="connsiteY177" fmla="*/ 69074 h 1086741"/>
                  <a:gd name="connsiteX178" fmla="*/ 660849 w 757579"/>
                  <a:gd name="connsiteY178" fmla="*/ 69162 h 1086741"/>
                  <a:gd name="connsiteX179" fmla="*/ 672371 w 757579"/>
                  <a:gd name="connsiteY179" fmla="*/ 69428 h 1086741"/>
                  <a:gd name="connsiteX180" fmla="*/ 683361 w 757579"/>
                  <a:gd name="connsiteY180" fmla="*/ 69960 h 1086741"/>
                  <a:gd name="connsiteX181" fmla="*/ 688502 w 757579"/>
                  <a:gd name="connsiteY181" fmla="*/ 70226 h 1086741"/>
                  <a:gd name="connsiteX182" fmla="*/ 689122 w 757579"/>
                  <a:gd name="connsiteY182" fmla="*/ 70226 h 1086741"/>
                  <a:gd name="connsiteX183" fmla="*/ 689802 w 757579"/>
                  <a:gd name="connsiteY183" fmla="*/ 70314 h 1086741"/>
                  <a:gd name="connsiteX184" fmla="*/ 691220 w 757579"/>
                  <a:gd name="connsiteY184" fmla="*/ 70433 h 1086741"/>
                  <a:gd name="connsiteX185" fmla="*/ 694056 w 757579"/>
                  <a:gd name="connsiteY185" fmla="*/ 70639 h 1086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757579" h="1086741">
                    <a:moveTo>
                      <a:pt x="694086" y="70610"/>
                    </a:moveTo>
                    <a:cubicBezTo>
                      <a:pt x="696154" y="70758"/>
                      <a:pt x="698311" y="70846"/>
                      <a:pt x="700379" y="70876"/>
                    </a:cubicBezTo>
                    <a:cubicBezTo>
                      <a:pt x="700881" y="70876"/>
                      <a:pt x="701354" y="70876"/>
                      <a:pt x="701856" y="70876"/>
                    </a:cubicBezTo>
                    <a:cubicBezTo>
                      <a:pt x="702269" y="70876"/>
                      <a:pt x="702713" y="70876"/>
                      <a:pt x="703126" y="70876"/>
                    </a:cubicBezTo>
                    <a:cubicBezTo>
                      <a:pt x="703983" y="70876"/>
                      <a:pt x="704810" y="70817"/>
                      <a:pt x="705637" y="70758"/>
                    </a:cubicBezTo>
                    <a:cubicBezTo>
                      <a:pt x="706406" y="70698"/>
                      <a:pt x="707499" y="70669"/>
                      <a:pt x="708474" y="70610"/>
                    </a:cubicBezTo>
                    <a:cubicBezTo>
                      <a:pt x="709478" y="70551"/>
                      <a:pt x="710453" y="70492"/>
                      <a:pt x="711458" y="70403"/>
                    </a:cubicBezTo>
                    <a:cubicBezTo>
                      <a:pt x="713437" y="70226"/>
                      <a:pt x="715357" y="70019"/>
                      <a:pt x="717248" y="69724"/>
                    </a:cubicBezTo>
                    <a:cubicBezTo>
                      <a:pt x="717721" y="69664"/>
                      <a:pt x="718194" y="69576"/>
                      <a:pt x="718666" y="69517"/>
                    </a:cubicBezTo>
                    <a:cubicBezTo>
                      <a:pt x="718784" y="69517"/>
                      <a:pt x="718873" y="69487"/>
                      <a:pt x="718962" y="69458"/>
                    </a:cubicBezTo>
                    <a:lnTo>
                      <a:pt x="719228" y="69399"/>
                    </a:lnTo>
                    <a:lnTo>
                      <a:pt x="719759" y="69251"/>
                    </a:lnTo>
                    <a:cubicBezTo>
                      <a:pt x="720468" y="69074"/>
                      <a:pt x="721030" y="68837"/>
                      <a:pt x="722064" y="68689"/>
                    </a:cubicBezTo>
                    <a:cubicBezTo>
                      <a:pt x="723896" y="68335"/>
                      <a:pt x="725639" y="67951"/>
                      <a:pt x="727352" y="67508"/>
                    </a:cubicBezTo>
                    <a:cubicBezTo>
                      <a:pt x="730720" y="66592"/>
                      <a:pt x="734029" y="65499"/>
                      <a:pt x="737013" y="64199"/>
                    </a:cubicBezTo>
                    <a:cubicBezTo>
                      <a:pt x="737574" y="63874"/>
                      <a:pt x="738106" y="63519"/>
                      <a:pt x="738667" y="63165"/>
                    </a:cubicBezTo>
                    <a:cubicBezTo>
                      <a:pt x="738933" y="62988"/>
                      <a:pt x="739229" y="62810"/>
                      <a:pt x="739495" y="62633"/>
                    </a:cubicBezTo>
                    <a:cubicBezTo>
                      <a:pt x="739849" y="62456"/>
                      <a:pt x="740174" y="62278"/>
                      <a:pt x="740529" y="62101"/>
                    </a:cubicBezTo>
                    <a:cubicBezTo>
                      <a:pt x="741888" y="61392"/>
                      <a:pt x="743188" y="60624"/>
                      <a:pt x="744399" y="59826"/>
                    </a:cubicBezTo>
                    <a:cubicBezTo>
                      <a:pt x="746851" y="58231"/>
                      <a:pt x="749008" y="56429"/>
                      <a:pt x="750810" y="54479"/>
                    </a:cubicBezTo>
                    <a:cubicBezTo>
                      <a:pt x="754444" y="50579"/>
                      <a:pt x="756778" y="46059"/>
                      <a:pt x="757398" y="41007"/>
                    </a:cubicBezTo>
                    <a:cubicBezTo>
                      <a:pt x="758048" y="35984"/>
                      <a:pt x="756926" y="31021"/>
                      <a:pt x="754355" y="26324"/>
                    </a:cubicBezTo>
                    <a:cubicBezTo>
                      <a:pt x="753085" y="23990"/>
                      <a:pt x="751430" y="21715"/>
                      <a:pt x="749481" y="19558"/>
                    </a:cubicBezTo>
                    <a:cubicBezTo>
                      <a:pt x="748506" y="18465"/>
                      <a:pt x="747442" y="17431"/>
                      <a:pt x="746290" y="16397"/>
                    </a:cubicBezTo>
                    <a:cubicBezTo>
                      <a:pt x="745994" y="16131"/>
                      <a:pt x="745728" y="15895"/>
                      <a:pt x="745433" y="15629"/>
                    </a:cubicBezTo>
                    <a:cubicBezTo>
                      <a:pt x="745078" y="15363"/>
                      <a:pt x="744694" y="15097"/>
                      <a:pt x="744310" y="14861"/>
                    </a:cubicBezTo>
                    <a:cubicBezTo>
                      <a:pt x="743542" y="14358"/>
                      <a:pt x="742715" y="13856"/>
                      <a:pt x="741888" y="13354"/>
                    </a:cubicBezTo>
                    <a:cubicBezTo>
                      <a:pt x="739288" y="11493"/>
                      <a:pt x="736511" y="9779"/>
                      <a:pt x="733350" y="8213"/>
                    </a:cubicBezTo>
                    <a:cubicBezTo>
                      <a:pt x="731784" y="7416"/>
                      <a:pt x="730129" y="6677"/>
                      <a:pt x="728475" y="5997"/>
                    </a:cubicBezTo>
                    <a:cubicBezTo>
                      <a:pt x="727736" y="5643"/>
                      <a:pt x="726525" y="5318"/>
                      <a:pt x="725461" y="4993"/>
                    </a:cubicBezTo>
                    <a:cubicBezTo>
                      <a:pt x="724930" y="4845"/>
                      <a:pt x="724368" y="4668"/>
                      <a:pt x="723836" y="4520"/>
                    </a:cubicBezTo>
                    <a:cubicBezTo>
                      <a:pt x="723393" y="4372"/>
                      <a:pt x="722950" y="4225"/>
                      <a:pt x="722507" y="4107"/>
                    </a:cubicBezTo>
                    <a:cubicBezTo>
                      <a:pt x="720705" y="3545"/>
                      <a:pt x="718843" y="3043"/>
                      <a:pt x="716953" y="2600"/>
                    </a:cubicBezTo>
                    <a:cubicBezTo>
                      <a:pt x="716007" y="2364"/>
                      <a:pt x="715062" y="2157"/>
                      <a:pt x="714087" y="1950"/>
                    </a:cubicBezTo>
                    <a:cubicBezTo>
                      <a:pt x="713112" y="1743"/>
                      <a:pt x="712226" y="1566"/>
                      <a:pt x="710955" y="1389"/>
                    </a:cubicBezTo>
                    <a:cubicBezTo>
                      <a:pt x="709774" y="1211"/>
                      <a:pt x="708592" y="1064"/>
                      <a:pt x="707410" y="916"/>
                    </a:cubicBezTo>
                    <a:cubicBezTo>
                      <a:pt x="706819" y="857"/>
                      <a:pt x="706199" y="798"/>
                      <a:pt x="705608" y="709"/>
                    </a:cubicBezTo>
                    <a:cubicBezTo>
                      <a:pt x="705076" y="650"/>
                      <a:pt x="704515" y="620"/>
                      <a:pt x="703983" y="561"/>
                    </a:cubicBezTo>
                    <a:cubicBezTo>
                      <a:pt x="701885" y="384"/>
                      <a:pt x="699817" y="266"/>
                      <a:pt x="697631" y="207"/>
                    </a:cubicBezTo>
                    <a:lnTo>
                      <a:pt x="694677" y="118"/>
                    </a:lnTo>
                    <a:lnTo>
                      <a:pt x="693199" y="118"/>
                    </a:lnTo>
                    <a:cubicBezTo>
                      <a:pt x="693199" y="118"/>
                      <a:pt x="692402" y="59"/>
                      <a:pt x="692402" y="59"/>
                    </a:cubicBezTo>
                    <a:lnTo>
                      <a:pt x="691575" y="59"/>
                    </a:lnTo>
                    <a:cubicBezTo>
                      <a:pt x="691575" y="59"/>
                      <a:pt x="685134" y="0"/>
                      <a:pt x="685134" y="0"/>
                    </a:cubicBezTo>
                    <a:lnTo>
                      <a:pt x="672932" y="0"/>
                    </a:lnTo>
                    <a:cubicBezTo>
                      <a:pt x="672932" y="0"/>
                      <a:pt x="661263" y="295"/>
                      <a:pt x="661263" y="295"/>
                    </a:cubicBezTo>
                    <a:lnTo>
                      <a:pt x="659608" y="295"/>
                    </a:lnTo>
                    <a:cubicBezTo>
                      <a:pt x="659608" y="295"/>
                      <a:pt x="657806" y="355"/>
                      <a:pt x="657806" y="355"/>
                    </a:cubicBezTo>
                    <a:cubicBezTo>
                      <a:pt x="656624" y="384"/>
                      <a:pt x="655531" y="443"/>
                      <a:pt x="654467" y="473"/>
                    </a:cubicBezTo>
                    <a:lnTo>
                      <a:pt x="648677" y="768"/>
                    </a:lnTo>
                    <a:lnTo>
                      <a:pt x="642798" y="1064"/>
                    </a:lnTo>
                    <a:cubicBezTo>
                      <a:pt x="640730" y="1152"/>
                      <a:pt x="638484" y="1270"/>
                      <a:pt x="636091" y="1448"/>
                    </a:cubicBezTo>
                    <a:lnTo>
                      <a:pt x="624244" y="2334"/>
                    </a:lnTo>
                    <a:lnTo>
                      <a:pt x="622767" y="2452"/>
                    </a:lnTo>
                    <a:lnTo>
                      <a:pt x="621260" y="2600"/>
                    </a:lnTo>
                    <a:lnTo>
                      <a:pt x="618276" y="2895"/>
                    </a:lnTo>
                    <a:lnTo>
                      <a:pt x="612308" y="3486"/>
                    </a:lnTo>
                    <a:lnTo>
                      <a:pt x="606222" y="4077"/>
                    </a:lnTo>
                    <a:cubicBezTo>
                      <a:pt x="605602" y="4136"/>
                      <a:pt x="605011" y="4195"/>
                      <a:pt x="604391" y="4284"/>
                    </a:cubicBezTo>
                    <a:lnTo>
                      <a:pt x="602736" y="4491"/>
                    </a:lnTo>
                    <a:lnTo>
                      <a:pt x="599870" y="4845"/>
                    </a:lnTo>
                    <a:lnTo>
                      <a:pt x="587639" y="6381"/>
                    </a:lnTo>
                    <a:lnTo>
                      <a:pt x="575881" y="8154"/>
                    </a:lnTo>
                    <a:lnTo>
                      <a:pt x="572956" y="8597"/>
                    </a:lnTo>
                    <a:cubicBezTo>
                      <a:pt x="571981" y="8745"/>
                      <a:pt x="570977" y="8922"/>
                      <a:pt x="569972" y="9100"/>
                    </a:cubicBezTo>
                    <a:lnTo>
                      <a:pt x="563975" y="10134"/>
                    </a:lnTo>
                    <a:cubicBezTo>
                      <a:pt x="559986" y="10784"/>
                      <a:pt x="555939" y="11581"/>
                      <a:pt x="551921" y="12349"/>
                    </a:cubicBezTo>
                    <a:lnTo>
                      <a:pt x="548907" y="12911"/>
                    </a:lnTo>
                    <a:cubicBezTo>
                      <a:pt x="547903" y="13088"/>
                      <a:pt x="546898" y="13295"/>
                      <a:pt x="545923" y="13502"/>
                    </a:cubicBezTo>
                    <a:lnTo>
                      <a:pt x="539955" y="14742"/>
                    </a:lnTo>
                    <a:cubicBezTo>
                      <a:pt x="537976" y="15156"/>
                      <a:pt x="535967" y="15570"/>
                      <a:pt x="534017" y="16013"/>
                    </a:cubicBezTo>
                    <a:lnTo>
                      <a:pt x="528079" y="17372"/>
                    </a:lnTo>
                    <a:lnTo>
                      <a:pt x="522141" y="18731"/>
                    </a:lnTo>
                    <a:lnTo>
                      <a:pt x="516232" y="20208"/>
                    </a:lnTo>
                    <a:lnTo>
                      <a:pt x="510323" y="21685"/>
                    </a:lnTo>
                    <a:lnTo>
                      <a:pt x="504444" y="23251"/>
                    </a:lnTo>
                    <a:cubicBezTo>
                      <a:pt x="441840" y="40002"/>
                      <a:pt x="381807" y="65587"/>
                      <a:pt x="326767" y="98972"/>
                    </a:cubicBezTo>
                    <a:cubicBezTo>
                      <a:pt x="299232" y="115664"/>
                      <a:pt x="272938" y="134247"/>
                      <a:pt x="248092" y="154544"/>
                    </a:cubicBezTo>
                    <a:cubicBezTo>
                      <a:pt x="235683" y="164707"/>
                      <a:pt x="223600" y="175284"/>
                      <a:pt x="211960" y="186274"/>
                    </a:cubicBezTo>
                    <a:cubicBezTo>
                      <a:pt x="200319" y="197264"/>
                      <a:pt x="189033" y="208639"/>
                      <a:pt x="178220" y="220397"/>
                    </a:cubicBezTo>
                    <a:cubicBezTo>
                      <a:pt x="156535" y="243914"/>
                      <a:pt x="136564" y="268908"/>
                      <a:pt x="118483" y="295173"/>
                    </a:cubicBezTo>
                    <a:cubicBezTo>
                      <a:pt x="109442" y="308290"/>
                      <a:pt x="100875" y="321733"/>
                      <a:pt x="92809" y="335471"/>
                    </a:cubicBezTo>
                    <a:cubicBezTo>
                      <a:pt x="90741" y="338868"/>
                      <a:pt x="88821" y="342384"/>
                      <a:pt x="86812" y="345840"/>
                    </a:cubicBezTo>
                    <a:cubicBezTo>
                      <a:pt x="84803" y="349297"/>
                      <a:pt x="82941" y="352813"/>
                      <a:pt x="81021" y="356269"/>
                    </a:cubicBezTo>
                    <a:lnTo>
                      <a:pt x="79603" y="358869"/>
                    </a:lnTo>
                    <a:lnTo>
                      <a:pt x="78894" y="360169"/>
                    </a:lnTo>
                    <a:lnTo>
                      <a:pt x="78214" y="361469"/>
                    </a:lnTo>
                    <a:lnTo>
                      <a:pt x="75496" y="366669"/>
                    </a:lnTo>
                    <a:lnTo>
                      <a:pt x="72778" y="371928"/>
                    </a:lnTo>
                    <a:cubicBezTo>
                      <a:pt x="72306" y="372844"/>
                      <a:pt x="71803" y="373759"/>
                      <a:pt x="71360" y="374675"/>
                    </a:cubicBezTo>
                    <a:lnTo>
                      <a:pt x="70001" y="377423"/>
                    </a:lnTo>
                    <a:lnTo>
                      <a:pt x="64920" y="387822"/>
                    </a:lnTo>
                    <a:lnTo>
                      <a:pt x="63472" y="390895"/>
                    </a:lnTo>
                    <a:lnTo>
                      <a:pt x="62261" y="393524"/>
                    </a:lnTo>
                    <a:lnTo>
                      <a:pt x="59809" y="398931"/>
                    </a:lnTo>
                    <a:lnTo>
                      <a:pt x="57357" y="404337"/>
                    </a:lnTo>
                    <a:cubicBezTo>
                      <a:pt x="56559" y="406140"/>
                      <a:pt x="55820" y="407942"/>
                      <a:pt x="55023" y="409744"/>
                    </a:cubicBezTo>
                    <a:lnTo>
                      <a:pt x="52718" y="415121"/>
                    </a:lnTo>
                    <a:lnTo>
                      <a:pt x="51536" y="417839"/>
                    </a:lnTo>
                    <a:cubicBezTo>
                      <a:pt x="51330" y="418312"/>
                      <a:pt x="51152" y="418725"/>
                      <a:pt x="50945" y="419227"/>
                    </a:cubicBezTo>
                    <a:lnTo>
                      <a:pt x="50355" y="420705"/>
                    </a:lnTo>
                    <a:lnTo>
                      <a:pt x="45982" y="431636"/>
                    </a:lnTo>
                    <a:lnTo>
                      <a:pt x="44859" y="434472"/>
                    </a:lnTo>
                    <a:cubicBezTo>
                      <a:pt x="44653" y="434974"/>
                      <a:pt x="44475" y="435477"/>
                      <a:pt x="44269" y="436008"/>
                    </a:cubicBezTo>
                    <a:lnTo>
                      <a:pt x="43766" y="437397"/>
                    </a:lnTo>
                    <a:lnTo>
                      <a:pt x="41728" y="442863"/>
                    </a:lnTo>
                    <a:cubicBezTo>
                      <a:pt x="38980" y="450278"/>
                      <a:pt x="36351" y="457782"/>
                      <a:pt x="33869" y="465286"/>
                    </a:cubicBezTo>
                    <a:cubicBezTo>
                      <a:pt x="28906" y="480324"/>
                      <a:pt x="24504" y="495539"/>
                      <a:pt x="20604" y="510872"/>
                    </a:cubicBezTo>
                    <a:cubicBezTo>
                      <a:pt x="16734" y="526176"/>
                      <a:pt x="13366" y="541657"/>
                      <a:pt x="10589" y="557168"/>
                    </a:cubicBezTo>
                    <a:cubicBezTo>
                      <a:pt x="-549" y="619299"/>
                      <a:pt x="-2913" y="682788"/>
                      <a:pt x="3557" y="745185"/>
                    </a:cubicBezTo>
                    <a:cubicBezTo>
                      <a:pt x="6807" y="776383"/>
                      <a:pt x="12273" y="807286"/>
                      <a:pt x="19895" y="837598"/>
                    </a:cubicBezTo>
                    <a:cubicBezTo>
                      <a:pt x="27517" y="867910"/>
                      <a:pt x="37296" y="897631"/>
                      <a:pt x="49114" y="926466"/>
                    </a:cubicBezTo>
                    <a:cubicBezTo>
                      <a:pt x="72719" y="984136"/>
                      <a:pt x="104420" y="1038230"/>
                      <a:pt x="142856" y="1086742"/>
                    </a:cubicBezTo>
                    <a:cubicBezTo>
                      <a:pt x="106754" y="1036458"/>
                      <a:pt x="77889" y="981270"/>
                      <a:pt x="57327" y="923305"/>
                    </a:cubicBezTo>
                    <a:cubicBezTo>
                      <a:pt x="47046" y="894352"/>
                      <a:pt x="38833" y="864690"/>
                      <a:pt x="32776" y="834673"/>
                    </a:cubicBezTo>
                    <a:cubicBezTo>
                      <a:pt x="26720" y="804657"/>
                      <a:pt x="22849" y="774227"/>
                      <a:pt x="21136" y="743767"/>
                    </a:cubicBezTo>
                    <a:cubicBezTo>
                      <a:pt x="17709" y="682818"/>
                      <a:pt x="22967" y="621573"/>
                      <a:pt x="36499" y="562427"/>
                    </a:cubicBezTo>
                    <a:cubicBezTo>
                      <a:pt x="39867" y="547655"/>
                      <a:pt x="43766" y="533001"/>
                      <a:pt x="48198" y="518524"/>
                    </a:cubicBezTo>
                    <a:cubicBezTo>
                      <a:pt x="52600" y="504048"/>
                      <a:pt x="57504" y="489719"/>
                      <a:pt x="62911" y="475627"/>
                    </a:cubicBezTo>
                    <a:cubicBezTo>
                      <a:pt x="65629" y="468566"/>
                      <a:pt x="68435" y="461593"/>
                      <a:pt x="71390" y="454621"/>
                    </a:cubicBezTo>
                    <a:lnTo>
                      <a:pt x="73665" y="449303"/>
                    </a:lnTo>
                    <a:lnTo>
                      <a:pt x="74226" y="448003"/>
                    </a:lnTo>
                    <a:cubicBezTo>
                      <a:pt x="74403" y="447619"/>
                      <a:pt x="74551" y="447206"/>
                      <a:pt x="74728" y="446851"/>
                    </a:cubicBezTo>
                    <a:lnTo>
                      <a:pt x="75851" y="444369"/>
                    </a:lnTo>
                    <a:lnTo>
                      <a:pt x="80608" y="433940"/>
                    </a:lnTo>
                    <a:lnTo>
                      <a:pt x="81139" y="432759"/>
                    </a:lnTo>
                    <a:cubicBezTo>
                      <a:pt x="81317" y="432374"/>
                      <a:pt x="81553" y="431931"/>
                      <a:pt x="81730" y="431518"/>
                    </a:cubicBezTo>
                    <a:lnTo>
                      <a:pt x="82971" y="428977"/>
                    </a:lnTo>
                    <a:lnTo>
                      <a:pt x="85482" y="423807"/>
                    </a:lnTo>
                    <a:cubicBezTo>
                      <a:pt x="86309" y="422093"/>
                      <a:pt x="87137" y="420350"/>
                      <a:pt x="87993" y="418666"/>
                    </a:cubicBezTo>
                    <a:lnTo>
                      <a:pt x="90593" y="413614"/>
                    </a:lnTo>
                    <a:lnTo>
                      <a:pt x="93193" y="408562"/>
                    </a:lnTo>
                    <a:lnTo>
                      <a:pt x="94523" y="405992"/>
                    </a:lnTo>
                    <a:lnTo>
                      <a:pt x="95645" y="403865"/>
                    </a:lnTo>
                    <a:lnTo>
                      <a:pt x="101229" y="393642"/>
                    </a:lnTo>
                    <a:lnTo>
                      <a:pt x="102559" y="391249"/>
                    </a:lnTo>
                    <a:cubicBezTo>
                      <a:pt x="102972" y="390452"/>
                      <a:pt x="103445" y="389684"/>
                      <a:pt x="103918" y="388915"/>
                    </a:cubicBezTo>
                    <a:lnTo>
                      <a:pt x="106783" y="384011"/>
                    </a:lnTo>
                    <a:lnTo>
                      <a:pt x="109649" y="379048"/>
                    </a:lnTo>
                    <a:lnTo>
                      <a:pt x="110358" y="377807"/>
                    </a:lnTo>
                    <a:lnTo>
                      <a:pt x="111097" y="376596"/>
                    </a:lnTo>
                    <a:lnTo>
                      <a:pt x="112574" y="374203"/>
                    </a:lnTo>
                    <a:cubicBezTo>
                      <a:pt x="114553" y="371012"/>
                      <a:pt x="116474" y="367762"/>
                      <a:pt x="118512" y="364630"/>
                    </a:cubicBezTo>
                    <a:cubicBezTo>
                      <a:pt x="120521" y="361469"/>
                      <a:pt x="122471" y="358308"/>
                      <a:pt x="124569" y="355176"/>
                    </a:cubicBezTo>
                    <a:cubicBezTo>
                      <a:pt x="132812" y="342591"/>
                      <a:pt x="141468" y="330330"/>
                      <a:pt x="150567" y="318394"/>
                    </a:cubicBezTo>
                    <a:cubicBezTo>
                      <a:pt x="168737" y="294493"/>
                      <a:pt x="188590" y="271981"/>
                      <a:pt x="209891" y="250975"/>
                    </a:cubicBezTo>
                    <a:cubicBezTo>
                      <a:pt x="220527" y="240487"/>
                      <a:pt x="231547" y="230354"/>
                      <a:pt x="242892" y="220634"/>
                    </a:cubicBezTo>
                    <a:cubicBezTo>
                      <a:pt x="254237" y="210914"/>
                      <a:pt x="265907" y="201607"/>
                      <a:pt x="277872" y="192744"/>
                    </a:cubicBezTo>
                    <a:cubicBezTo>
                      <a:pt x="301832" y="174988"/>
                      <a:pt x="326974" y="158976"/>
                      <a:pt x="353091" y="144794"/>
                    </a:cubicBezTo>
                    <a:cubicBezTo>
                      <a:pt x="405295" y="116432"/>
                      <a:pt x="461369" y="95693"/>
                      <a:pt x="519009" y="83166"/>
                    </a:cubicBezTo>
                    <a:lnTo>
                      <a:pt x="524415" y="81984"/>
                    </a:lnTo>
                    <a:lnTo>
                      <a:pt x="529851" y="80921"/>
                    </a:lnTo>
                    <a:lnTo>
                      <a:pt x="535258" y="79857"/>
                    </a:lnTo>
                    <a:lnTo>
                      <a:pt x="540694" y="78882"/>
                    </a:lnTo>
                    <a:lnTo>
                      <a:pt x="546130" y="77907"/>
                    </a:lnTo>
                    <a:cubicBezTo>
                      <a:pt x="547932" y="77582"/>
                      <a:pt x="549764" y="77316"/>
                      <a:pt x="551566" y="77021"/>
                    </a:cubicBezTo>
                    <a:lnTo>
                      <a:pt x="557002" y="76164"/>
                    </a:lnTo>
                    <a:cubicBezTo>
                      <a:pt x="557918" y="76016"/>
                      <a:pt x="558804" y="75869"/>
                      <a:pt x="559720" y="75750"/>
                    </a:cubicBezTo>
                    <a:lnTo>
                      <a:pt x="562438" y="75366"/>
                    </a:lnTo>
                    <a:cubicBezTo>
                      <a:pt x="566043" y="74864"/>
                      <a:pt x="569618" y="74332"/>
                      <a:pt x="573311" y="73889"/>
                    </a:cubicBezTo>
                    <a:lnTo>
                      <a:pt x="578776" y="73210"/>
                    </a:lnTo>
                    <a:cubicBezTo>
                      <a:pt x="579692" y="73092"/>
                      <a:pt x="580578" y="72973"/>
                      <a:pt x="581524" y="72885"/>
                    </a:cubicBezTo>
                    <a:lnTo>
                      <a:pt x="584360" y="72589"/>
                    </a:lnTo>
                    <a:lnTo>
                      <a:pt x="595616" y="71437"/>
                    </a:lnTo>
                    <a:lnTo>
                      <a:pt x="606459" y="70610"/>
                    </a:lnTo>
                    <a:lnTo>
                      <a:pt x="609354" y="70373"/>
                    </a:lnTo>
                    <a:lnTo>
                      <a:pt x="610595" y="70285"/>
                    </a:lnTo>
                    <a:cubicBezTo>
                      <a:pt x="610949" y="70285"/>
                      <a:pt x="611304" y="70226"/>
                      <a:pt x="611658" y="70226"/>
                    </a:cubicBezTo>
                    <a:lnTo>
                      <a:pt x="617154" y="69960"/>
                    </a:lnTo>
                    <a:lnTo>
                      <a:pt x="622737" y="69664"/>
                    </a:lnTo>
                    <a:lnTo>
                      <a:pt x="625544" y="69517"/>
                    </a:lnTo>
                    <a:lnTo>
                      <a:pt x="626933" y="69458"/>
                    </a:lnTo>
                    <a:lnTo>
                      <a:pt x="628351" y="69458"/>
                    </a:lnTo>
                    <a:cubicBezTo>
                      <a:pt x="628351" y="69458"/>
                      <a:pt x="639666" y="69103"/>
                      <a:pt x="639666" y="69103"/>
                    </a:cubicBezTo>
                    <a:cubicBezTo>
                      <a:pt x="641114" y="69074"/>
                      <a:pt x="642739" y="69074"/>
                      <a:pt x="644541" y="69074"/>
                    </a:cubicBezTo>
                    <a:lnTo>
                      <a:pt x="650243" y="69074"/>
                    </a:lnTo>
                    <a:cubicBezTo>
                      <a:pt x="650243" y="69074"/>
                      <a:pt x="656033" y="69074"/>
                      <a:pt x="656033" y="69074"/>
                    </a:cubicBezTo>
                    <a:lnTo>
                      <a:pt x="658485" y="69074"/>
                    </a:lnTo>
                    <a:cubicBezTo>
                      <a:pt x="658485" y="69074"/>
                      <a:pt x="660849" y="69162"/>
                      <a:pt x="660849" y="69162"/>
                    </a:cubicBezTo>
                    <a:lnTo>
                      <a:pt x="672371" y="69428"/>
                    </a:lnTo>
                    <a:lnTo>
                      <a:pt x="683361" y="69960"/>
                    </a:lnTo>
                    <a:lnTo>
                      <a:pt x="688502" y="70226"/>
                    </a:lnTo>
                    <a:lnTo>
                      <a:pt x="689122" y="70226"/>
                    </a:lnTo>
                    <a:cubicBezTo>
                      <a:pt x="689329" y="70255"/>
                      <a:pt x="689536" y="70285"/>
                      <a:pt x="689802" y="70314"/>
                    </a:cubicBezTo>
                    <a:lnTo>
                      <a:pt x="691220" y="70433"/>
                    </a:lnTo>
                    <a:lnTo>
                      <a:pt x="694056" y="70639"/>
                    </a:lnTo>
                    <a:close/>
                  </a:path>
                </a:pathLst>
              </a:custGeom>
              <a:solidFill>
                <a:schemeClr val="accent4"/>
              </a:solidFill>
              <a:ln w="2951"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 name="Freeform: Shape 11">
                <a:extLst>
                  <a:ext uri="{FF2B5EF4-FFF2-40B4-BE49-F238E27FC236}">
                    <a16:creationId xmlns:a16="http://schemas.microsoft.com/office/drawing/2014/main" id="{3F69C4E6-CBC1-38D6-D48E-479F30CF5C64}"/>
                  </a:ext>
                </a:extLst>
              </p:cNvPr>
              <p:cNvSpPr/>
              <p:nvPr/>
            </p:nvSpPr>
            <p:spPr>
              <a:xfrm>
                <a:off x="1745298" y="477874"/>
                <a:ext cx="2328290" cy="3339911"/>
              </a:xfrm>
              <a:custGeom>
                <a:avLst/>
                <a:gdLst>
                  <a:gd name="connsiteX0" fmla="*/ 63493 w 757579"/>
                  <a:gd name="connsiteY0" fmla="*/ 1016132 h 1086741"/>
                  <a:gd name="connsiteX1" fmla="*/ 57200 w 757579"/>
                  <a:gd name="connsiteY1" fmla="*/ 1015866 h 1086741"/>
                  <a:gd name="connsiteX2" fmla="*/ 55723 w 757579"/>
                  <a:gd name="connsiteY2" fmla="*/ 1015866 h 1086741"/>
                  <a:gd name="connsiteX3" fmla="*/ 54453 w 757579"/>
                  <a:gd name="connsiteY3" fmla="*/ 1015866 h 1086741"/>
                  <a:gd name="connsiteX4" fmla="*/ 51942 w 757579"/>
                  <a:gd name="connsiteY4" fmla="*/ 1015984 h 1086741"/>
                  <a:gd name="connsiteX5" fmla="*/ 49105 w 757579"/>
                  <a:gd name="connsiteY5" fmla="*/ 1016132 h 1086741"/>
                  <a:gd name="connsiteX6" fmla="*/ 46122 w 757579"/>
                  <a:gd name="connsiteY6" fmla="*/ 1016338 h 1086741"/>
                  <a:gd name="connsiteX7" fmla="*/ 40331 w 757579"/>
                  <a:gd name="connsiteY7" fmla="*/ 1017018 h 1086741"/>
                  <a:gd name="connsiteX8" fmla="*/ 38913 w 757579"/>
                  <a:gd name="connsiteY8" fmla="*/ 1017225 h 1086741"/>
                  <a:gd name="connsiteX9" fmla="*/ 38617 w 757579"/>
                  <a:gd name="connsiteY9" fmla="*/ 1017284 h 1086741"/>
                  <a:gd name="connsiteX10" fmla="*/ 38351 w 757579"/>
                  <a:gd name="connsiteY10" fmla="*/ 1017343 h 1086741"/>
                  <a:gd name="connsiteX11" fmla="*/ 37820 w 757579"/>
                  <a:gd name="connsiteY11" fmla="*/ 1017491 h 1086741"/>
                  <a:gd name="connsiteX12" fmla="*/ 35515 w 757579"/>
                  <a:gd name="connsiteY12" fmla="*/ 1018052 h 1086741"/>
                  <a:gd name="connsiteX13" fmla="*/ 30227 w 757579"/>
                  <a:gd name="connsiteY13" fmla="*/ 1019234 h 1086741"/>
                  <a:gd name="connsiteX14" fmla="*/ 20566 w 757579"/>
                  <a:gd name="connsiteY14" fmla="*/ 1022543 h 1086741"/>
                  <a:gd name="connsiteX15" fmla="*/ 18912 w 757579"/>
                  <a:gd name="connsiteY15" fmla="*/ 1023577 h 1086741"/>
                  <a:gd name="connsiteX16" fmla="*/ 18084 w 757579"/>
                  <a:gd name="connsiteY16" fmla="*/ 1024109 h 1086741"/>
                  <a:gd name="connsiteX17" fmla="*/ 17050 w 757579"/>
                  <a:gd name="connsiteY17" fmla="*/ 1024640 h 1086741"/>
                  <a:gd name="connsiteX18" fmla="*/ 13180 w 757579"/>
                  <a:gd name="connsiteY18" fmla="*/ 1026915 h 1086741"/>
                  <a:gd name="connsiteX19" fmla="*/ 6769 w 757579"/>
                  <a:gd name="connsiteY19" fmla="*/ 1032263 h 1086741"/>
                  <a:gd name="connsiteX20" fmla="*/ 181 w 757579"/>
                  <a:gd name="connsiteY20" fmla="*/ 1045735 h 1086741"/>
                  <a:gd name="connsiteX21" fmla="*/ 3224 w 757579"/>
                  <a:gd name="connsiteY21" fmla="*/ 1060418 h 1086741"/>
                  <a:gd name="connsiteX22" fmla="*/ 8099 w 757579"/>
                  <a:gd name="connsiteY22" fmla="*/ 1067183 h 1086741"/>
                  <a:gd name="connsiteX23" fmla="*/ 11289 w 757579"/>
                  <a:gd name="connsiteY23" fmla="*/ 1070345 h 1086741"/>
                  <a:gd name="connsiteX24" fmla="*/ 12146 w 757579"/>
                  <a:gd name="connsiteY24" fmla="*/ 1071113 h 1086741"/>
                  <a:gd name="connsiteX25" fmla="*/ 13269 w 757579"/>
                  <a:gd name="connsiteY25" fmla="*/ 1071881 h 1086741"/>
                  <a:gd name="connsiteX26" fmla="*/ 15691 w 757579"/>
                  <a:gd name="connsiteY26" fmla="*/ 1073388 h 1086741"/>
                  <a:gd name="connsiteX27" fmla="*/ 24229 w 757579"/>
                  <a:gd name="connsiteY27" fmla="*/ 1078528 h 1086741"/>
                  <a:gd name="connsiteX28" fmla="*/ 29104 w 757579"/>
                  <a:gd name="connsiteY28" fmla="*/ 1080744 h 1086741"/>
                  <a:gd name="connsiteX29" fmla="*/ 32118 w 757579"/>
                  <a:gd name="connsiteY29" fmla="*/ 1081749 h 1086741"/>
                  <a:gd name="connsiteX30" fmla="*/ 33743 w 757579"/>
                  <a:gd name="connsiteY30" fmla="*/ 1082221 h 1086741"/>
                  <a:gd name="connsiteX31" fmla="*/ 35072 w 757579"/>
                  <a:gd name="connsiteY31" fmla="*/ 1082635 h 1086741"/>
                  <a:gd name="connsiteX32" fmla="*/ 40626 w 757579"/>
                  <a:gd name="connsiteY32" fmla="*/ 1084142 h 1086741"/>
                  <a:gd name="connsiteX33" fmla="*/ 43492 w 757579"/>
                  <a:gd name="connsiteY33" fmla="*/ 1084792 h 1086741"/>
                  <a:gd name="connsiteX34" fmla="*/ 46624 w 757579"/>
                  <a:gd name="connsiteY34" fmla="*/ 1085353 h 1086741"/>
                  <a:gd name="connsiteX35" fmla="*/ 50169 w 757579"/>
                  <a:gd name="connsiteY35" fmla="*/ 1085826 h 1086741"/>
                  <a:gd name="connsiteX36" fmla="*/ 51971 w 757579"/>
                  <a:gd name="connsiteY36" fmla="*/ 1086033 h 1086741"/>
                  <a:gd name="connsiteX37" fmla="*/ 53596 w 757579"/>
                  <a:gd name="connsiteY37" fmla="*/ 1086180 h 1086741"/>
                  <a:gd name="connsiteX38" fmla="*/ 59948 w 757579"/>
                  <a:gd name="connsiteY38" fmla="*/ 1086535 h 1086741"/>
                  <a:gd name="connsiteX39" fmla="*/ 62902 w 757579"/>
                  <a:gd name="connsiteY39" fmla="*/ 1086623 h 1086741"/>
                  <a:gd name="connsiteX40" fmla="*/ 64380 w 757579"/>
                  <a:gd name="connsiteY40" fmla="*/ 1086623 h 1086741"/>
                  <a:gd name="connsiteX41" fmla="*/ 65177 w 757579"/>
                  <a:gd name="connsiteY41" fmla="*/ 1086682 h 1086741"/>
                  <a:gd name="connsiteX42" fmla="*/ 66005 w 757579"/>
                  <a:gd name="connsiteY42" fmla="*/ 1086682 h 1086741"/>
                  <a:gd name="connsiteX43" fmla="*/ 72445 w 757579"/>
                  <a:gd name="connsiteY43" fmla="*/ 1086742 h 1086741"/>
                  <a:gd name="connsiteX44" fmla="*/ 84647 w 757579"/>
                  <a:gd name="connsiteY44" fmla="*/ 1086742 h 1086741"/>
                  <a:gd name="connsiteX45" fmla="*/ 96317 w 757579"/>
                  <a:gd name="connsiteY45" fmla="*/ 1086446 h 1086741"/>
                  <a:gd name="connsiteX46" fmla="*/ 97971 w 757579"/>
                  <a:gd name="connsiteY46" fmla="*/ 1086446 h 1086741"/>
                  <a:gd name="connsiteX47" fmla="*/ 99773 w 757579"/>
                  <a:gd name="connsiteY47" fmla="*/ 1086387 h 1086741"/>
                  <a:gd name="connsiteX48" fmla="*/ 103112 w 757579"/>
                  <a:gd name="connsiteY48" fmla="*/ 1086269 h 1086741"/>
                  <a:gd name="connsiteX49" fmla="*/ 108902 w 757579"/>
                  <a:gd name="connsiteY49" fmla="*/ 1085973 h 1086741"/>
                  <a:gd name="connsiteX50" fmla="*/ 114781 w 757579"/>
                  <a:gd name="connsiteY50" fmla="*/ 1085678 h 1086741"/>
                  <a:gd name="connsiteX51" fmla="*/ 121488 w 757579"/>
                  <a:gd name="connsiteY51" fmla="*/ 1085294 h 1086741"/>
                  <a:gd name="connsiteX52" fmla="*/ 133335 w 757579"/>
                  <a:gd name="connsiteY52" fmla="*/ 1084408 h 1086741"/>
                  <a:gd name="connsiteX53" fmla="*/ 134812 w 757579"/>
                  <a:gd name="connsiteY53" fmla="*/ 1084289 h 1086741"/>
                  <a:gd name="connsiteX54" fmla="*/ 136319 w 757579"/>
                  <a:gd name="connsiteY54" fmla="*/ 1084142 h 1086741"/>
                  <a:gd name="connsiteX55" fmla="*/ 139303 w 757579"/>
                  <a:gd name="connsiteY55" fmla="*/ 1083846 h 1086741"/>
                  <a:gd name="connsiteX56" fmla="*/ 145271 w 757579"/>
                  <a:gd name="connsiteY56" fmla="*/ 1083255 h 1086741"/>
                  <a:gd name="connsiteX57" fmla="*/ 151357 w 757579"/>
                  <a:gd name="connsiteY57" fmla="*/ 1082665 h 1086741"/>
                  <a:gd name="connsiteX58" fmla="*/ 153188 w 757579"/>
                  <a:gd name="connsiteY58" fmla="*/ 1082458 h 1086741"/>
                  <a:gd name="connsiteX59" fmla="*/ 154843 w 757579"/>
                  <a:gd name="connsiteY59" fmla="*/ 1082251 h 1086741"/>
                  <a:gd name="connsiteX60" fmla="*/ 157709 w 757579"/>
                  <a:gd name="connsiteY60" fmla="*/ 1081896 h 1086741"/>
                  <a:gd name="connsiteX61" fmla="*/ 169940 w 757579"/>
                  <a:gd name="connsiteY61" fmla="*/ 1080360 h 1086741"/>
                  <a:gd name="connsiteX62" fmla="*/ 181698 w 757579"/>
                  <a:gd name="connsiteY62" fmla="*/ 1078587 h 1086741"/>
                  <a:gd name="connsiteX63" fmla="*/ 184623 w 757579"/>
                  <a:gd name="connsiteY63" fmla="*/ 1078144 h 1086741"/>
                  <a:gd name="connsiteX64" fmla="*/ 187607 w 757579"/>
                  <a:gd name="connsiteY64" fmla="*/ 1077642 h 1086741"/>
                  <a:gd name="connsiteX65" fmla="*/ 193604 w 757579"/>
                  <a:gd name="connsiteY65" fmla="*/ 1076608 h 1086741"/>
                  <a:gd name="connsiteX66" fmla="*/ 205658 w 757579"/>
                  <a:gd name="connsiteY66" fmla="*/ 1074392 h 1086741"/>
                  <a:gd name="connsiteX67" fmla="*/ 208672 w 757579"/>
                  <a:gd name="connsiteY67" fmla="*/ 1073831 h 1086741"/>
                  <a:gd name="connsiteX68" fmla="*/ 211656 w 757579"/>
                  <a:gd name="connsiteY68" fmla="*/ 1073240 h 1086741"/>
                  <a:gd name="connsiteX69" fmla="*/ 217624 w 757579"/>
                  <a:gd name="connsiteY69" fmla="*/ 1071999 h 1086741"/>
                  <a:gd name="connsiteX70" fmla="*/ 223562 w 757579"/>
                  <a:gd name="connsiteY70" fmla="*/ 1070729 h 1086741"/>
                  <a:gd name="connsiteX71" fmla="*/ 229500 w 757579"/>
                  <a:gd name="connsiteY71" fmla="*/ 1069370 h 1086741"/>
                  <a:gd name="connsiteX72" fmla="*/ 235439 w 757579"/>
                  <a:gd name="connsiteY72" fmla="*/ 1068011 h 1086741"/>
                  <a:gd name="connsiteX73" fmla="*/ 241347 w 757579"/>
                  <a:gd name="connsiteY73" fmla="*/ 1066534 h 1086741"/>
                  <a:gd name="connsiteX74" fmla="*/ 247256 w 757579"/>
                  <a:gd name="connsiteY74" fmla="*/ 1065056 h 1086741"/>
                  <a:gd name="connsiteX75" fmla="*/ 253135 w 757579"/>
                  <a:gd name="connsiteY75" fmla="*/ 1063490 h 1086741"/>
                  <a:gd name="connsiteX76" fmla="*/ 430812 w 757579"/>
                  <a:gd name="connsiteY76" fmla="*/ 987770 h 1086741"/>
                  <a:gd name="connsiteX77" fmla="*/ 509487 w 757579"/>
                  <a:gd name="connsiteY77" fmla="*/ 932198 h 1086741"/>
                  <a:gd name="connsiteX78" fmla="*/ 545620 w 757579"/>
                  <a:gd name="connsiteY78" fmla="*/ 900467 h 1086741"/>
                  <a:gd name="connsiteX79" fmla="*/ 579359 w 757579"/>
                  <a:gd name="connsiteY79" fmla="*/ 866344 h 1086741"/>
                  <a:gd name="connsiteX80" fmla="*/ 639096 w 757579"/>
                  <a:gd name="connsiteY80" fmla="*/ 791569 h 1086741"/>
                  <a:gd name="connsiteX81" fmla="*/ 664770 w 757579"/>
                  <a:gd name="connsiteY81" fmla="*/ 751271 h 1086741"/>
                  <a:gd name="connsiteX82" fmla="*/ 670767 w 757579"/>
                  <a:gd name="connsiteY82" fmla="*/ 740901 h 1086741"/>
                  <a:gd name="connsiteX83" fmla="*/ 676558 w 757579"/>
                  <a:gd name="connsiteY83" fmla="*/ 730472 h 1086741"/>
                  <a:gd name="connsiteX84" fmla="*/ 677976 w 757579"/>
                  <a:gd name="connsiteY84" fmla="*/ 727872 h 1086741"/>
                  <a:gd name="connsiteX85" fmla="*/ 678685 w 757579"/>
                  <a:gd name="connsiteY85" fmla="*/ 726572 h 1086741"/>
                  <a:gd name="connsiteX86" fmla="*/ 679365 w 757579"/>
                  <a:gd name="connsiteY86" fmla="*/ 725272 h 1086741"/>
                  <a:gd name="connsiteX87" fmla="*/ 682083 w 757579"/>
                  <a:gd name="connsiteY87" fmla="*/ 720073 h 1086741"/>
                  <a:gd name="connsiteX88" fmla="*/ 684801 w 757579"/>
                  <a:gd name="connsiteY88" fmla="*/ 714814 h 1086741"/>
                  <a:gd name="connsiteX89" fmla="*/ 686219 w 757579"/>
                  <a:gd name="connsiteY89" fmla="*/ 712066 h 1086741"/>
                  <a:gd name="connsiteX90" fmla="*/ 687578 w 757579"/>
                  <a:gd name="connsiteY90" fmla="*/ 709319 h 1086741"/>
                  <a:gd name="connsiteX91" fmla="*/ 692659 w 757579"/>
                  <a:gd name="connsiteY91" fmla="*/ 698919 h 1086741"/>
                  <a:gd name="connsiteX92" fmla="*/ 694107 w 757579"/>
                  <a:gd name="connsiteY92" fmla="*/ 695847 h 1086741"/>
                  <a:gd name="connsiteX93" fmla="*/ 695318 w 757579"/>
                  <a:gd name="connsiteY93" fmla="*/ 693217 h 1086741"/>
                  <a:gd name="connsiteX94" fmla="*/ 697770 w 757579"/>
                  <a:gd name="connsiteY94" fmla="*/ 687811 h 1086741"/>
                  <a:gd name="connsiteX95" fmla="*/ 700223 w 757579"/>
                  <a:gd name="connsiteY95" fmla="*/ 682404 h 1086741"/>
                  <a:gd name="connsiteX96" fmla="*/ 702557 w 757579"/>
                  <a:gd name="connsiteY96" fmla="*/ 676998 h 1086741"/>
                  <a:gd name="connsiteX97" fmla="*/ 704861 w 757579"/>
                  <a:gd name="connsiteY97" fmla="*/ 671621 h 1086741"/>
                  <a:gd name="connsiteX98" fmla="*/ 706043 w 757579"/>
                  <a:gd name="connsiteY98" fmla="*/ 668903 h 1086741"/>
                  <a:gd name="connsiteX99" fmla="*/ 706634 w 757579"/>
                  <a:gd name="connsiteY99" fmla="*/ 667514 h 1086741"/>
                  <a:gd name="connsiteX100" fmla="*/ 707224 w 757579"/>
                  <a:gd name="connsiteY100" fmla="*/ 666037 h 1086741"/>
                  <a:gd name="connsiteX101" fmla="*/ 711597 w 757579"/>
                  <a:gd name="connsiteY101" fmla="*/ 655106 h 1086741"/>
                  <a:gd name="connsiteX102" fmla="*/ 712720 w 757579"/>
                  <a:gd name="connsiteY102" fmla="*/ 652269 h 1086741"/>
                  <a:gd name="connsiteX103" fmla="*/ 713311 w 757579"/>
                  <a:gd name="connsiteY103" fmla="*/ 650733 h 1086741"/>
                  <a:gd name="connsiteX104" fmla="*/ 713813 w 757579"/>
                  <a:gd name="connsiteY104" fmla="*/ 649345 h 1086741"/>
                  <a:gd name="connsiteX105" fmla="*/ 715851 w 757579"/>
                  <a:gd name="connsiteY105" fmla="*/ 643879 h 1086741"/>
                  <a:gd name="connsiteX106" fmla="*/ 723710 w 757579"/>
                  <a:gd name="connsiteY106" fmla="*/ 621455 h 1086741"/>
                  <a:gd name="connsiteX107" fmla="*/ 736975 w 757579"/>
                  <a:gd name="connsiteY107" fmla="*/ 575869 h 1086741"/>
                  <a:gd name="connsiteX108" fmla="*/ 746990 w 757579"/>
                  <a:gd name="connsiteY108" fmla="*/ 529574 h 1086741"/>
                  <a:gd name="connsiteX109" fmla="*/ 754022 w 757579"/>
                  <a:gd name="connsiteY109" fmla="*/ 341557 h 1086741"/>
                  <a:gd name="connsiteX110" fmla="*/ 737684 w 757579"/>
                  <a:gd name="connsiteY110" fmla="*/ 249143 h 1086741"/>
                  <a:gd name="connsiteX111" fmla="*/ 708465 w 757579"/>
                  <a:gd name="connsiteY111" fmla="*/ 160275 h 1086741"/>
                  <a:gd name="connsiteX112" fmla="*/ 614723 w 757579"/>
                  <a:gd name="connsiteY112" fmla="*/ 0 h 1086741"/>
                  <a:gd name="connsiteX113" fmla="*/ 700252 w 757579"/>
                  <a:gd name="connsiteY113" fmla="*/ 163437 h 1086741"/>
                  <a:gd name="connsiteX114" fmla="*/ 724803 w 757579"/>
                  <a:gd name="connsiteY114" fmla="*/ 252068 h 1086741"/>
                  <a:gd name="connsiteX115" fmla="*/ 736443 w 757579"/>
                  <a:gd name="connsiteY115" fmla="*/ 342975 h 1086741"/>
                  <a:gd name="connsiteX116" fmla="*/ 721081 w 757579"/>
                  <a:gd name="connsiteY116" fmla="*/ 524315 h 1086741"/>
                  <a:gd name="connsiteX117" fmla="*/ 709381 w 757579"/>
                  <a:gd name="connsiteY117" fmla="*/ 568217 h 1086741"/>
                  <a:gd name="connsiteX118" fmla="*/ 694668 w 757579"/>
                  <a:gd name="connsiteY118" fmla="*/ 611115 h 1086741"/>
                  <a:gd name="connsiteX119" fmla="*/ 686189 w 757579"/>
                  <a:gd name="connsiteY119" fmla="*/ 632121 h 1086741"/>
                  <a:gd name="connsiteX120" fmla="*/ 683944 w 757579"/>
                  <a:gd name="connsiteY120" fmla="*/ 637438 h 1086741"/>
                  <a:gd name="connsiteX121" fmla="*/ 683383 w 757579"/>
                  <a:gd name="connsiteY121" fmla="*/ 638738 h 1086741"/>
                  <a:gd name="connsiteX122" fmla="*/ 682880 w 757579"/>
                  <a:gd name="connsiteY122" fmla="*/ 639891 h 1086741"/>
                  <a:gd name="connsiteX123" fmla="*/ 681758 w 757579"/>
                  <a:gd name="connsiteY123" fmla="*/ 642372 h 1086741"/>
                  <a:gd name="connsiteX124" fmla="*/ 677001 w 757579"/>
                  <a:gd name="connsiteY124" fmla="*/ 652801 h 1086741"/>
                  <a:gd name="connsiteX125" fmla="*/ 676469 w 757579"/>
                  <a:gd name="connsiteY125" fmla="*/ 653983 h 1086741"/>
                  <a:gd name="connsiteX126" fmla="*/ 675878 w 757579"/>
                  <a:gd name="connsiteY126" fmla="*/ 655224 h 1086741"/>
                  <a:gd name="connsiteX127" fmla="*/ 674638 w 757579"/>
                  <a:gd name="connsiteY127" fmla="*/ 657765 h 1086741"/>
                  <a:gd name="connsiteX128" fmla="*/ 672126 w 757579"/>
                  <a:gd name="connsiteY128" fmla="*/ 662935 h 1086741"/>
                  <a:gd name="connsiteX129" fmla="*/ 669615 w 757579"/>
                  <a:gd name="connsiteY129" fmla="*/ 668075 h 1086741"/>
                  <a:gd name="connsiteX130" fmla="*/ 667015 w 757579"/>
                  <a:gd name="connsiteY130" fmla="*/ 673127 h 1086741"/>
                  <a:gd name="connsiteX131" fmla="*/ 664415 w 757579"/>
                  <a:gd name="connsiteY131" fmla="*/ 678179 h 1086741"/>
                  <a:gd name="connsiteX132" fmla="*/ 663086 w 757579"/>
                  <a:gd name="connsiteY132" fmla="*/ 680750 h 1086741"/>
                  <a:gd name="connsiteX133" fmla="*/ 661963 w 757579"/>
                  <a:gd name="connsiteY133" fmla="*/ 682877 h 1086741"/>
                  <a:gd name="connsiteX134" fmla="*/ 656379 w 757579"/>
                  <a:gd name="connsiteY134" fmla="*/ 693099 h 1086741"/>
                  <a:gd name="connsiteX135" fmla="*/ 655050 w 757579"/>
                  <a:gd name="connsiteY135" fmla="*/ 695492 h 1086741"/>
                  <a:gd name="connsiteX136" fmla="*/ 653691 w 757579"/>
                  <a:gd name="connsiteY136" fmla="*/ 697826 h 1086741"/>
                  <a:gd name="connsiteX137" fmla="*/ 650825 w 757579"/>
                  <a:gd name="connsiteY137" fmla="*/ 702730 h 1086741"/>
                  <a:gd name="connsiteX138" fmla="*/ 647960 w 757579"/>
                  <a:gd name="connsiteY138" fmla="*/ 707694 h 1086741"/>
                  <a:gd name="connsiteX139" fmla="*/ 647250 w 757579"/>
                  <a:gd name="connsiteY139" fmla="*/ 708935 h 1086741"/>
                  <a:gd name="connsiteX140" fmla="*/ 646512 w 757579"/>
                  <a:gd name="connsiteY140" fmla="*/ 710146 h 1086741"/>
                  <a:gd name="connsiteX141" fmla="*/ 645035 w 757579"/>
                  <a:gd name="connsiteY141" fmla="*/ 712539 h 1086741"/>
                  <a:gd name="connsiteX142" fmla="*/ 639096 w 757579"/>
                  <a:gd name="connsiteY142" fmla="*/ 722111 h 1086741"/>
                  <a:gd name="connsiteX143" fmla="*/ 633040 w 757579"/>
                  <a:gd name="connsiteY143" fmla="*/ 731565 h 1086741"/>
                  <a:gd name="connsiteX144" fmla="*/ 607041 w 757579"/>
                  <a:gd name="connsiteY144" fmla="*/ 768347 h 1086741"/>
                  <a:gd name="connsiteX145" fmla="*/ 547717 w 757579"/>
                  <a:gd name="connsiteY145" fmla="*/ 835766 h 1086741"/>
                  <a:gd name="connsiteX146" fmla="*/ 514717 w 757579"/>
                  <a:gd name="connsiteY146" fmla="*/ 866108 h 1086741"/>
                  <a:gd name="connsiteX147" fmla="*/ 479737 w 757579"/>
                  <a:gd name="connsiteY147" fmla="*/ 893997 h 1086741"/>
                  <a:gd name="connsiteX148" fmla="*/ 404518 w 757579"/>
                  <a:gd name="connsiteY148" fmla="*/ 941947 h 1086741"/>
                  <a:gd name="connsiteX149" fmla="*/ 238600 w 757579"/>
                  <a:gd name="connsiteY149" fmla="*/ 1003576 h 1086741"/>
                  <a:gd name="connsiteX150" fmla="*/ 233193 w 757579"/>
                  <a:gd name="connsiteY150" fmla="*/ 1004757 h 1086741"/>
                  <a:gd name="connsiteX151" fmla="*/ 227757 w 757579"/>
                  <a:gd name="connsiteY151" fmla="*/ 1005821 h 1086741"/>
                  <a:gd name="connsiteX152" fmla="*/ 222351 w 757579"/>
                  <a:gd name="connsiteY152" fmla="*/ 1006884 h 1086741"/>
                  <a:gd name="connsiteX153" fmla="*/ 216915 w 757579"/>
                  <a:gd name="connsiteY153" fmla="*/ 1007859 h 1086741"/>
                  <a:gd name="connsiteX154" fmla="*/ 211478 w 757579"/>
                  <a:gd name="connsiteY154" fmla="*/ 1008834 h 1086741"/>
                  <a:gd name="connsiteX155" fmla="*/ 206042 w 757579"/>
                  <a:gd name="connsiteY155" fmla="*/ 1009721 h 1086741"/>
                  <a:gd name="connsiteX156" fmla="*/ 200606 w 757579"/>
                  <a:gd name="connsiteY156" fmla="*/ 1010577 h 1086741"/>
                  <a:gd name="connsiteX157" fmla="*/ 197888 w 757579"/>
                  <a:gd name="connsiteY157" fmla="*/ 1010991 h 1086741"/>
                  <a:gd name="connsiteX158" fmla="*/ 195170 w 757579"/>
                  <a:gd name="connsiteY158" fmla="*/ 1011375 h 1086741"/>
                  <a:gd name="connsiteX159" fmla="*/ 184298 w 757579"/>
                  <a:gd name="connsiteY159" fmla="*/ 1012852 h 1086741"/>
                  <a:gd name="connsiteX160" fmla="*/ 178833 w 757579"/>
                  <a:gd name="connsiteY160" fmla="*/ 1013532 h 1086741"/>
                  <a:gd name="connsiteX161" fmla="*/ 176085 w 757579"/>
                  <a:gd name="connsiteY161" fmla="*/ 1013857 h 1086741"/>
                  <a:gd name="connsiteX162" fmla="*/ 173249 w 757579"/>
                  <a:gd name="connsiteY162" fmla="*/ 1014152 h 1086741"/>
                  <a:gd name="connsiteX163" fmla="*/ 161992 w 757579"/>
                  <a:gd name="connsiteY163" fmla="*/ 1015304 h 1086741"/>
                  <a:gd name="connsiteX164" fmla="*/ 151150 w 757579"/>
                  <a:gd name="connsiteY164" fmla="*/ 1016132 h 1086741"/>
                  <a:gd name="connsiteX165" fmla="*/ 148255 w 757579"/>
                  <a:gd name="connsiteY165" fmla="*/ 1016368 h 1086741"/>
                  <a:gd name="connsiteX166" fmla="*/ 147014 w 757579"/>
                  <a:gd name="connsiteY166" fmla="*/ 1016457 h 1086741"/>
                  <a:gd name="connsiteX167" fmla="*/ 145950 w 757579"/>
                  <a:gd name="connsiteY167" fmla="*/ 1016516 h 1086741"/>
                  <a:gd name="connsiteX168" fmla="*/ 140455 w 757579"/>
                  <a:gd name="connsiteY168" fmla="*/ 1016782 h 1086741"/>
                  <a:gd name="connsiteX169" fmla="*/ 134871 w 757579"/>
                  <a:gd name="connsiteY169" fmla="*/ 1017077 h 1086741"/>
                  <a:gd name="connsiteX170" fmla="*/ 132065 w 757579"/>
                  <a:gd name="connsiteY170" fmla="*/ 1017225 h 1086741"/>
                  <a:gd name="connsiteX171" fmla="*/ 130676 w 757579"/>
                  <a:gd name="connsiteY171" fmla="*/ 1017284 h 1086741"/>
                  <a:gd name="connsiteX172" fmla="*/ 129258 w 757579"/>
                  <a:gd name="connsiteY172" fmla="*/ 1017284 h 1086741"/>
                  <a:gd name="connsiteX173" fmla="*/ 117943 w 757579"/>
                  <a:gd name="connsiteY173" fmla="*/ 1017638 h 1086741"/>
                  <a:gd name="connsiteX174" fmla="*/ 113068 w 757579"/>
                  <a:gd name="connsiteY174" fmla="*/ 1017668 h 1086741"/>
                  <a:gd name="connsiteX175" fmla="*/ 107366 w 757579"/>
                  <a:gd name="connsiteY175" fmla="*/ 1017668 h 1086741"/>
                  <a:gd name="connsiteX176" fmla="*/ 101575 w 757579"/>
                  <a:gd name="connsiteY176" fmla="*/ 1017668 h 1086741"/>
                  <a:gd name="connsiteX177" fmla="*/ 99123 w 757579"/>
                  <a:gd name="connsiteY177" fmla="*/ 1017668 h 1086741"/>
                  <a:gd name="connsiteX178" fmla="*/ 96760 w 757579"/>
                  <a:gd name="connsiteY178" fmla="*/ 1017579 h 1086741"/>
                  <a:gd name="connsiteX179" fmla="*/ 85238 w 757579"/>
                  <a:gd name="connsiteY179" fmla="*/ 1017313 h 1086741"/>
                  <a:gd name="connsiteX180" fmla="*/ 74247 w 757579"/>
                  <a:gd name="connsiteY180" fmla="*/ 1016782 h 1086741"/>
                  <a:gd name="connsiteX181" fmla="*/ 69107 w 757579"/>
                  <a:gd name="connsiteY181" fmla="*/ 1016516 h 1086741"/>
                  <a:gd name="connsiteX182" fmla="*/ 68486 w 757579"/>
                  <a:gd name="connsiteY182" fmla="*/ 1016516 h 1086741"/>
                  <a:gd name="connsiteX183" fmla="*/ 67807 w 757579"/>
                  <a:gd name="connsiteY183" fmla="*/ 1016427 h 1086741"/>
                  <a:gd name="connsiteX184" fmla="*/ 66389 w 757579"/>
                  <a:gd name="connsiteY184" fmla="*/ 1016309 h 1086741"/>
                  <a:gd name="connsiteX185" fmla="*/ 63552 w 757579"/>
                  <a:gd name="connsiteY185" fmla="*/ 1016102 h 1086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757579" h="1086741">
                    <a:moveTo>
                      <a:pt x="63493" y="1016132"/>
                    </a:moveTo>
                    <a:cubicBezTo>
                      <a:pt x="61425" y="1015984"/>
                      <a:pt x="59269" y="1015895"/>
                      <a:pt x="57200" y="1015866"/>
                    </a:cubicBezTo>
                    <a:cubicBezTo>
                      <a:pt x="56698" y="1015866"/>
                      <a:pt x="56226" y="1015866"/>
                      <a:pt x="55723" y="1015866"/>
                    </a:cubicBezTo>
                    <a:cubicBezTo>
                      <a:pt x="55310" y="1015866"/>
                      <a:pt x="54867" y="1015866"/>
                      <a:pt x="54453" y="1015866"/>
                    </a:cubicBezTo>
                    <a:cubicBezTo>
                      <a:pt x="53596" y="1015866"/>
                      <a:pt x="52769" y="1015925"/>
                      <a:pt x="51942" y="1015984"/>
                    </a:cubicBezTo>
                    <a:cubicBezTo>
                      <a:pt x="51174" y="1016043"/>
                      <a:pt x="50080" y="1016073"/>
                      <a:pt x="49105" y="1016132"/>
                    </a:cubicBezTo>
                    <a:cubicBezTo>
                      <a:pt x="48101" y="1016191"/>
                      <a:pt x="47126" y="1016250"/>
                      <a:pt x="46122" y="1016338"/>
                    </a:cubicBezTo>
                    <a:cubicBezTo>
                      <a:pt x="44142" y="1016516"/>
                      <a:pt x="42222" y="1016723"/>
                      <a:pt x="40331" y="1017018"/>
                    </a:cubicBezTo>
                    <a:cubicBezTo>
                      <a:pt x="39858" y="1017077"/>
                      <a:pt x="39386" y="1017166"/>
                      <a:pt x="38913" y="1017225"/>
                    </a:cubicBezTo>
                    <a:cubicBezTo>
                      <a:pt x="38795" y="1017225"/>
                      <a:pt x="38706" y="1017254"/>
                      <a:pt x="38617" y="1017284"/>
                    </a:cubicBezTo>
                    <a:lnTo>
                      <a:pt x="38351" y="1017343"/>
                    </a:lnTo>
                    <a:lnTo>
                      <a:pt x="37820" y="1017491"/>
                    </a:lnTo>
                    <a:cubicBezTo>
                      <a:pt x="37111" y="1017668"/>
                      <a:pt x="36549" y="1017904"/>
                      <a:pt x="35515" y="1018052"/>
                    </a:cubicBezTo>
                    <a:cubicBezTo>
                      <a:pt x="33684" y="1018407"/>
                      <a:pt x="31940" y="1018791"/>
                      <a:pt x="30227" y="1019234"/>
                    </a:cubicBezTo>
                    <a:cubicBezTo>
                      <a:pt x="26859" y="1020150"/>
                      <a:pt x="23550" y="1021243"/>
                      <a:pt x="20566" y="1022543"/>
                    </a:cubicBezTo>
                    <a:cubicBezTo>
                      <a:pt x="20005" y="1022868"/>
                      <a:pt x="19473" y="1023222"/>
                      <a:pt x="18912" y="1023577"/>
                    </a:cubicBezTo>
                    <a:cubicBezTo>
                      <a:pt x="18646" y="1023754"/>
                      <a:pt x="18350" y="1023931"/>
                      <a:pt x="18084" y="1024109"/>
                    </a:cubicBezTo>
                    <a:cubicBezTo>
                      <a:pt x="17730" y="1024286"/>
                      <a:pt x="17405" y="1024463"/>
                      <a:pt x="17050" y="1024640"/>
                    </a:cubicBezTo>
                    <a:cubicBezTo>
                      <a:pt x="15691" y="1025349"/>
                      <a:pt x="14391" y="1026117"/>
                      <a:pt x="13180" y="1026915"/>
                    </a:cubicBezTo>
                    <a:cubicBezTo>
                      <a:pt x="10728" y="1028511"/>
                      <a:pt x="8571" y="1030313"/>
                      <a:pt x="6769" y="1032263"/>
                    </a:cubicBezTo>
                    <a:cubicBezTo>
                      <a:pt x="3135" y="1036162"/>
                      <a:pt x="801" y="1040683"/>
                      <a:pt x="181" y="1045735"/>
                    </a:cubicBezTo>
                    <a:cubicBezTo>
                      <a:pt x="-469" y="1050757"/>
                      <a:pt x="654" y="1055721"/>
                      <a:pt x="3224" y="1060418"/>
                    </a:cubicBezTo>
                    <a:cubicBezTo>
                      <a:pt x="4494" y="1062752"/>
                      <a:pt x="6149" y="1065027"/>
                      <a:pt x="8099" y="1067183"/>
                    </a:cubicBezTo>
                    <a:cubicBezTo>
                      <a:pt x="9073" y="1068277"/>
                      <a:pt x="10137" y="1069311"/>
                      <a:pt x="11289" y="1070345"/>
                    </a:cubicBezTo>
                    <a:cubicBezTo>
                      <a:pt x="11585" y="1070611"/>
                      <a:pt x="11851" y="1070847"/>
                      <a:pt x="12146" y="1071113"/>
                    </a:cubicBezTo>
                    <a:cubicBezTo>
                      <a:pt x="12501" y="1071379"/>
                      <a:pt x="12885" y="1071645"/>
                      <a:pt x="13269" y="1071881"/>
                    </a:cubicBezTo>
                    <a:cubicBezTo>
                      <a:pt x="14037" y="1072383"/>
                      <a:pt x="14864" y="1072886"/>
                      <a:pt x="15691" y="1073388"/>
                    </a:cubicBezTo>
                    <a:cubicBezTo>
                      <a:pt x="18291" y="1075249"/>
                      <a:pt x="21068" y="1076962"/>
                      <a:pt x="24229" y="1078528"/>
                    </a:cubicBezTo>
                    <a:cubicBezTo>
                      <a:pt x="25795" y="1079326"/>
                      <a:pt x="27450" y="1080065"/>
                      <a:pt x="29104" y="1080744"/>
                    </a:cubicBezTo>
                    <a:cubicBezTo>
                      <a:pt x="29843" y="1081099"/>
                      <a:pt x="31054" y="1081424"/>
                      <a:pt x="32118" y="1081749"/>
                    </a:cubicBezTo>
                    <a:cubicBezTo>
                      <a:pt x="32650" y="1081896"/>
                      <a:pt x="33211" y="1082074"/>
                      <a:pt x="33743" y="1082221"/>
                    </a:cubicBezTo>
                    <a:cubicBezTo>
                      <a:pt x="34186" y="1082369"/>
                      <a:pt x="34629" y="1082517"/>
                      <a:pt x="35072" y="1082635"/>
                    </a:cubicBezTo>
                    <a:cubicBezTo>
                      <a:pt x="36874" y="1083196"/>
                      <a:pt x="38736" y="1083698"/>
                      <a:pt x="40626" y="1084142"/>
                    </a:cubicBezTo>
                    <a:cubicBezTo>
                      <a:pt x="41572" y="1084378"/>
                      <a:pt x="42517" y="1084585"/>
                      <a:pt x="43492" y="1084792"/>
                    </a:cubicBezTo>
                    <a:cubicBezTo>
                      <a:pt x="44467" y="1084998"/>
                      <a:pt x="45353" y="1085176"/>
                      <a:pt x="46624" y="1085353"/>
                    </a:cubicBezTo>
                    <a:cubicBezTo>
                      <a:pt x="47805" y="1085530"/>
                      <a:pt x="48987" y="1085678"/>
                      <a:pt x="50169" y="1085826"/>
                    </a:cubicBezTo>
                    <a:cubicBezTo>
                      <a:pt x="50760" y="1085885"/>
                      <a:pt x="51380" y="1085944"/>
                      <a:pt x="51971" y="1086033"/>
                    </a:cubicBezTo>
                    <a:cubicBezTo>
                      <a:pt x="52503" y="1086092"/>
                      <a:pt x="53064" y="1086121"/>
                      <a:pt x="53596" y="1086180"/>
                    </a:cubicBezTo>
                    <a:cubicBezTo>
                      <a:pt x="55694" y="1086358"/>
                      <a:pt x="57762" y="1086476"/>
                      <a:pt x="59948" y="1086535"/>
                    </a:cubicBezTo>
                    <a:lnTo>
                      <a:pt x="62902" y="1086623"/>
                    </a:lnTo>
                    <a:lnTo>
                      <a:pt x="64380" y="1086623"/>
                    </a:lnTo>
                    <a:cubicBezTo>
                      <a:pt x="64380" y="1086623"/>
                      <a:pt x="65177" y="1086682"/>
                      <a:pt x="65177" y="1086682"/>
                    </a:cubicBezTo>
                    <a:lnTo>
                      <a:pt x="66005" y="1086682"/>
                    </a:lnTo>
                    <a:cubicBezTo>
                      <a:pt x="66005" y="1086682"/>
                      <a:pt x="72445" y="1086742"/>
                      <a:pt x="72445" y="1086742"/>
                    </a:cubicBezTo>
                    <a:lnTo>
                      <a:pt x="84647" y="1086742"/>
                    </a:lnTo>
                    <a:cubicBezTo>
                      <a:pt x="84647" y="1086742"/>
                      <a:pt x="96317" y="1086446"/>
                      <a:pt x="96317" y="1086446"/>
                    </a:cubicBezTo>
                    <a:lnTo>
                      <a:pt x="97971" y="1086446"/>
                    </a:lnTo>
                    <a:cubicBezTo>
                      <a:pt x="97971" y="1086446"/>
                      <a:pt x="99773" y="1086387"/>
                      <a:pt x="99773" y="1086387"/>
                    </a:cubicBezTo>
                    <a:cubicBezTo>
                      <a:pt x="100955" y="1086358"/>
                      <a:pt x="102048" y="1086298"/>
                      <a:pt x="103112" y="1086269"/>
                    </a:cubicBezTo>
                    <a:lnTo>
                      <a:pt x="108902" y="1085973"/>
                    </a:lnTo>
                    <a:lnTo>
                      <a:pt x="114781" y="1085678"/>
                    </a:lnTo>
                    <a:cubicBezTo>
                      <a:pt x="116849" y="1085589"/>
                      <a:pt x="119095" y="1085471"/>
                      <a:pt x="121488" y="1085294"/>
                    </a:cubicBezTo>
                    <a:lnTo>
                      <a:pt x="133335" y="1084408"/>
                    </a:lnTo>
                    <a:lnTo>
                      <a:pt x="134812" y="1084289"/>
                    </a:lnTo>
                    <a:lnTo>
                      <a:pt x="136319" y="1084142"/>
                    </a:lnTo>
                    <a:lnTo>
                      <a:pt x="139303" y="1083846"/>
                    </a:lnTo>
                    <a:lnTo>
                      <a:pt x="145271" y="1083255"/>
                    </a:lnTo>
                    <a:lnTo>
                      <a:pt x="151357" y="1082665"/>
                    </a:lnTo>
                    <a:cubicBezTo>
                      <a:pt x="151977" y="1082605"/>
                      <a:pt x="152568" y="1082546"/>
                      <a:pt x="153188" y="1082458"/>
                    </a:cubicBezTo>
                    <a:lnTo>
                      <a:pt x="154843" y="1082251"/>
                    </a:lnTo>
                    <a:lnTo>
                      <a:pt x="157709" y="1081896"/>
                    </a:lnTo>
                    <a:lnTo>
                      <a:pt x="169940" y="1080360"/>
                    </a:lnTo>
                    <a:lnTo>
                      <a:pt x="181698" y="1078587"/>
                    </a:lnTo>
                    <a:lnTo>
                      <a:pt x="184623" y="1078144"/>
                    </a:lnTo>
                    <a:cubicBezTo>
                      <a:pt x="185598" y="1077997"/>
                      <a:pt x="186603" y="1077819"/>
                      <a:pt x="187607" y="1077642"/>
                    </a:cubicBezTo>
                    <a:lnTo>
                      <a:pt x="193604" y="1076608"/>
                    </a:lnTo>
                    <a:cubicBezTo>
                      <a:pt x="197593" y="1075958"/>
                      <a:pt x="201640" y="1075160"/>
                      <a:pt x="205658" y="1074392"/>
                    </a:cubicBezTo>
                    <a:lnTo>
                      <a:pt x="208672" y="1073831"/>
                    </a:lnTo>
                    <a:cubicBezTo>
                      <a:pt x="209676" y="1073654"/>
                      <a:pt x="210681" y="1073447"/>
                      <a:pt x="211656" y="1073240"/>
                    </a:cubicBezTo>
                    <a:lnTo>
                      <a:pt x="217624" y="1071999"/>
                    </a:lnTo>
                    <a:cubicBezTo>
                      <a:pt x="219603" y="1071586"/>
                      <a:pt x="221612" y="1071172"/>
                      <a:pt x="223562" y="1070729"/>
                    </a:cubicBezTo>
                    <a:lnTo>
                      <a:pt x="229500" y="1069370"/>
                    </a:lnTo>
                    <a:lnTo>
                      <a:pt x="235439" y="1068011"/>
                    </a:lnTo>
                    <a:lnTo>
                      <a:pt x="241347" y="1066534"/>
                    </a:lnTo>
                    <a:lnTo>
                      <a:pt x="247256" y="1065056"/>
                    </a:lnTo>
                    <a:lnTo>
                      <a:pt x="253135" y="1063490"/>
                    </a:lnTo>
                    <a:cubicBezTo>
                      <a:pt x="315739" y="1046739"/>
                      <a:pt x="375772" y="1021154"/>
                      <a:pt x="430812" y="987770"/>
                    </a:cubicBezTo>
                    <a:cubicBezTo>
                      <a:pt x="458347" y="971077"/>
                      <a:pt x="484641" y="952494"/>
                      <a:pt x="509487" y="932198"/>
                    </a:cubicBezTo>
                    <a:cubicBezTo>
                      <a:pt x="521896" y="922035"/>
                      <a:pt x="533979" y="911458"/>
                      <a:pt x="545620" y="900467"/>
                    </a:cubicBezTo>
                    <a:cubicBezTo>
                      <a:pt x="557260" y="889477"/>
                      <a:pt x="568546" y="878103"/>
                      <a:pt x="579359" y="866344"/>
                    </a:cubicBezTo>
                    <a:cubicBezTo>
                      <a:pt x="601044" y="842827"/>
                      <a:pt x="621016" y="817833"/>
                      <a:pt x="639096" y="791569"/>
                    </a:cubicBezTo>
                    <a:cubicBezTo>
                      <a:pt x="648137" y="778451"/>
                      <a:pt x="656704" y="765009"/>
                      <a:pt x="664770" y="751271"/>
                    </a:cubicBezTo>
                    <a:cubicBezTo>
                      <a:pt x="666838" y="747873"/>
                      <a:pt x="668758" y="744358"/>
                      <a:pt x="670767" y="740901"/>
                    </a:cubicBezTo>
                    <a:cubicBezTo>
                      <a:pt x="672776" y="737444"/>
                      <a:pt x="674638" y="733929"/>
                      <a:pt x="676558" y="730472"/>
                    </a:cubicBezTo>
                    <a:lnTo>
                      <a:pt x="677976" y="727872"/>
                    </a:lnTo>
                    <a:lnTo>
                      <a:pt x="678685" y="726572"/>
                    </a:lnTo>
                    <a:lnTo>
                      <a:pt x="679365" y="725272"/>
                    </a:lnTo>
                    <a:lnTo>
                      <a:pt x="682083" y="720073"/>
                    </a:lnTo>
                    <a:lnTo>
                      <a:pt x="684801" y="714814"/>
                    </a:lnTo>
                    <a:cubicBezTo>
                      <a:pt x="685273" y="713898"/>
                      <a:pt x="685776" y="712982"/>
                      <a:pt x="686219" y="712066"/>
                    </a:cubicBezTo>
                    <a:lnTo>
                      <a:pt x="687578" y="709319"/>
                    </a:lnTo>
                    <a:lnTo>
                      <a:pt x="692659" y="698919"/>
                    </a:lnTo>
                    <a:lnTo>
                      <a:pt x="694107" y="695847"/>
                    </a:lnTo>
                    <a:lnTo>
                      <a:pt x="695318" y="693217"/>
                    </a:lnTo>
                    <a:lnTo>
                      <a:pt x="697770" y="687811"/>
                    </a:lnTo>
                    <a:lnTo>
                      <a:pt x="700223" y="682404"/>
                    </a:lnTo>
                    <a:cubicBezTo>
                      <a:pt x="701020" y="680602"/>
                      <a:pt x="701759" y="678800"/>
                      <a:pt x="702557" y="676998"/>
                    </a:cubicBezTo>
                    <a:lnTo>
                      <a:pt x="704861" y="671621"/>
                    </a:lnTo>
                    <a:lnTo>
                      <a:pt x="706043" y="668903"/>
                    </a:lnTo>
                    <a:cubicBezTo>
                      <a:pt x="706249" y="668430"/>
                      <a:pt x="706427" y="668016"/>
                      <a:pt x="706634" y="667514"/>
                    </a:cubicBezTo>
                    <a:lnTo>
                      <a:pt x="707224" y="666037"/>
                    </a:lnTo>
                    <a:lnTo>
                      <a:pt x="711597" y="655106"/>
                    </a:lnTo>
                    <a:lnTo>
                      <a:pt x="712720" y="652269"/>
                    </a:lnTo>
                    <a:cubicBezTo>
                      <a:pt x="712926" y="651767"/>
                      <a:pt x="713104" y="651265"/>
                      <a:pt x="713311" y="650733"/>
                    </a:cubicBezTo>
                    <a:lnTo>
                      <a:pt x="713813" y="649345"/>
                    </a:lnTo>
                    <a:lnTo>
                      <a:pt x="715851" y="643879"/>
                    </a:lnTo>
                    <a:cubicBezTo>
                      <a:pt x="718599" y="636464"/>
                      <a:pt x="721228" y="628959"/>
                      <a:pt x="723710" y="621455"/>
                    </a:cubicBezTo>
                    <a:cubicBezTo>
                      <a:pt x="728673" y="606417"/>
                      <a:pt x="733075" y="591202"/>
                      <a:pt x="736975" y="575869"/>
                    </a:cubicBezTo>
                    <a:cubicBezTo>
                      <a:pt x="740845" y="560565"/>
                      <a:pt x="744213" y="545084"/>
                      <a:pt x="746990" y="529574"/>
                    </a:cubicBezTo>
                    <a:cubicBezTo>
                      <a:pt x="758128" y="467443"/>
                      <a:pt x="760492" y="403953"/>
                      <a:pt x="754022" y="341557"/>
                    </a:cubicBezTo>
                    <a:cubicBezTo>
                      <a:pt x="750772" y="310358"/>
                      <a:pt x="745306" y="279455"/>
                      <a:pt x="737684" y="249143"/>
                    </a:cubicBezTo>
                    <a:cubicBezTo>
                      <a:pt x="730062" y="218831"/>
                      <a:pt x="720283" y="189110"/>
                      <a:pt x="708465" y="160275"/>
                    </a:cubicBezTo>
                    <a:cubicBezTo>
                      <a:pt x="684860" y="102606"/>
                      <a:pt x="653159" y="48511"/>
                      <a:pt x="614723" y="0"/>
                    </a:cubicBezTo>
                    <a:cubicBezTo>
                      <a:pt x="650825" y="50284"/>
                      <a:pt x="679690" y="105472"/>
                      <a:pt x="700252" y="163437"/>
                    </a:cubicBezTo>
                    <a:cubicBezTo>
                      <a:pt x="710533" y="192390"/>
                      <a:pt x="718747" y="222052"/>
                      <a:pt x="724803" y="252068"/>
                    </a:cubicBezTo>
                    <a:cubicBezTo>
                      <a:pt x="730860" y="282085"/>
                      <a:pt x="734730" y="312515"/>
                      <a:pt x="736443" y="342975"/>
                    </a:cubicBezTo>
                    <a:cubicBezTo>
                      <a:pt x="739870" y="403924"/>
                      <a:pt x="734612" y="465168"/>
                      <a:pt x="721081" y="524315"/>
                    </a:cubicBezTo>
                    <a:cubicBezTo>
                      <a:pt x="717713" y="539087"/>
                      <a:pt x="713813" y="553741"/>
                      <a:pt x="709381" y="568217"/>
                    </a:cubicBezTo>
                    <a:cubicBezTo>
                      <a:pt x="704979" y="582694"/>
                      <a:pt x="700075" y="597022"/>
                      <a:pt x="694668" y="611115"/>
                    </a:cubicBezTo>
                    <a:cubicBezTo>
                      <a:pt x="691950" y="618176"/>
                      <a:pt x="689144" y="625148"/>
                      <a:pt x="686189" y="632121"/>
                    </a:cubicBezTo>
                    <a:lnTo>
                      <a:pt x="683944" y="637438"/>
                    </a:lnTo>
                    <a:lnTo>
                      <a:pt x="683383" y="638738"/>
                    </a:lnTo>
                    <a:cubicBezTo>
                      <a:pt x="683205" y="639122"/>
                      <a:pt x="683058" y="639536"/>
                      <a:pt x="682880" y="639891"/>
                    </a:cubicBezTo>
                    <a:lnTo>
                      <a:pt x="681758" y="642372"/>
                    </a:lnTo>
                    <a:lnTo>
                      <a:pt x="677001" y="652801"/>
                    </a:lnTo>
                    <a:lnTo>
                      <a:pt x="676469" y="653983"/>
                    </a:lnTo>
                    <a:cubicBezTo>
                      <a:pt x="676292" y="654367"/>
                      <a:pt x="676056" y="654810"/>
                      <a:pt x="675878" y="655224"/>
                    </a:cubicBezTo>
                    <a:lnTo>
                      <a:pt x="674638" y="657765"/>
                    </a:lnTo>
                    <a:lnTo>
                      <a:pt x="672126" y="662935"/>
                    </a:lnTo>
                    <a:cubicBezTo>
                      <a:pt x="671299" y="664648"/>
                      <a:pt x="670472" y="666391"/>
                      <a:pt x="669615" y="668075"/>
                    </a:cubicBezTo>
                    <a:lnTo>
                      <a:pt x="667015" y="673127"/>
                    </a:lnTo>
                    <a:lnTo>
                      <a:pt x="664415" y="678179"/>
                    </a:lnTo>
                    <a:lnTo>
                      <a:pt x="663086" y="680750"/>
                    </a:lnTo>
                    <a:lnTo>
                      <a:pt x="661963" y="682877"/>
                    </a:lnTo>
                    <a:lnTo>
                      <a:pt x="656379" y="693099"/>
                    </a:lnTo>
                    <a:lnTo>
                      <a:pt x="655050" y="695492"/>
                    </a:lnTo>
                    <a:cubicBezTo>
                      <a:pt x="654636" y="696290"/>
                      <a:pt x="654164" y="697058"/>
                      <a:pt x="653691" y="697826"/>
                    </a:cubicBezTo>
                    <a:lnTo>
                      <a:pt x="650825" y="702730"/>
                    </a:lnTo>
                    <a:lnTo>
                      <a:pt x="647960" y="707694"/>
                    </a:lnTo>
                    <a:lnTo>
                      <a:pt x="647250" y="708935"/>
                    </a:lnTo>
                    <a:lnTo>
                      <a:pt x="646512" y="710146"/>
                    </a:lnTo>
                    <a:lnTo>
                      <a:pt x="645035" y="712539"/>
                    </a:lnTo>
                    <a:cubicBezTo>
                      <a:pt x="643055" y="715730"/>
                      <a:pt x="641135" y="718980"/>
                      <a:pt x="639096" y="722111"/>
                    </a:cubicBezTo>
                    <a:cubicBezTo>
                      <a:pt x="637087" y="725272"/>
                      <a:pt x="635137" y="728433"/>
                      <a:pt x="633040" y="731565"/>
                    </a:cubicBezTo>
                    <a:cubicBezTo>
                      <a:pt x="624797" y="744151"/>
                      <a:pt x="616141" y="756412"/>
                      <a:pt x="607041" y="768347"/>
                    </a:cubicBezTo>
                    <a:cubicBezTo>
                      <a:pt x="588872" y="792248"/>
                      <a:pt x="569018" y="814761"/>
                      <a:pt x="547717" y="835766"/>
                    </a:cubicBezTo>
                    <a:cubicBezTo>
                      <a:pt x="537081" y="846254"/>
                      <a:pt x="526062" y="856388"/>
                      <a:pt x="514717" y="866108"/>
                    </a:cubicBezTo>
                    <a:cubicBezTo>
                      <a:pt x="503372" y="875828"/>
                      <a:pt x="491702" y="885134"/>
                      <a:pt x="479737" y="893997"/>
                    </a:cubicBezTo>
                    <a:cubicBezTo>
                      <a:pt x="455777" y="911753"/>
                      <a:pt x="430635" y="927766"/>
                      <a:pt x="404518" y="941947"/>
                    </a:cubicBezTo>
                    <a:cubicBezTo>
                      <a:pt x="352314" y="970309"/>
                      <a:pt x="296240" y="991049"/>
                      <a:pt x="238600" y="1003576"/>
                    </a:cubicBezTo>
                    <a:lnTo>
                      <a:pt x="233193" y="1004757"/>
                    </a:lnTo>
                    <a:lnTo>
                      <a:pt x="227757" y="1005821"/>
                    </a:lnTo>
                    <a:lnTo>
                      <a:pt x="222351" y="1006884"/>
                    </a:lnTo>
                    <a:lnTo>
                      <a:pt x="216915" y="1007859"/>
                    </a:lnTo>
                    <a:lnTo>
                      <a:pt x="211478" y="1008834"/>
                    </a:lnTo>
                    <a:cubicBezTo>
                      <a:pt x="209676" y="1009159"/>
                      <a:pt x="207845" y="1009425"/>
                      <a:pt x="206042" y="1009721"/>
                    </a:cubicBezTo>
                    <a:lnTo>
                      <a:pt x="200606" y="1010577"/>
                    </a:lnTo>
                    <a:cubicBezTo>
                      <a:pt x="199690" y="1010725"/>
                      <a:pt x="198804" y="1010873"/>
                      <a:pt x="197888" y="1010991"/>
                    </a:cubicBezTo>
                    <a:lnTo>
                      <a:pt x="195170" y="1011375"/>
                    </a:lnTo>
                    <a:cubicBezTo>
                      <a:pt x="191566" y="1011877"/>
                      <a:pt x="187991" y="1012409"/>
                      <a:pt x="184298" y="1012852"/>
                    </a:cubicBezTo>
                    <a:lnTo>
                      <a:pt x="178833" y="1013532"/>
                    </a:lnTo>
                    <a:cubicBezTo>
                      <a:pt x="177917" y="1013650"/>
                      <a:pt x="177030" y="1013768"/>
                      <a:pt x="176085" y="1013857"/>
                    </a:cubicBezTo>
                    <a:lnTo>
                      <a:pt x="173249" y="1014152"/>
                    </a:lnTo>
                    <a:lnTo>
                      <a:pt x="161992" y="1015304"/>
                    </a:lnTo>
                    <a:lnTo>
                      <a:pt x="151150" y="1016132"/>
                    </a:lnTo>
                    <a:lnTo>
                      <a:pt x="148255" y="1016368"/>
                    </a:lnTo>
                    <a:lnTo>
                      <a:pt x="147014" y="1016457"/>
                    </a:lnTo>
                    <a:cubicBezTo>
                      <a:pt x="146659" y="1016457"/>
                      <a:pt x="146305" y="1016516"/>
                      <a:pt x="145950" y="1016516"/>
                    </a:cubicBezTo>
                    <a:lnTo>
                      <a:pt x="140455" y="1016782"/>
                    </a:lnTo>
                    <a:lnTo>
                      <a:pt x="134871" y="1017077"/>
                    </a:lnTo>
                    <a:lnTo>
                      <a:pt x="132065" y="1017225"/>
                    </a:lnTo>
                    <a:lnTo>
                      <a:pt x="130676" y="1017284"/>
                    </a:lnTo>
                    <a:lnTo>
                      <a:pt x="129258" y="1017284"/>
                    </a:lnTo>
                    <a:cubicBezTo>
                      <a:pt x="129258" y="1017284"/>
                      <a:pt x="117943" y="1017638"/>
                      <a:pt x="117943" y="1017638"/>
                    </a:cubicBezTo>
                    <a:cubicBezTo>
                      <a:pt x="116495" y="1017668"/>
                      <a:pt x="114870" y="1017668"/>
                      <a:pt x="113068" y="1017668"/>
                    </a:cubicBezTo>
                    <a:lnTo>
                      <a:pt x="107366" y="1017668"/>
                    </a:lnTo>
                    <a:cubicBezTo>
                      <a:pt x="107366" y="1017668"/>
                      <a:pt x="101575" y="1017668"/>
                      <a:pt x="101575" y="1017668"/>
                    </a:cubicBezTo>
                    <a:lnTo>
                      <a:pt x="99123" y="1017668"/>
                    </a:lnTo>
                    <a:cubicBezTo>
                      <a:pt x="99123" y="1017668"/>
                      <a:pt x="96760" y="1017579"/>
                      <a:pt x="96760" y="1017579"/>
                    </a:cubicBezTo>
                    <a:lnTo>
                      <a:pt x="85238" y="1017313"/>
                    </a:lnTo>
                    <a:lnTo>
                      <a:pt x="74247" y="1016782"/>
                    </a:lnTo>
                    <a:lnTo>
                      <a:pt x="69107" y="1016516"/>
                    </a:lnTo>
                    <a:lnTo>
                      <a:pt x="68486" y="1016516"/>
                    </a:lnTo>
                    <a:cubicBezTo>
                      <a:pt x="68279" y="1016486"/>
                      <a:pt x="68073" y="1016457"/>
                      <a:pt x="67807" y="1016427"/>
                    </a:cubicBezTo>
                    <a:lnTo>
                      <a:pt x="66389" y="1016309"/>
                    </a:lnTo>
                    <a:lnTo>
                      <a:pt x="63552" y="1016102"/>
                    </a:lnTo>
                    <a:close/>
                  </a:path>
                </a:pathLst>
              </a:custGeom>
              <a:solidFill>
                <a:srgbClr val="F7A800"/>
              </a:solidFill>
              <a:ln w="2951"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grpSp>
        <p:grpSp>
          <p:nvGrpSpPr>
            <p:cNvPr id="17" name="Group 16">
              <a:extLst>
                <a:ext uri="{FF2B5EF4-FFF2-40B4-BE49-F238E27FC236}">
                  <a16:creationId xmlns:a16="http://schemas.microsoft.com/office/drawing/2014/main" id="{5A8D1195-CA99-1F40-DE5E-784D981F7C62}"/>
                </a:ext>
                <a:ext uri="{C183D7F6-B498-43B3-948B-1728B52AA6E4}">
                  <adec:decorative xmlns:adec="http://schemas.microsoft.com/office/drawing/2017/decorative" val="1"/>
                </a:ext>
              </a:extLst>
            </p:cNvPr>
            <p:cNvGrpSpPr/>
            <p:nvPr userDrawn="1"/>
          </p:nvGrpSpPr>
          <p:grpSpPr>
            <a:xfrm>
              <a:off x="1699859" y="-718130"/>
              <a:ext cx="5562921" cy="5769574"/>
              <a:chOff x="-423839" y="-845922"/>
              <a:chExt cx="4896975" cy="5078889"/>
            </a:xfrm>
          </p:grpSpPr>
          <p:sp>
            <p:nvSpPr>
              <p:cNvPr id="19" name="Freeform: Shape 18">
                <a:extLst>
                  <a:ext uri="{FF2B5EF4-FFF2-40B4-BE49-F238E27FC236}">
                    <a16:creationId xmlns:a16="http://schemas.microsoft.com/office/drawing/2014/main" id="{8B68969E-4068-5D83-3312-B5C008CB670C}"/>
                  </a:ext>
                </a:extLst>
              </p:cNvPr>
              <p:cNvSpPr/>
              <p:nvPr/>
            </p:nvSpPr>
            <p:spPr>
              <a:xfrm>
                <a:off x="876496" y="980532"/>
                <a:ext cx="3596640" cy="3252435"/>
              </a:xfrm>
              <a:custGeom>
                <a:avLst/>
                <a:gdLst>
                  <a:gd name="connsiteX0" fmla="*/ 86848 w 1170275"/>
                  <a:gd name="connsiteY0" fmla="*/ 923305 h 1058278"/>
                  <a:gd name="connsiteX1" fmla="*/ 79846 w 1170275"/>
                  <a:gd name="connsiteY1" fmla="*/ 920410 h 1058278"/>
                  <a:gd name="connsiteX2" fmla="*/ 78192 w 1170275"/>
                  <a:gd name="connsiteY2" fmla="*/ 919789 h 1058278"/>
                  <a:gd name="connsiteX3" fmla="*/ 76744 w 1170275"/>
                  <a:gd name="connsiteY3" fmla="*/ 919287 h 1058278"/>
                  <a:gd name="connsiteX4" fmla="*/ 73849 w 1170275"/>
                  <a:gd name="connsiteY4" fmla="*/ 918371 h 1058278"/>
                  <a:gd name="connsiteX5" fmla="*/ 70569 w 1170275"/>
                  <a:gd name="connsiteY5" fmla="*/ 917367 h 1058278"/>
                  <a:gd name="connsiteX6" fmla="*/ 67113 w 1170275"/>
                  <a:gd name="connsiteY6" fmla="*/ 916362 h 1058278"/>
                  <a:gd name="connsiteX7" fmla="*/ 60288 w 1170275"/>
                  <a:gd name="connsiteY7" fmla="*/ 914737 h 1058278"/>
                  <a:gd name="connsiteX8" fmla="*/ 58604 w 1170275"/>
                  <a:gd name="connsiteY8" fmla="*/ 914412 h 1058278"/>
                  <a:gd name="connsiteX9" fmla="*/ 58250 w 1170275"/>
                  <a:gd name="connsiteY9" fmla="*/ 914353 h 1058278"/>
                  <a:gd name="connsiteX10" fmla="*/ 57925 w 1170275"/>
                  <a:gd name="connsiteY10" fmla="*/ 914353 h 1058278"/>
                  <a:gd name="connsiteX11" fmla="*/ 57275 w 1170275"/>
                  <a:gd name="connsiteY11" fmla="*/ 914264 h 1058278"/>
                  <a:gd name="connsiteX12" fmla="*/ 54438 w 1170275"/>
                  <a:gd name="connsiteY12" fmla="*/ 913939 h 1058278"/>
                  <a:gd name="connsiteX13" fmla="*/ 47968 w 1170275"/>
                  <a:gd name="connsiteY13" fmla="*/ 913112 h 1058278"/>
                  <a:gd name="connsiteX14" fmla="*/ 35678 w 1170275"/>
                  <a:gd name="connsiteY14" fmla="*/ 912876 h 1058278"/>
                  <a:gd name="connsiteX15" fmla="*/ 33403 w 1170275"/>
                  <a:gd name="connsiteY15" fmla="*/ 913378 h 1058278"/>
                  <a:gd name="connsiteX16" fmla="*/ 32251 w 1170275"/>
                  <a:gd name="connsiteY16" fmla="*/ 913644 h 1058278"/>
                  <a:gd name="connsiteX17" fmla="*/ 30862 w 1170275"/>
                  <a:gd name="connsiteY17" fmla="*/ 913821 h 1058278"/>
                  <a:gd name="connsiteX18" fmla="*/ 25515 w 1170275"/>
                  <a:gd name="connsiteY18" fmla="*/ 914796 h 1058278"/>
                  <a:gd name="connsiteX19" fmla="*/ 16031 w 1170275"/>
                  <a:gd name="connsiteY19" fmla="*/ 918194 h 1058278"/>
                  <a:gd name="connsiteX20" fmla="*/ 3003 w 1170275"/>
                  <a:gd name="connsiteY20" fmla="*/ 930720 h 1058278"/>
                  <a:gd name="connsiteX21" fmla="*/ 403 w 1170275"/>
                  <a:gd name="connsiteY21" fmla="*/ 948594 h 1058278"/>
                  <a:gd name="connsiteX22" fmla="*/ 3150 w 1170275"/>
                  <a:gd name="connsiteY22" fmla="*/ 958285 h 1058278"/>
                  <a:gd name="connsiteX23" fmla="*/ 5455 w 1170275"/>
                  <a:gd name="connsiteY23" fmla="*/ 963189 h 1058278"/>
                  <a:gd name="connsiteX24" fmla="*/ 6105 w 1170275"/>
                  <a:gd name="connsiteY24" fmla="*/ 964400 h 1058278"/>
                  <a:gd name="connsiteX25" fmla="*/ 7080 w 1170275"/>
                  <a:gd name="connsiteY25" fmla="*/ 965730 h 1058278"/>
                  <a:gd name="connsiteX26" fmla="*/ 9207 w 1170275"/>
                  <a:gd name="connsiteY26" fmla="*/ 968448 h 1058278"/>
                  <a:gd name="connsiteX27" fmla="*/ 16770 w 1170275"/>
                  <a:gd name="connsiteY27" fmla="*/ 977813 h 1058278"/>
                  <a:gd name="connsiteX28" fmla="*/ 21379 w 1170275"/>
                  <a:gd name="connsiteY28" fmla="*/ 982333 h 1058278"/>
                  <a:gd name="connsiteX29" fmla="*/ 24363 w 1170275"/>
                  <a:gd name="connsiteY29" fmla="*/ 984726 h 1058278"/>
                  <a:gd name="connsiteX30" fmla="*/ 26017 w 1170275"/>
                  <a:gd name="connsiteY30" fmla="*/ 985938 h 1058278"/>
                  <a:gd name="connsiteX31" fmla="*/ 27347 w 1170275"/>
                  <a:gd name="connsiteY31" fmla="*/ 986972 h 1058278"/>
                  <a:gd name="connsiteX32" fmla="*/ 32990 w 1170275"/>
                  <a:gd name="connsiteY32" fmla="*/ 990990 h 1058278"/>
                  <a:gd name="connsiteX33" fmla="*/ 35974 w 1170275"/>
                  <a:gd name="connsiteY33" fmla="*/ 992910 h 1058278"/>
                  <a:gd name="connsiteX34" fmla="*/ 39282 w 1170275"/>
                  <a:gd name="connsiteY34" fmla="*/ 994831 h 1058278"/>
                  <a:gd name="connsiteX35" fmla="*/ 43123 w 1170275"/>
                  <a:gd name="connsiteY35" fmla="*/ 996810 h 1058278"/>
                  <a:gd name="connsiteX36" fmla="*/ 45073 w 1170275"/>
                  <a:gd name="connsiteY36" fmla="*/ 997785 h 1058278"/>
                  <a:gd name="connsiteX37" fmla="*/ 46846 w 1170275"/>
                  <a:gd name="connsiteY37" fmla="*/ 998642 h 1058278"/>
                  <a:gd name="connsiteX38" fmla="*/ 53877 w 1170275"/>
                  <a:gd name="connsiteY38" fmla="*/ 1001655 h 1058278"/>
                  <a:gd name="connsiteX39" fmla="*/ 57186 w 1170275"/>
                  <a:gd name="connsiteY39" fmla="*/ 1002955 h 1058278"/>
                  <a:gd name="connsiteX40" fmla="*/ 58840 w 1170275"/>
                  <a:gd name="connsiteY40" fmla="*/ 1003605 h 1058278"/>
                  <a:gd name="connsiteX41" fmla="*/ 59727 w 1170275"/>
                  <a:gd name="connsiteY41" fmla="*/ 1003930 h 1058278"/>
                  <a:gd name="connsiteX42" fmla="*/ 60643 w 1170275"/>
                  <a:gd name="connsiteY42" fmla="*/ 1004285 h 1058278"/>
                  <a:gd name="connsiteX43" fmla="*/ 67940 w 1170275"/>
                  <a:gd name="connsiteY43" fmla="*/ 1007003 h 1058278"/>
                  <a:gd name="connsiteX44" fmla="*/ 81767 w 1170275"/>
                  <a:gd name="connsiteY44" fmla="*/ 1012025 h 1058278"/>
                  <a:gd name="connsiteX45" fmla="*/ 95091 w 1170275"/>
                  <a:gd name="connsiteY45" fmla="*/ 1016516 h 1058278"/>
                  <a:gd name="connsiteX46" fmla="*/ 96982 w 1170275"/>
                  <a:gd name="connsiteY46" fmla="*/ 1017166 h 1058278"/>
                  <a:gd name="connsiteX47" fmla="*/ 99020 w 1170275"/>
                  <a:gd name="connsiteY47" fmla="*/ 1017845 h 1058278"/>
                  <a:gd name="connsiteX48" fmla="*/ 102861 w 1170275"/>
                  <a:gd name="connsiteY48" fmla="*/ 1019086 h 1058278"/>
                  <a:gd name="connsiteX49" fmla="*/ 109538 w 1170275"/>
                  <a:gd name="connsiteY49" fmla="*/ 1021154 h 1058278"/>
                  <a:gd name="connsiteX50" fmla="*/ 116333 w 1170275"/>
                  <a:gd name="connsiteY50" fmla="*/ 1023252 h 1058278"/>
                  <a:gd name="connsiteX51" fmla="*/ 124103 w 1170275"/>
                  <a:gd name="connsiteY51" fmla="*/ 1025586 h 1058278"/>
                  <a:gd name="connsiteX52" fmla="*/ 137870 w 1170275"/>
                  <a:gd name="connsiteY52" fmla="*/ 1029456 h 1058278"/>
                  <a:gd name="connsiteX53" fmla="*/ 139584 w 1170275"/>
                  <a:gd name="connsiteY53" fmla="*/ 1029929 h 1058278"/>
                  <a:gd name="connsiteX54" fmla="*/ 141327 w 1170275"/>
                  <a:gd name="connsiteY54" fmla="*/ 1030372 h 1058278"/>
                  <a:gd name="connsiteX55" fmla="*/ 144843 w 1170275"/>
                  <a:gd name="connsiteY55" fmla="*/ 1031258 h 1058278"/>
                  <a:gd name="connsiteX56" fmla="*/ 151845 w 1170275"/>
                  <a:gd name="connsiteY56" fmla="*/ 1033060 h 1058278"/>
                  <a:gd name="connsiteX57" fmla="*/ 158965 w 1170275"/>
                  <a:gd name="connsiteY57" fmla="*/ 1034892 h 1058278"/>
                  <a:gd name="connsiteX58" fmla="*/ 161121 w 1170275"/>
                  <a:gd name="connsiteY58" fmla="*/ 1035424 h 1058278"/>
                  <a:gd name="connsiteX59" fmla="*/ 163071 w 1170275"/>
                  <a:gd name="connsiteY59" fmla="*/ 1035867 h 1058278"/>
                  <a:gd name="connsiteX60" fmla="*/ 166469 w 1170275"/>
                  <a:gd name="connsiteY60" fmla="*/ 1036635 h 1058278"/>
                  <a:gd name="connsiteX61" fmla="*/ 180945 w 1170275"/>
                  <a:gd name="connsiteY61" fmla="*/ 1039944 h 1058278"/>
                  <a:gd name="connsiteX62" fmla="*/ 194979 w 1170275"/>
                  <a:gd name="connsiteY62" fmla="*/ 1042780 h 1058278"/>
                  <a:gd name="connsiteX63" fmla="*/ 198465 w 1170275"/>
                  <a:gd name="connsiteY63" fmla="*/ 1043489 h 1058278"/>
                  <a:gd name="connsiteX64" fmla="*/ 202040 w 1170275"/>
                  <a:gd name="connsiteY64" fmla="*/ 1044139 h 1058278"/>
                  <a:gd name="connsiteX65" fmla="*/ 209248 w 1170275"/>
                  <a:gd name="connsiteY65" fmla="*/ 1045439 h 1058278"/>
                  <a:gd name="connsiteX66" fmla="*/ 223784 w 1170275"/>
                  <a:gd name="connsiteY66" fmla="*/ 1047891 h 1058278"/>
                  <a:gd name="connsiteX67" fmla="*/ 227447 w 1170275"/>
                  <a:gd name="connsiteY67" fmla="*/ 1048482 h 1058278"/>
                  <a:gd name="connsiteX68" fmla="*/ 231081 w 1170275"/>
                  <a:gd name="connsiteY68" fmla="*/ 1049044 h 1058278"/>
                  <a:gd name="connsiteX69" fmla="*/ 238349 w 1170275"/>
                  <a:gd name="connsiteY69" fmla="*/ 1050078 h 1058278"/>
                  <a:gd name="connsiteX70" fmla="*/ 245617 w 1170275"/>
                  <a:gd name="connsiteY70" fmla="*/ 1051112 h 1058278"/>
                  <a:gd name="connsiteX71" fmla="*/ 252885 w 1170275"/>
                  <a:gd name="connsiteY71" fmla="*/ 1052028 h 1058278"/>
                  <a:gd name="connsiteX72" fmla="*/ 260152 w 1170275"/>
                  <a:gd name="connsiteY72" fmla="*/ 1052914 h 1058278"/>
                  <a:gd name="connsiteX73" fmla="*/ 267450 w 1170275"/>
                  <a:gd name="connsiteY73" fmla="*/ 1053682 h 1058278"/>
                  <a:gd name="connsiteX74" fmla="*/ 274747 w 1170275"/>
                  <a:gd name="connsiteY74" fmla="*/ 1054450 h 1058278"/>
                  <a:gd name="connsiteX75" fmla="*/ 282044 w 1170275"/>
                  <a:gd name="connsiteY75" fmla="*/ 1055100 h 1058278"/>
                  <a:gd name="connsiteX76" fmla="*/ 514407 w 1170275"/>
                  <a:gd name="connsiteY76" fmla="*/ 1042573 h 1058278"/>
                  <a:gd name="connsiteX77" fmla="*/ 626378 w 1170275"/>
                  <a:gd name="connsiteY77" fmla="*/ 1012084 h 1058278"/>
                  <a:gd name="connsiteX78" fmla="*/ 680355 w 1170275"/>
                  <a:gd name="connsiteY78" fmla="*/ 991049 h 1058278"/>
                  <a:gd name="connsiteX79" fmla="*/ 732618 w 1170275"/>
                  <a:gd name="connsiteY79" fmla="*/ 966321 h 1058278"/>
                  <a:gd name="connsiteX80" fmla="*/ 831058 w 1170275"/>
                  <a:gd name="connsiteY80" fmla="*/ 906288 h 1058278"/>
                  <a:gd name="connsiteX81" fmla="*/ 876733 w 1170275"/>
                  <a:gd name="connsiteY81" fmla="*/ 871249 h 1058278"/>
                  <a:gd name="connsiteX82" fmla="*/ 887782 w 1170275"/>
                  <a:gd name="connsiteY82" fmla="*/ 861972 h 1058278"/>
                  <a:gd name="connsiteX83" fmla="*/ 898654 w 1170275"/>
                  <a:gd name="connsiteY83" fmla="*/ 852547 h 1058278"/>
                  <a:gd name="connsiteX84" fmla="*/ 901343 w 1170275"/>
                  <a:gd name="connsiteY84" fmla="*/ 850184 h 1058278"/>
                  <a:gd name="connsiteX85" fmla="*/ 902702 w 1170275"/>
                  <a:gd name="connsiteY85" fmla="*/ 849002 h 1058278"/>
                  <a:gd name="connsiteX86" fmla="*/ 904002 w 1170275"/>
                  <a:gd name="connsiteY86" fmla="*/ 847791 h 1058278"/>
                  <a:gd name="connsiteX87" fmla="*/ 909201 w 1170275"/>
                  <a:gd name="connsiteY87" fmla="*/ 843005 h 1058278"/>
                  <a:gd name="connsiteX88" fmla="*/ 914460 w 1170275"/>
                  <a:gd name="connsiteY88" fmla="*/ 838189 h 1058278"/>
                  <a:gd name="connsiteX89" fmla="*/ 917208 w 1170275"/>
                  <a:gd name="connsiteY89" fmla="*/ 835648 h 1058278"/>
                  <a:gd name="connsiteX90" fmla="*/ 919867 w 1170275"/>
                  <a:gd name="connsiteY90" fmla="*/ 833107 h 1058278"/>
                  <a:gd name="connsiteX91" fmla="*/ 929882 w 1170275"/>
                  <a:gd name="connsiteY91" fmla="*/ 823417 h 1058278"/>
                  <a:gd name="connsiteX92" fmla="*/ 932777 w 1170275"/>
                  <a:gd name="connsiteY92" fmla="*/ 820551 h 1058278"/>
                  <a:gd name="connsiteX93" fmla="*/ 935230 w 1170275"/>
                  <a:gd name="connsiteY93" fmla="*/ 818070 h 1058278"/>
                  <a:gd name="connsiteX94" fmla="*/ 940252 w 1170275"/>
                  <a:gd name="connsiteY94" fmla="*/ 812958 h 1058278"/>
                  <a:gd name="connsiteX95" fmla="*/ 945274 w 1170275"/>
                  <a:gd name="connsiteY95" fmla="*/ 807847 h 1058278"/>
                  <a:gd name="connsiteX96" fmla="*/ 950120 w 1170275"/>
                  <a:gd name="connsiteY96" fmla="*/ 802707 h 1058278"/>
                  <a:gd name="connsiteX97" fmla="*/ 954965 w 1170275"/>
                  <a:gd name="connsiteY97" fmla="*/ 797566 h 1058278"/>
                  <a:gd name="connsiteX98" fmla="*/ 957417 w 1170275"/>
                  <a:gd name="connsiteY98" fmla="*/ 794966 h 1058278"/>
                  <a:gd name="connsiteX99" fmla="*/ 958658 w 1170275"/>
                  <a:gd name="connsiteY99" fmla="*/ 793637 h 1058278"/>
                  <a:gd name="connsiteX100" fmla="*/ 959928 w 1170275"/>
                  <a:gd name="connsiteY100" fmla="*/ 792219 h 1058278"/>
                  <a:gd name="connsiteX101" fmla="*/ 969353 w 1170275"/>
                  <a:gd name="connsiteY101" fmla="*/ 781642 h 1058278"/>
                  <a:gd name="connsiteX102" fmla="*/ 971805 w 1170275"/>
                  <a:gd name="connsiteY102" fmla="*/ 778894 h 1058278"/>
                  <a:gd name="connsiteX103" fmla="*/ 973075 w 1170275"/>
                  <a:gd name="connsiteY103" fmla="*/ 777417 h 1058278"/>
                  <a:gd name="connsiteX104" fmla="*/ 974227 w 1170275"/>
                  <a:gd name="connsiteY104" fmla="*/ 776058 h 1058278"/>
                  <a:gd name="connsiteX105" fmla="*/ 978777 w 1170275"/>
                  <a:gd name="connsiteY105" fmla="*/ 770711 h 1058278"/>
                  <a:gd name="connsiteX106" fmla="*/ 996888 w 1170275"/>
                  <a:gd name="connsiteY106" fmla="*/ 748553 h 1058278"/>
                  <a:gd name="connsiteX107" fmla="*/ 1030686 w 1170275"/>
                  <a:gd name="connsiteY107" fmla="*/ 702405 h 1058278"/>
                  <a:gd name="connsiteX108" fmla="*/ 1061086 w 1170275"/>
                  <a:gd name="connsiteY108" fmla="*/ 654101 h 1058278"/>
                  <a:gd name="connsiteX109" fmla="*/ 1146527 w 1170275"/>
                  <a:gd name="connsiteY109" fmla="*/ 444133 h 1058278"/>
                  <a:gd name="connsiteX110" fmla="*/ 1166115 w 1170275"/>
                  <a:gd name="connsiteY110" fmla="*/ 332753 h 1058278"/>
                  <a:gd name="connsiteX111" fmla="*/ 1169660 w 1170275"/>
                  <a:gd name="connsiteY111" fmla="*/ 220102 h 1058278"/>
                  <a:gd name="connsiteX112" fmla="*/ 1129569 w 1170275"/>
                  <a:gd name="connsiteY112" fmla="*/ 0 h 1058278"/>
                  <a:gd name="connsiteX113" fmla="*/ 1159054 w 1170275"/>
                  <a:gd name="connsiteY113" fmla="*/ 220249 h 1058278"/>
                  <a:gd name="connsiteX114" fmla="*/ 1150309 w 1170275"/>
                  <a:gd name="connsiteY114" fmla="*/ 330714 h 1058278"/>
                  <a:gd name="connsiteX115" fmla="*/ 1126024 w 1170275"/>
                  <a:gd name="connsiteY115" fmla="*/ 438461 h 1058278"/>
                  <a:gd name="connsiteX116" fmla="*/ 1033906 w 1170275"/>
                  <a:gd name="connsiteY116" fmla="*/ 637438 h 1058278"/>
                  <a:gd name="connsiteX117" fmla="*/ 1002560 w 1170275"/>
                  <a:gd name="connsiteY117" fmla="*/ 682345 h 1058278"/>
                  <a:gd name="connsiteX118" fmla="*/ 968201 w 1170275"/>
                  <a:gd name="connsiteY118" fmla="*/ 724859 h 1058278"/>
                  <a:gd name="connsiteX119" fmla="*/ 949942 w 1170275"/>
                  <a:gd name="connsiteY119" fmla="*/ 745155 h 1058278"/>
                  <a:gd name="connsiteX120" fmla="*/ 945186 w 1170275"/>
                  <a:gd name="connsiteY120" fmla="*/ 750237 h 1058278"/>
                  <a:gd name="connsiteX121" fmla="*/ 944004 w 1170275"/>
                  <a:gd name="connsiteY121" fmla="*/ 751478 h 1058278"/>
                  <a:gd name="connsiteX122" fmla="*/ 942941 w 1170275"/>
                  <a:gd name="connsiteY122" fmla="*/ 752600 h 1058278"/>
                  <a:gd name="connsiteX123" fmla="*/ 940636 w 1170275"/>
                  <a:gd name="connsiteY123" fmla="*/ 754964 h 1058278"/>
                  <a:gd name="connsiteX124" fmla="*/ 930975 w 1170275"/>
                  <a:gd name="connsiteY124" fmla="*/ 764802 h 1058278"/>
                  <a:gd name="connsiteX125" fmla="*/ 929853 w 1170275"/>
                  <a:gd name="connsiteY125" fmla="*/ 765925 h 1058278"/>
                  <a:gd name="connsiteX126" fmla="*/ 928671 w 1170275"/>
                  <a:gd name="connsiteY126" fmla="*/ 767077 h 1058278"/>
                  <a:gd name="connsiteX127" fmla="*/ 926219 w 1170275"/>
                  <a:gd name="connsiteY127" fmla="*/ 769440 h 1058278"/>
                  <a:gd name="connsiteX128" fmla="*/ 921255 w 1170275"/>
                  <a:gd name="connsiteY128" fmla="*/ 774256 h 1058278"/>
                  <a:gd name="connsiteX129" fmla="*/ 916292 w 1170275"/>
                  <a:gd name="connsiteY129" fmla="*/ 779042 h 1058278"/>
                  <a:gd name="connsiteX130" fmla="*/ 911270 w 1170275"/>
                  <a:gd name="connsiteY130" fmla="*/ 783681 h 1058278"/>
                  <a:gd name="connsiteX131" fmla="*/ 906247 w 1170275"/>
                  <a:gd name="connsiteY131" fmla="*/ 788319 h 1058278"/>
                  <a:gd name="connsiteX132" fmla="*/ 903677 w 1170275"/>
                  <a:gd name="connsiteY132" fmla="*/ 790682 h 1058278"/>
                  <a:gd name="connsiteX133" fmla="*/ 901520 w 1170275"/>
                  <a:gd name="connsiteY133" fmla="*/ 792632 h 1058278"/>
                  <a:gd name="connsiteX134" fmla="*/ 891002 w 1170275"/>
                  <a:gd name="connsiteY134" fmla="*/ 801880 h 1058278"/>
                  <a:gd name="connsiteX135" fmla="*/ 888521 w 1170275"/>
                  <a:gd name="connsiteY135" fmla="*/ 804066 h 1058278"/>
                  <a:gd name="connsiteX136" fmla="*/ 886039 w 1170275"/>
                  <a:gd name="connsiteY136" fmla="*/ 806163 h 1058278"/>
                  <a:gd name="connsiteX137" fmla="*/ 880780 w 1170275"/>
                  <a:gd name="connsiteY137" fmla="*/ 810536 h 1058278"/>
                  <a:gd name="connsiteX138" fmla="*/ 875492 w 1170275"/>
                  <a:gd name="connsiteY138" fmla="*/ 814968 h 1058278"/>
                  <a:gd name="connsiteX139" fmla="*/ 874162 w 1170275"/>
                  <a:gd name="connsiteY139" fmla="*/ 816061 h 1058278"/>
                  <a:gd name="connsiteX140" fmla="*/ 872833 w 1170275"/>
                  <a:gd name="connsiteY140" fmla="*/ 817124 h 1058278"/>
                  <a:gd name="connsiteX141" fmla="*/ 870174 w 1170275"/>
                  <a:gd name="connsiteY141" fmla="*/ 819251 h 1058278"/>
                  <a:gd name="connsiteX142" fmla="*/ 859509 w 1170275"/>
                  <a:gd name="connsiteY142" fmla="*/ 827642 h 1058278"/>
                  <a:gd name="connsiteX143" fmla="*/ 848755 w 1170275"/>
                  <a:gd name="connsiteY143" fmla="*/ 835825 h 1058278"/>
                  <a:gd name="connsiteX144" fmla="*/ 804173 w 1170275"/>
                  <a:gd name="connsiteY144" fmla="*/ 866758 h 1058278"/>
                  <a:gd name="connsiteX145" fmla="*/ 709219 w 1170275"/>
                  <a:gd name="connsiteY145" fmla="*/ 918666 h 1058278"/>
                  <a:gd name="connsiteX146" fmla="*/ 659349 w 1170275"/>
                  <a:gd name="connsiteY146" fmla="*/ 939406 h 1058278"/>
                  <a:gd name="connsiteX147" fmla="*/ 608268 w 1170275"/>
                  <a:gd name="connsiteY147" fmla="*/ 956571 h 1058278"/>
                  <a:gd name="connsiteX148" fmla="*/ 503357 w 1170275"/>
                  <a:gd name="connsiteY148" fmla="*/ 979852 h 1058278"/>
                  <a:gd name="connsiteX149" fmla="*/ 290139 w 1170275"/>
                  <a:gd name="connsiteY149" fmla="*/ 981270 h 1058278"/>
                  <a:gd name="connsiteX150" fmla="*/ 283551 w 1170275"/>
                  <a:gd name="connsiteY150" fmla="*/ 980384 h 1058278"/>
                  <a:gd name="connsiteX151" fmla="*/ 276963 w 1170275"/>
                  <a:gd name="connsiteY151" fmla="*/ 979379 h 1058278"/>
                  <a:gd name="connsiteX152" fmla="*/ 270375 w 1170275"/>
                  <a:gd name="connsiteY152" fmla="*/ 978375 h 1058278"/>
                  <a:gd name="connsiteX153" fmla="*/ 263816 w 1170275"/>
                  <a:gd name="connsiteY153" fmla="*/ 977252 h 1058278"/>
                  <a:gd name="connsiteX154" fmla="*/ 257257 w 1170275"/>
                  <a:gd name="connsiteY154" fmla="*/ 976129 h 1058278"/>
                  <a:gd name="connsiteX155" fmla="*/ 250728 w 1170275"/>
                  <a:gd name="connsiteY155" fmla="*/ 974888 h 1058278"/>
                  <a:gd name="connsiteX156" fmla="*/ 244199 w 1170275"/>
                  <a:gd name="connsiteY156" fmla="*/ 973618 h 1058278"/>
                  <a:gd name="connsiteX157" fmla="*/ 240949 w 1170275"/>
                  <a:gd name="connsiteY157" fmla="*/ 972968 h 1058278"/>
                  <a:gd name="connsiteX158" fmla="*/ 237729 w 1170275"/>
                  <a:gd name="connsiteY158" fmla="*/ 972289 h 1058278"/>
                  <a:gd name="connsiteX159" fmla="*/ 224818 w 1170275"/>
                  <a:gd name="connsiteY159" fmla="*/ 969482 h 1058278"/>
                  <a:gd name="connsiteX160" fmla="*/ 218348 w 1170275"/>
                  <a:gd name="connsiteY160" fmla="*/ 968005 h 1058278"/>
                  <a:gd name="connsiteX161" fmla="*/ 215098 w 1170275"/>
                  <a:gd name="connsiteY161" fmla="*/ 967237 h 1058278"/>
                  <a:gd name="connsiteX162" fmla="*/ 211789 w 1170275"/>
                  <a:gd name="connsiteY162" fmla="*/ 966409 h 1058278"/>
                  <a:gd name="connsiteX163" fmla="*/ 198553 w 1170275"/>
                  <a:gd name="connsiteY163" fmla="*/ 963071 h 1058278"/>
                  <a:gd name="connsiteX164" fmla="*/ 185938 w 1170275"/>
                  <a:gd name="connsiteY164" fmla="*/ 959526 h 1058278"/>
                  <a:gd name="connsiteX165" fmla="*/ 182570 w 1170275"/>
                  <a:gd name="connsiteY165" fmla="*/ 958580 h 1058278"/>
                  <a:gd name="connsiteX166" fmla="*/ 181123 w 1170275"/>
                  <a:gd name="connsiteY166" fmla="*/ 958167 h 1058278"/>
                  <a:gd name="connsiteX167" fmla="*/ 179911 w 1170275"/>
                  <a:gd name="connsiteY167" fmla="*/ 957812 h 1058278"/>
                  <a:gd name="connsiteX168" fmla="*/ 173589 w 1170275"/>
                  <a:gd name="connsiteY168" fmla="*/ 955862 h 1058278"/>
                  <a:gd name="connsiteX169" fmla="*/ 167148 w 1170275"/>
                  <a:gd name="connsiteY169" fmla="*/ 953883 h 1058278"/>
                  <a:gd name="connsiteX170" fmla="*/ 163928 w 1170275"/>
                  <a:gd name="connsiteY170" fmla="*/ 952878 h 1058278"/>
                  <a:gd name="connsiteX171" fmla="*/ 162303 w 1170275"/>
                  <a:gd name="connsiteY171" fmla="*/ 952376 h 1058278"/>
                  <a:gd name="connsiteX172" fmla="*/ 160678 w 1170275"/>
                  <a:gd name="connsiteY172" fmla="*/ 951844 h 1058278"/>
                  <a:gd name="connsiteX173" fmla="*/ 147738 w 1170275"/>
                  <a:gd name="connsiteY173" fmla="*/ 947531 h 1058278"/>
                  <a:gd name="connsiteX174" fmla="*/ 142213 w 1170275"/>
                  <a:gd name="connsiteY174" fmla="*/ 945581 h 1058278"/>
                  <a:gd name="connsiteX175" fmla="*/ 135743 w 1170275"/>
                  <a:gd name="connsiteY175" fmla="*/ 943247 h 1058278"/>
                  <a:gd name="connsiteX176" fmla="*/ 129184 w 1170275"/>
                  <a:gd name="connsiteY176" fmla="*/ 940883 h 1058278"/>
                  <a:gd name="connsiteX177" fmla="*/ 126407 w 1170275"/>
                  <a:gd name="connsiteY177" fmla="*/ 939850 h 1058278"/>
                  <a:gd name="connsiteX178" fmla="*/ 123778 w 1170275"/>
                  <a:gd name="connsiteY178" fmla="*/ 938815 h 1058278"/>
                  <a:gd name="connsiteX179" fmla="*/ 110838 w 1170275"/>
                  <a:gd name="connsiteY179" fmla="*/ 933763 h 1058278"/>
                  <a:gd name="connsiteX180" fmla="*/ 98607 w 1170275"/>
                  <a:gd name="connsiteY180" fmla="*/ 928652 h 1058278"/>
                  <a:gd name="connsiteX181" fmla="*/ 92905 w 1170275"/>
                  <a:gd name="connsiteY181" fmla="*/ 926230 h 1058278"/>
                  <a:gd name="connsiteX182" fmla="*/ 92196 w 1170275"/>
                  <a:gd name="connsiteY182" fmla="*/ 925934 h 1058278"/>
                  <a:gd name="connsiteX183" fmla="*/ 91457 w 1170275"/>
                  <a:gd name="connsiteY183" fmla="*/ 925609 h 1058278"/>
                  <a:gd name="connsiteX184" fmla="*/ 89891 w 1170275"/>
                  <a:gd name="connsiteY184" fmla="*/ 924900 h 1058278"/>
                  <a:gd name="connsiteX185" fmla="*/ 86759 w 1170275"/>
                  <a:gd name="connsiteY185" fmla="*/ 923482 h 1058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1170275" h="1058278">
                    <a:moveTo>
                      <a:pt x="86848" y="923305"/>
                    </a:moveTo>
                    <a:cubicBezTo>
                      <a:pt x="84544" y="922271"/>
                      <a:pt x="82180" y="921296"/>
                      <a:pt x="79846" y="920410"/>
                    </a:cubicBezTo>
                    <a:cubicBezTo>
                      <a:pt x="79285" y="920203"/>
                      <a:pt x="78723" y="919996"/>
                      <a:pt x="78192" y="919789"/>
                    </a:cubicBezTo>
                    <a:cubicBezTo>
                      <a:pt x="77719" y="919612"/>
                      <a:pt x="77217" y="919464"/>
                      <a:pt x="76744" y="919287"/>
                    </a:cubicBezTo>
                    <a:cubicBezTo>
                      <a:pt x="75769" y="918962"/>
                      <a:pt x="74824" y="918666"/>
                      <a:pt x="73849" y="918371"/>
                    </a:cubicBezTo>
                    <a:cubicBezTo>
                      <a:pt x="72962" y="918135"/>
                      <a:pt x="71692" y="917692"/>
                      <a:pt x="70569" y="917367"/>
                    </a:cubicBezTo>
                    <a:cubicBezTo>
                      <a:pt x="69417" y="917012"/>
                      <a:pt x="68265" y="916687"/>
                      <a:pt x="67113" y="916362"/>
                    </a:cubicBezTo>
                    <a:cubicBezTo>
                      <a:pt x="64808" y="915742"/>
                      <a:pt x="62533" y="915180"/>
                      <a:pt x="60288" y="914737"/>
                    </a:cubicBezTo>
                    <a:cubicBezTo>
                      <a:pt x="59727" y="914619"/>
                      <a:pt x="59165" y="914530"/>
                      <a:pt x="58604" y="914412"/>
                    </a:cubicBezTo>
                    <a:cubicBezTo>
                      <a:pt x="58456" y="914383"/>
                      <a:pt x="58368" y="914383"/>
                      <a:pt x="58250" y="914353"/>
                    </a:cubicBezTo>
                    <a:lnTo>
                      <a:pt x="57925" y="914353"/>
                    </a:lnTo>
                    <a:cubicBezTo>
                      <a:pt x="57925" y="914353"/>
                      <a:pt x="57275" y="914264"/>
                      <a:pt x="57275" y="914264"/>
                    </a:cubicBezTo>
                    <a:cubicBezTo>
                      <a:pt x="56388" y="914176"/>
                      <a:pt x="55650" y="914205"/>
                      <a:pt x="54438" y="913939"/>
                    </a:cubicBezTo>
                    <a:cubicBezTo>
                      <a:pt x="52223" y="913585"/>
                      <a:pt x="50066" y="913319"/>
                      <a:pt x="47968" y="913112"/>
                    </a:cubicBezTo>
                    <a:cubicBezTo>
                      <a:pt x="43803" y="912758"/>
                      <a:pt x="39578" y="912640"/>
                      <a:pt x="35678" y="912876"/>
                    </a:cubicBezTo>
                    <a:cubicBezTo>
                      <a:pt x="34910" y="913024"/>
                      <a:pt x="34142" y="913201"/>
                      <a:pt x="33403" y="913378"/>
                    </a:cubicBezTo>
                    <a:cubicBezTo>
                      <a:pt x="33019" y="913467"/>
                      <a:pt x="32635" y="913555"/>
                      <a:pt x="32251" y="913644"/>
                    </a:cubicBezTo>
                    <a:cubicBezTo>
                      <a:pt x="31778" y="913703"/>
                      <a:pt x="31335" y="913762"/>
                      <a:pt x="30862" y="913821"/>
                    </a:cubicBezTo>
                    <a:cubicBezTo>
                      <a:pt x="29031" y="914058"/>
                      <a:pt x="27229" y="914383"/>
                      <a:pt x="25515" y="914796"/>
                    </a:cubicBezTo>
                    <a:cubicBezTo>
                      <a:pt x="22088" y="915623"/>
                      <a:pt x="18897" y="916746"/>
                      <a:pt x="16031" y="918194"/>
                    </a:cubicBezTo>
                    <a:cubicBezTo>
                      <a:pt x="10300" y="921089"/>
                      <a:pt x="5809" y="925284"/>
                      <a:pt x="3003" y="930720"/>
                    </a:cubicBezTo>
                    <a:cubicBezTo>
                      <a:pt x="196" y="936157"/>
                      <a:pt x="-572" y="942243"/>
                      <a:pt x="403" y="948594"/>
                    </a:cubicBezTo>
                    <a:cubicBezTo>
                      <a:pt x="875" y="951756"/>
                      <a:pt x="1821" y="955005"/>
                      <a:pt x="3150" y="958285"/>
                    </a:cubicBezTo>
                    <a:cubicBezTo>
                      <a:pt x="3830" y="959910"/>
                      <a:pt x="4598" y="961564"/>
                      <a:pt x="5455" y="963189"/>
                    </a:cubicBezTo>
                    <a:cubicBezTo>
                      <a:pt x="5662" y="963603"/>
                      <a:pt x="5898" y="964016"/>
                      <a:pt x="6105" y="964400"/>
                    </a:cubicBezTo>
                    <a:cubicBezTo>
                      <a:pt x="6400" y="964844"/>
                      <a:pt x="6725" y="965287"/>
                      <a:pt x="7080" y="965730"/>
                    </a:cubicBezTo>
                    <a:cubicBezTo>
                      <a:pt x="7759" y="966616"/>
                      <a:pt x="8468" y="967532"/>
                      <a:pt x="9207" y="968448"/>
                    </a:cubicBezTo>
                    <a:cubicBezTo>
                      <a:pt x="11364" y="971639"/>
                      <a:pt x="13816" y="974711"/>
                      <a:pt x="16770" y="977813"/>
                    </a:cubicBezTo>
                    <a:cubicBezTo>
                      <a:pt x="18218" y="979350"/>
                      <a:pt x="19784" y="980856"/>
                      <a:pt x="21379" y="982333"/>
                    </a:cubicBezTo>
                    <a:cubicBezTo>
                      <a:pt x="22058" y="983013"/>
                      <a:pt x="23299" y="983899"/>
                      <a:pt x="24363" y="984726"/>
                    </a:cubicBezTo>
                    <a:cubicBezTo>
                      <a:pt x="24924" y="985140"/>
                      <a:pt x="25456" y="985524"/>
                      <a:pt x="26017" y="985938"/>
                    </a:cubicBezTo>
                    <a:cubicBezTo>
                      <a:pt x="26460" y="986292"/>
                      <a:pt x="26904" y="986617"/>
                      <a:pt x="27347" y="986972"/>
                    </a:cubicBezTo>
                    <a:cubicBezTo>
                      <a:pt x="29149" y="988331"/>
                      <a:pt x="31040" y="989690"/>
                      <a:pt x="32990" y="990990"/>
                    </a:cubicBezTo>
                    <a:cubicBezTo>
                      <a:pt x="33965" y="991640"/>
                      <a:pt x="34969" y="992290"/>
                      <a:pt x="35974" y="992910"/>
                    </a:cubicBezTo>
                    <a:cubicBezTo>
                      <a:pt x="37008" y="993531"/>
                      <a:pt x="37923" y="994122"/>
                      <a:pt x="39282" y="994831"/>
                    </a:cubicBezTo>
                    <a:cubicBezTo>
                      <a:pt x="40553" y="995510"/>
                      <a:pt x="41823" y="996160"/>
                      <a:pt x="43123" y="996810"/>
                    </a:cubicBezTo>
                    <a:cubicBezTo>
                      <a:pt x="43773" y="997135"/>
                      <a:pt x="44423" y="997460"/>
                      <a:pt x="45073" y="997785"/>
                    </a:cubicBezTo>
                    <a:cubicBezTo>
                      <a:pt x="45664" y="998051"/>
                      <a:pt x="46255" y="998346"/>
                      <a:pt x="46846" y="998642"/>
                    </a:cubicBezTo>
                    <a:cubicBezTo>
                      <a:pt x="49121" y="999705"/>
                      <a:pt x="51425" y="1000680"/>
                      <a:pt x="53877" y="1001655"/>
                    </a:cubicBezTo>
                    <a:lnTo>
                      <a:pt x="57186" y="1002955"/>
                    </a:lnTo>
                    <a:lnTo>
                      <a:pt x="58840" y="1003605"/>
                    </a:lnTo>
                    <a:lnTo>
                      <a:pt x="59727" y="1003930"/>
                    </a:lnTo>
                    <a:lnTo>
                      <a:pt x="60643" y="1004285"/>
                    </a:lnTo>
                    <a:lnTo>
                      <a:pt x="67940" y="1007003"/>
                    </a:lnTo>
                    <a:lnTo>
                      <a:pt x="81767" y="1012025"/>
                    </a:lnTo>
                    <a:lnTo>
                      <a:pt x="95091" y="1016516"/>
                    </a:lnTo>
                    <a:lnTo>
                      <a:pt x="96982" y="1017166"/>
                    </a:lnTo>
                    <a:lnTo>
                      <a:pt x="99020" y="1017845"/>
                    </a:lnTo>
                    <a:cubicBezTo>
                      <a:pt x="100350" y="1018288"/>
                      <a:pt x="101650" y="1018702"/>
                      <a:pt x="102861" y="1019086"/>
                    </a:cubicBezTo>
                    <a:lnTo>
                      <a:pt x="109538" y="1021154"/>
                    </a:lnTo>
                    <a:lnTo>
                      <a:pt x="116333" y="1023252"/>
                    </a:lnTo>
                    <a:cubicBezTo>
                      <a:pt x="118726" y="1023990"/>
                      <a:pt x="121296" y="1024788"/>
                      <a:pt x="124103" y="1025586"/>
                    </a:cubicBezTo>
                    <a:lnTo>
                      <a:pt x="137870" y="1029456"/>
                    </a:lnTo>
                    <a:lnTo>
                      <a:pt x="139584" y="1029929"/>
                    </a:lnTo>
                    <a:lnTo>
                      <a:pt x="141327" y="1030372"/>
                    </a:lnTo>
                    <a:lnTo>
                      <a:pt x="144843" y="1031258"/>
                    </a:lnTo>
                    <a:lnTo>
                      <a:pt x="151845" y="1033060"/>
                    </a:lnTo>
                    <a:lnTo>
                      <a:pt x="158965" y="1034892"/>
                    </a:lnTo>
                    <a:cubicBezTo>
                      <a:pt x="159674" y="1035069"/>
                      <a:pt x="160412" y="1035247"/>
                      <a:pt x="161121" y="1035424"/>
                    </a:cubicBezTo>
                    <a:lnTo>
                      <a:pt x="163071" y="1035867"/>
                    </a:lnTo>
                    <a:lnTo>
                      <a:pt x="166469" y="1036635"/>
                    </a:lnTo>
                    <a:lnTo>
                      <a:pt x="180945" y="1039944"/>
                    </a:lnTo>
                    <a:lnTo>
                      <a:pt x="194979" y="1042780"/>
                    </a:lnTo>
                    <a:lnTo>
                      <a:pt x="198465" y="1043489"/>
                    </a:lnTo>
                    <a:cubicBezTo>
                      <a:pt x="199617" y="1043726"/>
                      <a:pt x="200858" y="1043932"/>
                      <a:pt x="202040" y="1044139"/>
                    </a:cubicBezTo>
                    <a:lnTo>
                      <a:pt x="209248" y="1045439"/>
                    </a:lnTo>
                    <a:cubicBezTo>
                      <a:pt x="214034" y="1046326"/>
                      <a:pt x="218939" y="1047094"/>
                      <a:pt x="223784" y="1047891"/>
                    </a:cubicBezTo>
                    <a:lnTo>
                      <a:pt x="227447" y="1048482"/>
                    </a:lnTo>
                    <a:cubicBezTo>
                      <a:pt x="228659" y="1048689"/>
                      <a:pt x="229870" y="1048866"/>
                      <a:pt x="231081" y="1049044"/>
                    </a:cubicBezTo>
                    <a:lnTo>
                      <a:pt x="238349" y="1050078"/>
                    </a:lnTo>
                    <a:cubicBezTo>
                      <a:pt x="240772" y="1050403"/>
                      <a:pt x="243194" y="1050787"/>
                      <a:pt x="245617" y="1051112"/>
                    </a:cubicBezTo>
                    <a:lnTo>
                      <a:pt x="252885" y="1052028"/>
                    </a:lnTo>
                    <a:lnTo>
                      <a:pt x="260152" y="1052914"/>
                    </a:lnTo>
                    <a:lnTo>
                      <a:pt x="267450" y="1053682"/>
                    </a:lnTo>
                    <a:lnTo>
                      <a:pt x="274747" y="1054450"/>
                    </a:lnTo>
                    <a:lnTo>
                      <a:pt x="282044" y="1055100"/>
                    </a:lnTo>
                    <a:cubicBezTo>
                      <a:pt x="359833" y="1061954"/>
                      <a:pt x="438331" y="1057700"/>
                      <a:pt x="514407" y="1042573"/>
                    </a:cubicBezTo>
                    <a:cubicBezTo>
                      <a:pt x="552459" y="1035040"/>
                      <a:pt x="589891" y="1024847"/>
                      <a:pt x="626378" y="1012084"/>
                    </a:cubicBezTo>
                    <a:cubicBezTo>
                      <a:pt x="644636" y="1005703"/>
                      <a:pt x="662628" y="998701"/>
                      <a:pt x="680355" y="991049"/>
                    </a:cubicBezTo>
                    <a:cubicBezTo>
                      <a:pt x="698081" y="983427"/>
                      <a:pt x="715512" y="975184"/>
                      <a:pt x="732618" y="966321"/>
                    </a:cubicBezTo>
                    <a:cubicBezTo>
                      <a:pt x="766859" y="948624"/>
                      <a:pt x="799771" y="928564"/>
                      <a:pt x="831058" y="906288"/>
                    </a:cubicBezTo>
                    <a:cubicBezTo>
                      <a:pt x="846716" y="895150"/>
                      <a:pt x="861961" y="883480"/>
                      <a:pt x="876733" y="871249"/>
                    </a:cubicBezTo>
                    <a:cubicBezTo>
                      <a:pt x="880455" y="868265"/>
                      <a:pt x="884119" y="865074"/>
                      <a:pt x="887782" y="861972"/>
                    </a:cubicBezTo>
                    <a:cubicBezTo>
                      <a:pt x="891475" y="858870"/>
                      <a:pt x="895050" y="855679"/>
                      <a:pt x="898654" y="852547"/>
                    </a:cubicBezTo>
                    <a:lnTo>
                      <a:pt x="901343" y="850184"/>
                    </a:lnTo>
                    <a:lnTo>
                      <a:pt x="902702" y="849002"/>
                    </a:lnTo>
                    <a:lnTo>
                      <a:pt x="904002" y="847791"/>
                    </a:lnTo>
                    <a:lnTo>
                      <a:pt x="909201" y="843005"/>
                    </a:lnTo>
                    <a:lnTo>
                      <a:pt x="914460" y="838189"/>
                    </a:lnTo>
                    <a:cubicBezTo>
                      <a:pt x="915376" y="837332"/>
                      <a:pt x="916292" y="836535"/>
                      <a:pt x="917208" y="835648"/>
                    </a:cubicBezTo>
                    <a:lnTo>
                      <a:pt x="919867" y="833107"/>
                    </a:lnTo>
                    <a:lnTo>
                      <a:pt x="929882" y="823417"/>
                    </a:lnTo>
                    <a:lnTo>
                      <a:pt x="932777" y="820551"/>
                    </a:lnTo>
                    <a:lnTo>
                      <a:pt x="935230" y="818070"/>
                    </a:lnTo>
                    <a:lnTo>
                      <a:pt x="940252" y="812958"/>
                    </a:lnTo>
                    <a:lnTo>
                      <a:pt x="945274" y="807847"/>
                    </a:lnTo>
                    <a:cubicBezTo>
                      <a:pt x="946929" y="806134"/>
                      <a:pt x="948495" y="804420"/>
                      <a:pt x="950120" y="802707"/>
                    </a:cubicBezTo>
                    <a:lnTo>
                      <a:pt x="954965" y="797566"/>
                    </a:lnTo>
                    <a:lnTo>
                      <a:pt x="957417" y="794966"/>
                    </a:lnTo>
                    <a:cubicBezTo>
                      <a:pt x="957831" y="794523"/>
                      <a:pt x="958215" y="794110"/>
                      <a:pt x="958658" y="793637"/>
                    </a:cubicBezTo>
                    <a:lnTo>
                      <a:pt x="959928" y="792219"/>
                    </a:lnTo>
                    <a:lnTo>
                      <a:pt x="969353" y="781642"/>
                    </a:lnTo>
                    <a:lnTo>
                      <a:pt x="971805" y="778894"/>
                    </a:lnTo>
                    <a:cubicBezTo>
                      <a:pt x="972248" y="778392"/>
                      <a:pt x="972662" y="777890"/>
                      <a:pt x="973075" y="777417"/>
                    </a:cubicBezTo>
                    <a:lnTo>
                      <a:pt x="974227" y="776058"/>
                    </a:lnTo>
                    <a:lnTo>
                      <a:pt x="978777" y="770711"/>
                    </a:lnTo>
                    <a:cubicBezTo>
                      <a:pt x="984922" y="763443"/>
                      <a:pt x="991008" y="756027"/>
                      <a:pt x="996888" y="748553"/>
                    </a:cubicBezTo>
                    <a:cubicBezTo>
                      <a:pt x="1008705" y="733574"/>
                      <a:pt x="1019961" y="718182"/>
                      <a:pt x="1030686" y="702405"/>
                    </a:cubicBezTo>
                    <a:cubicBezTo>
                      <a:pt x="1041381" y="686658"/>
                      <a:pt x="1051544" y="670557"/>
                      <a:pt x="1061086" y="654101"/>
                    </a:cubicBezTo>
                    <a:cubicBezTo>
                      <a:pt x="1099316" y="588336"/>
                      <a:pt x="1128151" y="517431"/>
                      <a:pt x="1146527" y="444133"/>
                    </a:cubicBezTo>
                    <a:cubicBezTo>
                      <a:pt x="1155715" y="407469"/>
                      <a:pt x="1162274" y="370214"/>
                      <a:pt x="1166115" y="332753"/>
                    </a:cubicBezTo>
                    <a:cubicBezTo>
                      <a:pt x="1169956" y="295291"/>
                      <a:pt x="1171137" y="257622"/>
                      <a:pt x="1169660" y="220102"/>
                    </a:cubicBezTo>
                    <a:cubicBezTo>
                      <a:pt x="1166706" y="145090"/>
                      <a:pt x="1153086" y="70758"/>
                      <a:pt x="1129569" y="0"/>
                    </a:cubicBezTo>
                    <a:cubicBezTo>
                      <a:pt x="1149718" y="71792"/>
                      <a:pt x="1159645" y="146183"/>
                      <a:pt x="1159054" y="220249"/>
                    </a:cubicBezTo>
                    <a:cubicBezTo>
                      <a:pt x="1158758" y="257298"/>
                      <a:pt x="1155834" y="294227"/>
                      <a:pt x="1150309" y="330714"/>
                    </a:cubicBezTo>
                    <a:cubicBezTo>
                      <a:pt x="1144784" y="367201"/>
                      <a:pt x="1136660" y="403244"/>
                      <a:pt x="1126024" y="438461"/>
                    </a:cubicBezTo>
                    <a:cubicBezTo>
                      <a:pt x="1104782" y="508893"/>
                      <a:pt x="1073584" y="576046"/>
                      <a:pt x="1033906" y="637438"/>
                    </a:cubicBezTo>
                    <a:cubicBezTo>
                      <a:pt x="1023979" y="652772"/>
                      <a:pt x="1013550" y="667750"/>
                      <a:pt x="1002560" y="682345"/>
                    </a:cubicBezTo>
                    <a:cubicBezTo>
                      <a:pt x="991599" y="696940"/>
                      <a:pt x="980136" y="711121"/>
                      <a:pt x="968201" y="724859"/>
                    </a:cubicBezTo>
                    <a:cubicBezTo>
                      <a:pt x="962233" y="731742"/>
                      <a:pt x="956176" y="738478"/>
                      <a:pt x="949942" y="745155"/>
                    </a:cubicBezTo>
                    <a:lnTo>
                      <a:pt x="945186" y="750237"/>
                    </a:lnTo>
                    <a:lnTo>
                      <a:pt x="944004" y="751478"/>
                    </a:lnTo>
                    <a:cubicBezTo>
                      <a:pt x="943650" y="751832"/>
                      <a:pt x="943295" y="752246"/>
                      <a:pt x="942941" y="752600"/>
                    </a:cubicBezTo>
                    <a:lnTo>
                      <a:pt x="940636" y="754964"/>
                    </a:lnTo>
                    <a:lnTo>
                      <a:pt x="930975" y="764802"/>
                    </a:lnTo>
                    <a:lnTo>
                      <a:pt x="929853" y="765925"/>
                    </a:lnTo>
                    <a:cubicBezTo>
                      <a:pt x="929498" y="766279"/>
                      <a:pt x="929055" y="766693"/>
                      <a:pt x="928671" y="767077"/>
                    </a:cubicBezTo>
                    <a:lnTo>
                      <a:pt x="926219" y="769440"/>
                    </a:lnTo>
                    <a:lnTo>
                      <a:pt x="921255" y="774256"/>
                    </a:lnTo>
                    <a:cubicBezTo>
                      <a:pt x="919601" y="775851"/>
                      <a:pt x="917946" y="777476"/>
                      <a:pt x="916292" y="779042"/>
                    </a:cubicBezTo>
                    <a:lnTo>
                      <a:pt x="911270" y="783681"/>
                    </a:lnTo>
                    <a:lnTo>
                      <a:pt x="906247" y="788319"/>
                    </a:lnTo>
                    <a:lnTo>
                      <a:pt x="903677" y="790682"/>
                    </a:lnTo>
                    <a:lnTo>
                      <a:pt x="901520" y="792632"/>
                    </a:lnTo>
                    <a:lnTo>
                      <a:pt x="891002" y="801880"/>
                    </a:lnTo>
                    <a:lnTo>
                      <a:pt x="888521" y="804066"/>
                    </a:lnTo>
                    <a:cubicBezTo>
                      <a:pt x="887723" y="804775"/>
                      <a:pt x="886866" y="805454"/>
                      <a:pt x="886039" y="806163"/>
                    </a:cubicBezTo>
                    <a:lnTo>
                      <a:pt x="880780" y="810536"/>
                    </a:lnTo>
                    <a:lnTo>
                      <a:pt x="875492" y="814968"/>
                    </a:lnTo>
                    <a:lnTo>
                      <a:pt x="874162" y="816061"/>
                    </a:lnTo>
                    <a:lnTo>
                      <a:pt x="872833" y="817124"/>
                    </a:lnTo>
                    <a:lnTo>
                      <a:pt x="870174" y="819251"/>
                    </a:lnTo>
                    <a:cubicBezTo>
                      <a:pt x="866629" y="822058"/>
                      <a:pt x="863083" y="824924"/>
                      <a:pt x="859509" y="827642"/>
                    </a:cubicBezTo>
                    <a:cubicBezTo>
                      <a:pt x="855934" y="830389"/>
                      <a:pt x="852418" y="833167"/>
                      <a:pt x="848755" y="835825"/>
                    </a:cubicBezTo>
                    <a:cubicBezTo>
                      <a:pt x="834249" y="846668"/>
                      <a:pt x="819388" y="856979"/>
                      <a:pt x="804173" y="866758"/>
                    </a:cubicBezTo>
                    <a:cubicBezTo>
                      <a:pt x="773772" y="886316"/>
                      <a:pt x="741983" y="903658"/>
                      <a:pt x="709219" y="918666"/>
                    </a:cubicBezTo>
                    <a:cubicBezTo>
                      <a:pt x="692852" y="926171"/>
                      <a:pt x="676189" y="933084"/>
                      <a:pt x="659349" y="939406"/>
                    </a:cubicBezTo>
                    <a:cubicBezTo>
                      <a:pt x="642509" y="945729"/>
                      <a:pt x="625462" y="951460"/>
                      <a:pt x="608268" y="956571"/>
                    </a:cubicBezTo>
                    <a:cubicBezTo>
                      <a:pt x="573849" y="966793"/>
                      <a:pt x="538751" y="974564"/>
                      <a:pt x="503357" y="979852"/>
                    </a:cubicBezTo>
                    <a:cubicBezTo>
                      <a:pt x="432570" y="990458"/>
                      <a:pt x="360542" y="990842"/>
                      <a:pt x="290139" y="981270"/>
                    </a:cubicBezTo>
                    <a:lnTo>
                      <a:pt x="283551" y="980384"/>
                    </a:lnTo>
                    <a:lnTo>
                      <a:pt x="276963" y="979379"/>
                    </a:lnTo>
                    <a:lnTo>
                      <a:pt x="270375" y="978375"/>
                    </a:lnTo>
                    <a:lnTo>
                      <a:pt x="263816" y="977252"/>
                    </a:lnTo>
                    <a:lnTo>
                      <a:pt x="257257" y="976129"/>
                    </a:lnTo>
                    <a:cubicBezTo>
                      <a:pt x="255071" y="975745"/>
                      <a:pt x="252914" y="975302"/>
                      <a:pt x="250728" y="974888"/>
                    </a:cubicBezTo>
                    <a:lnTo>
                      <a:pt x="244199" y="973618"/>
                    </a:lnTo>
                    <a:cubicBezTo>
                      <a:pt x="243106" y="973411"/>
                      <a:pt x="242012" y="973204"/>
                      <a:pt x="240949" y="972968"/>
                    </a:cubicBezTo>
                    <a:lnTo>
                      <a:pt x="237729" y="972289"/>
                    </a:lnTo>
                    <a:cubicBezTo>
                      <a:pt x="233445" y="971373"/>
                      <a:pt x="229161" y="970486"/>
                      <a:pt x="224818" y="969482"/>
                    </a:cubicBezTo>
                    <a:lnTo>
                      <a:pt x="218348" y="968005"/>
                    </a:lnTo>
                    <a:cubicBezTo>
                      <a:pt x="217255" y="967739"/>
                      <a:pt x="216191" y="967532"/>
                      <a:pt x="215098" y="967237"/>
                    </a:cubicBezTo>
                    <a:lnTo>
                      <a:pt x="211789" y="966409"/>
                    </a:lnTo>
                    <a:lnTo>
                      <a:pt x="198553" y="963071"/>
                    </a:lnTo>
                    <a:lnTo>
                      <a:pt x="185938" y="959526"/>
                    </a:lnTo>
                    <a:lnTo>
                      <a:pt x="182570" y="958580"/>
                    </a:lnTo>
                    <a:lnTo>
                      <a:pt x="181123" y="958167"/>
                    </a:lnTo>
                    <a:cubicBezTo>
                      <a:pt x="180709" y="958048"/>
                      <a:pt x="180295" y="957930"/>
                      <a:pt x="179911" y="957812"/>
                    </a:cubicBezTo>
                    <a:lnTo>
                      <a:pt x="173589" y="955862"/>
                    </a:lnTo>
                    <a:lnTo>
                      <a:pt x="167148" y="953883"/>
                    </a:lnTo>
                    <a:lnTo>
                      <a:pt x="163928" y="952878"/>
                    </a:lnTo>
                    <a:lnTo>
                      <a:pt x="162303" y="952376"/>
                    </a:lnTo>
                    <a:lnTo>
                      <a:pt x="160678" y="951844"/>
                    </a:lnTo>
                    <a:lnTo>
                      <a:pt x="147738" y="947531"/>
                    </a:lnTo>
                    <a:cubicBezTo>
                      <a:pt x="146084" y="946970"/>
                      <a:pt x="144222" y="946319"/>
                      <a:pt x="142213" y="945581"/>
                    </a:cubicBezTo>
                    <a:lnTo>
                      <a:pt x="135743" y="943247"/>
                    </a:lnTo>
                    <a:lnTo>
                      <a:pt x="129184" y="940883"/>
                    </a:lnTo>
                    <a:lnTo>
                      <a:pt x="126407" y="939850"/>
                    </a:lnTo>
                    <a:lnTo>
                      <a:pt x="123778" y="938815"/>
                    </a:lnTo>
                    <a:lnTo>
                      <a:pt x="110838" y="933763"/>
                    </a:lnTo>
                    <a:lnTo>
                      <a:pt x="98607" y="928652"/>
                    </a:lnTo>
                    <a:lnTo>
                      <a:pt x="92905" y="926230"/>
                    </a:lnTo>
                    <a:lnTo>
                      <a:pt x="92196" y="925934"/>
                    </a:lnTo>
                    <a:cubicBezTo>
                      <a:pt x="91959" y="925846"/>
                      <a:pt x="91723" y="925727"/>
                      <a:pt x="91457" y="925609"/>
                    </a:cubicBezTo>
                    <a:lnTo>
                      <a:pt x="89891" y="924900"/>
                    </a:lnTo>
                    <a:lnTo>
                      <a:pt x="86759" y="923482"/>
                    </a:lnTo>
                    <a:close/>
                  </a:path>
                </a:pathLst>
              </a:custGeom>
              <a:solidFill>
                <a:srgbClr val="53C1F0"/>
              </a:solidFill>
              <a:ln w="2951"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 name="Freeform: Shape 20">
                <a:extLst>
                  <a:ext uri="{FF2B5EF4-FFF2-40B4-BE49-F238E27FC236}">
                    <a16:creationId xmlns:a16="http://schemas.microsoft.com/office/drawing/2014/main" id="{802DF902-AD6F-3F57-A4DD-886A21FBD267}"/>
                  </a:ext>
                </a:extLst>
              </p:cNvPr>
              <p:cNvSpPr/>
              <p:nvPr/>
            </p:nvSpPr>
            <p:spPr>
              <a:xfrm>
                <a:off x="-423839" y="-845922"/>
                <a:ext cx="3596640" cy="3252527"/>
              </a:xfrm>
              <a:custGeom>
                <a:avLst/>
                <a:gdLst>
                  <a:gd name="connsiteX0" fmla="*/ 1083428 w 1170275"/>
                  <a:gd name="connsiteY0" fmla="*/ 134974 h 1058308"/>
                  <a:gd name="connsiteX1" fmla="*/ 1090429 w 1170275"/>
                  <a:gd name="connsiteY1" fmla="*/ 137869 h 1058308"/>
                  <a:gd name="connsiteX2" fmla="*/ 1092084 w 1170275"/>
                  <a:gd name="connsiteY2" fmla="*/ 138490 h 1058308"/>
                  <a:gd name="connsiteX3" fmla="*/ 1093532 w 1170275"/>
                  <a:gd name="connsiteY3" fmla="*/ 138992 h 1058308"/>
                  <a:gd name="connsiteX4" fmla="*/ 1096427 w 1170275"/>
                  <a:gd name="connsiteY4" fmla="*/ 139908 h 1058308"/>
                  <a:gd name="connsiteX5" fmla="*/ 1099706 w 1170275"/>
                  <a:gd name="connsiteY5" fmla="*/ 140912 h 1058308"/>
                  <a:gd name="connsiteX6" fmla="*/ 1103163 w 1170275"/>
                  <a:gd name="connsiteY6" fmla="*/ 141917 h 1058308"/>
                  <a:gd name="connsiteX7" fmla="*/ 1109987 w 1170275"/>
                  <a:gd name="connsiteY7" fmla="*/ 143542 h 1058308"/>
                  <a:gd name="connsiteX8" fmla="*/ 1111671 w 1170275"/>
                  <a:gd name="connsiteY8" fmla="*/ 143867 h 1058308"/>
                  <a:gd name="connsiteX9" fmla="*/ 1112026 w 1170275"/>
                  <a:gd name="connsiteY9" fmla="*/ 143926 h 1058308"/>
                  <a:gd name="connsiteX10" fmla="*/ 1112351 w 1170275"/>
                  <a:gd name="connsiteY10" fmla="*/ 143926 h 1058308"/>
                  <a:gd name="connsiteX11" fmla="*/ 1113001 w 1170275"/>
                  <a:gd name="connsiteY11" fmla="*/ 144014 h 1058308"/>
                  <a:gd name="connsiteX12" fmla="*/ 1115837 w 1170275"/>
                  <a:gd name="connsiteY12" fmla="*/ 144339 h 1058308"/>
                  <a:gd name="connsiteX13" fmla="*/ 1122307 w 1170275"/>
                  <a:gd name="connsiteY13" fmla="*/ 145167 h 1058308"/>
                  <a:gd name="connsiteX14" fmla="*/ 1134597 w 1170275"/>
                  <a:gd name="connsiteY14" fmla="*/ 145403 h 1058308"/>
                  <a:gd name="connsiteX15" fmla="*/ 1136872 w 1170275"/>
                  <a:gd name="connsiteY15" fmla="*/ 144901 h 1058308"/>
                  <a:gd name="connsiteX16" fmla="*/ 1138025 w 1170275"/>
                  <a:gd name="connsiteY16" fmla="*/ 144635 h 1058308"/>
                  <a:gd name="connsiteX17" fmla="*/ 1139413 w 1170275"/>
                  <a:gd name="connsiteY17" fmla="*/ 144458 h 1058308"/>
                  <a:gd name="connsiteX18" fmla="*/ 1144761 w 1170275"/>
                  <a:gd name="connsiteY18" fmla="*/ 143483 h 1058308"/>
                  <a:gd name="connsiteX19" fmla="*/ 1154244 w 1170275"/>
                  <a:gd name="connsiteY19" fmla="*/ 140085 h 1058308"/>
                  <a:gd name="connsiteX20" fmla="*/ 1167273 w 1170275"/>
                  <a:gd name="connsiteY20" fmla="*/ 127559 h 1058308"/>
                  <a:gd name="connsiteX21" fmla="*/ 1169873 w 1170275"/>
                  <a:gd name="connsiteY21" fmla="*/ 109684 h 1058308"/>
                  <a:gd name="connsiteX22" fmla="*/ 1167125 w 1170275"/>
                  <a:gd name="connsiteY22" fmla="*/ 99994 h 1058308"/>
                  <a:gd name="connsiteX23" fmla="*/ 1164821 w 1170275"/>
                  <a:gd name="connsiteY23" fmla="*/ 95090 h 1058308"/>
                  <a:gd name="connsiteX24" fmla="*/ 1164171 w 1170275"/>
                  <a:gd name="connsiteY24" fmla="*/ 93879 h 1058308"/>
                  <a:gd name="connsiteX25" fmla="*/ 1163196 w 1170275"/>
                  <a:gd name="connsiteY25" fmla="*/ 92549 h 1058308"/>
                  <a:gd name="connsiteX26" fmla="*/ 1161069 w 1170275"/>
                  <a:gd name="connsiteY26" fmla="*/ 89831 h 1058308"/>
                  <a:gd name="connsiteX27" fmla="*/ 1153506 w 1170275"/>
                  <a:gd name="connsiteY27" fmla="*/ 80466 h 1058308"/>
                  <a:gd name="connsiteX28" fmla="*/ 1148897 w 1170275"/>
                  <a:gd name="connsiteY28" fmla="*/ 75945 h 1058308"/>
                  <a:gd name="connsiteX29" fmla="*/ 1145913 w 1170275"/>
                  <a:gd name="connsiteY29" fmla="*/ 73552 h 1058308"/>
                  <a:gd name="connsiteX30" fmla="*/ 1144258 w 1170275"/>
                  <a:gd name="connsiteY30" fmla="*/ 72341 h 1058308"/>
                  <a:gd name="connsiteX31" fmla="*/ 1142929 w 1170275"/>
                  <a:gd name="connsiteY31" fmla="*/ 71307 h 1058308"/>
                  <a:gd name="connsiteX32" fmla="*/ 1137286 w 1170275"/>
                  <a:gd name="connsiteY32" fmla="*/ 67289 h 1058308"/>
                  <a:gd name="connsiteX33" fmla="*/ 1134302 w 1170275"/>
                  <a:gd name="connsiteY33" fmla="*/ 65369 h 1058308"/>
                  <a:gd name="connsiteX34" fmla="*/ 1130993 w 1170275"/>
                  <a:gd name="connsiteY34" fmla="*/ 63448 h 1058308"/>
                  <a:gd name="connsiteX35" fmla="*/ 1127152 w 1170275"/>
                  <a:gd name="connsiteY35" fmla="*/ 61469 h 1058308"/>
                  <a:gd name="connsiteX36" fmla="*/ 1125203 w 1170275"/>
                  <a:gd name="connsiteY36" fmla="*/ 60494 h 1058308"/>
                  <a:gd name="connsiteX37" fmla="*/ 1123430 w 1170275"/>
                  <a:gd name="connsiteY37" fmla="*/ 59637 h 1058308"/>
                  <a:gd name="connsiteX38" fmla="*/ 1116399 w 1170275"/>
                  <a:gd name="connsiteY38" fmla="*/ 56624 h 1058308"/>
                  <a:gd name="connsiteX39" fmla="*/ 1113090 w 1170275"/>
                  <a:gd name="connsiteY39" fmla="*/ 55324 h 1058308"/>
                  <a:gd name="connsiteX40" fmla="*/ 1111435 w 1170275"/>
                  <a:gd name="connsiteY40" fmla="*/ 54674 h 1058308"/>
                  <a:gd name="connsiteX41" fmla="*/ 1110549 w 1170275"/>
                  <a:gd name="connsiteY41" fmla="*/ 54349 h 1058308"/>
                  <a:gd name="connsiteX42" fmla="*/ 1109633 w 1170275"/>
                  <a:gd name="connsiteY42" fmla="*/ 53994 h 1058308"/>
                  <a:gd name="connsiteX43" fmla="*/ 1102336 w 1170275"/>
                  <a:gd name="connsiteY43" fmla="*/ 51276 h 1058308"/>
                  <a:gd name="connsiteX44" fmla="*/ 1088509 w 1170275"/>
                  <a:gd name="connsiteY44" fmla="*/ 46254 h 1058308"/>
                  <a:gd name="connsiteX45" fmla="*/ 1075185 w 1170275"/>
                  <a:gd name="connsiteY45" fmla="*/ 41763 h 1058308"/>
                  <a:gd name="connsiteX46" fmla="*/ 1073294 w 1170275"/>
                  <a:gd name="connsiteY46" fmla="*/ 41113 h 1058308"/>
                  <a:gd name="connsiteX47" fmla="*/ 1071256 w 1170275"/>
                  <a:gd name="connsiteY47" fmla="*/ 40434 h 1058308"/>
                  <a:gd name="connsiteX48" fmla="*/ 1067415 w 1170275"/>
                  <a:gd name="connsiteY48" fmla="*/ 39193 h 1058308"/>
                  <a:gd name="connsiteX49" fmla="*/ 1060738 w 1170275"/>
                  <a:gd name="connsiteY49" fmla="*/ 37125 h 1058308"/>
                  <a:gd name="connsiteX50" fmla="*/ 1053943 w 1170275"/>
                  <a:gd name="connsiteY50" fmla="*/ 35027 h 1058308"/>
                  <a:gd name="connsiteX51" fmla="*/ 1046173 w 1170275"/>
                  <a:gd name="connsiteY51" fmla="*/ 32693 h 1058308"/>
                  <a:gd name="connsiteX52" fmla="*/ 1032405 w 1170275"/>
                  <a:gd name="connsiteY52" fmla="*/ 28823 h 1058308"/>
                  <a:gd name="connsiteX53" fmla="*/ 1030692 w 1170275"/>
                  <a:gd name="connsiteY53" fmla="*/ 28350 h 1058308"/>
                  <a:gd name="connsiteX54" fmla="*/ 1028949 w 1170275"/>
                  <a:gd name="connsiteY54" fmla="*/ 27907 h 1058308"/>
                  <a:gd name="connsiteX55" fmla="*/ 1025433 w 1170275"/>
                  <a:gd name="connsiteY55" fmla="*/ 27021 h 1058308"/>
                  <a:gd name="connsiteX56" fmla="*/ 1018431 w 1170275"/>
                  <a:gd name="connsiteY56" fmla="*/ 25219 h 1058308"/>
                  <a:gd name="connsiteX57" fmla="*/ 1011311 w 1170275"/>
                  <a:gd name="connsiteY57" fmla="*/ 23387 h 1058308"/>
                  <a:gd name="connsiteX58" fmla="*/ 1009154 w 1170275"/>
                  <a:gd name="connsiteY58" fmla="*/ 22855 h 1058308"/>
                  <a:gd name="connsiteX59" fmla="*/ 1007204 w 1170275"/>
                  <a:gd name="connsiteY59" fmla="*/ 22412 h 1058308"/>
                  <a:gd name="connsiteX60" fmla="*/ 1003807 w 1170275"/>
                  <a:gd name="connsiteY60" fmla="*/ 21644 h 1058308"/>
                  <a:gd name="connsiteX61" fmla="*/ 989330 w 1170275"/>
                  <a:gd name="connsiteY61" fmla="*/ 18335 h 1058308"/>
                  <a:gd name="connsiteX62" fmla="*/ 975297 w 1170275"/>
                  <a:gd name="connsiteY62" fmla="*/ 15499 h 1058308"/>
                  <a:gd name="connsiteX63" fmla="*/ 971811 w 1170275"/>
                  <a:gd name="connsiteY63" fmla="*/ 14790 h 1058308"/>
                  <a:gd name="connsiteX64" fmla="*/ 968236 w 1170275"/>
                  <a:gd name="connsiteY64" fmla="*/ 14140 h 1058308"/>
                  <a:gd name="connsiteX65" fmla="*/ 961027 w 1170275"/>
                  <a:gd name="connsiteY65" fmla="*/ 12840 h 1058308"/>
                  <a:gd name="connsiteX66" fmla="*/ 946492 w 1170275"/>
                  <a:gd name="connsiteY66" fmla="*/ 10388 h 1058308"/>
                  <a:gd name="connsiteX67" fmla="*/ 942828 w 1170275"/>
                  <a:gd name="connsiteY67" fmla="*/ 9797 h 1058308"/>
                  <a:gd name="connsiteX68" fmla="*/ 939194 w 1170275"/>
                  <a:gd name="connsiteY68" fmla="*/ 9235 h 1058308"/>
                  <a:gd name="connsiteX69" fmla="*/ 931927 w 1170275"/>
                  <a:gd name="connsiteY69" fmla="*/ 8201 h 1058308"/>
                  <a:gd name="connsiteX70" fmla="*/ 924659 w 1170275"/>
                  <a:gd name="connsiteY70" fmla="*/ 7167 h 1058308"/>
                  <a:gd name="connsiteX71" fmla="*/ 917391 w 1170275"/>
                  <a:gd name="connsiteY71" fmla="*/ 6251 h 1058308"/>
                  <a:gd name="connsiteX72" fmla="*/ 910123 w 1170275"/>
                  <a:gd name="connsiteY72" fmla="*/ 5365 h 1058308"/>
                  <a:gd name="connsiteX73" fmla="*/ 902826 w 1170275"/>
                  <a:gd name="connsiteY73" fmla="*/ 4597 h 1058308"/>
                  <a:gd name="connsiteX74" fmla="*/ 895529 w 1170275"/>
                  <a:gd name="connsiteY74" fmla="*/ 3829 h 1058308"/>
                  <a:gd name="connsiteX75" fmla="*/ 888231 w 1170275"/>
                  <a:gd name="connsiteY75" fmla="*/ 3179 h 1058308"/>
                  <a:gd name="connsiteX76" fmla="*/ 655869 w 1170275"/>
                  <a:gd name="connsiteY76" fmla="*/ 15705 h 1058308"/>
                  <a:gd name="connsiteX77" fmla="*/ 543898 w 1170275"/>
                  <a:gd name="connsiteY77" fmla="*/ 46195 h 1058308"/>
                  <a:gd name="connsiteX78" fmla="*/ 489921 w 1170275"/>
                  <a:gd name="connsiteY78" fmla="*/ 67230 h 1058308"/>
                  <a:gd name="connsiteX79" fmla="*/ 437658 w 1170275"/>
                  <a:gd name="connsiteY79" fmla="*/ 91958 h 1058308"/>
                  <a:gd name="connsiteX80" fmla="*/ 339218 w 1170275"/>
                  <a:gd name="connsiteY80" fmla="*/ 151991 h 1058308"/>
                  <a:gd name="connsiteX81" fmla="*/ 293543 w 1170275"/>
                  <a:gd name="connsiteY81" fmla="*/ 187030 h 1058308"/>
                  <a:gd name="connsiteX82" fmla="*/ 282493 w 1170275"/>
                  <a:gd name="connsiteY82" fmla="*/ 196307 h 1058308"/>
                  <a:gd name="connsiteX83" fmla="*/ 271621 w 1170275"/>
                  <a:gd name="connsiteY83" fmla="*/ 205732 h 1058308"/>
                  <a:gd name="connsiteX84" fmla="*/ 268933 w 1170275"/>
                  <a:gd name="connsiteY84" fmla="*/ 208095 h 1058308"/>
                  <a:gd name="connsiteX85" fmla="*/ 267574 w 1170275"/>
                  <a:gd name="connsiteY85" fmla="*/ 209277 h 1058308"/>
                  <a:gd name="connsiteX86" fmla="*/ 266274 w 1170275"/>
                  <a:gd name="connsiteY86" fmla="*/ 210488 h 1058308"/>
                  <a:gd name="connsiteX87" fmla="*/ 261074 w 1170275"/>
                  <a:gd name="connsiteY87" fmla="*/ 215274 h 1058308"/>
                  <a:gd name="connsiteX88" fmla="*/ 255815 w 1170275"/>
                  <a:gd name="connsiteY88" fmla="*/ 220090 h 1058308"/>
                  <a:gd name="connsiteX89" fmla="*/ 253068 w 1170275"/>
                  <a:gd name="connsiteY89" fmla="*/ 222631 h 1058308"/>
                  <a:gd name="connsiteX90" fmla="*/ 250409 w 1170275"/>
                  <a:gd name="connsiteY90" fmla="*/ 225201 h 1058308"/>
                  <a:gd name="connsiteX91" fmla="*/ 240393 w 1170275"/>
                  <a:gd name="connsiteY91" fmla="*/ 234891 h 1058308"/>
                  <a:gd name="connsiteX92" fmla="*/ 237498 w 1170275"/>
                  <a:gd name="connsiteY92" fmla="*/ 237757 h 1058308"/>
                  <a:gd name="connsiteX93" fmla="*/ 235046 w 1170275"/>
                  <a:gd name="connsiteY93" fmla="*/ 240239 h 1058308"/>
                  <a:gd name="connsiteX94" fmla="*/ 230024 w 1170275"/>
                  <a:gd name="connsiteY94" fmla="*/ 245350 h 1058308"/>
                  <a:gd name="connsiteX95" fmla="*/ 225001 w 1170275"/>
                  <a:gd name="connsiteY95" fmla="*/ 250461 h 1058308"/>
                  <a:gd name="connsiteX96" fmla="*/ 220156 w 1170275"/>
                  <a:gd name="connsiteY96" fmla="*/ 255602 h 1058308"/>
                  <a:gd name="connsiteX97" fmla="*/ 215311 w 1170275"/>
                  <a:gd name="connsiteY97" fmla="*/ 260742 h 1058308"/>
                  <a:gd name="connsiteX98" fmla="*/ 212859 w 1170275"/>
                  <a:gd name="connsiteY98" fmla="*/ 263342 h 1058308"/>
                  <a:gd name="connsiteX99" fmla="*/ 211618 w 1170275"/>
                  <a:gd name="connsiteY99" fmla="*/ 264672 h 1058308"/>
                  <a:gd name="connsiteX100" fmla="*/ 210347 w 1170275"/>
                  <a:gd name="connsiteY100" fmla="*/ 266090 h 1058308"/>
                  <a:gd name="connsiteX101" fmla="*/ 200923 w 1170275"/>
                  <a:gd name="connsiteY101" fmla="*/ 276666 h 1058308"/>
                  <a:gd name="connsiteX102" fmla="*/ 198471 w 1170275"/>
                  <a:gd name="connsiteY102" fmla="*/ 279414 h 1058308"/>
                  <a:gd name="connsiteX103" fmla="*/ 197200 w 1170275"/>
                  <a:gd name="connsiteY103" fmla="*/ 280891 h 1058308"/>
                  <a:gd name="connsiteX104" fmla="*/ 196048 w 1170275"/>
                  <a:gd name="connsiteY104" fmla="*/ 282250 h 1058308"/>
                  <a:gd name="connsiteX105" fmla="*/ 191498 w 1170275"/>
                  <a:gd name="connsiteY105" fmla="*/ 287598 h 1058308"/>
                  <a:gd name="connsiteX106" fmla="*/ 173388 w 1170275"/>
                  <a:gd name="connsiteY106" fmla="*/ 309756 h 1058308"/>
                  <a:gd name="connsiteX107" fmla="*/ 139590 w 1170275"/>
                  <a:gd name="connsiteY107" fmla="*/ 355903 h 1058308"/>
                  <a:gd name="connsiteX108" fmla="*/ 109189 w 1170275"/>
                  <a:gd name="connsiteY108" fmla="*/ 404207 h 1058308"/>
                  <a:gd name="connsiteX109" fmla="*/ 23748 w 1170275"/>
                  <a:gd name="connsiteY109" fmla="*/ 614176 h 1058308"/>
                  <a:gd name="connsiteX110" fmla="*/ 4161 w 1170275"/>
                  <a:gd name="connsiteY110" fmla="*/ 725556 h 1058308"/>
                  <a:gd name="connsiteX111" fmla="*/ 615 w 1170275"/>
                  <a:gd name="connsiteY111" fmla="*/ 838207 h 1058308"/>
                  <a:gd name="connsiteX112" fmla="*/ 40707 w 1170275"/>
                  <a:gd name="connsiteY112" fmla="*/ 1058308 h 1058308"/>
                  <a:gd name="connsiteX113" fmla="*/ 11222 w 1170275"/>
                  <a:gd name="connsiteY113" fmla="*/ 838059 h 1058308"/>
                  <a:gd name="connsiteX114" fmla="*/ 19967 w 1170275"/>
                  <a:gd name="connsiteY114" fmla="*/ 727594 h 1058308"/>
                  <a:gd name="connsiteX115" fmla="*/ 44252 w 1170275"/>
                  <a:gd name="connsiteY115" fmla="*/ 619848 h 1058308"/>
                  <a:gd name="connsiteX116" fmla="*/ 136370 w 1170275"/>
                  <a:gd name="connsiteY116" fmla="*/ 420870 h 1058308"/>
                  <a:gd name="connsiteX117" fmla="*/ 167716 w 1170275"/>
                  <a:gd name="connsiteY117" fmla="*/ 375963 h 1058308"/>
                  <a:gd name="connsiteX118" fmla="*/ 202075 w 1170275"/>
                  <a:gd name="connsiteY118" fmla="*/ 333450 h 1058308"/>
                  <a:gd name="connsiteX119" fmla="*/ 220333 w 1170275"/>
                  <a:gd name="connsiteY119" fmla="*/ 313153 h 1058308"/>
                  <a:gd name="connsiteX120" fmla="*/ 225090 w 1170275"/>
                  <a:gd name="connsiteY120" fmla="*/ 308072 h 1058308"/>
                  <a:gd name="connsiteX121" fmla="*/ 226271 w 1170275"/>
                  <a:gd name="connsiteY121" fmla="*/ 306831 h 1058308"/>
                  <a:gd name="connsiteX122" fmla="*/ 227335 w 1170275"/>
                  <a:gd name="connsiteY122" fmla="*/ 305708 h 1058308"/>
                  <a:gd name="connsiteX123" fmla="*/ 229639 w 1170275"/>
                  <a:gd name="connsiteY123" fmla="*/ 303345 h 1058308"/>
                  <a:gd name="connsiteX124" fmla="*/ 239300 w 1170275"/>
                  <a:gd name="connsiteY124" fmla="*/ 293506 h 1058308"/>
                  <a:gd name="connsiteX125" fmla="*/ 240423 w 1170275"/>
                  <a:gd name="connsiteY125" fmla="*/ 292384 h 1058308"/>
                  <a:gd name="connsiteX126" fmla="*/ 241605 w 1170275"/>
                  <a:gd name="connsiteY126" fmla="*/ 291232 h 1058308"/>
                  <a:gd name="connsiteX127" fmla="*/ 244057 w 1170275"/>
                  <a:gd name="connsiteY127" fmla="*/ 288868 h 1058308"/>
                  <a:gd name="connsiteX128" fmla="*/ 249020 w 1170275"/>
                  <a:gd name="connsiteY128" fmla="*/ 284052 h 1058308"/>
                  <a:gd name="connsiteX129" fmla="*/ 253984 w 1170275"/>
                  <a:gd name="connsiteY129" fmla="*/ 279266 h 1058308"/>
                  <a:gd name="connsiteX130" fmla="*/ 259006 w 1170275"/>
                  <a:gd name="connsiteY130" fmla="*/ 274628 h 1058308"/>
                  <a:gd name="connsiteX131" fmla="*/ 264029 w 1170275"/>
                  <a:gd name="connsiteY131" fmla="*/ 269990 h 1058308"/>
                  <a:gd name="connsiteX132" fmla="*/ 266599 w 1170275"/>
                  <a:gd name="connsiteY132" fmla="*/ 267626 h 1058308"/>
                  <a:gd name="connsiteX133" fmla="*/ 268756 w 1170275"/>
                  <a:gd name="connsiteY133" fmla="*/ 265676 h 1058308"/>
                  <a:gd name="connsiteX134" fmla="*/ 279273 w 1170275"/>
                  <a:gd name="connsiteY134" fmla="*/ 256429 h 1058308"/>
                  <a:gd name="connsiteX135" fmla="*/ 281755 w 1170275"/>
                  <a:gd name="connsiteY135" fmla="*/ 254243 h 1058308"/>
                  <a:gd name="connsiteX136" fmla="*/ 284237 w 1170275"/>
                  <a:gd name="connsiteY136" fmla="*/ 252145 h 1058308"/>
                  <a:gd name="connsiteX137" fmla="*/ 289495 w 1170275"/>
                  <a:gd name="connsiteY137" fmla="*/ 247773 h 1058308"/>
                  <a:gd name="connsiteX138" fmla="*/ 294784 w 1170275"/>
                  <a:gd name="connsiteY138" fmla="*/ 243341 h 1058308"/>
                  <a:gd name="connsiteX139" fmla="*/ 296113 w 1170275"/>
                  <a:gd name="connsiteY139" fmla="*/ 242248 h 1058308"/>
                  <a:gd name="connsiteX140" fmla="*/ 297443 w 1170275"/>
                  <a:gd name="connsiteY140" fmla="*/ 241184 h 1058308"/>
                  <a:gd name="connsiteX141" fmla="*/ 300102 w 1170275"/>
                  <a:gd name="connsiteY141" fmla="*/ 239057 h 1058308"/>
                  <a:gd name="connsiteX142" fmla="*/ 310767 w 1170275"/>
                  <a:gd name="connsiteY142" fmla="*/ 230667 h 1058308"/>
                  <a:gd name="connsiteX143" fmla="*/ 321521 w 1170275"/>
                  <a:gd name="connsiteY143" fmla="*/ 222453 h 1058308"/>
                  <a:gd name="connsiteX144" fmla="*/ 366103 w 1170275"/>
                  <a:gd name="connsiteY144" fmla="*/ 191521 h 1058308"/>
                  <a:gd name="connsiteX145" fmla="*/ 461057 w 1170275"/>
                  <a:gd name="connsiteY145" fmla="*/ 139612 h 1058308"/>
                  <a:gd name="connsiteX146" fmla="*/ 510927 w 1170275"/>
                  <a:gd name="connsiteY146" fmla="*/ 118873 h 1058308"/>
                  <a:gd name="connsiteX147" fmla="*/ 562008 w 1170275"/>
                  <a:gd name="connsiteY147" fmla="*/ 101708 h 1058308"/>
                  <a:gd name="connsiteX148" fmla="*/ 666918 w 1170275"/>
                  <a:gd name="connsiteY148" fmla="*/ 78427 h 1058308"/>
                  <a:gd name="connsiteX149" fmla="*/ 880136 w 1170275"/>
                  <a:gd name="connsiteY149" fmla="*/ 77009 h 1058308"/>
                  <a:gd name="connsiteX150" fmla="*/ 886724 w 1170275"/>
                  <a:gd name="connsiteY150" fmla="*/ 77895 h 1058308"/>
                  <a:gd name="connsiteX151" fmla="*/ 893313 w 1170275"/>
                  <a:gd name="connsiteY151" fmla="*/ 78900 h 1058308"/>
                  <a:gd name="connsiteX152" fmla="*/ 899901 w 1170275"/>
                  <a:gd name="connsiteY152" fmla="*/ 79904 h 1058308"/>
                  <a:gd name="connsiteX153" fmla="*/ 906460 w 1170275"/>
                  <a:gd name="connsiteY153" fmla="*/ 81027 h 1058308"/>
                  <a:gd name="connsiteX154" fmla="*/ 913018 w 1170275"/>
                  <a:gd name="connsiteY154" fmla="*/ 82179 h 1058308"/>
                  <a:gd name="connsiteX155" fmla="*/ 919548 w 1170275"/>
                  <a:gd name="connsiteY155" fmla="*/ 83420 h 1058308"/>
                  <a:gd name="connsiteX156" fmla="*/ 926077 w 1170275"/>
                  <a:gd name="connsiteY156" fmla="*/ 84690 h 1058308"/>
                  <a:gd name="connsiteX157" fmla="*/ 929327 w 1170275"/>
                  <a:gd name="connsiteY157" fmla="*/ 85340 h 1058308"/>
                  <a:gd name="connsiteX158" fmla="*/ 932547 w 1170275"/>
                  <a:gd name="connsiteY158" fmla="*/ 86020 h 1058308"/>
                  <a:gd name="connsiteX159" fmla="*/ 945458 w 1170275"/>
                  <a:gd name="connsiteY159" fmla="*/ 88827 h 1058308"/>
                  <a:gd name="connsiteX160" fmla="*/ 951928 w 1170275"/>
                  <a:gd name="connsiteY160" fmla="*/ 90304 h 1058308"/>
                  <a:gd name="connsiteX161" fmla="*/ 955178 w 1170275"/>
                  <a:gd name="connsiteY161" fmla="*/ 91072 h 1058308"/>
                  <a:gd name="connsiteX162" fmla="*/ 958487 w 1170275"/>
                  <a:gd name="connsiteY162" fmla="*/ 91899 h 1058308"/>
                  <a:gd name="connsiteX163" fmla="*/ 971722 w 1170275"/>
                  <a:gd name="connsiteY163" fmla="*/ 95238 h 1058308"/>
                  <a:gd name="connsiteX164" fmla="*/ 984337 w 1170275"/>
                  <a:gd name="connsiteY164" fmla="*/ 98783 h 1058308"/>
                  <a:gd name="connsiteX165" fmla="*/ 987705 w 1170275"/>
                  <a:gd name="connsiteY165" fmla="*/ 99728 h 1058308"/>
                  <a:gd name="connsiteX166" fmla="*/ 989153 w 1170275"/>
                  <a:gd name="connsiteY166" fmla="*/ 100142 h 1058308"/>
                  <a:gd name="connsiteX167" fmla="*/ 990364 w 1170275"/>
                  <a:gd name="connsiteY167" fmla="*/ 100496 h 1058308"/>
                  <a:gd name="connsiteX168" fmla="*/ 996687 w 1170275"/>
                  <a:gd name="connsiteY168" fmla="*/ 102446 h 1058308"/>
                  <a:gd name="connsiteX169" fmla="*/ 1003127 w 1170275"/>
                  <a:gd name="connsiteY169" fmla="*/ 104426 h 1058308"/>
                  <a:gd name="connsiteX170" fmla="*/ 1006348 w 1170275"/>
                  <a:gd name="connsiteY170" fmla="*/ 105430 h 1058308"/>
                  <a:gd name="connsiteX171" fmla="*/ 1007972 w 1170275"/>
                  <a:gd name="connsiteY171" fmla="*/ 105932 h 1058308"/>
                  <a:gd name="connsiteX172" fmla="*/ 1009597 w 1170275"/>
                  <a:gd name="connsiteY172" fmla="*/ 106464 h 1058308"/>
                  <a:gd name="connsiteX173" fmla="*/ 1022538 w 1170275"/>
                  <a:gd name="connsiteY173" fmla="*/ 110778 h 1058308"/>
                  <a:gd name="connsiteX174" fmla="*/ 1028062 w 1170275"/>
                  <a:gd name="connsiteY174" fmla="*/ 112728 h 1058308"/>
                  <a:gd name="connsiteX175" fmla="*/ 1034532 w 1170275"/>
                  <a:gd name="connsiteY175" fmla="*/ 115061 h 1058308"/>
                  <a:gd name="connsiteX176" fmla="*/ 1041091 w 1170275"/>
                  <a:gd name="connsiteY176" fmla="*/ 117425 h 1058308"/>
                  <a:gd name="connsiteX177" fmla="*/ 1043868 w 1170275"/>
                  <a:gd name="connsiteY177" fmla="*/ 118459 h 1058308"/>
                  <a:gd name="connsiteX178" fmla="*/ 1046498 w 1170275"/>
                  <a:gd name="connsiteY178" fmla="*/ 119493 h 1058308"/>
                  <a:gd name="connsiteX179" fmla="*/ 1059438 w 1170275"/>
                  <a:gd name="connsiteY179" fmla="*/ 124545 h 1058308"/>
                  <a:gd name="connsiteX180" fmla="*/ 1071669 w 1170275"/>
                  <a:gd name="connsiteY180" fmla="*/ 129656 h 1058308"/>
                  <a:gd name="connsiteX181" fmla="*/ 1077371 w 1170275"/>
                  <a:gd name="connsiteY181" fmla="*/ 132079 h 1058308"/>
                  <a:gd name="connsiteX182" fmla="*/ 1078080 w 1170275"/>
                  <a:gd name="connsiteY182" fmla="*/ 132374 h 1058308"/>
                  <a:gd name="connsiteX183" fmla="*/ 1078819 w 1170275"/>
                  <a:gd name="connsiteY183" fmla="*/ 132699 h 1058308"/>
                  <a:gd name="connsiteX184" fmla="*/ 1080385 w 1170275"/>
                  <a:gd name="connsiteY184" fmla="*/ 133408 h 1058308"/>
                  <a:gd name="connsiteX185" fmla="*/ 1083516 w 1170275"/>
                  <a:gd name="connsiteY185" fmla="*/ 134826 h 105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1170275" h="1058308">
                    <a:moveTo>
                      <a:pt x="1083428" y="134974"/>
                    </a:moveTo>
                    <a:cubicBezTo>
                      <a:pt x="1085732" y="136008"/>
                      <a:pt x="1088095" y="136983"/>
                      <a:pt x="1090429" y="137869"/>
                    </a:cubicBezTo>
                    <a:cubicBezTo>
                      <a:pt x="1090991" y="138076"/>
                      <a:pt x="1091552" y="138283"/>
                      <a:pt x="1092084" y="138490"/>
                    </a:cubicBezTo>
                    <a:cubicBezTo>
                      <a:pt x="1092557" y="138667"/>
                      <a:pt x="1093059" y="138815"/>
                      <a:pt x="1093532" y="138992"/>
                    </a:cubicBezTo>
                    <a:cubicBezTo>
                      <a:pt x="1094507" y="139317"/>
                      <a:pt x="1095452" y="139612"/>
                      <a:pt x="1096427" y="139908"/>
                    </a:cubicBezTo>
                    <a:cubicBezTo>
                      <a:pt x="1097313" y="140144"/>
                      <a:pt x="1098584" y="140587"/>
                      <a:pt x="1099706" y="140912"/>
                    </a:cubicBezTo>
                    <a:cubicBezTo>
                      <a:pt x="1100858" y="141267"/>
                      <a:pt x="1102011" y="141592"/>
                      <a:pt x="1103163" y="141917"/>
                    </a:cubicBezTo>
                    <a:cubicBezTo>
                      <a:pt x="1105467" y="142537"/>
                      <a:pt x="1107742" y="143099"/>
                      <a:pt x="1109987" y="143542"/>
                    </a:cubicBezTo>
                    <a:cubicBezTo>
                      <a:pt x="1110549" y="143660"/>
                      <a:pt x="1111110" y="143749"/>
                      <a:pt x="1111671" y="143867"/>
                    </a:cubicBezTo>
                    <a:cubicBezTo>
                      <a:pt x="1111819" y="143896"/>
                      <a:pt x="1111908" y="143896"/>
                      <a:pt x="1112026" y="143926"/>
                    </a:cubicBezTo>
                    <a:lnTo>
                      <a:pt x="1112351" y="143926"/>
                    </a:lnTo>
                    <a:cubicBezTo>
                      <a:pt x="1112351" y="143926"/>
                      <a:pt x="1113001" y="144014"/>
                      <a:pt x="1113001" y="144014"/>
                    </a:cubicBezTo>
                    <a:cubicBezTo>
                      <a:pt x="1113887" y="144103"/>
                      <a:pt x="1114626" y="144103"/>
                      <a:pt x="1115837" y="144339"/>
                    </a:cubicBezTo>
                    <a:cubicBezTo>
                      <a:pt x="1118053" y="144694"/>
                      <a:pt x="1120210" y="144960"/>
                      <a:pt x="1122307" y="145167"/>
                    </a:cubicBezTo>
                    <a:cubicBezTo>
                      <a:pt x="1126473" y="145521"/>
                      <a:pt x="1130698" y="145639"/>
                      <a:pt x="1134597" y="145403"/>
                    </a:cubicBezTo>
                    <a:cubicBezTo>
                      <a:pt x="1135366" y="145255"/>
                      <a:pt x="1136134" y="145078"/>
                      <a:pt x="1136872" y="144901"/>
                    </a:cubicBezTo>
                    <a:cubicBezTo>
                      <a:pt x="1137256" y="144812"/>
                      <a:pt x="1137640" y="144724"/>
                      <a:pt x="1138025" y="144635"/>
                    </a:cubicBezTo>
                    <a:cubicBezTo>
                      <a:pt x="1138497" y="144576"/>
                      <a:pt x="1138940" y="144517"/>
                      <a:pt x="1139413" y="144458"/>
                    </a:cubicBezTo>
                    <a:cubicBezTo>
                      <a:pt x="1141245" y="144221"/>
                      <a:pt x="1143047" y="143896"/>
                      <a:pt x="1144761" y="143483"/>
                    </a:cubicBezTo>
                    <a:cubicBezTo>
                      <a:pt x="1148188" y="142655"/>
                      <a:pt x="1151378" y="141533"/>
                      <a:pt x="1154244" y="140085"/>
                    </a:cubicBezTo>
                    <a:cubicBezTo>
                      <a:pt x="1159976" y="137190"/>
                      <a:pt x="1164466" y="132995"/>
                      <a:pt x="1167273" y="127559"/>
                    </a:cubicBezTo>
                    <a:cubicBezTo>
                      <a:pt x="1170080" y="122122"/>
                      <a:pt x="1170848" y="116036"/>
                      <a:pt x="1169873" y="109684"/>
                    </a:cubicBezTo>
                    <a:cubicBezTo>
                      <a:pt x="1169400" y="106523"/>
                      <a:pt x="1168455" y="103273"/>
                      <a:pt x="1167125" y="99994"/>
                    </a:cubicBezTo>
                    <a:cubicBezTo>
                      <a:pt x="1166446" y="98369"/>
                      <a:pt x="1165678" y="96715"/>
                      <a:pt x="1164821" y="95090"/>
                    </a:cubicBezTo>
                    <a:cubicBezTo>
                      <a:pt x="1164614" y="94676"/>
                      <a:pt x="1164378" y="94263"/>
                      <a:pt x="1164171" y="93879"/>
                    </a:cubicBezTo>
                    <a:cubicBezTo>
                      <a:pt x="1163875" y="93435"/>
                      <a:pt x="1163550" y="92992"/>
                      <a:pt x="1163196" y="92549"/>
                    </a:cubicBezTo>
                    <a:cubicBezTo>
                      <a:pt x="1162516" y="91663"/>
                      <a:pt x="1161807" y="90747"/>
                      <a:pt x="1161069" y="89831"/>
                    </a:cubicBezTo>
                    <a:cubicBezTo>
                      <a:pt x="1158912" y="86640"/>
                      <a:pt x="1156460" y="83568"/>
                      <a:pt x="1153506" y="80466"/>
                    </a:cubicBezTo>
                    <a:cubicBezTo>
                      <a:pt x="1152058" y="78929"/>
                      <a:pt x="1150492" y="77423"/>
                      <a:pt x="1148897" y="75945"/>
                    </a:cubicBezTo>
                    <a:cubicBezTo>
                      <a:pt x="1148217" y="75266"/>
                      <a:pt x="1146976" y="74380"/>
                      <a:pt x="1145913" y="73552"/>
                    </a:cubicBezTo>
                    <a:cubicBezTo>
                      <a:pt x="1145351" y="73139"/>
                      <a:pt x="1144820" y="72755"/>
                      <a:pt x="1144258" y="72341"/>
                    </a:cubicBezTo>
                    <a:cubicBezTo>
                      <a:pt x="1143815" y="71987"/>
                      <a:pt x="1143372" y="71662"/>
                      <a:pt x="1142929" y="71307"/>
                    </a:cubicBezTo>
                    <a:cubicBezTo>
                      <a:pt x="1141127" y="69948"/>
                      <a:pt x="1139236" y="68589"/>
                      <a:pt x="1137286" y="67289"/>
                    </a:cubicBezTo>
                    <a:cubicBezTo>
                      <a:pt x="1136311" y="66639"/>
                      <a:pt x="1135307" y="65989"/>
                      <a:pt x="1134302" y="65369"/>
                    </a:cubicBezTo>
                    <a:cubicBezTo>
                      <a:pt x="1133268" y="64748"/>
                      <a:pt x="1132352" y="64157"/>
                      <a:pt x="1130993" y="63448"/>
                    </a:cubicBezTo>
                    <a:cubicBezTo>
                      <a:pt x="1129723" y="62769"/>
                      <a:pt x="1128452" y="62119"/>
                      <a:pt x="1127152" y="61469"/>
                    </a:cubicBezTo>
                    <a:cubicBezTo>
                      <a:pt x="1126502" y="61144"/>
                      <a:pt x="1125853" y="60819"/>
                      <a:pt x="1125203" y="60494"/>
                    </a:cubicBezTo>
                    <a:cubicBezTo>
                      <a:pt x="1124612" y="60228"/>
                      <a:pt x="1124021" y="59933"/>
                      <a:pt x="1123430" y="59637"/>
                    </a:cubicBezTo>
                    <a:cubicBezTo>
                      <a:pt x="1121155" y="58574"/>
                      <a:pt x="1118851" y="57599"/>
                      <a:pt x="1116399" y="56624"/>
                    </a:cubicBezTo>
                    <a:lnTo>
                      <a:pt x="1113090" y="55324"/>
                    </a:lnTo>
                    <a:lnTo>
                      <a:pt x="1111435" y="54674"/>
                    </a:lnTo>
                    <a:lnTo>
                      <a:pt x="1110549" y="54349"/>
                    </a:lnTo>
                    <a:lnTo>
                      <a:pt x="1109633" y="53994"/>
                    </a:lnTo>
                    <a:lnTo>
                      <a:pt x="1102336" y="51276"/>
                    </a:lnTo>
                    <a:lnTo>
                      <a:pt x="1088509" y="46254"/>
                    </a:lnTo>
                    <a:lnTo>
                      <a:pt x="1075185" y="41763"/>
                    </a:lnTo>
                    <a:lnTo>
                      <a:pt x="1073294" y="41113"/>
                    </a:lnTo>
                    <a:lnTo>
                      <a:pt x="1071256" y="40434"/>
                    </a:lnTo>
                    <a:cubicBezTo>
                      <a:pt x="1069926" y="39991"/>
                      <a:pt x="1068626" y="39577"/>
                      <a:pt x="1067415" y="39193"/>
                    </a:cubicBezTo>
                    <a:lnTo>
                      <a:pt x="1060738" y="37125"/>
                    </a:lnTo>
                    <a:lnTo>
                      <a:pt x="1053943" y="35027"/>
                    </a:lnTo>
                    <a:cubicBezTo>
                      <a:pt x="1051550" y="34289"/>
                      <a:pt x="1048979" y="33491"/>
                      <a:pt x="1046173" y="32693"/>
                    </a:cubicBezTo>
                    <a:lnTo>
                      <a:pt x="1032405" y="28823"/>
                    </a:lnTo>
                    <a:lnTo>
                      <a:pt x="1030692" y="28350"/>
                    </a:lnTo>
                    <a:lnTo>
                      <a:pt x="1028949" y="27907"/>
                    </a:lnTo>
                    <a:lnTo>
                      <a:pt x="1025433" y="27021"/>
                    </a:lnTo>
                    <a:lnTo>
                      <a:pt x="1018431" y="25219"/>
                    </a:lnTo>
                    <a:lnTo>
                      <a:pt x="1011311" y="23387"/>
                    </a:lnTo>
                    <a:cubicBezTo>
                      <a:pt x="1010602" y="23210"/>
                      <a:pt x="1009863" y="23032"/>
                      <a:pt x="1009154" y="22855"/>
                    </a:cubicBezTo>
                    <a:lnTo>
                      <a:pt x="1007204" y="22412"/>
                    </a:lnTo>
                    <a:lnTo>
                      <a:pt x="1003807" y="21644"/>
                    </a:lnTo>
                    <a:lnTo>
                      <a:pt x="989330" y="18335"/>
                    </a:lnTo>
                    <a:lnTo>
                      <a:pt x="975297" y="15499"/>
                    </a:lnTo>
                    <a:lnTo>
                      <a:pt x="971811" y="14790"/>
                    </a:lnTo>
                    <a:cubicBezTo>
                      <a:pt x="970659" y="14553"/>
                      <a:pt x="969418" y="14346"/>
                      <a:pt x="968236" y="14140"/>
                    </a:cubicBezTo>
                    <a:lnTo>
                      <a:pt x="961027" y="12840"/>
                    </a:lnTo>
                    <a:cubicBezTo>
                      <a:pt x="956241" y="11953"/>
                      <a:pt x="951337" y="11185"/>
                      <a:pt x="946492" y="10388"/>
                    </a:cubicBezTo>
                    <a:lnTo>
                      <a:pt x="942828" y="9797"/>
                    </a:lnTo>
                    <a:cubicBezTo>
                      <a:pt x="941617" y="9590"/>
                      <a:pt x="940406" y="9413"/>
                      <a:pt x="939194" y="9235"/>
                    </a:cubicBezTo>
                    <a:lnTo>
                      <a:pt x="931927" y="8201"/>
                    </a:lnTo>
                    <a:cubicBezTo>
                      <a:pt x="929504" y="7876"/>
                      <a:pt x="927081" y="7492"/>
                      <a:pt x="924659" y="7167"/>
                    </a:cubicBezTo>
                    <a:lnTo>
                      <a:pt x="917391" y="6251"/>
                    </a:lnTo>
                    <a:lnTo>
                      <a:pt x="910123" y="5365"/>
                    </a:lnTo>
                    <a:lnTo>
                      <a:pt x="902826" y="4597"/>
                    </a:lnTo>
                    <a:lnTo>
                      <a:pt x="895529" y="3829"/>
                    </a:lnTo>
                    <a:lnTo>
                      <a:pt x="888231" y="3179"/>
                    </a:lnTo>
                    <a:cubicBezTo>
                      <a:pt x="810442" y="-3675"/>
                      <a:pt x="731944" y="579"/>
                      <a:pt x="655869" y="15705"/>
                    </a:cubicBezTo>
                    <a:cubicBezTo>
                      <a:pt x="617816" y="23239"/>
                      <a:pt x="580384" y="33432"/>
                      <a:pt x="543898" y="46195"/>
                    </a:cubicBezTo>
                    <a:cubicBezTo>
                      <a:pt x="525639" y="52576"/>
                      <a:pt x="507647" y="59578"/>
                      <a:pt x="489921" y="67230"/>
                    </a:cubicBezTo>
                    <a:cubicBezTo>
                      <a:pt x="472195" y="74852"/>
                      <a:pt x="454764" y="83095"/>
                      <a:pt x="437658" y="91958"/>
                    </a:cubicBezTo>
                    <a:cubicBezTo>
                      <a:pt x="403416" y="109655"/>
                      <a:pt x="370505" y="129715"/>
                      <a:pt x="339218" y="151991"/>
                    </a:cubicBezTo>
                    <a:cubicBezTo>
                      <a:pt x="323559" y="163129"/>
                      <a:pt x="308315" y="174799"/>
                      <a:pt x="293543" y="187030"/>
                    </a:cubicBezTo>
                    <a:cubicBezTo>
                      <a:pt x="289820" y="190014"/>
                      <a:pt x="286157" y="193205"/>
                      <a:pt x="282493" y="196307"/>
                    </a:cubicBezTo>
                    <a:cubicBezTo>
                      <a:pt x="278800" y="199409"/>
                      <a:pt x="275226" y="202600"/>
                      <a:pt x="271621" y="205732"/>
                    </a:cubicBezTo>
                    <a:lnTo>
                      <a:pt x="268933" y="208095"/>
                    </a:lnTo>
                    <a:lnTo>
                      <a:pt x="267574" y="209277"/>
                    </a:lnTo>
                    <a:lnTo>
                      <a:pt x="266274" y="210488"/>
                    </a:lnTo>
                    <a:lnTo>
                      <a:pt x="261074" y="215274"/>
                    </a:lnTo>
                    <a:lnTo>
                      <a:pt x="255815" y="220090"/>
                    </a:lnTo>
                    <a:cubicBezTo>
                      <a:pt x="254899" y="220947"/>
                      <a:pt x="253984" y="221744"/>
                      <a:pt x="253068" y="222631"/>
                    </a:cubicBezTo>
                    <a:lnTo>
                      <a:pt x="250409" y="225201"/>
                    </a:lnTo>
                    <a:lnTo>
                      <a:pt x="240393" y="234891"/>
                    </a:lnTo>
                    <a:lnTo>
                      <a:pt x="237498" y="237757"/>
                    </a:lnTo>
                    <a:lnTo>
                      <a:pt x="235046" y="240239"/>
                    </a:lnTo>
                    <a:lnTo>
                      <a:pt x="230024" y="245350"/>
                    </a:lnTo>
                    <a:lnTo>
                      <a:pt x="225001" y="250461"/>
                    </a:lnTo>
                    <a:cubicBezTo>
                      <a:pt x="223347" y="252175"/>
                      <a:pt x="221781" y="253888"/>
                      <a:pt x="220156" y="255602"/>
                    </a:cubicBezTo>
                    <a:lnTo>
                      <a:pt x="215311" y="260742"/>
                    </a:lnTo>
                    <a:lnTo>
                      <a:pt x="212859" y="263342"/>
                    </a:lnTo>
                    <a:cubicBezTo>
                      <a:pt x="212445" y="263785"/>
                      <a:pt x="212061" y="264199"/>
                      <a:pt x="211618" y="264672"/>
                    </a:cubicBezTo>
                    <a:lnTo>
                      <a:pt x="210347" y="266090"/>
                    </a:lnTo>
                    <a:lnTo>
                      <a:pt x="200923" y="276666"/>
                    </a:lnTo>
                    <a:lnTo>
                      <a:pt x="198471" y="279414"/>
                    </a:lnTo>
                    <a:cubicBezTo>
                      <a:pt x="198028" y="279916"/>
                      <a:pt x="197614" y="280418"/>
                      <a:pt x="197200" y="280891"/>
                    </a:cubicBezTo>
                    <a:lnTo>
                      <a:pt x="196048" y="282250"/>
                    </a:lnTo>
                    <a:lnTo>
                      <a:pt x="191498" y="287598"/>
                    </a:lnTo>
                    <a:cubicBezTo>
                      <a:pt x="185353" y="294865"/>
                      <a:pt x="179267" y="302281"/>
                      <a:pt x="173388" y="309756"/>
                    </a:cubicBezTo>
                    <a:cubicBezTo>
                      <a:pt x="161570" y="324734"/>
                      <a:pt x="150314" y="340127"/>
                      <a:pt x="139590" y="355903"/>
                    </a:cubicBezTo>
                    <a:cubicBezTo>
                      <a:pt x="128895" y="371650"/>
                      <a:pt x="118732" y="387751"/>
                      <a:pt x="109189" y="404207"/>
                    </a:cubicBezTo>
                    <a:cubicBezTo>
                      <a:pt x="70959" y="469972"/>
                      <a:pt x="42125" y="540877"/>
                      <a:pt x="23748" y="614176"/>
                    </a:cubicBezTo>
                    <a:cubicBezTo>
                      <a:pt x="14560" y="650839"/>
                      <a:pt x="8001" y="688094"/>
                      <a:pt x="4161" y="725556"/>
                    </a:cubicBezTo>
                    <a:cubicBezTo>
                      <a:pt x="320" y="763017"/>
                      <a:pt x="-862" y="800686"/>
                      <a:pt x="615" y="838207"/>
                    </a:cubicBezTo>
                    <a:cubicBezTo>
                      <a:pt x="3570" y="913218"/>
                      <a:pt x="17190" y="987551"/>
                      <a:pt x="40707" y="1058308"/>
                    </a:cubicBezTo>
                    <a:cubicBezTo>
                      <a:pt x="20558" y="986517"/>
                      <a:pt x="10631" y="912125"/>
                      <a:pt x="11222" y="838059"/>
                    </a:cubicBezTo>
                    <a:cubicBezTo>
                      <a:pt x="11517" y="801011"/>
                      <a:pt x="14442" y="764081"/>
                      <a:pt x="19967" y="727594"/>
                    </a:cubicBezTo>
                    <a:cubicBezTo>
                      <a:pt x="25491" y="691108"/>
                      <a:pt x="33616" y="655064"/>
                      <a:pt x="44252" y="619848"/>
                    </a:cubicBezTo>
                    <a:cubicBezTo>
                      <a:pt x="65494" y="549415"/>
                      <a:pt x="96692" y="482262"/>
                      <a:pt x="136370" y="420870"/>
                    </a:cubicBezTo>
                    <a:cubicBezTo>
                      <a:pt x="146296" y="405537"/>
                      <a:pt x="156725" y="390558"/>
                      <a:pt x="167716" y="375963"/>
                    </a:cubicBezTo>
                    <a:cubicBezTo>
                      <a:pt x="178676" y="361369"/>
                      <a:pt x="190139" y="347188"/>
                      <a:pt x="202075" y="333450"/>
                    </a:cubicBezTo>
                    <a:cubicBezTo>
                      <a:pt x="208043" y="326566"/>
                      <a:pt x="214099" y="319830"/>
                      <a:pt x="220333" y="313153"/>
                    </a:cubicBezTo>
                    <a:lnTo>
                      <a:pt x="225090" y="308072"/>
                    </a:lnTo>
                    <a:lnTo>
                      <a:pt x="226271" y="306831"/>
                    </a:lnTo>
                    <a:cubicBezTo>
                      <a:pt x="226626" y="306476"/>
                      <a:pt x="226981" y="306063"/>
                      <a:pt x="227335" y="305708"/>
                    </a:cubicBezTo>
                    <a:lnTo>
                      <a:pt x="229639" y="303345"/>
                    </a:lnTo>
                    <a:lnTo>
                      <a:pt x="239300" y="293506"/>
                    </a:lnTo>
                    <a:lnTo>
                      <a:pt x="240423" y="292384"/>
                    </a:lnTo>
                    <a:cubicBezTo>
                      <a:pt x="240778" y="292029"/>
                      <a:pt x="241221" y="291616"/>
                      <a:pt x="241605" y="291232"/>
                    </a:cubicBezTo>
                    <a:lnTo>
                      <a:pt x="244057" y="288868"/>
                    </a:lnTo>
                    <a:lnTo>
                      <a:pt x="249020" y="284052"/>
                    </a:lnTo>
                    <a:cubicBezTo>
                      <a:pt x="250675" y="282457"/>
                      <a:pt x="252329" y="280832"/>
                      <a:pt x="253984" y="279266"/>
                    </a:cubicBezTo>
                    <a:lnTo>
                      <a:pt x="259006" y="274628"/>
                    </a:lnTo>
                    <a:lnTo>
                      <a:pt x="264029" y="269990"/>
                    </a:lnTo>
                    <a:lnTo>
                      <a:pt x="266599" y="267626"/>
                    </a:lnTo>
                    <a:lnTo>
                      <a:pt x="268756" y="265676"/>
                    </a:lnTo>
                    <a:lnTo>
                      <a:pt x="279273" y="256429"/>
                    </a:lnTo>
                    <a:lnTo>
                      <a:pt x="281755" y="254243"/>
                    </a:lnTo>
                    <a:cubicBezTo>
                      <a:pt x="282553" y="253534"/>
                      <a:pt x="283409" y="252854"/>
                      <a:pt x="284237" y="252145"/>
                    </a:cubicBezTo>
                    <a:lnTo>
                      <a:pt x="289495" y="247773"/>
                    </a:lnTo>
                    <a:lnTo>
                      <a:pt x="294784" y="243341"/>
                    </a:lnTo>
                    <a:lnTo>
                      <a:pt x="296113" y="242248"/>
                    </a:lnTo>
                    <a:lnTo>
                      <a:pt x="297443" y="241184"/>
                    </a:lnTo>
                    <a:lnTo>
                      <a:pt x="300102" y="239057"/>
                    </a:lnTo>
                    <a:cubicBezTo>
                      <a:pt x="303647" y="236250"/>
                      <a:pt x="307192" y="233385"/>
                      <a:pt x="310767" y="230667"/>
                    </a:cubicBezTo>
                    <a:cubicBezTo>
                      <a:pt x="314342" y="227919"/>
                      <a:pt x="317857" y="225142"/>
                      <a:pt x="321521" y="222453"/>
                    </a:cubicBezTo>
                    <a:cubicBezTo>
                      <a:pt x="336027" y="211611"/>
                      <a:pt x="350887" y="201300"/>
                      <a:pt x="366103" y="191521"/>
                    </a:cubicBezTo>
                    <a:cubicBezTo>
                      <a:pt x="396503" y="171963"/>
                      <a:pt x="428292" y="154621"/>
                      <a:pt x="461057" y="139612"/>
                    </a:cubicBezTo>
                    <a:cubicBezTo>
                      <a:pt x="477424" y="132108"/>
                      <a:pt x="494087" y="125195"/>
                      <a:pt x="510927" y="118873"/>
                    </a:cubicBezTo>
                    <a:cubicBezTo>
                      <a:pt x="527767" y="112550"/>
                      <a:pt x="544813" y="106819"/>
                      <a:pt x="562008" y="101708"/>
                    </a:cubicBezTo>
                    <a:cubicBezTo>
                      <a:pt x="596427" y="91485"/>
                      <a:pt x="631525" y="83715"/>
                      <a:pt x="666918" y="78427"/>
                    </a:cubicBezTo>
                    <a:cubicBezTo>
                      <a:pt x="737735" y="67821"/>
                      <a:pt x="809733" y="67437"/>
                      <a:pt x="880136" y="77009"/>
                    </a:cubicBezTo>
                    <a:lnTo>
                      <a:pt x="886724" y="77895"/>
                    </a:lnTo>
                    <a:lnTo>
                      <a:pt x="893313" y="78900"/>
                    </a:lnTo>
                    <a:lnTo>
                      <a:pt x="899901" y="79904"/>
                    </a:lnTo>
                    <a:lnTo>
                      <a:pt x="906460" y="81027"/>
                    </a:lnTo>
                    <a:lnTo>
                      <a:pt x="913018" y="82179"/>
                    </a:lnTo>
                    <a:cubicBezTo>
                      <a:pt x="915205" y="82563"/>
                      <a:pt x="917361" y="83006"/>
                      <a:pt x="919548" y="83420"/>
                    </a:cubicBezTo>
                    <a:lnTo>
                      <a:pt x="926077" y="84690"/>
                    </a:lnTo>
                    <a:cubicBezTo>
                      <a:pt x="927170" y="84897"/>
                      <a:pt x="928263" y="85104"/>
                      <a:pt x="929327" y="85340"/>
                    </a:cubicBezTo>
                    <a:lnTo>
                      <a:pt x="932547" y="86020"/>
                    </a:lnTo>
                    <a:cubicBezTo>
                      <a:pt x="936831" y="86936"/>
                      <a:pt x="941115" y="87822"/>
                      <a:pt x="945458" y="88827"/>
                    </a:cubicBezTo>
                    <a:lnTo>
                      <a:pt x="951928" y="90304"/>
                    </a:lnTo>
                    <a:cubicBezTo>
                      <a:pt x="953021" y="90570"/>
                      <a:pt x="954085" y="90776"/>
                      <a:pt x="955178" y="91072"/>
                    </a:cubicBezTo>
                    <a:lnTo>
                      <a:pt x="958487" y="91899"/>
                    </a:lnTo>
                    <a:lnTo>
                      <a:pt x="971722" y="95238"/>
                    </a:lnTo>
                    <a:lnTo>
                      <a:pt x="984337" y="98783"/>
                    </a:lnTo>
                    <a:lnTo>
                      <a:pt x="987705" y="99728"/>
                    </a:lnTo>
                    <a:lnTo>
                      <a:pt x="989153" y="100142"/>
                    </a:lnTo>
                    <a:cubicBezTo>
                      <a:pt x="989567" y="100260"/>
                      <a:pt x="989980" y="100378"/>
                      <a:pt x="990364" y="100496"/>
                    </a:cubicBezTo>
                    <a:lnTo>
                      <a:pt x="996687" y="102446"/>
                    </a:lnTo>
                    <a:lnTo>
                      <a:pt x="1003127" y="104426"/>
                    </a:lnTo>
                    <a:lnTo>
                      <a:pt x="1006348" y="105430"/>
                    </a:lnTo>
                    <a:lnTo>
                      <a:pt x="1007972" y="105932"/>
                    </a:lnTo>
                    <a:lnTo>
                      <a:pt x="1009597" y="106464"/>
                    </a:lnTo>
                    <a:lnTo>
                      <a:pt x="1022538" y="110778"/>
                    </a:lnTo>
                    <a:cubicBezTo>
                      <a:pt x="1024192" y="111339"/>
                      <a:pt x="1026024" y="111989"/>
                      <a:pt x="1028062" y="112728"/>
                    </a:cubicBezTo>
                    <a:lnTo>
                      <a:pt x="1034532" y="115061"/>
                    </a:lnTo>
                    <a:lnTo>
                      <a:pt x="1041091" y="117425"/>
                    </a:lnTo>
                    <a:lnTo>
                      <a:pt x="1043868" y="118459"/>
                    </a:lnTo>
                    <a:lnTo>
                      <a:pt x="1046498" y="119493"/>
                    </a:lnTo>
                    <a:lnTo>
                      <a:pt x="1059438" y="124545"/>
                    </a:lnTo>
                    <a:lnTo>
                      <a:pt x="1071669" y="129656"/>
                    </a:lnTo>
                    <a:lnTo>
                      <a:pt x="1077371" y="132079"/>
                    </a:lnTo>
                    <a:lnTo>
                      <a:pt x="1078080" y="132374"/>
                    </a:lnTo>
                    <a:cubicBezTo>
                      <a:pt x="1078316" y="132463"/>
                      <a:pt x="1078553" y="132581"/>
                      <a:pt x="1078819" y="132699"/>
                    </a:cubicBezTo>
                    <a:lnTo>
                      <a:pt x="1080385" y="133408"/>
                    </a:lnTo>
                    <a:lnTo>
                      <a:pt x="1083516" y="134826"/>
                    </a:lnTo>
                    <a:close/>
                  </a:path>
                </a:pathLst>
              </a:custGeom>
              <a:solidFill>
                <a:srgbClr val="FF6B00"/>
              </a:solidFill>
              <a:ln w="2951"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6B00"/>
                  </a:solidFill>
                  <a:effectLst/>
                  <a:uLnTx/>
                  <a:uFillTx/>
                  <a:latin typeface="Gotham-Book"/>
                  <a:ea typeface="+mn-ea"/>
                  <a:cs typeface="+mn-cs"/>
                </a:endParaRPr>
              </a:p>
            </p:txBody>
          </p:sp>
        </p:grpSp>
        <p:grpSp>
          <p:nvGrpSpPr>
            <p:cNvPr id="22" name="Group 21">
              <a:extLst>
                <a:ext uri="{FF2B5EF4-FFF2-40B4-BE49-F238E27FC236}">
                  <a16:creationId xmlns:a16="http://schemas.microsoft.com/office/drawing/2014/main" id="{764D74FE-3198-3966-E4F9-7DF4373BC600}"/>
                </a:ext>
                <a:ext uri="{C183D7F6-B498-43B3-948B-1728B52AA6E4}">
                  <adec:decorative xmlns:adec="http://schemas.microsoft.com/office/drawing/2017/decorative" val="1"/>
                </a:ext>
              </a:extLst>
            </p:cNvPr>
            <p:cNvGrpSpPr/>
            <p:nvPr userDrawn="1"/>
          </p:nvGrpSpPr>
          <p:grpSpPr>
            <a:xfrm>
              <a:off x="2533341" y="239554"/>
              <a:ext cx="3895851" cy="3854210"/>
              <a:chOff x="309866" y="-2884"/>
              <a:chExt cx="3429473" cy="3392816"/>
            </a:xfrm>
          </p:grpSpPr>
          <p:sp>
            <p:nvSpPr>
              <p:cNvPr id="26" name="Freeform: Shape 25">
                <a:extLst>
                  <a:ext uri="{FF2B5EF4-FFF2-40B4-BE49-F238E27FC236}">
                    <a16:creationId xmlns:a16="http://schemas.microsoft.com/office/drawing/2014/main" id="{6075710F-92BE-7327-53C8-ED87850B5028}"/>
                  </a:ext>
                </a:extLst>
              </p:cNvPr>
              <p:cNvSpPr/>
              <p:nvPr/>
            </p:nvSpPr>
            <p:spPr>
              <a:xfrm>
                <a:off x="2373339" y="288563"/>
                <a:ext cx="1366000" cy="3101369"/>
              </a:xfrm>
              <a:custGeom>
                <a:avLst/>
                <a:gdLst>
                  <a:gd name="connsiteX0" fmla="*/ 41338 w 444469"/>
                  <a:gd name="connsiteY0" fmla="*/ 948949 h 1009124"/>
                  <a:gd name="connsiteX1" fmla="*/ 36375 w 444469"/>
                  <a:gd name="connsiteY1" fmla="*/ 950515 h 1009124"/>
                  <a:gd name="connsiteX2" fmla="*/ 35223 w 444469"/>
                  <a:gd name="connsiteY2" fmla="*/ 950928 h 1009124"/>
                  <a:gd name="connsiteX3" fmla="*/ 34248 w 444469"/>
                  <a:gd name="connsiteY3" fmla="*/ 951312 h 1009124"/>
                  <a:gd name="connsiteX4" fmla="*/ 32298 w 444469"/>
                  <a:gd name="connsiteY4" fmla="*/ 952110 h 1009124"/>
                  <a:gd name="connsiteX5" fmla="*/ 30112 w 444469"/>
                  <a:gd name="connsiteY5" fmla="*/ 953026 h 1009124"/>
                  <a:gd name="connsiteX6" fmla="*/ 27837 w 444469"/>
                  <a:gd name="connsiteY6" fmla="*/ 954030 h 1009124"/>
                  <a:gd name="connsiteX7" fmla="*/ 23524 w 444469"/>
                  <a:gd name="connsiteY7" fmla="*/ 956187 h 1009124"/>
                  <a:gd name="connsiteX8" fmla="*/ 22489 w 444469"/>
                  <a:gd name="connsiteY8" fmla="*/ 956749 h 1009124"/>
                  <a:gd name="connsiteX9" fmla="*/ 22283 w 444469"/>
                  <a:gd name="connsiteY9" fmla="*/ 956867 h 1009124"/>
                  <a:gd name="connsiteX10" fmla="*/ 22105 w 444469"/>
                  <a:gd name="connsiteY10" fmla="*/ 956985 h 1009124"/>
                  <a:gd name="connsiteX11" fmla="*/ 21751 w 444469"/>
                  <a:gd name="connsiteY11" fmla="*/ 957251 h 1009124"/>
                  <a:gd name="connsiteX12" fmla="*/ 20126 w 444469"/>
                  <a:gd name="connsiteY12" fmla="*/ 958344 h 1009124"/>
                  <a:gd name="connsiteX13" fmla="*/ 16344 w 444469"/>
                  <a:gd name="connsiteY13" fmla="*/ 960766 h 1009124"/>
                  <a:gd name="connsiteX14" fmla="*/ 9756 w 444469"/>
                  <a:gd name="connsiteY14" fmla="*/ 966084 h 1009124"/>
                  <a:gd name="connsiteX15" fmla="*/ 8781 w 444469"/>
                  <a:gd name="connsiteY15" fmla="*/ 967355 h 1009124"/>
                  <a:gd name="connsiteX16" fmla="*/ 8308 w 444469"/>
                  <a:gd name="connsiteY16" fmla="*/ 968005 h 1009124"/>
                  <a:gd name="connsiteX17" fmla="*/ 7658 w 444469"/>
                  <a:gd name="connsiteY17" fmla="*/ 968714 h 1009124"/>
                  <a:gd name="connsiteX18" fmla="*/ 5265 w 444469"/>
                  <a:gd name="connsiteY18" fmla="*/ 971580 h 1009124"/>
                  <a:gd name="connsiteX19" fmla="*/ 1779 w 444469"/>
                  <a:gd name="connsiteY19" fmla="*/ 977577 h 1009124"/>
                  <a:gd name="connsiteX20" fmla="*/ 450 w 444469"/>
                  <a:gd name="connsiteY20" fmla="*/ 989956 h 1009124"/>
                  <a:gd name="connsiteX21" fmla="*/ 6979 w 444469"/>
                  <a:gd name="connsiteY21" fmla="*/ 1000532 h 1009124"/>
                  <a:gd name="connsiteX22" fmla="*/ 12710 w 444469"/>
                  <a:gd name="connsiteY22" fmla="*/ 1004432 h 1009124"/>
                  <a:gd name="connsiteX23" fmla="*/ 16078 w 444469"/>
                  <a:gd name="connsiteY23" fmla="*/ 1005998 h 1009124"/>
                  <a:gd name="connsiteX24" fmla="*/ 16965 w 444469"/>
                  <a:gd name="connsiteY24" fmla="*/ 1006353 h 1009124"/>
                  <a:gd name="connsiteX25" fmla="*/ 18058 w 444469"/>
                  <a:gd name="connsiteY25" fmla="*/ 1006648 h 1009124"/>
                  <a:gd name="connsiteX26" fmla="*/ 20392 w 444469"/>
                  <a:gd name="connsiteY26" fmla="*/ 1007150 h 1009124"/>
                  <a:gd name="connsiteX27" fmla="*/ 28516 w 444469"/>
                  <a:gd name="connsiteY27" fmla="*/ 1008746 h 1009124"/>
                  <a:gd name="connsiteX28" fmla="*/ 32948 w 444469"/>
                  <a:gd name="connsiteY28" fmla="*/ 1009100 h 1009124"/>
                  <a:gd name="connsiteX29" fmla="*/ 35577 w 444469"/>
                  <a:gd name="connsiteY29" fmla="*/ 1009041 h 1009124"/>
                  <a:gd name="connsiteX30" fmla="*/ 36996 w 444469"/>
                  <a:gd name="connsiteY30" fmla="*/ 1008953 h 1009124"/>
                  <a:gd name="connsiteX31" fmla="*/ 38148 w 444469"/>
                  <a:gd name="connsiteY31" fmla="*/ 1008893 h 1009124"/>
                  <a:gd name="connsiteX32" fmla="*/ 42904 w 444469"/>
                  <a:gd name="connsiteY32" fmla="*/ 1008509 h 1009124"/>
                  <a:gd name="connsiteX33" fmla="*/ 45327 w 444469"/>
                  <a:gd name="connsiteY33" fmla="*/ 1008184 h 1009124"/>
                  <a:gd name="connsiteX34" fmla="*/ 47927 w 444469"/>
                  <a:gd name="connsiteY34" fmla="*/ 1007741 h 1009124"/>
                  <a:gd name="connsiteX35" fmla="*/ 50822 w 444469"/>
                  <a:gd name="connsiteY35" fmla="*/ 1007091 h 1009124"/>
                  <a:gd name="connsiteX36" fmla="*/ 52299 w 444469"/>
                  <a:gd name="connsiteY36" fmla="*/ 1006737 h 1009124"/>
                  <a:gd name="connsiteX37" fmla="*/ 53599 w 444469"/>
                  <a:gd name="connsiteY37" fmla="*/ 1006382 h 1009124"/>
                  <a:gd name="connsiteX38" fmla="*/ 58651 w 444469"/>
                  <a:gd name="connsiteY38" fmla="*/ 1004846 h 1009124"/>
                  <a:gd name="connsiteX39" fmla="*/ 60985 w 444469"/>
                  <a:gd name="connsiteY39" fmla="*/ 1004078 h 1009124"/>
                  <a:gd name="connsiteX40" fmla="*/ 62137 w 444469"/>
                  <a:gd name="connsiteY40" fmla="*/ 1003694 h 1009124"/>
                  <a:gd name="connsiteX41" fmla="*/ 62758 w 444469"/>
                  <a:gd name="connsiteY41" fmla="*/ 1003487 h 1009124"/>
                  <a:gd name="connsiteX42" fmla="*/ 63408 w 444469"/>
                  <a:gd name="connsiteY42" fmla="*/ 1003251 h 1009124"/>
                  <a:gd name="connsiteX43" fmla="*/ 68460 w 444469"/>
                  <a:gd name="connsiteY43" fmla="*/ 1001448 h 1009124"/>
                  <a:gd name="connsiteX44" fmla="*/ 77973 w 444469"/>
                  <a:gd name="connsiteY44" fmla="*/ 997992 h 1009124"/>
                  <a:gd name="connsiteX45" fmla="*/ 86984 w 444469"/>
                  <a:gd name="connsiteY45" fmla="*/ 994446 h 1009124"/>
                  <a:gd name="connsiteX46" fmla="*/ 88254 w 444469"/>
                  <a:gd name="connsiteY46" fmla="*/ 993944 h 1009124"/>
                  <a:gd name="connsiteX47" fmla="*/ 89643 w 444469"/>
                  <a:gd name="connsiteY47" fmla="*/ 993413 h 1009124"/>
                  <a:gd name="connsiteX48" fmla="*/ 92213 w 444469"/>
                  <a:gd name="connsiteY48" fmla="*/ 992349 h 1009124"/>
                  <a:gd name="connsiteX49" fmla="*/ 96645 w 444469"/>
                  <a:gd name="connsiteY49" fmla="*/ 990488 h 1009124"/>
                  <a:gd name="connsiteX50" fmla="*/ 101165 w 444469"/>
                  <a:gd name="connsiteY50" fmla="*/ 988597 h 1009124"/>
                  <a:gd name="connsiteX51" fmla="*/ 106305 w 444469"/>
                  <a:gd name="connsiteY51" fmla="*/ 986381 h 1009124"/>
                  <a:gd name="connsiteX52" fmla="*/ 115287 w 444469"/>
                  <a:gd name="connsiteY52" fmla="*/ 982334 h 1009124"/>
                  <a:gd name="connsiteX53" fmla="*/ 116409 w 444469"/>
                  <a:gd name="connsiteY53" fmla="*/ 981831 h 1009124"/>
                  <a:gd name="connsiteX54" fmla="*/ 117532 w 444469"/>
                  <a:gd name="connsiteY54" fmla="*/ 981300 h 1009124"/>
                  <a:gd name="connsiteX55" fmla="*/ 119777 w 444469"/>
                  <a:gd name="connsiteY55" fmla="*/ 980236 h 1009124"/>
                  <a:gd name="connsiteX56" fmla="*/ 124268 w 444469"/>
                  <a:gd name="connsiteY56" fmla="*/ 978079 h 1009124"/>
                  <a:gd name="connsiteX57" fmla="*/ 128847 w 444469"/>
                  <a:gd name="connsiteY57" fmla="*/ 975893 h 1009124"/>
                  <a:gd name="connsiteX58" fmla="*/ 130206 w 444469"/>
                  <a:gd name="connsiteY58" fmla="*/ 975213 h 1009124"/>
                  <a:gd name="connsiteX59" fmla="*/ 131447 w 444469"/>
                  <a:gd name="connsiteY59" fmla="*/ 974593 h 1009124"/>
                  <a:gd name="connsiteX60" fmla="*/ 133604 w 444469"/>
                  <a:gd name="connsiteY60" fmla="*/ 973500 h 1009124"/>
                  <a:gd name="connsiteX61" fmla="*/ 142703 w 444469"/>
                  <a:gd name="connsiteY61" fmla="*/ 968832 h 1009124"/>
                  <a:gd name="connsiteX62" fmla="*/ 151360 w 444469"/>
                  <a:gd name="connsiteY62" fmla="*/ 964135 h 1009124"/>
                  <a:gd name="connsiteX63" fmla="*/ 153517 w 444469"/>
                  <a:gd name="connsiteY63" fmla="*/ 962953 h 1009124"/>
                  <a:gd name="connsiteX64" fmla="*/ 155703 w 444469"/>
                  <a:gd name="connsiteY64" fmla="*/ 961712 h 1009124"/>
                  <a:gd name="connsiteX65" fmla="*/ 160075 w 444469"/>
                  <a:gd name="connsiteY65" fmla="*/ 959201 h 1009124"/>
                  <a:gd name="connsiteX66" fmla="*/ 168850 w 444469"/>
                  <a:gd name="connsiteY66" fmla="*/ 954060 h 1009124"/>
                  <a:gd name="connsiteX67" fmla="*/ 171036 w 444469"/>
                  <a:gd name="connsiteY67" fmla="*/ 952760 h 1009124"/>
                  <a:gd name="connsiteX68" fmla="*/ 173193 w 444469"/>
                  <a:gd name="connsiteY68" fmla="*/ 951431 h 1009124"/>
                  <a:gd name="connsiteX69" fmla="*/ 177477 w 444469"/>
                  <a:gd name="connsiteY69" fmla="*/ 948772 h 1009124"/>
                  <a:gd name="connsiteX70" fmla="*/ 181760 w 444469"/>
                  <a:gd name="connsiteY70" fmla="*/ 946083 h 1009124"/>
                  <a:gd name="connsiteX71" fmla="*/ 186015 w 444469"/>
                  <a:gd name="connsiteY71" fmla="*/ 943336 h 1009124"/>
                  <a:gd name="connsiteX72" fmla="*/ 190240 w 444469"/>
                  <a:gd name="connsiteY72" fmla="*/ 940588 h 1009124"/>
                  <a:gd name="connsiteX73" fmla="*/ 194435 w 444469"/>
                  <a:gd name="connsiteY73" fmla="*/ 937781 h 1009124"/>
                  <a:gd name="connsiteX74" fmla="*/ 198630 w 444469"/>
                  <a:gd name="connsiteY74" fmla="*/ 934975 h 1009124"/>
                  <a:gd name="connsiteX75" fmla="*/ 202766 w 444469"/>
                  <a:gd name="connsiteY75" fmla="*/ 932079 h 1009124"/>
                  <a:gd name="connsiteX76" fmla="*/ 319848 w 444469"/>
                  <a:gd name="connsiteY76" fmla="*/ 822590 h 1009124"/>
                  <a:gd name="connsiteX77" fmla="*/ 365435 w 444469"/>
                  <a:gd name="connsiteY77" fmla="*/ 756914 h 1009124"/>
                  <a:gd name="connsiteX78" fmla="*/ 384609 w 444469"/>
                  <a:gd name="connsiteY78" fmla="*/ 721904 h 1009124"/>
                  <a:gd name="connsiteX79" fmla="*/ 401242 w 444469"/>
                  <a:gd name="connsiteY79" fmla="*/ 685713 h 1009124"/>
                  <a:gd name="connsiteX80" fmla="*/ 426620 w 444469"/>
                  <a:gd name="connsiteY80" fmla="*/ 610435 h 1009124"/>
                  <a:gd name="connsiteX81" fmla="*/ 435217 w 444469"/>
                  <a:gd name="connsiteY81" fmla="*/ 571733 h 1009124"/>
                  <a:gd name="connsiteX82" fmla="*/ 436931 w 444469"/>
                  <a:gd name="connsiteY82" fmla="*/ 561954 h 1009124"/>
                  <a:gd name="connsiteX83" fmla="*/ 438497 w 444469"/>
                  <a:gd name="connsiteY83" fmla="*/ 552175 h 1009124"/>
                  <a:gd name="connsiteX84" fmla="*/ 438881 w 444469"/>
                  <a:gd name="connsiteY84" fmla="*/ 549723 h 1009124"/>
                  <a:gd name="connsiteX85" fmla="*/ 439058 w 444469"/>
                  <a:gd name="connsiteY85" fmla="*/ 548511 h 1009124"/>
                  <a:gd name="connsiteX86" fmla="*/ 439206 w 444469"/>
                  <a:gd name="connsiteY86" fmla="*/ 547300 h 1009124"/>
                  <a:gd name="connsiteX87" fmla="*/ 439826 w 444469"/>
                  <a:gd name="connsiteY87" fmla="*/ 542455 h 1009124"/>
                  <a:gd name="connsiteX88" fmla="*/ 440446 w 444469"/>
                  <a:gd name="connsiteY88" fmla="*/ 537580 h 1009124"/>
                  <a:gd name="connsiteX89" fmla="*/ 440771 w 444469"/>
                  <a:gd name="connsiteY89" fmla="*/ 535039 h 1009124"/>
                  <a:gd name="connsiteX90" fmla="*/ 441037 w 444469"/>
                  <a:gd name="connsiteY90" fmla="*/ 532499 h 1009124"/>
                  <a:gd name="connsiteX91" fmla="*/ 442042 w 444469"/>
                  <a:gd name="connsiteY91" fmla="*/ 522956 h 1009124"/>
                  <a:gd name="connsiteX92" fmla="*/ 442308 w 444469"/>
                  <a:gd name="connsiteY92" fmla="*/ 520149 h 1009124"/>
                  <a:gd name="connsiteX93" fmla="*/ 442485 w 444469"/>
                  <a:gd name="connsiteY93" fmla="*/ 517756 h 1009124"/>
                  <a:gd name="connsiteX94" fmla="*/ 442869 w 444469"/>
                  <a:gd name="connsiteY94" fmla="*/ 512852 h 1009124"/>
                  <a:gd name="connsiteX95" fmla="*/ 443253 w 444469"/>
                  <a:gd name="connsiteY95" fmla="*/ 507948 h 1009124"/>
                  <a:gd name="connsiteX96" fmla="*/ 443519 w 444469"/>
                  <a:gd name="connsiteY96" fmla="*/ 503073 h 1009124"/>
                  <a:gd name="connsiteX97" fmla="*/ 443785 w 444469"/>
                  <a:gd name="connsiteY97" fmla="*/ 498228 h 1009124"/>
                  <a:gd name="connsiteX98" fmla="*/ 443933 w 444469"/>
                  <a:gd name="connsiteY98" fmla="*/ 495776 h 1009124"/>
                  <a:gd name="connsiteX99" fmla="*/ 443992 w 444469"/>
                  <a:gd name="connsiteY99" fmla="*/ 494505 h 1009124"/>
                  <a:gd name="connsiteX100" fmla="*/ 444051 w 444469"/>
                  <a:gd name="connsiteY100" fmla="*/ 493176 h 1009124"/>
                  <a:gd name="connsiteX101" fmla="*/ 444346 w 444469"/>
                  <a:gd name="connsiteY101" fmla="*/ 483426 h 1009124"/>
                  <a:gd name="connsiteX102" fmla="*/ 444435 w 444469"/>
                  <a:gd name="connsiteY102" fmla="*/ 480886 h 1009124"/>
                  <a:gd name="connsiteX103" fmla="*/ 444435 w 444469"/>
                  <a:gd name="connsiteY103" fmla="*/ 479527 h 1009124"/>
                  <a:gd name="connsiteX104" fmla="*/ 444435 w 444469"/>
                  <a:gd name="connsiteY104" fmla="*/ 478286 h 1009124"/>
                  <a:gd name="connsiteX105" fmla="*/ 444464 w 444469"/>
                  <a:gd name="connsiteY105" fmla="*/ 473440 h 1009124"/>
                  <a:gd name="connsiteX106" fmla="*/ 444228 w 444469"/>
                  <a:gd name="connsiteY106" fmla="*/ 453735 h 1009124"/>
                  <a:gd name="connsiteX107" fmla="*/ 441628 w 444469"/>
                  <a:gd name="connsiteY107" fmla="*/ 414441 h 1009124"/>
                  <a:gd name="connsiteX108" fmla="*/ 436281 w 444469"/>
                  <a:gd name="connsiteY108" fmla="*/ 375473 h 1009124"/>
                  <a:gd name="connsiteX109" fmla="*/ 388390 w 444469"/>
                  <a:gd name="connsiteY109" fmla="*/ 226838 h 1009124"/>
                  <a:gd name="connsiteX110" fmla="*/ 349422 w 444469"/>
                  <a:gd name="connsiteY110" fmla="*/ 159389 h 1009124"/>
                  <a:gd name="connsiteX111" fmla="*/ 301413 w 444469"/>
                  <a:gd name="connsiteY111" fmla="*/ 98381 h 1009124"/>
                  <a:gd name="connsiteX112" fmla="*/ 182794 w 444469"/>
                  <a:gd name="connsiteY112" fmla="*/ 0 h 1009124"/>
                  <a:gd name="connsiteX113" fmla="*/ 295888 w 444469"/>
                  <a:gd name="connsiteY113" fmla="*/ 103197 h 1009124"/>
                  <a:gd name="connsiteX114" fmla="*/ 340204 w 444469"/>
                  <a:gd name="connsiteY114" fmla="*/ 165357 h 1009124"/>
                  <a:gd name="connsiteX115" fmla="*/ 375095 w 444469"/>
                  <a:gd name="connsiteY115" fmla="*/ 232953 h 1009124"/>
                  <a:gd name="connsiteX116" fmla="*/ 414596 w 444469"/>
                  <a:gd name="connsiteY116" fmla="*/ 378752 h 1009124"/>
                  <a:gd name="connsiteX117" fmla="*/ 417934 w 444469"/>
                  <a:gd name="connsiteY117" fmla="*/ 416332 h 1009124"/>
                  <a:gd name="connsiteX118" fmla="*/ 418643 w 444469"/>
                  <a:gd name="connsiteY118" fmla="*/ 453971 h 1009124"/>
                  <a:gd name="connsiteX119" fmla="*/ 417993 w 444469"/>
                  <a:gd name="connsiteY119" fmla="*/ 472761 h 1009124"/>
                  <a:gd name="connsiteX120" fmla="*/ 417727 w 444469"/>
                  <a:gd name="connsiteY120" fmla="*/ 477547 h 1009124"/>
                  <a:gd name="connsiteX121" fmla="*/ 417668 w 444469"/>
                  <a:gd name="connsiteY121" fmla="*/ 478729 h 1009124"/>
                  <a:gd name="connsiteX122" fmla="*/ 417609 w 444469"/>
                  <a:gd name="connsiteY122" fmla="*/ 479792 h 1009124"/>
                  <a:gd name="connsiteX123" fmla="*/ 417432 w 444469"/>
                  <a:gd name="connsiteY123" fmla="*/ 482067 h 1009124"/>
                  <a:gd name="connsiteX124" fmla="*/ 416693 w 444469"/>
                  <a:gd name="connsiteY124" fmla="*/ 491551 h 1009124"/>
                  <a:gd name="connsiteX125" fmla="*/ 416605 w 444469"/>
                  <a:gd name="connsiteY125" fmla="*/ 492644 h 1009124"/>
                  <a:gd name="connsiteX126" fmla="*/ 416486 w 444469"/>
                  <a:gd name="connsiteY126" fmla="*/ 493796 h 1009124"/>
                  <a:gd name="connsiteX127" fmla="*/ 416250 w 444469"/>
                  <a:gd name="connsiteY127" fmla="*/ 496130 h 1009124"/>
                  <a:gd name="connsiteX128" fmla="*/ 415748 w 444469"/>
                  <a:gd name="connsiteY128" fmla="*/ 500857 h 1009124"/>
                  <a:gd name="connsiteX129" fmla="*/ 415246 w 444469"/>
                  <a:gd name="connsiteY129" fmla="*/ 505584 h 1009124"/>
                  <a:gd name="connsiteX130" fmla="*/ 414655 w 444469"/>
                  <a:gd name="connsiteY130" fmla="*/ 510252 h 1009124"/>
                  <a:gd name="connsiteX131" fmla="*/ 414064 w 444469"/>
                  <a:gd name="connsiteY131" fmla="*/ 514920 h 1009124"/>
                  <a:gd name="connsiteX132" fmla="*/ 413768 w 444469"/>
                  <a:gd name="connsiteY132" fmla="*/ 517313 h 1009124"/>
                  <a:gd name="connsiteX133" fmla="*/ 413473 w 444469"/>
                  <a:gd name="connsiteY133" fmla="*/ 519293 h 1009124"/>
                  <a:gd name="connsiteX134" fmla="*/ 412025 w 444469"/>
                  <a:gd name="connsiteY134" fmla="*/ 528835 h 1009124"/>
                  <a:gd name="connsiteX135" fmla="*/ 411671 w 444469"/>
                  <a:gd name="connsiteY135" fmla="*/ 531081 h 1009124"/>
                  <a:gd name="connsiteX136" fmla="*/ 411287 w 444469"/>
                  <a:gd name="connsiteY136" fmla="*/ 533296 h 1009124"/>
                  <a:gd name="connsiteX137" fmla="*/ 410459 w 444469"/>
                  <a:gd name="connsiteY137" fmla="*/ 537935 h 1009124"/>
                  <a:gd name="connsiteX138" fmla="*/ 409632 w 444469"/>
                  <a:gd name="connsiteY138" fmla="*/ 542632 h 1009124"/>
                  <a:gd name="connsiteX139" fmla="*/ 409425 w 444469"/>
                  <a:gd name="connsiteY139" fmla="*/ 543814 h 1009124"/>
                  <a:gd name="connsiteX140" fmla="*/ 409189 w 444469"/>
                  <a:gd name="connsiteY140" fmla="*/ 544966 h 1009124"/>
                  <a:gd name="connsiteX141" fmla="*/ 408716 w 444469"/>
                  <a:gd name="connsiteY141" fmla="*/ 547271 h 1009124"/>
                  <a:gd name="connsiteX142" fmla="*/ 406796 w 444469"/>
                  <a:gd name="connsiteY142" fmla="*/ 556429 h 1009124"/>
                  <a:gd name="connsiteX143" fmla="*/ 404757 w 444469"/>
                  <a:gd name="connsiteY143" fmla="*/ 565529 h 1009124"/>
                  <a:gd name="connsiteX144" fmla="*/ 394919 w 444469"/>
                  <a:gd name="connsiteY144" fmla="*/ 601602 h 1009124"/>
                  <a:gd name="connsiteX145" fmla="*/ 367798 w 444469"/>
                  <a:gd name="connsiteY145" fmla="*/ 671030 h 1009124"/>
                  <a:gd name="connsiteX146" fmla="*/ 350663 w 444469"/>
                  <a:gd name="connsiteY146" fmla="*/ 704060 h 1009124"/>
                  <a:gd name="connsiteX147" fmla="*/ 331282 w 444469"/>
                  <a:gd name="connsiteY147" fmla="*/ 735731 h 1009124"/>
                  <a:gd name="connsiteX148" fmla="*/ 286227 w 444469"/>
                  <a:gd name="connsiteY148" fmla="*/ 794464 h 1009124"/>
                  <a:gd name="connsiteX149" fmla="*/ 174315 w 444469"/>
                  <a:gd name="connsiteY149" fmla="*/ 889625 h 1009124"/>
                  <a:gd name="connsiteX150" fmla="*/ 170445 w 444469"/>
                  <a:gd name="connsiteY150" fmla="*/ 892077 h 1009124"/>
                  <a:gd name="connsiteX151" fmla="*/ 166516 w 444469"/>
                  <a:gd name="connsiteY151" fmla="*/ 894441 h 1009124"/>
                  <a:gd name="connsiteX152" fmla="*/ 162587 w 444469"/>
                  <a:gd name="connsiteY152" fmla="*/ 896804 h 1009124"/>
                  <a:gd name="connsiteX153" fmla="*/ 158628 w 444469"/>
                  <a:gd name="connsiteY153" fmla="*/ 899108 h 1009124"/>
                  <a:gd name="connsiteX154" fmla="*/ 154669 w 444469"/>
                  <a:gd name="connsiteY154" fmla="*/ 901413 h 1009124"/>
                  <a:gd name="connsiteX155" fmla="*/ 150680 w 444469"/>
                  <a:gd name="connsiteY155" fmla="*/ 903658 h 1009124"/>
                  <a:gd name="connsiteX156" fmla="*/ 146692 w 444469"/>
                  <a:gd name="connsiteY156" fmla="*/ 905874 h 1009124"/>
                  <a:gd name="connsiteX157" fmla="*/ 144683 w 444469"/>
                  <a:gd name="connsiteY157" fmla="*/ 906967 h 1009124"/>
                  <a:gd name="connsiteX158" fmla="*/ 142674 w 444469"/>
                  <a:gd name="connsiteY158" fmla="*/ 908031 h 1009124"/>
                  <a:gd name="connsiteX159" fmla="*/ 134608 w 444469"/>
                  <a:gd name="connsiteY159" fmla="*/ 912256 h 1009124"/>
                  <a:gd name="connsiteX160" fmla="*/ 130531 w 444469"/>
                  <a:gd name="connsiteY160" fmla="*/ 914353 h 1009124"/>
                  <a:gd name="connsiteX161" fmla="*/ 128493 w 444469"/>
                  <a:gd name="connsiteY161" fmla="*/ 915387 h 1009124"/>
                  <a:gd name="connsiteX162" fmla="*/ 126366 w 444469"/>
                  <a:gd name="connsiteY162" fmla="*/ 916421 h 1009124"/>
                  <a:gd name="connsiteX163" fmla="*/ 117916 w 444469"/>
                  <a:gd name="connsiteY163" fmla="*/ 920528 h 1009124"/>
                  <a:gd name="connsiteX164" fmla="*/ 109673 w 444469"/>
                  <a:gd name="connsiteY164" fmla="*/ 924250 h 1009124"/>
                  <a:gd name="connsiteX165" fmla="*/ 107487 w 444469"/>
                  <a:gd name="connsiteY165" fmla="*/ 925255 h 1009124"/>
                  <a:gd name="connsiteX166" fmla="*/ 106542 w 444469"/>
                  <a:gd name="connsiteY166" fmla="*/ 925668 h 1009124"/>
                  <a:gd name="connsiteX167" fmla="*/ 105744 w 444469"/>
                  <a:gd name="connsiteY167" fmla="*/ 926023 h 1009124"/>
                  <a:gd name="connsiteX168" fmla="*/ 101549 w 444469"/>
                  <a:gd name="connsiteY168" fmla="*/ 927796 h 1009124"/>
                  <a:gd name="connsiteX169" fmla="*/ 97265 w 444469"/>
                  <a:gd name="connsiteY169" fmla="*/ 929598 h 1009124"/>
                  <a:gd name="connsiteX170" fmla="*/ 95138 w 444469"/>
                  <a:gd name="connsiteY170" fmla="*/ 930514 h 1009124"/>
                  <a:gd name="connsiteX171" fmla="*/ 94074 w 444469"/>
                  <a:gd name="connsiteY171" fmla="*/ 930957 h 1009124"/>
                  <a:gd name="connsiteX172" fmla="*/ 92981 w 444469"/>
                  <a:gd name="connsiteY172" fmla="*/ 931400 h 1009124"/>
                  <a:gd name="connsiteX173" fmla="*/ 84236 w 444469"/>
                  <a:gd name="connsiteY173" fmla="*/ 934857 h 1009124"/>
                  <a:gd name="connsiteX174" fmla="*/ 80455 w 444469"/>
                  <a:gd name="connsiteY174" fmla="*/ 936275 h 1009124"/>
                  <a:gd name="connsiteX175" fmla="*/ 75993 w 444469"/>
                  <a:gd name="connsiteY175" fmla="*/ 937900 h 1009124"/>
                  <a:gd name="connsiteX176" fmla="*/ 71473 w 444469"/>
                  <a:gd name="connsiteY176" fmla="*/ 939554 h 1009124"/>
                  <a:gd name="connsiteX177" fmla="*/ 69553 w 444469"/>
                  <a:gd name="connsiteY177" fmla="*/ 940234 h 1009124"/>
                  <a:gd name="connsiteX178" fmla="*/ 67692 w 444469"/>
                  <a:gd name="connsiteY178" fmla="*/ 940854 h 1009124"/>
                  <a:gd name="connsiteX179" fmla="*/ 58622 w 444469"/>
                  <a:gd name="connsiteY179" fmla="*/ 943927 h 1009124"/>
                  <a:gd name="connsiteX180" fmla="*/ 49906 w 444469"/>
                  <a:gd name="connsiteY180" fmla="*/ 946645 h 1009124"/>
                  <a:gd name="connsiteX181" fmla="*/ 45800 w 444469"/>
                  <a:gd name="connsiteY181" fmla="*/ 947885 h 1009124"/>
                  <a:gd name="connsiteX182" fmla="*/ 45297 w 444469"/>
                  <a:gd name="connsiteY182" fmla="*/ 948033 h 1009124"/>
                  <a:gd name="connsiteX183" fmla="*/ 44766 w 444469"/>
                  <a:gd name="connsiteY183" fmla="*/ 948181 h 1009124"/>
                  <a:gd name="connsiteX184" fmla="*/ 43613 w 444469"/>
                  <a:gd name="connsiteY184" fmla="*/ 948506 h 1009124"/>
                  <a:gd name="connsiteX185" fmla="*/ 41338 w 444469"/>
                  <a:gd name="connsiteY185" fmla="*/ 949156 h 100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44469" h="1009124">
                    <a:moveTo>
                      <a:pt x="41338" y="948949"/>
                    </a:moveTo>
                    <a:cubicBezTo>
                      <a:pt x="39684" y="949422"/>
                      <a:pt x="37970" y="949953"/>
                      <a:pt x="36375" y="950515"/>
                    </a:cubicBezTo>
                    <a:cubicBezTo>
                      <a:pt x="35991" y="950663"/>
                      <a:pt x="35607" y="950781"/>
                      <a:pt x="35223" y="950928"/>
                    </a:cubicBezTo>
                    <a:cubicBezTo>
                      <a:pt x="34898" y="951047"/>
                      <a:pt x="34573" y="951165"/>
                      <a:pt x="34248" y="951312"/>
                    </a:cubicBezTo>
                    <a:cubicBezTo>
                      <a:pt x="33598" y="951578"/>
                      <a:pt x="32948" y="951844"/>
                      <a:pt x="32298" y="952110"/>
                    </a:cubicBezTo>
                    <a:cubicBezTo>
                      <a:pt x="31737" y="952376"/>
                      <a:pt x="30880" y="952701"/>
                      <a:pt x="30112" y="953026"/>
                    </a:cubicBezTo>
                    <a:cubicBezTo>
                      <a:pt x="29344" y="953351"/>
                      <a:pt x="28605" y="953676"/>
                      <a:pt x="27837" y="954030"/>
                    </a:cubicBezTo>
                    <a:cubicBezTo>
                      <a:pt x="26360" y="954710"/>
                      <a:pt x="24912" y="955449"/>
                      <a:pt x="23524" y="956187"/>
                    </a:cubicBezTo>
                    <a:cubicBezTo>
                      <a:pt x="23169" y="956364"/>
                      <a:pt x="22844" y="956571"/>
                      <a:pt x="22489" y="956749"/>
                    </a:cubicBezTo>
                    <a:cubicBezTo>
                      <a:pt x="22401" y="956808"/>
                      <a:pt x="22342" y="956837"/>
                      <a:pt x="22283" y="956867"/>
                    </a:cubicBezTo>
                    <a:lnTo>
                      <a:pt x="22105" y="956985"/>
                    </a:lnTo>
                    <a:lnTo>
                      <a:pt x="21751" y="957251"/>
                    </a:lnTo>
                    <a:cubicBezTo>
                      <a:pt x="21249" y="957605"/>
                      <a:pt x="20865" y="957930"/>
                      <a:pt x="20126" y="958344"/>
                    </a:cubicBezTo>
                    <a:cubicBezTo>
                      <a:pt x="18796" y="959142"/>
                      <a:pt x="17556" y="959939"/>
                      <a:pt x="16344" y="960766"/>
                    </a:cubicBezTo>
                    <a:cubicBezTo>
                      <a:pt x="13981" y="962421"/>
                      <a:pt x="11706" y="964223"/>
                      <a:pt x="9756" y="966084"/>
                    </a:cubicBezTo>
                    <a:cubicBezTo>
                      <a:pt x="9431" y="966498"/>
                      <a:pt x="9106" y="966912"/>
                      <a:pt x="8781" y="967355"/>
                    </a:cubicBezTo>
                    <a:cubicBezTo>
                      <a:pt x="8604" y="967562"/>
                      <a:pt x="8456" y="967798"/>
                      <a:pt x="8308" y="968005"/>
                    </a:cubicBezTo>
                    <a:cubicBezTo>
                      <a:pt x="8102" y="968241"/>
                      <a:pt x="7865" y="968477"/>
                      <a:pt x="7658" y="968714"/>
                    </a:cubicBezTo>
                    <a:cubicBezTo>
                      <a:pt x="6802" y="969659"/>
                      <a:pt x="6004" y="970605"/>
                      <a:pt x="5265" y="971580"/>
                    </a:cubicBezTo>
                    <a:cubicBezTo>
                      <a:pt x="3818" y="973529"/>
                      <a:pt x="2636" y="975538"/>
                      <a:pt x="1779" y="977577"/>
                    </a:cubicBezTo>
                    <a:cubicBezTo>
                      <a:pt x="36" y="981654"/>
                      <a:pt x="-466" y="985849"/>
                      <a:pt x="450" y="989956"/>
                    </a:cubicBezTo>
                    <a:cubicBezTo>
                      <a:pt x="1395" y="994062"/>
                      <a:pt x="3670" y="997608"/>
                      <a:pt x="6979" y="1000532"/>
                    </a:cubicBezTo>
                    <a:cubicBezTo>
                      <a:pt x="8633" y="1001980"/>
                      <a:pt x="10554" y="1003310"/>
                      <a:pt x="12710" y="1004432"/>
                    </a:cubicBezTo>
                    <a:cubicBezTo>
                      <a:pt x="13774" y="1004994"/>
                      <a:pt x="14926" y="1005525"/>
                      <a:pt x="16078" y="1005998"/>
                    </a:cubicBezTo>
                    <a:cubicBezTo>
                      <a:pt x="16374" y="1006116"/>
                      <a:pt x="16669" y="1006235"/>
                      <a:pt x="16965" y="1006353"/>
                    </a:cubicBezTo>
                    <a:cubicBezTo>
                      <a:pt x="17319" y="1006441"/>
                      <a:pt x="17703" y="1006530"/>
                      <a:pt x="18058" y="1006648"/>
                    </a:cubicBezTo>
                    <a:cubicBezTo>
                      <a:pt x="18796" y="1006825"/>
                      <a:pt x="19594" y="1007003"/>
                      <a:pt x="20392" y="1007150"/>
                    </a:cubicBezTo>
                    <a:cubicBezTo>
                      <a:pt x="22933" y="1007859"/>
                      <a:pt x="25592" y="1008421"/>
                      <a:pt x="28516" y="1008746"/>
                    </a:cubicBezTo>
                    <a:cubicBezTo>
                      <a:pt x="29964" y="1008923"/>
                      <a:pt x="31441" y="1009012"/>
                      <a:pt x="32948" y="1009100"/>
                    </a:cubicBezTo>
                    <a:cubicBezTo>
                      <a:pt x="33627" y="1009159"/>
                      <a:pt x="34662" y="1009100"/>
                      <a:pt x="35577" y="1009041"/>
                    </a:cubicBezTo>
                    <a:cubicBezTo>
                      <a:pt x="36050" y="1009012"/>
                      <a:pt x="36523" y="1008982"/>
                      <a:pt x="36996" y="1008953"/>
                    </a:cubicBezTo>
                    <a:cubicBezTo>
                      <a:pt x="37380" y="1008953"/>
                      <a:pt x="37764" y="1008923"/>
                      <a:pt x="38148" y="1008893"/>
                    </a:cubicBezTo>
                    <a:cubicBezTo>
                      <a:pt x="39714" y="1008805"/>
                      <a:pt x="41309" y="1008687"/>
                      <a:pt x="42904" y="1008509"/>
                    </a:cubicBezTo>
                    <a:cubicBezTo>
                      <a:pt x="43702" y="1008421"/>
                      <a:pt x="44529" y="1008303"/>
                      <a:pt x="45327" y="1008184"/>
                    </a:cubicBezTo>
                    <a:cubicBezTo>
                      <a:pt x="46154" y="1008066"/>
                      <a:pt x="46893" y="1007948"/>
                      <a:pt x="47927" y="1007741"/>
                    </a:cubicBezTo>
                    <a:cubicBezTo>
                      <a:pt x="48902" y="1007534"/>
                      <a:pt x="49847" y="1007328"/>
                      <a:pt x="50822" y="1007091"/>
                    </a:cubicBezTo>
                    <a:cubicBezTo>
                      <a:pt x="51295" y="1006973"/>
                      <a:pt x="51797" y="1006855"/>
                      <a:pt x="52299" y="1006737"/>
                    </a:cubicBezTo>
                    <a:cubicBezTo>
                      <a:pt x="52742" y="1006619"/>
                      <a:pt x="53186" y="1006500"/>
                      <a:pt x="53599" y="1006382"/>
                    </a:cubicBezTo>
                    <a:cubicBezTo>
                      <a:pt x="55283" y="1005939"/>
                      <a:pt x="56938" y="1005437"/>
                      <a:pt x="58651" y="1004846"/>
                    </a:cubicBezTo>
                    <a:lnTo>
                      <a:pt x="60985" y="1004078"/>
                    </a:lnTo>
                    <a:lnTo>
                      <a:pt x="62137" y="1003694"/>
                    </a:lnTo>
                    <a:lnTo>
                      <a:pt x="62758" y="1003487"/>
                    </a:lnTo>
                    <a:lnTo>
                      <a:pt x="63408" y="1003251"/>
                    </a:lnTo>
                    <a:lnTo>
                      <a:pt x="68460" y="1001448"/>
                    </a:lnTo>
                    <a:lnTo>
                      <a:pt x="77973" y="997992"/>
                    </a:lnTo>
                    <a:lnTo>
                      <a:pt x="86984" y="994446"/>
                    </a:lnTo>
                    <a:lnTo>
                      <a:pt x="88254" y="993944"/>
                    </a:lnTo>
                    <a:lnTo>
                      <a:pt x="89643" y="993413"/>
                    </a:lnTo>
                    <a:cubicBezTo>
                      <a:pt x="90559" y="993058"/>
                      <a:pt x="91415" y="992703"/>
                      <a:pt x="92213" y="992349"/>
                    </a:cubicBezTo>
                    <a:lnTo>
                      <a:pt x="96645" y="990488"/>
                    </a:lnTo>
                    <a:lnTo>
                      <a:pt x="101165" y="988597"/>
                    </a:lnTo>
                    <a:cubicBezTo>
                      <a:pt x="102760" y="987917"/>
                      <a:pt x="104474" y="987208"/>
                      <a:pt x="106305" y="986381"/>
                    </a:cubicBezTo>
                    <a:lnTo>
                      <a:pt x="115287" y="982334"/>
                    </a:lnTo>
                    <a:lnTo>
                      <a:pt x="116409" y="981831"/>
                    </a:lnTo>
                    <a:lnTo>
                      <a:pt x="117532" y="981300"/>
                    </a:lnTo>
                    <a:lnTo>
                      <a:pt x="119777" y="980236"/>
                    </a:lnTo>
                    <a:lnTo>
                      <a:pt x="124268" y="978079"/>
                    </a:lnTo>
                    <a:lnTo>
                      <a:pt x="128847" y="975893"/>
                    </a:lnTo>
                    <a:cubicBezTo>
                      <a:pt x="129320" y="975686"/>
                      <a:pt x="129763" y="975450"/>
                      <a:pt x="130206" y="975213"/>
                    </a:cubicBezTo>
                    <a:lnTo>
                      <a:pt x="131447" y="974593"/>
                    </a:lnTo>
                    <a:lnTo>
                      <a:pt x="133604" y="973500"/>
                    </a:lnTo>
                    <a:lnTo>
                      <a:pt x="142703" y="968832"/>
                    </a:lnTo>
                    <a:lnTo>
                      <a:pt x="151360" y="964135"/>
                    </a:lnTo>
                    <a:lnTo>
                      <a:pt x="153517" y="962953"/>
                    </a:lnTo>
                    <a:cubicBezTo>
                      <a:pt x="154226" y="962569"/>
                      <a:pt x="154964" y="962125"/>
                      <a:pt x="155703" y="961712"/>
                    </a:cubicBezTo>
                    <a:lnTo>
                      <a:pt x="160075" y="959201"/>
                    </a:lnTo>
                    <a:cubicBezTo>
                      <a:pt x="163000" y="957546"/>
                      <a:pt x="165925" y="955774"/>
                      <a:pt x="168850" y="954060"/>
                    </a:cubicBezTo>
                    <a:lnTo>
                      <a:pt x="171036" y="952760"/>
                    </a:lnTo>
                    <a:cubicBezTo>
                      <a:pt x="171775" y="952317"/>
                      <a:pt x="172484" y="951903"/>
                      <a:pt x="173193" y="951431"/>
                    </a:cubicBezTo>
                    <a:lnTo>
                      <a:pt x="177477" y="948772"/>
                    </a:lnTo>
                    <a:cubicBezTo>
                      <a:pt x="178895" y="947885"/>
                      <a:pt x="180342" y="946999"/>
                      <a:pt x="181760" y="946083"/>
                    </a:cubicBezTo>
                    <a:lnTo>
                      <a:pt x="186015" y="943336"/>
                    </a:lnTo>
                    <a:lnTo>
                      <a:pt x="190240" y="940588"/>
                    </a:lnTo>
                    <a:lnTo>
                      <a:pt x="194435" y="937781"/>
                    </a:lnTo>
                    <a:lnTo>
                      <a:pt x="198630" y="934975"/>
                    </a:lnTo>
                    <a:lnTo>
                      <a:pt x="202766" y="932079"/>
                    </a:lnTo>
                    <a:cubicBezTo>
                      <a:pt x="246846" y="901236"/>
                      <a:pt x="286405" y="864247"/>
                      <a:pt x="319848" y="822590"/>
                    </a:cubicBezTo>
                    <a:cubicBezTo>
                      <a:pt x="336600" y="801761"/>
                      <a:pt x="351815" y="779810"/>
                      <a:pt x="365435" y="756914"/>
                    </a:cubicBezTo>
                    <a:cubicBezTo>
                      <a:pt x="372230" y="745480"/>
                      <a:pt x="378641" y="733781"/>
                      <a:pt x="384609" y="721904"/>
                    </a:cubicBezTo>
                    <a:cubicBezTo>
                      <a:pt x="390576" y="710028"/>
                      <a:pt x="396131" y="697944"/>
                      <a:pt x="401242" y="685713"/>
                    </a:cubicBezTo>
                    <a:cubicBezTo>
                      <a:pt x="411464" y="661221"/>
                      <a:pt x="419973" y="636050"/>
                      <a:pt x="426620" y="610435"/>
                    </a:cubicBezTo>
                    <a:cubicBezTo>
                      <a:pt x="429958" y="597643"/>
                      <a:pt x="432824" y="584703"/>
                      <a:pt x="435217" y="571733"/>
                    </a:cubicBezTo>
                    <a:cubicBezTo>
                      <a:pt x="435867" y="568513"/>
                      <a:pt x="436369" y="565204"/>
                      <a:pt x="436931" y="561954"/>
                    </a:cubicBezTo>
                    <a:cubicBezTo>
                      <a:pt x="437522" y="558674"/>
                      <a:pt x="437994" y="555425"/>
                      <a:pt x="438497" y="552175"/>
                    </a:cubicBezTo>
                    <a:lnTo>
                      <a:pt x="438881" y="549723"/>
                    </a:lnTo>
                    <a:lnTo>
                      <a:pt x="439058" y="548511"/>
                    </a:lnTo>
                    <a:lnTo>
                      <a:pt x="439206" y="547300"/>
                    </a:lnTo>
                    <a:lnTo>
                      <a:pt x="439826" y="542455"/>
                    </a:lnTo>
                    <a:lnTo>
                      <a:pt x="440446" y="537580"/>
                    </a:lnTo>
                    <a:cubicBezTo>
                      <a:pt x="440565" y="536723"/>
                      <a:pt x="440683" y="535896"/>
                      <a:pt x="440771" y="535039"/>
                    </a:cubicBezTo>
                    <a:lnTo>
                      <a:pt x="441037" y="532499"/>
                    </a:lnTo>
                    <a:lnTo>
                      <a:pt x="442042" y="522956"/>
                    </a:lnTo>
                    <a:lnTo>
                      <a:pt x="442308" y="520149"/>
                    </a:lnTo>
                    <a:lnTo>
                      <a:pt x="442485" y="517756"/>
                    </a:lnTo>
                    <a:lnTo>
                      <a:pt x="442869" y="512852"/>
                    </a:lnTo>
                    <a:lnTo>
                      <a:pt x="443253" y="507948"/>
                    </a:lnTo>
                    <a:cubicBezTo>
                      <a:pt x="443371" y="506323"/>
                      <a:pt x="443430" y="504698"/>
                      <a:pt x="443519" y="503073"/>
                    </a:cubicBezTo>
                    <a:lnTo>
                      <a:pt x="443785" y="498228"/>
                    </a:lnTo>
                    <a:lnTo>
                      <a:pt x="443933" y="495776"/>
                    </a:lnTo>
                    <a:cubicBezTo>
                      <a:pt x="443933" y="495362"/>
                      <a:pt x="443992" y="494978"/>
                      <a:pt x="443992" y="494505"/>
                    </a:cubicBezTo>
                    <a:lnTo>
                      <a:pt x="444051" y="493176"/>
                    </a:lnTo>
                    <a:lnTo>
                      <a:pt x="444346" y="483426"/>
                    </a:lnTo>
                    <a:lnTo>
                      <a:pt x="444435" y="480886"/>
                    </a:lnTo>
                    <a:cubicBezTo>
                      <a:pt x="444435" y="480442"/>
                      <a:pt x="444435" y="479970"/>
                      <a:pt x="444435" y="479527"/>
                    </a:cubicBezTo>
                    <a:lnTo>
                      <a:pt x="444435" y="478286"/>
                    </a:lnTo>
                    <a:cubicBezTo>
                      <a:pt x="444435" y="478286"/>
                      <a:pt x="444464" y="473440"/>
                      <a:pt x="444464" y="473440"/>
                    </a:cubicBezTo>
                    <a:cubicBezTo>
                      <a:pt x="444494" y="466882"/>
                      <a:pt x="444405" y="460293"/>
                      <a:pt x="444228" y="453735"/>
                    </a:cubicBezTo>
                    <a:cubicBezTo>
                      <a:pt x="443814" y="440588"/>
                      <a:pt x="442958" y="427470"/>
                      <a:pt x="441628" y="414441"/>
                    </a:cubicBezTo>
                    <a:cubicBezTo>
                      <a:pt x="440299" y="401383"/>
                      <a:pt x="438526" y="388384"/>
                      <a:pt x="436281" y="375473"/>
                    </a:cubicBezTo>
                    <a:cubicBezTo>
                      <a:pt x="427329" y="323830"/>
                      <a:pt x="411168" y="273665"/>
                      <a:pt x="388390" y="226838"/>
                    </a:cubicBezTo>
                    <a:cubicBezTo>
                      <a:pt x="376986" y="203439"/>
                      <a:pt x="363957" y="180868"/>
                      <a:pt x="349422" y="159389"/>
                    </a:cubicBezTo>
                    <a:cubicBezTo>
                      <a:pt x="334857" y="137911"/>
                      <a:pt x="318814" y="117496"/>
                      <a:pt x="301413" y="98381"/>
                    </a:cubicBezTo>
                    <a:cubicBezTo>
                      <a:pt x="266640" y="60092"/>
                      <a:pt x="226549" y="26914"/>
                      <a:pt x="182794" y="0"/>
                    </a:cubicBezTo>
                    <a:cubicBezTo>
                      <a:pt x="225219" y="28983"/>
                      <a:pt x="263420" y="63844"/>
                      <a:pt x="295888" y="103197"/>
                    </a:cubicBezTo>
                    <a:cubicBezTo>
                      <a:pt x="312138" y="122873"/>
                      <a:pt x="326939" y="143672"/>
                      <a:pt x="340204" y="165357"/>
                    </a:cubicBezTo>
                    <a:cubicBezTo>
                      <a:pt x="353440" y="187072"/>
                      <a:pt x="365110" y="209673"/>
                      <a:pt x="375095" y="232953"/>
                    </a:cubicBezTo>
                    <a:cubicBezTo>
                      <a:pt x="395067" y="279515"/>
                      <a:pt x="408362" y="328794"/>
                      <a:pt x="414596" y="378752"/>
                    </a:cubicBezTo>
                    <a:cubicBezTo>
                      <a:pt x="416161" y="391249"/>
                      <a:pt x="417284" y="403776"/>
                      <a:pt x="417934" y="416332"/>
                    </a:cubicBezTo>
                    <a:cubicBezTo>
                      <a:pt x="418614" y="428888"/>
                      <a:pt x="418850" y="441444"/>
                      <a:pt x="418643" y="453971"/>
                    </a:cubicBezTo>
                    <a:cubicBezTo>
                      <a:pt x="418525" y="460234"/>
                      <a:pt x="418318" y="466498"/>
                      <a:pt x="417993" y="472761"/>
                    </a:cubicBezTo>
                    <a:lnTo>
                      <a:pt x="417727" y="477547"/>
                    </a:lnTo>
                    <a:lnTo>
                      <a:pt x="417668" y="478729"/>
                    </a:lnTo>
                    <a:cubicBezTo>
                      <a:pt x="417668" y="479083"/>
                      <a:pt x="417639" y="479438"/>
                      <a:pt x="417609" y="479792"/>
                    </a:cubicBezTo>
                    <a:lnTo>
                      <a:pt x="417432" y="482067"/>
                    </a:lnTo>
                    <a:lnTo>
                      <a:pt x="416693" y="491551"/>
                    </a:lnTo>
                    <a:lnTo>
                      <a:pt x="416605" y="492644"/>
                    </a:lnTo>
                    <a:cubicBezTo>
                      <a:pt x="416605" y="492999"/>
                      <a:pt x="416516" y="493412"/>
                      <a:pt x="416486" y="493796"/>
                    </a:cubicBezTo>
                    <a:lnTo>
                      <a:pt x="416250" y="496130"/>
                    </a:lnTo>
                    <a:lnTo>
                      <a:pt x="415748" y="500857"/>
                    </a:lnTo>
                    <a:cubicBezTo>
                      <a:pt x="415571" y="502423"/>
                      <a:pt x="415423" y="504018"/>
                      <a:pt x="415246" y="505584"/>
                    </a:cubicBezTo>
                    <a:lnTo>
                      <a:pt x="414655" y="510252"/>
                    </a:lnTo>
                    <a:lnTo>
                      <a:pt x="414064" y="514920"/>
                    </a:lnTo>
                    <a:lnTo>
                      <a:pt x="413768" y="517313"/>
                    </a:lnTo>
                    <a:lnTo>
                      <a:pt x="413473" y="519293"/>
                    </a:lnTo>
                    <a:lnTo>
                      <a:pt x="412025" y="528835"/>
                    </a:lnTo>
                    <a:lnTo>
                      <a:pt x="411671" y="531081"/>
                    </a:lnTo>
                    <a:cubicBezTo>
                      <a:pt x="411553" y="531819"/>
                      <a:pt x="411405" y="532558"/>
                      <a:pt x="411287" y="533296"/>
                    </a:cubicBezTo>
                    <a:lnTo>
                      <a:pt x="410459" y="537935"/>
                    </a:lnTo>
                    <a:lnTo>
                      <a:pt x="409632" y="542632"/>
                    </a:lnTo>
                    <a:lnTo>
                      <a:pt x="409425" y="543814"/>
                    </a:lnTo>
                    <a:lnTo>
                      <a:pt x="409189" y="544966"/>
                    </a:lnTo>
                    <a:lnTo>
                      <a:pt x="408716" y="547271"/>
                    </a:lnTo>
                    <a:cubicBezTo>
                      <a:pt x="408096" y="550343"/>
                      <a:pt x="407505" y="553416"/>
                      <a:pt x="406796" y="556429"/>
                    </a:cubicBezTo>
                    <a:cubicBezTo>
                      <a:pt x="406117" y="559472"/>
                      <a:pt x="405496" y="562486"/>
                      <a:pt x="404757" y="565529"/>
                    </a:cubicBezTo>
                    <a:cubicBezTo>
                      <a:pt x="401921" y="577671"/>
                      <a:pt x="398642" y="589696"/>
                      <a:pt x="394919" y="601602"/>
                    </a:cubicBezTo>
                    <a:cubicBezTo>
                      <a:pt x="387533" y="625385"/>
                      <a:pt x="378434" y="648606"/>
                      <a:pt x="367798" y="671030"/>
                    </a:cubicBezTo>
                    <a:cubicBezTo>
                      <a:pt x="362480" y="682257"/>
                      <a:pt x="356749" y="693247"/>
                      <a:pt x="350663" y="704060"/>
                    </a:cubicBezTo>
                    <a:cubicBezTo>
                      <a:pt x="344577" y="714843"/>
                      <a:pt x="338107" y="725420"/>
                      <a:pt x="331282" y="735731"/>
                    </a:cubicBezTo>
                    <a:cubicBezTo>
                      <a:pt x="317633" y="756382"/>
                      <a:pt x="302565" y="776029"/>
                      <a:pt x="286227" y="794464"/>
                    </a:cubicBezTo>
                    <a:cubicBezTo>
                      <a:pt x="253552" y="831423"/>
                      <a:pt x="215736" y="863508"/>
                      <a:pt x="174315" y="889625"/>
                    </a:cubicBezTo>
                    <a:lnTo>
                      <a:pt x="170445" y="892077"/>
                    </a:lnTo>
                    <a:lnTo>
                      <a:pt x="166516" y="894441"/>
                    </a:lnTo>
                    <a:lnTo>
                      <a:pt x="162587" y="896804"/>
                    </a:lnTo>
                    <a:lnTo>
                      <a:pt x="158628" y="899108"/>
                    </a:lnTo>
                    <a:lnTo>
                      <a:pt x="154669" y="901413"/>
                    </a:lnTo>
                    <a:cubicBezTo>
                      <a:pt x="153339" y="902181"/>
                      <a:pt x="152010" y="902890"/>
                      <a:pt x="150680" y="903658"/>
                    </a:cubicBezTo>
                    <a:lnTo>
                      <a:pt x="146692" y="905874"/>
                    </a:lnTo>
                    <a:cubicBezTo>
                      <a:pt x="146012" y="906258"/>
                      <a:pt x="145362" y="906613"/>
                      <a:pt x="144683" y="906967"/>
                    </a:cubicBezTo>
                    <a:lnTo>
                      <a:pt x="142674" y="908031"/>
                    </a:lnTo>
                    <a:cubicBezTo>
                      <a:pt x="139985" y="909449"/>
                      <a:pt x="137356" y="910867"/>
                      <a:pt x="134608" y="912256"/>
                    </a:cubicBezTo>
                    <a:lnTo>
                      <a:pt x="130531" y="914353"/>
                    </a:lnTo>
                    <a:cubicBezTo>
                      <a:pt x="129852" y="914708"/>
                      <a:pt x="129202" y="915062"/>
                      <a:pt x="128493" y="915387"/>
                    </a:cubicBezTo>
                    <a:lnTo>
                      <a:pt x="126366" y="916421"/>
                    </a:lnTo>
                    <a:lnTo>
                      <a:pt x="117916" y="920528"/>
                    </a:lnTo>
                    <a:lnTo>
                      <a:pt x="109673" y="924250"/>
                    </a:lnTo>
                    <a:lnTo>
                      <a:pt x="107487" y="925255"/>
                    </a:lnTo>
                    <a:lnTo>
                      <a:pt x="106542" y="925668"/>
                    </a:lnTo>
                    <a:cubicBezTo>
                      <a:pt x="106276" y="925787"/>
                      <a:pt x="106010" y="925905"/>
                      <a:pt x="105744" y="926023"/>
                    </a:cubicBezTo>
                    <a:lnTo>
                      <a:pt x="101549" y="927796"/>
                    </a:lnTo>
                    <a:lnTo>
                      <a:pt x="97265" y="929598"/>
                    </a:lnTo>
                    <a:lnTo>
                      <a:pt x="95138" y="930514"/>
                    </a:lnTo>
                    <a:lnTo>
                      <a:pt x="94074" y="930957"/>
                    </a:lnTo>
                    <a:lnTo>
                      <a:pt x="92981" y="931400"/>
                    </a:lnTo>
                    <a:lnTo>
                      <a:pt x="84236" y="934857"/>
                    </a:lnTo>
                    <a:cubicBezTo>
                      <a:pt x="83113" y="935300"/>
                      <a:pt x="81843" y="935772"/>
                      <a:pt x="80455" y="936275"/>
                    </a:cubicBezTo>
                    <a:lnTo>
                      <a:pt x="75993" y="937900"/>
                    </a:lnTo>
                    <a:lnTo>
                      <a:pt x="71473" y="939554"/>
                    </a:lnTo>
                    <a:lnTo>
                      <a:pt x="69553" y="940234"/>
                    </a:lnTo>
                    <a:lnTo>
                      <a:pt x="67692" y="940854"/>
                    </a:lnTo>
                    <a:lnTo>
                      <a:pt x="58622" y="943927"/>
                    </a:lnTo>
                    <a:lnTo>
                      <a:pt x="49906" y="946645"/>
                    </a:lnTo>
                    <a:lnTo>
                      <a:pt x="45800" y="947885"/>
                    </a:lnTo>
                    <a:lnTo>
                      <a:pt x="45297" y="948033"/>
                    </a:lnTo>
                    <a:cubicBezTo>
                      <a:pt x="45120" y="948092"/>
                      <a:pt x="44972" y="948122"/>
                      <a:pt x="44766" y="948181"/>
                    </a:cubicBezTo>
                    <a:lnTo>
                      <a:pt x="43613" y="948506"/>
                    </a:lnTo>
                    <a:lnTo>
                      <a:pt x="41338" y="949156"/>
                    </a:lnTo>
                    <a:close/>
                  </a:path>
                </a:pathLst>
              </a:custGeom>
              <a:solidFill>
                <a:srgbClr val="761671"/>
              </a:solidFill>
              <a:ln w="2951"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 name="Freeform: Shape 26">
                <a:extLst>
                  <a:ext uri="{FF2B5EF4-FFF2-40B4-BE49-F238E27FC236}">
                    <a16:creationId xmlns:a16="http://schemas.microsoft.com/office/drawing/2014/main" id="{6F3B95F8-4604-8FF2-2AA9-3E8AEE4467A0}"/>
                  </a:ext>
                </a:extLst>
              </p:cNvPr>
              <p:cNvSpPr/>
              <p:nvPr/>
            </p:nvSpPr>
            <p:spPr>
              <a:xfrm>
                <a:off x="309866" y="-2884"/>
                <a:ext cx="1366092" cy="3101369"/>
              </a:xfrm>
              <a:custGeom>
                <a:avLst/>
                <a:gdLst>
                  <a:gd name="connsiteX0" fmla="*/ 403161 w 444499"/>
                  <a:gd name="connsiteY0" fmla="*/ 60176 h 1009124"/>
                  <a:gd name="connsiteX1" fmla="*/ 408125 w 444499"/>
                  <a:gd name="connsiteY1" fmla="*/ 58610 h 1009124"/>
                  <a:gd name="connsiteX2" fmla="*/ 409277 w 444499"/>
                  <a:gd name="connsiteY2" fmla="*/ 58196 h 1009124"/>
                  <a:gd name="connsiteX3" fmla="*/ 410252 w 444499"/>
                  <a:gd name="connsiteY3" fmla="*/ 57812 h 1009124"/>
                  <a:gd name="connsiteX4" fmla="*/ 412202 w 444499"/>
                  <a:gd name="connsiteY4" fmla="*/ 57015 h 1009124"/>
                  <a:gd name="connsiteX5" fmla="*/ 414388 w 444499"/>
                  <a:gd name="connsiteY5" fmla="*/ 56099 h 1009124"/>
                  <a:gd name="connsiteX6" fmla="*/ 416663 w 444499"/>
                  <a:gd name="connsiteY6" fmla="*/ 55094 h 1009124"/>
                  <a:gd name="connsiteX7" fmla="*/ 420976 w 444499"/>
                  <a:gd name="connsiteY7" fmla="*/ 52938 h 1009124"/>
                  <a:gd name="connsiteX8" fmla="*/ 422010 w 444499"/>
                  <a:gd name="connsiteY8" fmla="*/ 52376 h 1009124"/>
                  <a:gd name="connsiteX9" fmla="*/ 422217 w 444499"/>
                  <a:gd name="connsiteY9" fmla="*/ 52258 h 1009124"/>
                  <a:gd name="connsiteX10" fmla="*/ 422394 w 444499"/>
                  <a:gd name="connsiteY10" fmla="*/ 52140 h 1009124"/>
                  <a:gd name="connsiteX11" fmla="*/ 422749 w 444499"/>
                  <a:gd name="connsiteY11" fmla="*/ 51874 h 1009124"/>
                  <a:gd name="connsiteX12" fmla="*/ 424374 w 444499"/>
                  <a:gd name="connsiteY12" fmla="*/ 50781 h 1009124"/>
                  <a:gd name="connsiteX13" fmla="*/ 428155 w 444499"/>
                  <a:gd name="connsiteY13" fmla="*/ 48358 h 1009124"/>
                  <a:gd name="connsiteX14" fmla="*/ 434744 w 444499"/>
                  <a:gd name="connsiteY14" fmla="*/ 43040 h 1009124"/>
                  <a:gd name="connsiteX15" fmla="*/ 435718 w 444499"/>
                  <a:gd name="connsiteY15" fmla="*/ 41770 h 1009124"/>
                  <a:gd name="connsiteX16" fmla="*/ 436191 w 444499"/>
                  <a:gd name="connsiteY16" fmla="*/ 41120 h 1009124"/>
                  <a:gd name="connsiteX17" fmla="*/ 436841 w 444499"/>
                  <a:gd name="connsiteY17" fmla="*/ 40411 h 1009124"/>
                  <a:gd name="connsiteX18" fmla="*/ 439234 w 444499"/>
                  <a:gd name="connsiteY18" fmla="*/ 37545 h 1009124"/>
                  <a:gd name="connsiteX19" fmla="*/ 442720 w 444499"/>
                  <a:gd name="connsiteY19" fmla="*/ 31548 h 1009124"/>
                  <a:gd name="connsiteX20" fmla="*/ 444050 w 444499"/>
                  <a:gd name="connsiteY20" fmla="*/ 19169 h 1009124"/>
                  <a:gd name="connsiteX21" fmla="*/ 437521 w 444499"/>
                  <a:gd name="connsiteY21" fmla="*/ 8592 h 1009124"/>
                  <a:gd name="connsiteX22" fmla="*/ 431789 w 444499"/>
                  <a:gd name="connsiteY22" fmla="*/ 4692 h 1009124"/>
                  <a:gd name="connsiteX23" fmla="*/ 428421 w 444499"/>
                  <a:gd name="connsiteY23" fmla="*/ 3127 h 1009124"/>
                  <a:gd name="connsiteX24" fmla="*/ 427535 w 444499"/>
                  <a:gd name="connsiteY24" fmla="*/ 2772 h 1009124"/>
                  <a:gd name="connsiteX25" fmla="*/ 426442 w 444499"/>
                  <a:gd name="connsiteY25" fmla="*/ 2477 h 1009124"/>
                  <a:gd name="connsiteX26" fmla="*/ 424108 w 444499"/>
                  <a:gd name="connsiteY26" fmla="*/ 1974 h 1009124"/>
                  <a:gd name="connsiteX27" fmla="*/ 415983 w 444499"/>
                  <a:gd name="connsiteY27" fmla="*/ 379 h 1009124"/>
                  <a:gd name="connsiteX28" fmla="*/ 411552 w 444499"/>
                  <a:gd name="connsiteY28" fmla="*/ 24 h 1009124"/>
                  <a:gd name="connsiteX29" fmla="*/ 408922 w 444499"/>
                  <a:gd name="connsiteY29" fmla="*/ 84 h 1009124"/>
                  <a:gd name="connsiteX30" fmla="*/ 407504 w 444499"/>
                  <a:gd name="connsiteY30" fmla="*/ 172 h 1009124"/>
                  <a:gd name="connsiteX31" fmla="*/ 406352 w 444499"/>
                  <a:gd name="connsiteY31" fmla="*/ 231 h 1009124"/>
                  <a:gd name="connsiteX32" fmla="*/ 401595 w 444499"/>
                  <a:gd name="connsiteY32" fmla="*/ 615 h 1009124"/>
                  <a:gd name="connsiteX33" fmla="*/ 399173 w 444499"/>
                  <a:gd name="connsiteY33" fmla="*/ 940 h 1009124"/>
                  <a:gd name="connsiteX34" fmla="*/ 396573 w 444499"/>
                  <a:gd name="connsiteY34" fmla="*/ 1383 h 1009124"/>
                  <a:gd name="connsiteX35" fmla="*/ 393678 w 444499"/>
                  <a:gd name="connsiteY35" fmla="*/ 2033 h 1009124"/>
                  <a:gd name="connsiteX36" fmla="*/ 392200 w 444499"/>
                  <a:gd name="connsiteY36" fmla="*/ 2388 h 1009124"/>
                  <a:gd name="connsiteX37" fmla="*/ 390900 w 444499"/>
                  <a:gd name="connsiteY37" fmla="*/ 2743 h 1009124"/>
                  <a:gd name="connsiteX38" fmla="*/ 385848 w 444499"/>
                  <a:gd name="connsiteY38" fmla="*/ 4279 h 1009124"/>
                  <a:gd name="connsiteX39" fmla="*/ 383514 w 444499"/>
                  <a:gd name="connsiteY39" fmla="*/ 5047 h 1009124"/>
                  <a:gd name="connsiteX40" fmla="*/ 382362 w 444499"/>
                  <a:gd name="connsiteY40" fmla="*/ 5431 h 1009124"/>
                  <a:gd name="connsiteX41" fmla="*/ 381742 w 444499"/>
                  <a:gd name="connsiteY41" fmla="*/ 5638 h 1009124"/>
                  <a:gd name="connsiteX42" fmla="*/ 381092 w 444499"/>
                  <a:gd name="connsiteY42" fmla="*/ 5874 h 1009124"/>
                  <a:gd name="connsiteX43" fmla="*/ 376040 w 444499"/>
                  <a:gd name="connsiteY43" fmla="*/ 7676 h 1009124"/>
                  <a:gd name="connsiteX44" fmla="*/ 366527 w 444499"/>
                  <a:gd name="connsiteY44" fmla="*/ 11133 h 1009124"/>
                  <a:gd name="connsiteX45" fmla="*/ 357516 w 444499"/>
                  <a:gd name="connsiteY45" fmla="*/ 14678 h 1009124"/>
                  <a:gd name="connsiteX46" fmla="*/ 356245 w 444499"/>
                  <a:gd name="connsiteY46" fmla="*/ 15180 h 1009124"/>
                  <a:gd name="connsiteX47" fmla="*/ 354857 w 444499"/>
                  <a:gd name="connsiteY47" fmla="*/ 15712 h 1009124"/>
                  <a:gd name="connsiteX48" fmla="*/ 352287 w 444499"/>
                  <a:gd name="connsiteY48" fmla="*/ 16776 h 1009124"/>
                  <a:gd name="connsiteX49" fmla="*/ 347855 w 444499"/>
                  <a:gd name="connsiteY49" fmla="*/ 18637 h 1009124"/>
                  <a:gd name="connsiteX50" fmla="*/ 343335 w 444499"/>
                  <a:gd name="connsiteY50" fmla="*/ 20528 h 1009124"/>
                  <a:gd name="connsiteX51" fmla="*/ 338194 w 444499"/>
                  <a:gd name="connsiteY51" fmla="*/ 22744 h 1009124"/>
                  <a:gd name="connsiteX52" fmla="*/ 329213 w 444499"/>
                  <a:gd name="connsiteY52" fmla="*/ 26791 h 1009124"/>
                  <a:gd name="connsiteX53" fmla="*/ 328090 w 444499"/>
                  <a:gd name="connsiteY53" fmla="*/ 27293 h 1009124"/>
                  <a:gd name="connsiteX54" fmla="*/ 326968 w 444499"/>
                  <a:gd name="connsiteY54" fmla="*/ 27825 h 1009124"/>
                  <a:gd name="connsiteX55" fmla="*/ 324722 w 444499"/>
                  <a:gd name="connsiteY55" fmla="*/ 28889 h 1009124"/>
                  <a:gd name="connsiteX56" fmla="*/ 320232 w 444499"/>
                  <a:gd name="connsiteY56" fmla="*/ 31046 h 1009124"/>
                  <a:gd name="connsiteX57" fmla="*/ 315652 w 444499"/>
                  <a:gd name="connsiteY57" fmla="*/ 33232 h 1009124"/>
                  <a:gd name="connsiteX58" fmla="*/ 314293 w 444499"/>
                  <a:gd name="connsiteY58" fmla="*/ 33911 h 1009124"/>
                  <a:gd name="connsiteX59" fmla="*/ 313052 w 444499"/>
                  <a:gd name="connsiteY59" fmla="*/ 34532 h 1009124"/>
                  <a:gd name="connsiteX60" fmla="*/ 310896 w 444499"/>
                  <a:gd name="connsiteY60" fmla="*/ 35625 h 1009124"/>
                  <a:gd name="connsiteX61" fmla="*/ 301796 w 444499"/>
                  <a:gd name="connsiteY61" fmla="*/ 40293 h 1009124"/>
                  <a:gd name="connsiteX62" fmla="*/ 293140 w 444499"/>
                  <a:gd name="connsiteY62" fmla="*/ 44990 h 1009124"/>
                  <a:gd name="connsiteX63" fmla="*/ 290983 w 444499"/>
                  <a:gd name="connsiteY63" fmla="*/ 46172 h 1009124"/>
                  <a:gd name="connsiteX64" fmla="*/ 288797 w 444499"/>
                  <a:gd name="connsiteY64" fmla="*/ 47413 h 1009124"/>
                  <a:gd name="connsiteX65" fmla="*/ 284424 w 444499"/>
                  <a:gd name="connsiteY65" fmla="*/ 49924 h 1009124"/>
                  <a:gd name="connsiteX66" fmla="*/ 275650 w 444499"/>
                  <a:gd name="connsiteY66" fmla="*/ 55065 h 1009124"/>
                  <a:gd name="connsiteX67" fmla="*/ 273464 w 444499"/>
                  <a:gd name="connsiteY67" fmla="*/ 56365 h 1009124"/>
                  <a:gd name="connsiteX68" fmla="*/ 271307 w 444499"/>
                  <a:gd name="connsiteY68" fmla="*/ 57694 h 1009124"/>
                  <a:gd name="connsiteX69" fmla="*/ 267023 w 444499"/>
                  <a:gd name="connsiteY69" fmla="*/ 60353 h 1009124"/>
                  <a:gd name="connsiteX70" fmla="*/ 262739 w 444499"/>
                  <a:gd name="connsiteY70" fmla="*/ 63042 h 1009124"/>
                  <a:gd name="connsiteX71" fmla="*/ 258485 w 444499"/>
                  <a:gd name="connsiteY71" fmla="*/ 65789 h 1009124"/>
                  <a:gd name="connsiteX72" fmla="*/ 254260 w 444499"/>
                  <a:gd name="connsiteY72" fmla="*/ 68537 h 1009124"/>
                  <a:gd name="connsiteX73" fmla="*/ 250065 w 444499"/>
                  <a:gd name="connsiteY73" fmla="*/ 71343 h 1009124"/>
                  <a:gd name="connsiteX74" fmla="*/ 245870 w 444499"/>
                  <a:gd name="connsiteY74" fmla="*/ 74150 h 1009124"/>
                  <a:gd name="connsiteX75" fmla="*/ 241733 w 444499"/>
                  <a:gd name="connsiteY75" fmla="*/ 77045 h 1009124"/>
                  <a:gd name="connsiteX76" fmla="*/ 124651 w 444499"/>
                  <a:gd name="connsiteY76" fmla="*/ 186535 h 1009124"/>
                  <a:gd name="connsiteX77" fmla="*/ 79065 w 444499"/>
                  <a:gd name="connsiteY77" fmla="*/ 252211 h 1009124"/>
                  <a:gd name="connsiteX78" fmla="*/ 59891 w 444499"/>
                  <a:gd name="connsiteY78" fmla="*/ 287220 h 1009124"/>
                  <a:gd name="connsiteX79" fmla="*/ 43258 w 444499"/>
                  <a:gd name="connsiteY79" fmla="*/ 323412 h 1009124"/>
                  <a:gd name="connsiteX80" fmla="*/ 17880 w 444499"/>
                  <a:gd name="connsiteY80" fmla="*/ 398689 h 1009124"/>
                  <a:gd name="connsiteX81" fmla="*/ 9282 w 444499"/>
                  <a:gd name="connsiteY81" fmla="*/ 437392 h 1009124"/>
                  <a:gd name="connsiteX82" fmla="*/ 7569 w 444499"/>
                  <a:gd name="connsiteY82" fmla="*/ 447171 h 1009124"/>
                  <a:gd name="connsiteX83" fmla="*/ 6003 w 444499"/>
                  <a:gd name="connsiteY83" fmla="*/ 456950 h 1009124"/>
                  <a:gd name="connsiteX84" fmla="*/ 5619 w 444499"/>
                  <a:gd name="connsiteY84" fmla="*/ 459402 h 1009124"/>
                  <a:gd name="connsiteX85" fmla="*/ 5442 w 444499"/>
                  <a:gd name="connsiteY85" fmla="*/ 460613 h 1009124"/>
                  <a:gd name="connsiteX86" fmla="*/ 5294 w 444499"/>
                  <a:gd name="connsiteY86" fmla="*/ 461825 h 1009124"/>
                  <a:gd name="connsiteX87" fmla="*/ 4674 w 444499"/>
                  <a:gd name="connsiteY87" fmla="*/ 466670 h 1009124"/>
                  <a:gd name="connsiteX88" fmla="*/ 4024 w 444499"/>
                  <a:gd name="connsiteY88" fmla="*/ 471545 h 1009124"/>
                  <a:gd name="connsiteX89" fmla="*/ 3699 w 444499"/>
                  <a:gd name="connsiteY89" fmla="*/ 474085 h 1009124"/>
                  <a:gd name="connsiteX90" fmla="*/ 3433 w 444499"/>
                  <a:gd name="connsiteY90" fmla="*/ 476626 h 1009124"/>
                  <a:gd name="connsiteX91" fmla="*/ 2428 w 444499"/>
                  <a:gd name="connsiteY91" fmla="*/ 486169 h 1009124"/>
                  <a:gd name="connsiteX92" fmla="*/ 2162 w 444499"/>
                  <a:gd name="connsiteY92" fmla="*/ 488975 h 1009124"/>
                  <a:gd name="connsiteX93" fmla="*/ 1985 w 444499"/>
                  <a:gd name="connsiteY93" fmla="*/ 491369 h 1009124"/>
                  <a:gd name="connsiteX94" fmla="*/ 1601 w 444499"/>
                  <a:gd name="connsiteY94" fmla="*/ 496273 h 1009124"/>
                  <a:gd name="connsiteX95" fmla="*/ 1217 w 444499"/>
                  <a:gd name="connsiteY95" fmla="*/ 501177 h 1009124"/>
                  <a:gd name="connsiteX96" fmla="*/ 951 w 444499"/>
                  <a:gd name="connsiteY96" fmla="*/ 506052 h 1009124"/>
                  <a:gd name="connsiteX97" fmla="*/ 685 w 444499"/>
                  <a:gd name="connsiteY97" fmla="*/ 510897 h 1009124"/>
                  <a:gd name="connsiteX98" fmla="*/ 537 w 444499"/>
                  <a:gd name="connsiteY98" fmla="*/ 513349 h 1009124"/>
                  <a:gd name="connsiteX99" fmla="*/ 478 w 444499"/>
                  <a:gd name="connsiteY99" fmla="*/ 514620 h 1009124"/>
                  <a:gd name="connsiteX100" fmla="*/ 419 w 444499"/>
                  <a:gd name="connsiteY100" fmla="*/ 515949 h 1009124"/>
                  <a:gd name="connsiteX101" fmla="*/ 124 w 444499"/>
                  <a:gd name="connsiteY101" fmla="*/ 525699 h 1009124"/>
                  <a:gd name="connsiteX102" fmla="*/ 35 w 444499"/>
                  <a:gd name="connsiteY102" fmla="*/ 528239 h 1009124"/>
                  <a:gd name="connsiteX103" fmla="*/ 35 w 444499"/>
                  <a:gd name="connsiteY103" fmla="*/ 529598 h 1009124"/>
                  <a:gd name="connsiteX104" fmla="*/ 35 w 444499"/>
                  <a:gd name="connsiteY104" fmla="*/ 530839 h 1009124"/>
                  <a:gd name="connsiteX105" fmla="*/ 6 w 444499"/>
                  <a:gd name="connsiteY105" fmla="*/ 535684 h 1009124"/>
                  <a:gd name="connsiteX106" fmla="*/ 242 w 444499"/>
                  <a:gd name="connsiteY106" fmla="*/ 555390 h 1009124"/>
                  <a:gd name="connsiteX107" fmla="*/ 2842 w 444499"/>
                  <a:gd name="connsiteY107" fmla="*/ 594683 h 1009124"/>
                  <a:gd name="connsiteX108" fmla="*/ 8189 w 444499"/>
                  <a:gd name="connsiteY108" fmla="*/ 633652 h 1009124"/>
                  <a:gd name="connsiteX109" fmla="*/ 56080 w 444499"/>
                  <a:gd name="connsiteY109" fmla="*/ 782287 h 1009124"/>
                  <a:gd name="connsiteX110" fmla="*/ 95048 w 444499"/>
                  <a:gd name="connsiteY110" fmla="*/ 849736 h 1009124"/>
                  <a:gd name="connsiteX111" fmla="*/ 143057 w 444499"/>
                  <a:gd name="connsiteY111" fmla="*/ 910744 h 1009124"/>
                  <a:gd name="connsiteX112" fmla="*/ 261676 w 444499"/>
                  <a:gd name="connsiteY112" fmla="*/ 1009125 h 1009124"/>
                  <a:gd name="connsiteX113" fmla="*/ 148582 w 444499"/>
                  <a:gd name="connsiteY113" fmla="*/ 905928 h 1009124"/>
                  <a:gd name="connsiteX114" fmla="*/ 104266 w 444499"/>
                  <a:gd name="connsiteY114" fmla="*/ 843768 h 1009124"/>
                  <a:gd name="connsiteX115" fmla="*/ 69375 w 444499"/>
                  <a:gd name="connsiteY115" fmla="*/ 776171 h 1009124"/>
                  <a:gd name="connsiteX116" fmla="*/ 29874 w 444499"/>
                  <a:gd name="connsiteY116" fmla="*/ 630372 h 1009124"/>
                  <a:gd name="connsiteX117" fmla="*/ 26536 w 444499"/>
                  <a:gd name="connsiteY117" fmla="*/ 592793 h 1009124"/>
                  <a:gd name="connsiteX118" fmla="*/ 25827 w 444499"/>
                  <a:gd name="connsiteY118" fmla="*/ 555154 h 1009124"/>
                  <a:gd name="connsiteX119" fmla="*/ 26477 w 444499"/>
                  <a:gd name="connsiteY119" fmla="*/ 536364 h 1009124"/>
                  <a:gd name="connsiteX120" fmla="*/ 26743 w 444499"/>
                  <a:gd name="connsiteY120" fmla="*/ 531578 h 1009124"/>
                  <a:gd name="connsiteX121" fmla="*/ 26802 w 444499"/>
                  <a:gd name="connsiteY121" fmla="*/ 530396 h 1009124"/>
                  <a:gd name="connsiteX122" fmla="*/ 26861 w 444499"/>
                  <a:gd name="connsiteY122" fmla="*/ 529332 h 1009124"/>
                  <a:gd name="connsiteX123" fmla="*/ 27038 w 444499"/>
                  <a:gd name="connsiteY123" fmla="*/ 527058 h 1009124"/>
                  <a:gd name="connsiteX124" fmla="*/ 27777 w 444499"/>
                  <a:gd name="connsiteY124" fmla="*/ 517574 h 1009124"/>
                  <a:gd name="connsiteX125" fmla="*/ 27865 w 444499"/>
                  <a:gd name="connsiteY125" fmla="*/ 516481 h 1009124"/>
                  <a:gd name="connsiteX126" fmla="*/ 27984 w 444499"/>
                  <a:gd name="connsiteY126" fmla="*/ 515329 h 1009124"/>
                  <a:gd name="connsiteX127" fmla="*/ 28220 w 444499"/>
                  <a:gd name="connsiteY127" fmla="*/ 512995 h 1009124"/>
                  <a:gd name="connsiteX128" fmla="*/ 28722 w 444499"/>
                  <a:gd name="connsiteY128" fmla="*/ 508268 h 1009124"/>
                  <a:gd name="connsiteX129" fmla="*/ 29224 w 444499"/>
                  <a:gd name="connsiteY129" fmla="*/ 503541 h 1009124"/>
                  <a:gd name="connsiteX130" fmla="*/ 29815 w 444499"/>
                  <a:gd name="connsiteY130" fmla="*/ 498873 h 1009124"/>
                  <a:gd name="connsiteX131" fmla="*/ 30406 w 444499"/>
                  <a:gd name="connsiteY131" fmla="*/ 494205 h 1009124"/>
                  <a:gd name="connsiteX132" fmla="*/ 30702 w 444499"/>
                  <a:gd name="connsiteY132" fmla="*/ 491812 h 1009124"/>
                  <a:gd name="connsiteX133" fmla="*/ 30997 w 444499"/>
                  <a:gd name="connsiteY133" fmla="*/ 489832 h 1009124"/>
                  <a:gd name="connsiteX134" fmla="*/ 32445 w 444499"/>
                  <a:gd name="connsiteY134" fmla="*/ 480290 h 1009124"/>
                  <a:gd name="connsiteX135" fmla="*/ 32799 w 444499"/>
                  <a:gd name="connsiteY135" fmla="*/ 478044 h 1009124"/>
                  <a:gd name="connsiteX136" fmla="*/ 33183 w 444499"/>
                  <a:gd name="connsiteY136" fmla="*/ 475828 h 1009124"/>
                  <a:gd name="connsiteX137" fmla="*/ 34011 w 444499"/>
                  <a:gd name="connsiteY137" fmla="*/ 471190 h 1009124"/>
                  <a:gd name="connsiteX138" fmla="*/ 34838 w 444499"/>
                  <a:gd name="connsiteY138" fmla="*/ 466493 h 1009124"/>
                  <a:gd name="connsiteX139" fmla="*/ 35045 w 444499"/>
                  <a:gd name="connsiteY139" fmla="*/ 465311 h 1009124"/>
                  <a:gd name="connsiteX140" fmla="*/ 35281 w 444499"/>
                  <a:gd name="connsiteY140" fmla="*/ 464159 h 1009124"/>
                  <a:gd name="connsiteX141" fmla="*/ 35754 w 444499"/>
                  <a:gd name="connsiteY141" fmla="*/ 461854 h 1009124"/>
                  <a:gd name="connsiteX142" fmla="*/ 37674 w 444499"/>
                  <a:gd name="connsiteY142" fmla="*/ 452696 h 1009124"/>
                  <a:gd name="connsiteX143" fmla="*/ 39713 w 444499"/>
                  <a:gd name="connsiteY143" fmla="*/ 443596 h 1009124"/>
                  <a:gd name="connsiteX144" fmla="*/ 49551 w 444499"/>
                  <a:gd name="connsiteY144" fmla="*/ 407523 h 1009124"/>
                  <a:gd name="connsiteX145" fmla="*/ 76672 w 444499"/>
                  <a:gd name="connsiteY145" fmla="*/ 338095 h 1009124"/>
                  <a:gd name="connsiteX146" fmla="*/ 93807 w 444499"/>
                  <a:gd name="connsiteY146" fmla="*/ 305065 h 1009124"/>
                  <a:gd name="connsiteX147" fmla="*/ 113188 w 444499"/>
                  <a:gd name="connsiteY147" fmla="*/ 273394 h 1009124"/>
                  <a:gd name="connsiteX148" fmla="*/ 158243 w 444499"/>
                  <a:gd name="connsiteY148" fmla="*/ 214661 h 1009124"/>
                  <a:gd name="connsiteX149" fmla="*/ 270155 w 444499"/>
                  <a:gd name="connsiteY149" fmla="*/ 119500 h 1009124"/>
                  <a:gd name="connsiteX150" fmla="*/ 274025 w 444499"/>
                  <a:gd name="connsiteY150" fmla="*/ 117048 h 1009124"/>
                  <a:gd name="connsiteX151" fmla="*/ 277954 w 444499"/>
                  <a:gd name="connsiteY151" fmla="*/ 114684 h 1009124"/>
                  <a:gd name="connsiteX152" fmla="*/ 281884 w 444499"/>
                  <a:gd name="connsiteY152" fmla="*/ 112321 h 1009124"/>
                  <a:gd name="connsiteX153" fmla="*/ 285842 w 444499"/>
                  <a:gd name="connsiteY153" fmla="*/ 110016 h 1009124"/>
                  <a:gd name="connsiteX154" fmla="*/ 289801 w 444499"/>
                  <a:gd name="connsiteY154" fmla="*/ 107712 h 1009124"/>
                  <a:gd name="connsiteX155" fmla="*/ 293790 w 444499"/>
                  <a:gd name="connsiteY155" fmla="*/ 105467 h 1009124"/>
                  <a:gd name="connsiteX156" fmla="*/ 297778 w 444499"/>
                  <a:gd name="connsiteY156" fmla="*/ 103251 h 1009124"/>
                  <a:gd name="connsiteX157" fmla="*/ 299787 w 444499"/>
                  <a:gd name="connsiteY157" fmla="*/ 102158 h 1009124"/>
                  <a:gd name="connsiteX158" fmla="*/ 301796 w 444499"/>
                  <a:gd name="connsiteY158" fmla="*/ 101094 h 1009124"/>
                  <a:gd name="connsiteX159" fmla="*/ 309862 w 444499"/>
                  <a:gd name="connsiteY159" fmla="*/ 96869 h 1009124"/>
                  <a:gd name="connsiteX160" fmla="*/ 313939 w 444499"/>
                  <a:gd name="connsiteY160" fmla="*/ 94772 h 1009124"/>
                  <a:gd name="connsiteX161" fmla="*/ 315977 w 444499"/>
                  <a:gd name="connsiteY161" fmla="*/ 93738 h 1009124"/>
                  <a:gd name="connsiteX162" fmla="*/ 318104 w 444499"/>
                  <a:gd name="connsiteY162" fmla="*/ 92704 h 1009124"/>
                  <a:gd name="connsiteX163" fmla="*/ 326554 w 444499"/>
                  <a:gd name="connsiteY163" fmla="*/ 88627 h 1009124"/>
                  <a:gd name="connsiteX164" fmla="*/ 334797 w 444499"/>
                  <a:gd name="connsiteY164" fmla="*/ 84904 h 1009124"/>
                  <a:gd name="connsiteX165" fmla="*/ 336983 w 444499"/>
                  <a:gd name="connsiteY165" fmla="*/ 83900 h 1009124"/>
                  <a:gd name="connsiteX166" fmla="*/ 337928 w 444499"/>
                  <a:gd name="connsiteY166" fmla="*/ 83486 h 1009124"/>
                  <a:gd name="connsiteX167" fmla="*/ 338726 w 444499"/>
                  <a:gd name="connsiteY167" fmla="*/ 83131 h 1009124"/>
                  <a:gd name="connsiteX168" fmla="*/ 342921 w 444499"/>
                  <a:gd name="connsiteY168" fmla="*/ 81359 h 1009124"/>
                  <a:gd name="connsiteX169" fmla="*/ 347205 w 444499"/>
                  <a:gd name="connsiteY169" fmla="*/ 79557 h 1009124"/>
                  <a:gd name="connsiteX170" fmla="*/ 349332 w 444499"/>
                  <a:gd name="connsiteY170" fmla="*/ 78641 h 1009124"/>
                  <a:gd name="connsiteX171" fmla="*/ 350396 w 444499"/>
                  <a:gd name="connsiteY171" fmla="*/ 78198 h 1009124"/>
                  <a:gd name="connsiteX172" fmla="*/ 351489 w 444499"/>
                  <a:gd name="connsiteY172" fmla="*/ 77754 h 1009124"/>
                  <a:gd name="connsiteX173" fmla="*/ 360234 w 444499"/>
                  <a:gd name="connsiteY173" fmla="*/ 74298 h 1009124"/>
                  <a:gd name="connsiteX174" fmla="*/ 364015 w 444499"/>
                  <a:gd name="connsiteY174" fmla="*/ 72880 h 1009124"/>
                  <a:gd name="connsiteX175" fmla="*/ 368477 w 444499"/>
                  <a:gd name="connsiteY175" fmla="*/ 71255 h 1009124"/>
                  <a:gd name="connsiteX176" fmla="*/ 372997 w 444499"/>
                  <a:gd name="connsiteY176" fmla="*/ 69600 h 1009124"/>
                  <a:gd name="connsiteX177" fmla="*/ 374917 w 444499"/>
                  <a:gd name="connsiteY177" fmla="*/ 68921 h 1009124"/>
                  <a:gd name="connsiteX178" fmla="*/ 376778 w 444499"/>
                  <a:gd name="connsiteY178" fmla="*/ 68300 h 1009124"/>
                  <a:gd name="connsiteX179" fmla="*/ 385848 w 444499"/>
                  <a:gd name="connsiteY179" fmla="*/ 65228 h 1009124"/>
                  <a:gd name="connsiteX180" fmla="*/ 394564 w 444499"/>
                  <a:gd name="connsiteY180" fmla="*/ 62510 h 1009124"/>
                  <a:gd name="connsiteX181" fmla="*/ 398641 w 444499"/>
                  <a:gd name="connsiteY181" fmla="*/ 61269 h 1009124"/>
                  <a:gd name="connsiteX182" fmla="*/ 399143 w 444499"/>
                  <a:gd name="connsiteY182" fmla="*/ 61121 h 1009124"/>
                  <a:gd name="connsiteX183" fmla="*/ 399675 w 444499"/>
                  <a:gd name="connsiteY183" fmla="*/ 60973 h 1009124"/>
                  <a:gd name="connsiteX184" fmla="*/ 400827 w 444499"/>
                  <a:gd name="connsiteY184" fmla="*/ 60648 h 1009124"/>
                  <a:gd name="connsiteX185" fmla="*/ 403102 w 444499"/>
                  <a:gd name="connsiteY185" fmla="*/ 59999 h 100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44499" h="1009124">
                    <a:moveTo>
                      <a:pt x="403161" y="60176"/>
                    </a:moveTo>
                    <a:cubicBezTo>
                      <a:pt x="404816" y="59703"/>
                      <a:pt x="406529" y="59171"/>
                      <a:pt x="408125" y="58610"/>
                    </a:cubicBezTo>
                    <a:cubicBezTo>
                      <a:pt x="408509" y="58462"/>
                      <a:pt x="408893" y="58344"/>
                      <a:pt x="409277" y="58196"/>
                    </a:cubicBezTo>
                    <a:cubicBezTo>
                      <a:pt x="409602" y="58078"/>
                      <a:pt x="409927" y="57960"/>
                      <a:pt x="410252" y="57812"/>
                    </a:cubicBezTo>
                    <a:cubicBezTo>
                      <a:pt x="410902" y="57546"/>
                      <a:pt x="411552" y="57280"/>
                      <a:pt x="412202" y="57015"/>
                    </a:cubicBezTo>
                    <a:cubicBezTo>
                      <a:pt x="412763" y="56749"/>
                      <a:pt x="413620" y="56424"/>
                      <a:pt x="414388" y="56099"/>
                    </a:cubicBezTo>
                    <a:cubicBezTo>
                      <a:pt x="415156" y="55774"/>
                      <a:pt x="415895" y="55449"/>
                      <a:pt x="416663" y="55094"/>
                    </a:cubicBezTo>
                    <a:cubicBezTo>
                      <a:pt x="418140" y="54415"/>
                      <a:pt x="419587" y="53676"/>
                      <a:pt x="420976" y="52938"/>
                    </a:cubicBezTo>
                    <a:cubicBezTo>
                      <a:pt x="421331" y="52760"/>
                      <a:pt x="421656" y="52553"/>
                      <a:pt x="422010" y="52376"/>
                    </a:cubicBezTo>
                    <a:cubicBezTo>
                      <a:pt x="422099" y="52317"/>
                      <a:pt x="422158" y="52288"/>
                      <a:pt x="422217" y="52258"/>
                    </a:cubicBezTo>
                    <a:lnTo>
                      <a:pt x="422394" y="52140"/>
                    </a:lnTo>
                    <a:lnTo>
                      <a:pt x="422749" y="51874"/>
                    </a:lnTo>
                    <a:cubicBezTo>
                      <a:pt x="423251" y="51519"/>
                      <a:pt x="423635" y="51194"/>
                      <a:pt x="424374" y="50781"/>
                    </a:cubicBezTo>
                    <a:cubicBezTo>
                      <a:pt x="425703" y="49983"/>
                      <a:pt x="426944" y="49185"/>
                      <a:pt x="428155" y="48358"/>
                    </a:cubicBezTo>
                    <a:cubicBezTo>
                      <a:pt x="430519" y="46704"/>
                      <a:pt x="432794" y="44902"/>
                      <a:pt x="434744" y="43040"/>
                    </a:cubicBezTo>
                    <a:cubicBezTo>
                      <a:pt x="435068" y="42627"/>
                      <a:pt x="435393" y="42213"/>
                      <a:pt x="435718" y="41770"/>
                    </a:cubicBezTo>
                    <a:cubicBezTo>
                      <a:pt x="435896" y="41563"/>
                      <a:pt x="436043" y="41327"/>
                      <a:pt x="436191" y="41120"/>
                    </a:cubicBezTo>
                    <a:cubicBezTo>
                      <a:pt x="436398" y="40884"/>
                      <a:pt x="436634" y="40647"/>
                      <a:pt x="436841" y="40411"/>
                    </a:cubicBezTo>
                    <a:cubicBezTo>
                      <a:pt x="437698" y="39466"/>
                      <a:pt x="438496" y="38520"/>
                      <a:pt x="439234" y="37545"/>
                    </a:cubicBezTo>
                    <a:cubicBezTo>
                      <a:pt x="440682" y="35595"/>
                      <a:pt x="441864" y="33586"/>
                      <a:pt x="442720" y="31548"/>
                    </a:cubicBezTo>
                    <a:cubicBezTo>
                      <a:pt x="444463" y="27471"/>
                      <a:pt x="444966" y="23276"/>
                      <a:pt x="444050" y="19169"/>
                    </a:cubicBezTo>
                    <a:cubicBezTo>
                      <a:pt x="443134" y="15062"/>
                      <a:pt x="440830" y="11517"/>
                      <a:pt x="437521" y="8592"/>
                    </a:cubicBezTo>
                    <a:cubicBezTo>
                      <a:pt x="435866" y="7145"/>
                      <a:pt x="433946" y="5845"/>
                      <a:pt x="431789" y="4692"/>
                    </a:cubicBezTo>
                    <a:cubicBezTo>
                      <a:pt x="430726" y="4131"/>
                      <a:pt x="429573" y="3599"/>
                      <a:pt x="428421" y="3127"/>
                    </a:cubicBezTo>
                    <a:cubicBezTo>
                      <a:pt x="428126" y="3008"/>
                      <a:pt x="427830" y="2890"/>
                      <a:pt x="427535" y="2772"/>
                    </a:cubicBezTo>
                    <a:cubicBezTo>
                      <a:pt x="427180" y="2683"/>
                      <a:pt x="426796" y="2595"/>
                      <a:pt x="426442" y="2477"/>
                    </a:cubicBezTo>
                    <a:cubicBezTo>
                      <a:pt x="425703" y="2299"/>
                      <a:pt x="424905" y="2122"/>
                      <a:pt x="424108" y="1974"/>
                    </a:cubicBezTo>
                    <a:cubicBezTo>
                      <a:pt x="421567" y="1265"/>
                      <a:pt x="418908" y="704"/>
                      <a:pt x="415983" y="379"/>
                    </a:cubicBezTo>
                    <a:cubicBezTo>
                      <a:pt x="414536" y="202"/>
                      <a:pt x="413058" y="113"/>
                      <a:pt x="411552" y="24"/>
                    </a:cubicBezTo>
                    <a:cubicBezTo>
                      <a:pt x="410872" y="-35"/>
                      <a:pt x="409838" y="24"/>
                      <a:pt x="408922" y="84"/>
                    </a:cubicBezTo>
                    <a:cubicBezTo>
                      <a:pt x="408449" y="113"/>
                      <a:pt x="407977" y="143"/>
                      <a:pt x="407504" y="172"/>
                    </a:cubicBezTo>
                    <a:cubicBezTo>
                      <a:pt x="407120" y="172"/>
                      <a:pt x="406736" y="202"/>
                      <a:pt x="406352" y="231"/>
                    </a:cubicBezTo>
                    <a:cubicBezTo>
                      <a:pt x="404786" y="320"/>
                      <a:pt x="403191" y="438"/>
                      <a:pt x="401595" y="615"/>
                    </a:cubicBezTo>
                    <a:cubicBezTo>
                      <a:pt x="400798" y="704"/>
                      <a:pt x="399970" y="822"/>
                      <a:pt x="399173" y="940"/>
                    </a:cubicBezTo>
                    <a:cubicBezTo>
                      <a:pt x="398345" y="1059"/>
                      <a:pt x="397607" y="1177"/>
                      <a:pt x="396573" y="1383"/>
                    </a:cubicBezTo>
                    <a:cubicBezTo>
                      <a:pt x="395598" y="1590"/>
                      <a:pt x="394652" y="1797"/>
                      <a:pt x="393678" y="2033"/>
                    </a:cubicBezTo>
                    <a:cubicBezTo>
                      <a:pt x="393205" y="2152"/>
                      <a:pt x="392703" y="2270"/>
                      <a:pt x="392200" y="2388"/>
                    </a:cubicBezTo>
                    <a:cubicBezTo>
                      <a:pt x="391757" y="2506"/>
                      <a:pt x="391314" y="2624"/>
                      <a:pt x="390900" y="2743"/>
                    </a:cubicBezTo>
                    <a:cubicBezTo>
                      <a:pt x="389216" y="3186"/>
                      <a:pt x="387562" y="3688"/>
                      <a:pt x="385848" y="4279"/>
                    </a:cubicBezTo>
                    <a:lnTo>
                      <a:pt x="383514" y="5047"/>
                    </a:lnTo>
                    <a:lnTo>
                      <a:pt x="382362" y="5431"/>
                    </a:lnTo>
                    <a:lnTo>
                      <a:pt x="381742" y="5638"/>
                    </a:lnTo>
                    <a:lnTo>
                      <a:pt x="381092" y="5874"/>
                    </a:lnTo>
                    <a:lnTo>
                      <a:pt x="376040" y="7676"/>
                    </a:lnTo>
                    <a:lnTo>
                      <a:pt x="366527" y="11133"/>
                    </a:lnTo>
                    <a:lnTo>
                      <a:pt x="357516" y="14678"/>
                    </a:lnTo>
                    <a:lnTo>
                      <a:pt x="356245" y="15180"/>
                    </a:lnTo>
                    <a:lnTo>
                      <a:pt x="354857" y="15712"/>
                    </a:lnTo>
                    <a:cubicBezTo>
                      <a:pt x="353941" y="16067"/>
                      <a:pt x="353084" y="16421"/>
                      <a:pt x="352287" y="16776"/>
                    </a:cubicBezTo>
                    <a:lnTo>
                      <a:pt x="347855" y="18637"/>
                    </a:lnTo>
                    <a:lnTo>
                      <a:pt x="343335" y="20528"/>
                    </a:lnTo>
                    <a:cubicBezTo>
                      <a:pt x="341739" y="21207"/>
                      <a:pt x="340026" y="21916"/>
                      <a:pt x="338194" y="22744"/>
                    </a:cubicBezTo>
                    <a:lnTo>
                      <a:pt x="329213" y="26791"/>
                    </a:lnTo>
                    <a:lnTo>
                      <a:pt x="328090" y="27293"/>
                    </a:lnTo>
                    <a:lnTo>
                      <a:pt x="326968" y="27825"/>
                    </a:lnTo>
                    <a:lnTo>
                      <a:pt x="324722" y="28889"/>
                    </a:lnTo>
                    <a:lnTo>
                      <a:pt x="320232" y="31046"/>
                    </a:lnTo>
                    <a:lnTo>
                      <a:pt x="315652" y="33232"/>
                    </a:lnTo>
                    <a:cubicBezTo>
                      <a:pt x="315180" y="33439"/>
                      <a:pt x="314736" y="33675"/>
                      <a:pt x="314293" y="33911"/>
                    </a:cubicBezTo>
                    <a:lnTo>
                      <a:pt x="313052" y="34532"/>
                    </a:lnTo>
                    <a:lnTo>
                      <a:pt x="310896" y="35625"/>
                    </a:lnTo>
                    <a:lnTo>
                      <a:pt x="301796" y="40293"/>
                    </a:lnTo>
                    <a:lnTo>
                      <a:pt x="293140" y="44990"/>
                    </a:lnTo>
                    <a:lnTo>
                      <a:pt x="290983" y="46172"/>
                    </a:lnTo>
                    <a:cubicBezTo>
                      <a:pt x="290274" y="46556"/>
                      <a:pt x="289535" y="46999"/>
                      <a:pt x="288797" y="47413"/>
                    </a:cubicBezTo>
                    <a:lnTo>
                      <a:pt x="284424" y="49924"/>
                    </a:lnTo>
                    <a:cubicBezTo>
                      <a:pt x="281500" y="51579"/>
                      <a:pt x="278575" y="53351"/>
                      <a:pt x="275650" y="55065"/>
                    </a:cubicBezTo>
                    <a:lnTo>
                      <a:pt x="273464" y="56365"/>
                    </a:lnTo>
                    <a:cubicBezTo>
                      <a:pt x="272725" y="56808"/>
                      <a:pt x="272016" y="57221"/>
                      <a:pt x="271307" y="57694"/>
                    </a:cubicBezTo>
                    <a:lnTo>
                      <a:pt x="267023" y="60353"/>
                    </a:lnTo>
                    <a:cubicBezTo>
                      <a:pt x="265605" y="61239"/>
                      <a:pt x="264157" y="62126"/>
                      <a:pt x="262739" y="63042"/>
                    </a:cubicBezTo>
                    <a:lnTo>
                      <a:pt x="258485" y="65789"/>
                    </a:lnTo>
                    <a:lnTo>
                      <a:pt x="254260" y="68537"/>
                    </a:lnTo>
                    <a:lnTo>
                      <a:pt x="250065" y="71343"/>
                    </a:lnTo>
                    <a:lnTo>
                      <a:pt x="245870" y="74150"/>
                    </a:lnTo>
                    <a:lnTo>
                      <a:pt x="241733" y="77045"/>
                    </a:lnTo>
                    <a:cubicBezTo>
                      <a:pt x="197654" y="107889"/>
                      <a:pt x="158095" y="144878"/>
                      <a:pt x="124651" y="186535"/>
                    </a:cubicBezTo>
                    <a:cubicBezTo>
                      <a:pt x="107900" y="207363"/>
                      <a:pt x="92685" y="229314"/>
                      <a:pt x="79065" y="252211"/>
                    </a:cubicBezTo>
                    <a:cubicBezTo>
                      <a:pt x="72270" y="263644"/>
                      <a:pt x="65859" y="275344"/>
                      <a:pt x="59891" y="287220"/>
                    </a:cubicBezTo>
                    <a:cubicBezTo>
                      <a:pt x="53923" y="299097"/>
                      <a:pt x="48369" y="311180"/>
                      <a:pt x="43258" y="323412"/>
                    </a:cubicBezTo>
                    <a:cubicBezTo>
                      <a:pt x="33036" y="347903"/>
                      <a:pt x="24527" y="373075"/>
                      <a:pt x="17880" y="398689"/>
                    </a:cubicBezTo>
                    <a:cubicBezTo>
                      <a:pt x="14541" y="411482"/>
                      <a:pt x="11675" y="424422"/>
                      <a:pt x="9282" y="437392"/>
                    </a:cubicBezTo>
                    <a:cubicBezTo>
                      <a:pt x="8632" y="440612"/>
                      <a:pt x="8130" y="443921"/>
                      <a:pt x="7569" y="447171"/>
                    </a:cubicBezTo>
                    <a:cubicBezTo>
                      <a:pt x="6978" y="450450"/>
                      <a:pt x="6505" y="453700"/>
                      <a:pt x="6003" y="456950"/>
                    </a:cubicBezTo>
                    <a:lnTo>
                      <a:pt x="5619" y="459402"/>
                    </a:lnTo>
                    <a:lnTo>
                      <a:pt x="5442" y="460613"/>
                    </a:lnTo>
                    <a:lnTo>
                      <a:pt x="5294" y="461825"/>
                    </a:lnTo>
                    <a:lnTo>
                      <a:pt x="4674" y="466670"/>
                    </a:lnTo>
                    <a:lnTo>
                      <a:pt x="4024" y="471545"/>
                    </a:lnTo>
                    <a:cubicBezTo>
                      <a:pt x="3905" y="472401"/>
                      <a:pt x="3787" y="473229"/>
                      <a:pt x="3699" y="474085"/>
                    </a:cubicBezTo>
                    <a:lnTo>
                      <a:pt x="3433" y="476626"/>
                    </a:lnTo>
                    <a:lnTo>
                      <a:pt x="2428" y="486169"/>
                    </a:lnTo>
                    <a:lnTo>
                      <a:pt x="2162" y="488975"/>
                    </a:lnTo>
                    <a:lnTo>
                      <a:pt x="1985" y="491369"/>
                    </a:lnTo>
                    <a:lnTo>
                      <a:pt x="1601" y="496273"/>
                    </a:lnTo>
                    <a:lnTo>
                      <a:pt x="1217" y="501177"/>
                    </a:lnTo>
                    <a:cubicBezTo>
                      <a:pt x="1099" y="502802"/>
                      <a:pt x="1040" y="504427"/>
                      <a:pt x="951" y="506052"/>
                    </a:cubicBezTo>
                    <a:lnTo>
                      <a:pt x="685" y="510897"/>
                    </a:lnTo>
                    <a:lnTo>
                      <a:pt x="537" y="513349"/>
                    </a:lnTo>
                    <a:cubicBezTo>
                      <a:pt x="537" y="513763"/>
                      <a:pt x="478" y="514147"/>
                      <a:pt x="478" y="514620"/>
                    </a:cubicBezTo>
                    <a:lnTo>
                      <a:pt x="419" y="515949"/>
                    </a:lnTo>
                    <a:lnTo>
                      <a:pt x="124" y="525699"/>
                    </a:lnTo>
                    <a:lnTo>
                      <a:pt x="35" y="528239"/>
                    </a:lnTo>
                    <a:cubicBezTo>
                      <a:pt x="35" y="528682"/>
                      <a:pt x="35" y="529155"/>
                      <a:pt x="35" y="529598"/>
                    </a:cubicBezTo>
                    <a:lnTo>
                      <a:pt x="35" y="530839"/>
                    </a:lnTo>
                    <a:cubicBezTo>
                      <a:pt x="35" y="530839"/>
                      <a:pt x="6" y="535684"/>
                      <a:pt x="6" y="535684"/>
                    </a:cubicBezTo>
                    <a:cubicBezTo>
                      <a:pt x="-24" y="542243"/>
                      <a:pt x="65" y="548831"/>
                      <a:pt x="242" y="555390"/>
                    </a:cubicBezTo>
                    <a:cubicBezTo>
                      <a:pt x="656" y="568537"/>
                      <a:pt x="1512" y="581655"/>
                      <a:pt x="2842" y="594683"/>
                    </a:cubicBezTo>
                    <a:cubicBezTo>
                      <a:pt x="4171" y="607742"/>
                      <a:pt x="5944" y="620741"/>
                      <a:pt x="8189" y="633652"/>
                    </a:cubicBezTo>
                    <a:cubicBezTo>
                      <a:pt x="17141" y="685294"/>
                      <a:pt x="33302" y="735460"/>
                      <a:pt x="56080" y="782287"/>
                    </a:cubicBezTo>
                    <a:cubicBezTo>
                      <a:pt x="67484" y="805686"/>
                      <a:pt x="80513" y="828257"/>
                      <a:pt x="95048" y="849736"/>
                    </a:cubicBezTo>
                    <a:cubicBezTo>
                      <a:pt x="109613" y="871214"/>
                      <a:pt x="125656" y="891629"/>
                      <a:pt x="143057" y="910744"/>
                    </a:cubicBezTo>
                    <a:cubicBezTo>
                      <a:pt x="177830" y="949032"/>
                      <a:pt x="217921" y="982210"/>
                      <a:pt x="261676" y="1009125"/>
                    </a:cubicBezTo>
                    <a:cubicBezTo>
                      <a:pt x="219251" y="980142"/>
                      <a:pt x="181050" y="945280"/>
                      <a:pt x="148582" y="905928"/>
                    </a:cubicBezTo>
                    <a:cubicBezTo>
                      <a:pt x="132333" y="886252"/>
                      <a:pt x="117531" y="865453"/>
                      <a:pt x="104266" y="843768"/>
                    </a:cubicBezTo>
                    <a:cubicBezTo>
                      <a:pt x="91030" y="822053"/>
                      <a:pt x="79360" y="799452"/>
                      <a:pt x="69375" y="776171"/>
                    </a:cubicBezTo>
                    <a:cubicBezTo>
                      <a:pt x="49403" y="729610"/>
                      <a:pt x="36108" y="680331"/>
                      <a:pt x="29874" y="630372"/>
                    </a:cubicBezTo>
                    <a:cubicBezTo>
                      <a:pt x="28309" y="617875"/>
                      <a:pt x="27186" y="605349"/>
                      <a:pt x="26536" y="592793"/>
                    </a:cubicBezTo>
                    <a:cubicBezTo>
                      <a:pt x="25856" y="580236"/>
                      <a:pt x="25620" y="567680"/>
                      <a:pt x="25827" y="555154"/>
                    </a:cubicBezTo>
                    <a:cubicBezTo>
                      <a:pt x="25945" y="548890"/>
                      <a:pt x="26152" y="542627"/>
                      <a:pt x="26477" y="536364"/>
                    </a:cubicBezTo>
                    <a:lnTo>
                      <a:pt x="26743" y="531578"/>
                    </a:lnTo>
                    <a:lnTo>
                      <a:pt x="26802" y="530396"/>
                    </a:lnTo>
                    <a:cubicBezTo>
                      <a:pt x="26802" y="530041"/>
                      <a:pt x="26831" y="529687"/>
                      <a:pt x="26861" y="529332"/>
                    </a:cubicBezTo>
                    <a:lnTo>
                      <a:pt x="27038" y="527058"/>
                    </a:lnTo>
                    <a:lnTo>
                      <a:pt x="27777" y="517574"/>
                    </a:lnTo>
                    <a:lnTo>
                      <a:pt x="27865" y="516481"/>
                    </a:lnTo>
                    <a:cubicBezTo>
                      <a:pt x="27865" y="516126"/>
                      <a:pt x="27954" y="515713"/>
                      <a:pt x="27984" y="515329"/>
                    </a:cubicBezTo>
                    <a:lnTo>
                      <a:pt x="28220" y="512995"/>
                    </a:lnTo>
                    <a:lnTo>
                      <a:pt x="28722" y="508268"/>
                    </a:lnTo>
                    <a:cubicBezTo>
                      <a:pt x="28899" y="506702"/>
                      <a:pt x="29047" y="505106"/>
                      <a:pt x="29224" y="503541"/>
                    </a:cubicBezTo>
                    <a:lnTo>
                      <a:pt x="29815" y="498873"/>
                    </a:lnTo>
                    <a:lnTo>
                      <a:pt x="30406" y="494205"/>
                    </a:lnTo>
                    <a:lnTo>
                      <a:pt x="30702" y="491812"/>
                    </a:lnTo>
                    <a:lnTo>
                      <a:pt x="30997" y="489832"/>
                    </a:lnTo>
                    <a:lnTo>
                      <a:pt x="32445" y="480290"/>
                    </a:lnTo>
                    <a:lnTo>
                      <a:pt x="32799" y="478044"/>
                    </a:lnTo>
                    <a:cubicBezTo>
                      <a:pt x="32917" y="477306"/>
                      <a:pt x="33065" y="476567"/>
                      <a:pt x="33183" y="475828"/>
                    </a:cubicBezTo>
                    <a:lnTo>
                      <a:pt x="34011" y="471190"/>
                    </a:lnTo>
                    <a:lnTo>
                      <a:pt x="34838" y="466493"/>
                    </a:lnTo>
                    <a:lnTo>
                      <a:pt x="35045" y="465311"/>
                    </a:lnTo>
                    <a:lnTo>
                      <a:pt x="35281" y="464159"/>
                    </a:lnTo>
                    <a:lnTo>
                      <a:pt x="35754" y="461854"/>
                    </a:lnTo>
                    <a:cubicBezTo>
                      <a:pt x="36374" y="458782"/>
                      <a:pt x="36965" y="455709"/>
                      <a:pt x="37674" y="452696"/>
                    </a:cubicBezTo>
                    <a:cubicBezTo>
                      <a:pt x="38354" y="449653"/>
                      <a:pt x="38974" y="446639"/>
                      <a:pt x="39713" y="443596"/>
                    </a:cubicBezTo>
                    <a:cubicBezTo>
                      <a:pt x="42549" y="431454"/>
                      <a:pt x="45828" y="419429"/>
                      <a:pt x="49551" y="407523"/>
                    </a:cubicBezTo>
                    <a:cubicBezTo>
                      <a:pt x="56937" y="383740"/>
                      <a:pt x="66036" y="360519"/>
                      <a:pt x="76672" y="338095"/>
                    </a:cubicBezTo>
                    <a:cubicBezTo>
                      <a:pt x="81990" y="326868"/>
                      <a:pt x="87721" y="315878"/>
                      <a:pt x="93807" y="305065"/>
                    </a:cubicBezTo>
                    <a:cubicBezTo>
                      <a:pt x="99893" y="294281"/>
                      <a:pt x="106363" y="283705"/>
                      <a:pt x="113188" y="273394"/>
                    </a:cubicBezTo>
                    <a:cubicBezTo>
                      <a:pt x="126837" y="252743"/>
                      <a:pt x="141905" y="233096"/>
                      <a:pt x="158243" y="214661"/>
                    </a:cubicBezTo>
                    <a:cubicBezTo>
                      <a:pt x="190918" y="177701"/>
                      <a:pt x="228734" y="145617"/>
                      <a:pt x="270155" y="119500"/>
                    </a:cubicBezTo>
                    <a:lnTo>
                      <a:pt x="274025" y="117048"/>
                    </a:lnTo>
                    <a:lnTo>
                      <a:pt x="277954" y="114684"/>
                    </a:lnTo>
                    <a:lnTo>
                      <a:pt x="281884" y="112321"/>
                    </a:lnTo>
                    <a:lnTo>
                      <a:pt x="285842" y="110016"/>
                    </a:lnTo>
                    <a:lnTo>
                      <a:pt x="289801" y="107712"/>
                    </a:lnTo>
                    <a:cubicBezTo>
                      <a:pt x="291131" y="106944"/>
                      <a:pt x="292460" y="106235"/>
                      <a:pt x="293790" y="105467"/>
                    </a:cubicBezTo>
                    <a:lnTo>
                      <a:pt x="297778" y="103251"/>
                    </a:lnTo>
                    <a:cubicBezTo>
                      <a:pt x="298458" y="102867"/>
                      <a:pt x="299108" y="102512"/>
                      <a:pt x="299787" y="102158"/>
                    </a:cubicBezTo>
                    <a:lnTo>
                      <a:pt x="301796" y="101094"/>
                    </a:lnTo>
                    <a:cubicBezTo>
                      <a:pt x="304485" y="99676"/>
                      <a:pt x="307114" y="98258"/>
                      <a:pt x="309862" y="96869"/>
                    </a:cubicBezTo>
                    <a:lnTo>
                      <a:pt x="313939" y="94772"/>
                    </a:lnTo>
                    <a:cubicBezTo>
                      <a:pt x="314618" y="94417"/>
                      <a:pt x="315268" y="94063"/>
                      <a:pt x="315977" y="93738"/>
                    </a:cubicBezTo>
                    <a:lnTo>
                      <a:pt x="318104" y="92704"/>
                    </a:lnTo>
                    <a:lnTo>
                      <a:pt x="326554" y="88627"/>
                    </a:lnTo>
                    <a:lnTo>
                      <a:pt x="334797" y="84904"/>
                    </a:lnTo>
                    <a:lnTo>
                      <a:pt x="336983" y="83900"/>
                    </a:lnTo>
                    <a:lnTo>
                      <a:pt x="337928" y="83486"/>
                    </a:lnTo>
                    <a:cubicBezTo>
                      <a:pt x="338194" y="83368"/>
                      <a:pt x="338460" y="83250"/>
                      <a:pt x="338726" y="83131"/>
                    </a:cubicBezTo>
                    <a:lnTo>
                      <a:pt x="342921" y="81359"/>
                    </a:lnTo>
                    <a:lnTo>
                      <a:pt x="347205" y="79557"/>
                    </a:lnTo>
                    <a:lnTo>
                      <a:pt x="349332" y="78641"/>
                    </a:lnTo>
                    <a:lnTo>
                      <a:pt x="350396" y="78198"/>
                    </a:lnTo>
                    <a:lnTo>
                      <a:pt x="351489" y="77754"/>
                    </a:lnTo>
                    <a:lnTo>
                      <a:pt x="360234" y="74298"/>
                    </a:lnTo>
                    <a:cubicBezTo>
                      <a:pt x="361357" y="73855"/>
                      <a:pt x="362627" y="73382"/>
                      <a:pt x="364015" y="72880"/>
                    </a:cubicBezTo>
                    <a:lnTo>
                      <a:pt x="368477" y="71255"/>
                    </a:lnTo>
                    <a:lnTo>
                      <a:pt x="372997" y="69600"/>
                    </a:lnTo>
                    <a:lnTo>
                      <a:pt x="374917" y="68921"/>
                    </a:lnTo>
                    <a:lnTo>
                      <a:pt x="376778" y="68300"/>
                    </a:lnTo>
                    <a:lnTo>
                      <a:pt x="385848" y="65228"/>
                    </a:lnTo>
                    <a:lnTo>
                      <a:pt x="394564" y="62510"/>
                    </a:lnTo>
                    <a:lnTo>
                      <a:pt x="398641" y="61269"/>
                    </a:lnTo>
                    <a:lnTo>
                      <a:pt x="399143" y="61121"/>
                    </a:lnTo>
                    <a:cubicBezTo>
                      <a:pt x="399320" y="61062"/>
                      <a:pt x="399468" y="61033"/>
                      <a:pt x="399675" y="60973"/>
                    </a:cubicBezTo>
                    <a:lnTo>
                      <a:pt x="400827" y="60648"/>
                    </a:lnTo>
                    <a:lnTo>
                      <a:pt x="403102" y="59999"/>
                    </a:lnTo>
                    <a:close/>
                  </a:path>
                </a:pathLst>
              </a:custGeom>
              <a:solidFill>
                <a:srgbClr val="761671"/>
              </a:solidFill>
              <a:ln w="2951"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grpSp>
        <p:grpSp>
          <p:nvGrpSpPr>
            <p:cNvPr id="28" name="Group 27">
              <a:extLst>
                <a:ext uri="{FF2B5EF4-FFF2-40B4-BE49-F238E27FC236}">
                  <a16:creationId xmlns:a16="http://schemas.microsoft.com/office/drawing/2014/main" id="{F4C8CB24-9EAF-34FD-5AE4-3D5B6C3412D5}"/>
                </a:ext>
                <a:ext uri="{C183D7F6-B498-43B3-948B-1728B52AA6E4}">
                  <adec:decorative xmlns:adec="http://schemas.microsoft.com/office/drawing/2017/decorative" val="1"/>
                </a:ext>
              </a:extLst>
            </p:cNvPr>
            <p:cNvGrpSpPr/>
            <p:nvPr userDrawn="1"/>
          </p:nvGrpSpPr>
          <p:grpSpPr>
            <a:xfrm>
              <a:off x="2851634" y="627773"/>
              <a:ext cx="3259371" cy="3077764"/>
              <a:chOff x="590055" y="338861"/>
              <a:chExt cx="2869187" cy="2709320"/>
            </a:xfrm>
          </p:grpSpPr>
          <p:sp>
            <p:nvSpPr>
              <p:cNvPr id="29" name="Freeform: Shape 28">
                <a:extLst>
                  <a:ext uri="{FF2B5EF4-FFF2-40B4-BE49-F238E27FC236}">
                    <a16:creationId xmlns:a16="http://schemas.microsoft.com/office/drawing/2014/main" id="{39EC4275-ABC3-C227-FA64-A5AFFEA94174}"/>
                  </a:ext>
                </a:extLst>
              </p:cNvPr>
              <p:cNvSpPr/>
              <p:nvPr/>
            </p:nvSpPr>
            <p:spPr>
              <a:xfrm>
                <a:off x="2335768" y="338861"/>
                <a:ext cx="1123474" cy="2557414"/>
              </a:xfrm>
              <a:custGeom>
                <a:avLst/>
                <a:gdLst>
                  <a:gd name="connsiteX0" fmla="*/ 159123 w 365556"/>
                  <a:gd name="connsiteY0" fmla="*/ 780431 h 832132"/>
                  <a:gd name="connsiteX1" fmla="*/ 155696 w 365556"/>
                  <a:gd name="connsiteY1" fmla="*/ 783060 h 832132"/>
                  <a:gd name="connsiteX2" fmla="*/ 154898 w 365556"/>
                  <a:gd name="connsiteY2" fmla="*/ 783710 h 832132"/>
                  <a:gd name="connsiteX3" fmla="*/ 154248 w 365556"/>
                  <a:gd name="connsiteY3" fmla="*/ 784271 h 832132"/>
                  <a:gd name="connsiteX4" fmla="*/ 152978 w 365556"/>
                  <a:gd name="connsiteY4" fmla="*/ 785453 h 832132"/>
                  <a:gd name="connsiteX5" fmla="*/ 151530 w 365556"/>
                  <a:gd name="connsiteY5" fmla="*/ 786783 h 832132"/>
                  <a:gd name="connsiteX6" fmla="*/ 150053 w 365556"/>
                  <a:gd name="connsiteY6" fmla="*/ 788201 h 832132"/>
                  <a:gd name="connsiteX7" fmla="*/ 147306 w 365556"/>
                  <a:gd name="connsiteY7" fmla="*/ 791126 h 832132"/>
                  <a:gd name="connsiteX8" fmla="*/ 146656 w 365556"/>
                  <a:gd name="connsiteY8" fmla="*/ 791864 h 832132"/>
                  <a:gd name="connsiteX9" fmla="*/ 146538 w 365556"/>
                  <a:gd name="connsiteY9" fmla="*/ 792041 h 832132"/>
                  <a:gd name="connsiteX10" fmla="*/ 146419 w 365556"/>
                  <a:gd name="connsiteY10" fmla="*/ 792189 h 832132"/>
                  <a:gd name="connsiteX11" fmla="*/ 146213 w 365556"/>
                  <a:gd name="connsiteY11" fmla="*/ 792485 h 832132"/>
                  <a:gd name="connsiteX12" fmla="*/ 145238 w 365556"/>
                  <a:gd name="connsiteY12" fmla="*/ 793785 h 832132"/>
                  <a:gd name="connsiteX13" fmla="*/ 142992 w 365556"/>
                  <a:gd name="connsiteY13" fmla="*/ 796739 h 832132"/>
                  <a:gd name="connsiteX14" fmla="*/ 139358 w 365556"/>
                  <a:gd name="connsiteY14" fmla="*/ 802766 h 832132"/>
                  <a:gd name="connsiteX15" fmla="*/ 138945 w 365556"/>
                  <a:gd name="connsiteY15" fmla="*/ 804036 h 832132"/>
                  <a:gd name="connsiteX16" fmla="*/ 138738 w 365556"/>
                  <a:gd name="connsiteY16" fmla="*/ 804686 h 832132"/>
                  <a:gd name="connsiteX17" fmla="*/ 138413 w 365556"/>
                  <a:gd name="connsiteY17" fmla="*/ 805425 h 832132"/>
                  <a:gd name="connsiteX18" fmla="*/ 137379 w 365556"/>
                  <a:gd name="connsiteY18" fmla="*/ 808350 h 832132"/>
                  <a:gd name="connsiteX19" fmla="*/ 136345 w 365556"/>
                  <a:gd name="connsiteY19" fmla="*/ 814022 h 832132"/>
                  <a:gd name="connsiteX20" fmla="*/ 138827 w 365556"/>
                  <a:gd name="connsiteY20" fmla="*/ 824037 h 832132"/>
                  <a:gd name="connsiteX21" fmla="*/ 146922 w 365556"/>
                  <a:gd name="connsiteY21" fmla="*/ 830448 h 832132"/>
                  <a:gd name="connsiteX22" fmla="*/ 152505 w 365556"/>
                  <a:gd name="connsiteY22" fmla="*/ 831867 h 832132"/>
                  <a:gd name="connsiteX23" fmla="*/ 155578 w 365556"/>
                  <a:gd name="connsiteY23" fmla="*/ 832132 h 832132"/>
                  <a:gd name="connsiteX24" fmla="*/ 156376 w 365556"/>
                  <a:gd name="connsiteY24" fmla="*/ 832132 h 832132"/>
                  <a:gd name="connsiteX25" fmla="*/ 157321 w 365556"/>
                  <a:gd name="connsiteY25" fmla="*/ 832044 h 832132"/>
                  <a:gd name="connsiteX26" fmla="*/ 159271 w 365556"/>
                  <a:gd name="connsiteY26" fmla="*/ 831778 h 832132"/>
                  <a:gd name="connsiteX27" fmla="*/ 166066 w 365556"/>
                  <a:gd name="connsiteY27" fmla="*/ 830714 h 832132"/>
                  <a:gd name="connsiteX28" fmla="*/ 169611 w 365556"/>
                  <a:gd name="connsiteY28" fmla="*/ 829739 h 832132"/>
                  <a:gd name="connsiteX29" fmla="*/ 171650 w 365556"/>
                  <a:gd name="connsiteY29" fmla="*/ 828942 h 832132"/>
                  <a:gd name="connsiteX30" fmla="*/ 172713 w 365556"/>
                  <a:gd name="connsiteY30" fmla="*/ 828469 h 832132"/>
                  <a:gd name="connsiteX31" fmla="*/ 173600 w 365556"/>
                  <a:gd name="connsiteY31" fmla="*/ 828115 h 832132"/>
                  <a:gd name="connsiteX32" fmla="*/ 177204 w 365556"/>
                  <a:gd name="connsiteY32" fmla="*/ 826460 h 832132"/>
                  <a:gd name="connsiteX33" fmla="*/ 179006 w 365556"/>
                  <a:gd name="connsiteY33" fmla="*/ 825515 h 832132"/>
                  <a:gd name="connsiteX34" fmla="*/ 180897 w 365556"/>
                  <a:gd name="connsiteY34" fmla="*/ 824422 h 832132"/>
                  <a:gd name="connsiteX35" fmla="*/ 182965 w 365556"/>
                  <a:gd name="connsiteY35" fmla="*/ 823092 h 832132"/>
                  <a:gd name="connsiteX36" fmla="*/ 183999 w 365556"/>
                  <a:gd name="connsiteY36" fmla="*/ 822383 h 832132"/>
                  <a:gd name="connsiteX37" fmla="*/ 184915 w 365556"/>
                  <a:gd name="connsiteY37" fmla="*/ 821733 h 832132"/>
                  <a:gd name="connsiteX38" fmla="*/ 188431 w 365556"/>
                  <a:gd name="connsiteY38" fmla="*/ 819104 h 832132"/>
                  <a:gd name="connsiteX39" fmla="*/ 190026 w 365556"/>
                  <a:gd name="connsiteY39" fmla="*/ 817833 h 832132"/>
                  <a:gd name="connsiteX40" fmla="*/ 190824 w 365556"/>
                  <a:gd name="connsiteY40" fmla="*/ 817213 h 832132"/>
                  <a:gd name="connsiteX41" fmla="*/ 191237 w 365556"/>
                  <a:gd name="connsiteY41" fmla="*/ 816858 h 832132"/>
                  <a:gd name="connsiteX42" fmla="*/ 191681 w 365556"/>
                  <a:gd name="connsiteY42" fmla="*/ 816504 h 832132"/>
                  <a:gd name="connsiteX43" fmla="*/ 195108 w 365556"/>
                  <a:gd name="connsiteY43" fmla="*/ 813668 h 832132"/>
                  <a:gd name="connsiteX44" fmla="*/ 201548 w 365556"/>
                  <a:gd name="connsiteY44" fmla="*/ 808261 h 832132"/>
                  <a:gd name="connsiteX45" fmla="*/ 207575 w 365556"/>
                  <a:gd name="connsiteY45" fmla="*/ 802943 h 832132"/>
                  <a:gd name="connsiteX46" fmla="*/ 208432 w 365556"/>
                  <a:gd name="connsiteY46" fmla="*/ 802205 h 832132"/>
                  <a:gd name="connsiteX47" fmla="*/ 209348 w 365556"/>
                  <a:gd name="connsiteY47" fmla="*/ 801377 h 832132"/>
                  <a:gd name="connsiteX48" fmla="*/ 211061 w 365556"/>
                  <a:gd name="connsiteY48" fmla="*/ 799811 h 832132"/>
                  <a:gd name="connsiteX49" fmla="*/ 213986 w 365556"/>
                  <a:gd name="connsiteY49" fmla="*/ 797093 h 832132"/>
                  <a:gd name="connsiteX50" fmla="*/ 216970 w 365556"/>
                  <a:gd name="connsiteY50" fmla="*/ 794346 h 832132"/>
                  <a:gd name="connsiteX51" fmla="*/ 220338 w 365556"/>
                  <a:gd name="connsiteY51" fmla="*/ 791155 h 832132"/>
                  <a:gd name="connsiteX52" fmla="*/ 226188 w 365556"/>
                  <a:gd name="connsiteY52" fmla="*/ 785453 h 832132"/>
                  <a:gd name="connsiteX53" fmla="*/ 226926 w 365556"/>
                  <a:gd name="connsiteY53" fmla="*/ 784744 h 832132"/>
                  <a:gd name="connsiteX54" fmla="*/ 227635 w 365556"/>
                  <a:gd name="connsiteY54" fmla="*/ 784005 h 832132"/>
                  <a:gd name="connsiteX55" fmla="*/ 229083 w 365556"/>
                  <a:gd name="connsiteY55" fmla="*/ 782528 h 832132"/>
                  <a:gd name="connsiteX56" fmla="*/ 231978 w 365556"/>
                  <a:gd name="connsiteY56" fmla="*/ 779574 h 832132"/>
                  <a:gd name="connsiteX57" fmla="*/ 234933 w 365556"/>
                  <a:gd name="connsiteY57" fmla="*/ 776560 h 832132"/>
                  <a:gd name="connsiteX58" fmla="*/ 235819 w 365556"/>
                  <a:gd name="connsiteY58" fmla="*/ 775645 h 832132"/>
                  <a:gd name="connsiteX59" fmla="*/ 236587 w 365556"/>
                  <a:gd name="connsiteY59" fmla="*/ 774817 h 832132"/>
                  <a:gd name="connsiteX60" fmla="*/ 237946 w 365556"/>
                  <a:gd name="connsiteY60" fmla="*/ 773340 h 832132"/>
                  <a:gd name="connsiteX61" fmla="*/ 243737 w 365556"/>
                  <a:gd name="connsiteY61" fmla="*/ 767106 h 832132"/>
                  <a:gd name="connsiteX62" fmla="*/ 249173 w 365556"/>
                  <a:gd name="connsiteY62" fmla="*/ 760961 h 832132"/>
                  <a:gd name="connsiteX63" fmla="*/ 250532 w 365556"/>
                  <a:gd name="connsiteY63" fmla="*/ 759425 h 832132"/>
                  <a:gd name="connsiteX64" fmla="*/ 251891 w 365556"/>
                  <a:gd name="connsiteY64" fmla="*/ 757830 h 832132"/>
                  <a:gd name="connsiteX65" fmla="*/ 254609 w 365556"/>
                  <a:gd name="connsiteY65" fmla="*/ 754639 h 832132"/>
                  <a:gd name="connsiteX66" fmla="*/ 259986 w 365556"/>
                  <a:gd name="connsiteY66" fmla="*/ 748139 h 832132"/>
                  <a:gd name="connsiteX67" fmla="*/ 261315 w 365556"/>
                  <a:gd name="connsiteY67" fmla="*/ 746514 h 832132"/>
                  <a:gd name="connsiteX68" fmla="*/ 262645 w 365556"/>
                  <a:gd name="connsiteY68" fmla="*/ 744860 h 832132"/>
                  <a:gd name="connsiteX69" fmla="*/ 265245 w 365556"/>
                  <a:gd name="connsiteY69" fmla="*/ 741551 h 832132"/>
                  <a:gd name="connsiteX70" fmla="*/ 267815 w 365556"/>
                  <a:gd name="connsiteY70" fmla="*/ 738242 h 832132"/>
                  <a:gd name="connsiteX71" fmla="*/ 270356 w 365556"/>
                  <a:gd name="connsiteY71" fmla="*/ 734904 h 832132"/>
                  <a:gd name="connsiteX72" fmla="*/ 272867 w 365556"/>
                  <a:gd name="connsiteY72" fmla="*/ 731565 h 832132"/>
                  <a:gd name="connsiteX73" fmla="*/ 275319 w 365556"/>
                  <a:gd name="connsiteY73" fmla="*/ 728168 h 832132"/>
                  <a:gd name="connsiteX74" fmla="*/ 277771 w 365556"/>
                  <a:gd name="connsiteY74" fmla="*/ 724770 h 832132"/>
                  <a:gd name="connsiteX75" fmla="*/ 280164 w 365556"/>
                  <a:gd name="connsiteY75" fmla="*/ 721343 h 832132"/>
                  <a:gd name="connsiteX76" fmla="*/ 340404 w 365556"/>
                  <a:gd name="connsiteY76" fmla="*/ 602695 h 832132"/>
                  <a:gd name="connsiteX77" fmla="*/ 357333 w 365556"/>
                  <a:gd name="connsiteY77" fmla="*/ 538526 h 832132"/>
                  <a:gd name="connsiteX78" fmla="*/ 362355 w 365556"/>
                  <a:gd name="connsiteY78" fmla="*/ 505791 h 832132"/>
                  <a:gd name="connsiteX79" fmla="*/ 365044 w 365556"/>
                  <a:gd name="connsiteY79" fmla="*/ 472850 h 832132"/>
                  <a:gd name="connsiteX80" fmla="*/ 363449 w 365556"/>
                  <a:gd name="connsiteY80" fmla="*/ 406937 h 832132"/>
                  <a:gd name="connsiteX81" fmla="*/ 359165 w 365556"/>
                  <a:gd name="connsiteY81" fmla="*/ 374291 h 832132"/>
                  <a:gd name="connsiteX82" fmla="*/ 357717 w 365556"/>
                  <a:gd name="connsiteY82" fmla="*/ 366167 h 832132"/>
                  <a:gd name="connsiteX83" fmla="*/ 356151 w 365556"/>
                  <a:gd name="connsiteY83" fmla="*/ 358101 h 832132"/>
                  <a:gd name="connsiteX84" fmla="*/ 355738 w 365556"/>
                  <a:gd name="connsiteY84" fmla="*/ 356092 h 832132"/>
                  <a:gd name="connsiteX85" fmla="*/ 355531 w 365556"/>
                  <a:gd name="connsiteY85" fmla="*/ 355088 h 832132"/>
                  <a:gd name="connsiteX86" fmla="*/ 355324 w 365556"/>
                  <a:gd name="connsiteY86" fmla="*/ 354113 h 832132"/>
                  <a:gd name="connsiteX87" fmla="*/ 354438 w 365556"/>
                  <a:gd name="connsiteY87" fmla="*/ 350154 h 832132"/>
                  <a:gd name="connsiteX88" fmla="*/ 353551 w 365556"/>
                  <a:gd name="connsiteY88" fmla="*/ 346165 h 832132"/>
                  <a:gd name="connsiteX89" fmla="*/ 353079 w 365556"/>
                  <a:gd name="connsiteY89" fmla="*/ 344097 h 832132"/>
                  <a:gd name="connsiteX90" fmla="*/ 352576 w 365556"/>
                  <a:gd name="connsiteY90" fmla="*/ 342059 h 832132"/>
                  <a:gd name="connsiteX91" fmla="*/ 350656 w 365556"/>
                  <a:gd name="connsiteY91" fmla="*/ 334318 h 832132"/>
                  <a:gd name="connsiteX92" fmla="*/ 350065 w 365556"/>
                  <a:gd name="connsiteY92" fmla="*/ 332044 h 832132"/>
                  <a:gd name="connsiteX93" fmla="*/ 349533 w 365556"/>
                  <a:gd name="connsiteY93" fmla="*/ 330123 h 832132"/>
                  <a:gd name="connsiteX94" fmla="*/ 348440 w 365556"/>
                  <a:gd name="connsiteY94" fmla="*/ 326194 h 832132"/>
                  <a:gd name="connsiteX95" fmla="*/ 347347 w 365556"/>
                  <a:gd name="connsiteY95" fmla="*/ 322264 h 832132"/>
                  <a:gd name="connsiteX96" fmla="*/ 346195 w 365556"/>
                  <a:gd name="connsiteY96" fmla="*/ 318394 h 832132"/>
                  <a:gd name="connsiteX97" fmla="*/ 345013 w 365556"/>
                  <a:gd name="connsiteY97" fmla="*/ 314524 h 832132"/>
                  <a:gd name="connsiteX98" fmla="*/ 344422 w 365556"/>
                  <a:gd name="connsiteY98" fmla="*/ 312574 h 832132"/>
                  <a:gd name="connsiteX99" fmla="*/ 344127 w 365556"/>
                  <a:gd name="connsiteY99" fmla="*/ 311570 h 832132"/>
                  <a:gd name="connsiteX100" fmla="*/ 343802 w 365556"/>
                  <a:gd name="connsiteY100" fmla="*/ 310536 h 832132"/>
                  <a:gd name="connsiteX101" fmla="*/ 341261 w 365556"/>
                  <a:gd name="connsiteY101" fmla="*/ 302854 h 832132"/>
                  <a:gd name="connsiteX102" fmla="*/ 340611 w 365556"/>
                  <a:gd name="connsiteY102" fmla="*/ 300845 h 832132"/>
                  <a:gd name="connsiteX103" fmla="*/ 340227 w 365556"/>
                  <a:gd name="connsiteY103" fmla="*/ 299782 h 832132"/>
                  <a:gd name="connsiteX104" fmla="*/ 339873 w 365556"/>
                  <a:gd name="connsiteY104" fmla="*/ 298807 h 832132"/>
                  <a:gd name="connsiteX105" fmla="*/ 338514 w 365556"/>
                  <a:gd name="connsiteY105" fmla="*/ 295025 h 832132"/>
                  <a:gd name="connsiteX106" fmla="*/ 332723 w 365556"/>
                  <a:gd name="connsiteY106" fmla="*/ 279721 h 832132"/>
                  <a:gd name="connsiteX107" fmla="*/ 319546 w 365556"/>
                  <a:gd name="connsiteY107" fmla="*/ 249793 h 832132"/>
                  <a:gd name="connsiteX108" fmla="*/ 304331 w 365556"/>
                  <a:gd name="connsiteY108" fmla="*/ 220929 h 832132"/>
                  <a:gd name="connsiteX109" fmla="*/ 224770 w 365556"/>
                  <a:gd name="connsiteY109" fmla="*/ 118589 h 832132"/>
                  <a:gd name="connsiteX110" fmla="*/ 175225 w 365556"/>
                  <a:gd name="connsiteY110" fmla="*/ 77050 h 832132"/>
                  <a:gd name="connsiteX111" fmla="*/ 120450 w 365556"/>
                  <a:gd name="connsiteY111" fmla="*/ 43075 h 832132"/>
                  <a:gd name="connsiteX112" fmla="*/ 0 w 365556"/>
                  <a:gd name="connsiteY112" fmla="*/ 0 h 832132"/>
                  <a:gd name="connsiteX113" fmla="*/ 117496 w 365556"/>
                  <a:gd name="connsiteY113" fmla="*/ 48363 h 832132"/>
                  <a:gd name="connsiteX114" fmla="*/ 169700 w 365556"/>
                  <a:gd name="connsiteY114" fmla="*/ 84259 h 832132"/>
                  <a:gd name="connsiteX115" fmla="*/ 216113 w 365556"/>
                  <a:gd name="connsiteY115" fmla="*/ 127068 h 832132"/>
                  <a:gd name="connsiteX116" fmla="*/ 288319 w 365556"/>
                  <a:gd name="connsiteY116" fmla="*/ 229556 h 832132"/>
                  <a:gd name="connsiteX117" fmla="*/ 301584 w 365556"/>
                  <a:gd name="connsiteY117" fmla="*/ 257918 h 832132"/>
                  <a:gd name="connsiteX118" fmla="*/ 312810 w 365556"/>
                  <a:gd name="connsiteY118" fmla="*/ 287078 h 832132"/>
                  <a:gd name="connsiteX119" fmla="*/ 317626 w 365556"/>
                  <a:gd name="connsiteY119" fmla="*/ 301909 h 832132"/>
                  <a:gd name="connsiteX120" fmla="*/ 318778 w 365556"/>
                  <a:gd name="connsiteY120" fmla="*/ 305720 h 832132"/>
                  <a:gd name="connsiteX121" fmla="*/ 319074 w 365556"/>
                  <a:gd name="connsiteY121" fmla="*/ 306665 h 832132"/>
                  <a:gd name="connsiteX122" fmla="*/ 319310 w 365556"/>
                  <a:gd name="connsiteY122" fmla="*/ 307493 h 832132"/>
                  <a:gd name="connsiteX123" fmla="*/ 319812 w 365556"/>
                  <a:gd name="connsiteY123" fmla="*/ 309324 h 832132"/>
                  <a:gd name="connsiteX124" fmla="*/ 321910 w 365556"/>
                  <a:gd name="connsiteY124" fmla="*/ 316917 h 832132"/>
                  <a:gd name="connsiteX125" fmla="*/ 322146 w 365556"/>
                  <a:gd name="connsiteY125" fmla="*/ 317774 h 832132"/>
                  <a:gd name="connsiteX126" fmla="*/ 322383 w 365556"/>
                  <a:gd name="connsiteY126" fmla="*/ 318690 h 832132"/>
                  <a:gd name="connsiteX127" fmla="*/ 322855 w 365556"/>
                  <a:gd name="connsiteY127" fmla="*/ 320580 h 832132"/>
                  <a:gd name="connsiteX128" fmla="*/ 323830 w 365556"/>
                  <a:gd name="connsiteY128" fmla="*/ 324421 h 832132"/>
                  <a:gd name="connsiteX129" fmla="*/ 324776 w 365556"/>
                  <a:gd name="connsiteY129" fmla="*/ 328262 h 832132"/>
                  <a:gd name="connsiteX130" fmla="*/ 325632 w 365556"/>
                  <a:gd name="connsiteY130" fmla="*/ 332073 h 832132"/>
                  <a:gd name="connsiteX131" fmla="*/ 326489 w 365556"/>
                  <a:gd name="connsiteY131" fmla="*/ 335884 h 832132"/>
                  <a:gd name="connsiteX132" fmla="*/ 326932 w 365556"/>
                  <a:gd name="connsiteY132" fmla="*/ 337834 h 832132"/>
                  <a:gd name="connsiteX133" fmla="*/ 327287 w 365556"/>
                  <a:gd name="connsiteY133" fmla="*/ 339459 h 832132"/>
                  <a:gd name="connsiteX134" fmla="*/ 328853 w 365556"/>
                  <a:gd name="connsiteY134" fmla="*/ 347318 h 832132"/>
                  <a:gd name="connsiteX135" fmla="*/ 329207 w 365556"/>
                  <a:gd name="connsiteY135" fmla="*/ 349179 h 832132"/>
                  <a:gd name="connsiteX136" fmla="*/ 329532 w 365556"/>
                  <a:gd name="connsiteY136" fmla="*/ 351011 h 832132"/>
                  <a:gd name="connsiteX137" fmla="*/ 330212 w 365556"/>
                  <a:gd name="connsiteY137" fmla="*/ 354881 h 832132"/>
                  <a:gd name="connsiteX138" fmla="*/ 330891 w 365556"/>
                  <a:gd name="connsiteY138" fmla="*/ 358781 h 832132"/>
                  <a:gd name="connsiteX139" fmla="*/ 331068 w 365556"/>
                  <a:gd name="connsiteY139" fmla="*/ 359756 h 832132"/>
                  <a:gd name="connsiteX140" fmla="*/ 331216 w 365556"/>
                  <a:gd name="connsiteY140" fmla="*/ 360731 h 832132"/>
                  <a:gd name="connsiteX141" fmla="*/ 331512 w 365556"/>
                  <a:gd name="connsiteY141" fmla="*/ 362651 h 832132"/>
                  <a:gd name="connsiteX142" fmla="*/ 332605 w 365556"/>
                  <a:gd name="connsiteY142" fmla="*/ 370332 h 832132"/>
                  <a:gd name="connsiteX143" fmla="*/ 333580 w 365556"/>
                  <a:gd name="connsiteY143" fmla="*/ 378014 h 832132"/>
                  <a:gd name="connsiteX144" fmla="*/ 336150 w 365556"/>
                  <a:gd name="connsiteY144" fmla="*/ 408946 h 832132"/>
                  <a:gd name="connsiteX145" fmla="*/ 334702 w 365556"/>
                  <a:gd name="connsiteY145" fmla="*/ 470811 h 832132"/>
                  <a:gd name="connsiteX146" fmla="*/ 330714 w 365556"/>
                  <a:gd name="connsiteY146" fmla="*/ 501418 h 832132"/>
                  <a:gd name="connsiteX147" fmla="*/ 324598 w 365556"/>
                  <a:gd name="connsiteY147" fmla="*/ 531612 h 832132"/>
                  <a:gd name="connsiteX148" fmla="*/ 306133 w 365556"/>
                  <a:gd name="connsiteY148" fmla="*/ 590227 h 832132"/>
                  <a:gd name="connsiteX149" fmla="*/ 245864 w 365556"/>
                  <a:gd name="connsiteY149" fmla="*/ 696201 h 832132"/>
                  <a:gd name="connsiteX150" fmla="*/ 243530 w 365556"/>
                  <a:gd name="connsiteY150" fmla="*/ 699215 h 832132"/>
                  <a:gd name="connsiteX151" fmla="*/ 241137 w 365556"/>
                  <a:gd name="connsiteY151" fmla="*/ 702169 h 832132"/>
                  <a:gd name="connsiteX152" fmla="*/ 238744 w 365556"/>
                  <a:gd name="connsiteY152" fmla="*/ 705123 h 832132"/>
                  <a:gd name="connsiteX153" fmla="*/ 236321 w 365556"/>
                  <a:gd name="connsiteY153" fmla="*/ 708048 h 832132"/>
                  <a:gd name="connsiteX154" fmla="*/ 233899 w 365556"/>
                  <a:gd name="connsiteY154" fmla="*/ 710973 h 832132"/>
                  <a:gd name="connsiteX155" fmla="*/ 231417 w 365556"/>
                  <a:gd name="connsiteY155" fmla="*/ 713839 h 832132"/>
                  <a:gd name="connsiteX156" fmla="*/ 228935 w 365556"/>
                  <a:gd name="connsiteY156" fmla="*/ 716705 h 832132"/>
                  <a:gd name="connsiteX157" fmla="*/ 227695 w 365556"/>
                  <a:gd name="connsiteY157" fmla="*/ 718123 h 832132"/>
                  <a:gd name="connsiteX158" fmla="*/ 226424 w 365556"/>
                  <a:gd name="connsiteY158" fmla="*/ 719511 h 832132"/>
                  <a:gd name="connsiteX159" fmla="*/ 221343 w 365556"/>
                  <a:gd name="connsiteY159" fmla="*/ 725095 h 832132"/>
                  <a:gd name="connsiteX160" fmla="*/ 218743 w 365556"/>
                  <a:gd name="connsiteY160" fmla="*/ 727872 h 832132"/>
                  <a:gd name="connsiteX161" fmla="*/ 217443 w 365556"/>
                  <a:gd name="connsiteY161" fmla="*/ 729261 h 832132"/>
                  <a:gd name="connsiteX162" fmla="*/ 216084 w 365556"/>
                  <a:gd name="connsiteY162" fmla="*/ 730649 h 832132"/>
                  <a:gd name="connsiteX163" fmla="*/ 210648 w 365556"/>
                  <a:gd name="connsiteY163" fmla="*/ 736233 h 832132"/>
                  <a:gd name="connsiteX164" fmla="*/ 205300 w 365556"/>
                  <a:gd name="connsiteY164" fmla="*/ 741462 h 832132"/>
                  <a:gd name="connsiteX165" fmla="*/ 203882 w 365556"/>
                  <a:gd name="connsiteY165" fmla="*/ 742851 h 832132"/>
                  <a:gd name="connsiteX166" fmla="*/ 203262 w 365556"/>
                  <a:gd name="connsiteY166" fmla="*/ 743442 h 832132"/>
                  <a:gd name="connsiteX167" fmla="*/ 202730 w 365556"/>
                  <a:gd name="connsiteY167" fmla="*/ 743944 h 832132"/>
                  <a:gd name="connsiteX168" fmla="*/ 199953 w 365556"/>
                  <a:gd name="connsiteY168" fmla="*/ 746514 h 832132"/>
                  <a:gd name="connsiteX169" fmla="*/ 197117 w 365556"/>
                  <a:gd name="connsiteY169" fmla="*/ 749144 h 832132"/>
                  <a:gd name="connsiteX170" fmla="*/ 195699 w 365556"/>
                  <a:gd name="connsiteY170" fmla="*/ 750444 h 832132"/>
                  <a:gd name="connsiteX171" fmla="*/ 194989 w 365556"/>
                  <a:gd name="connsiteY171" fmla="*/ 751094 h 832132"/>
                  <a:gd name="connsiteX172" fmla="*/ 194251 w 365556"/>
                  <a:gd name="connsiteY172" fmla="*/ 751744 h 832132"/>
                  <a:gd name="connsiteX173" fmla="*/ 188401 w 365556"/>
                  <a:gd name="connsiteY173" fmla="*/ 756914 h 832132"/>
                  <a:gd name="connsiteX174" fmla="*/ 185860 w 365556"/>
                  <a:gd name="connsiteY174" fmla="*/ 759100 h 832132"/>
                  <a:gd name="connsiteX175" fmla="*/ 182847 w 365556"/>
                  <a:gd name="connsiteY175" fmla="*/ 761641 h 832132"/>
                  <a:gd name="connsiteX176" fmla="*/ 179804 w 365556"/>
                  <a:gd name="connsiteY176" fmla="*/ 764211 h 832132"/>
                  <a:gd name="connsiteX177" fmla="*/ 178504 w 365556"/>
                  <a:gd name="connsiteY177" fmla="*/ 765275 h 832132"/>
                  <a:gd name="connsiteX178" fmla="*/ 177234 w 365556"/>
                  <a:gd name="connsiteY178" fmla="*/ 766279 h 832132"/>
                  <a:gd name="connsiteX179" fmla="*/ 171029 w 365556"/>
                  <a:gd name="connsiteY179" fmla="*/ 771243 h 832132"/>
                  <a:gd name="connsiteX180" fmla="*/ 165002 w 365556"/>
                  <a:gd name="connsiteY180" fmla="*/ 775822 h 832132"/>
                  <a:gd name="connsiteX181" fmla="*/ 162166 w 365556"/>
                  <a:gd name="connsiteY181" fmla="*/ 777949 h 832132"/>
                  <a:gd name="connsiteX182" fmla="*/ 161812 w 365556"/>
                  <a:gd name="connsiteY182" fmla="*/ 778215 h 832132"/>
                  <a:gd name="connsiteX183" fmla="*/ 161428 w 365556"/>
                  <a:gd name="connsiteY183" fmla="*/ 778481 h 832132"/>
                  <a:gd name="connsiteX184" fmla="*/ 160630 w 365556"/>
                  <a:gd name="connsiteY184" fmla="*/ 779042 h 832132"/>
                  <a:gd name="connsiteX185" fmla="*/ 159035 w 365556"/>
                  <a:gd name="connsiteY185" fmla="*/ 780194 h 83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365556" h="832132">
                    <a:moveTo>
                      <a:pt x="159123" y="780431"/>
                    </a:moveTo>
                    <a:cubicBezTo>
                      <a:pt x="157971" y="781258"/>
                      <a:pt x="156789" y="782174"/>
                      <a:pt x="155696" y="783060"/>
                    </a:cubicBezTo>
                    <a:cubicBezTo>
                      <a:pt x="155430" y="783267"/>
                      <a:pt x="155164" y="783503"/>
                      <a:pt x="154898" y="783710"/>
                    </a:cubicBezTo>
                    <a:cubicBezTo>
                      <a:pt x="154662" y="783887"/>
                      <a:pt x="154455" y="784094"/>
                      <a:pt x="154248" y="784271"/>
                    </a:cubicBezTo>
                    <a:cubicBezTo>
                      <a:pt x="153805" y="784655"/>
                      <a:pt x="153392" y="785040"/>
                      <a:pt x="152978" y="785453"/>
                    </a:cubicBezTo>
                    <a:cubicBezTo>
                      <a:pt x="152594" y="785837"/>
                      <a:pt x="152033" y="786310"/>
                      <a:pt x="151530" y="786783"/>
                    </a:cubicBezTo>
                    <a:cubicBezTo>
                      <a:pt x="151028" y="787255"/>
                      <a:pt x="150526" y="787728"/>
                      <a:pt x="150053" y="788201"/>
                    </a:cubicBezTo>
                    <a:cubicBezTo>
                      <a:pt x="149078" y="789146"/>
                      <a:pt x="148162" y="790121"/>
                      <a:pt x="147306" y="791126"/>
                    </a:cubicBezTo>
                    <a:cubicBezTo>
                      <a:pt x="147099" y="791362"/>
                      <a:pt x="146863" y="791628"/>
                      <a:pt x="146656" y="791864"/>
                    </a:cubicBezTo>
                    <a:cubicBezTo>
                      <a:pt x="146597" y="791923"/>
                      <a:pt x="146567" y="791982"/>
                      <a:pt x="146538" y="792041"/>
                    </a:cubicBezTo>
                    <a:lnTo>
                      <a:pt x="146419" y="792189"/>
                    </a:lnTo>
                    <a:lnTo>
                      <a:pt x="146213" y="792485"/>
                    </a:lnTo>
                    <a:cubicBezTo>
                      <a:pt x="145917" y="792898"/>
                      <a:pt x="145710" y="793253"/>
                      <a:pt x="145238" y="793785"/>
                    </a:cubicBezTo>
                    <a:cubicBezTo>
                      <a:pt x="144410" y="794789"/>
                      <a:pt x="143672" y="795764"/>
                      <a:pt x="142992" y="796739"/>
                    </a:cubicBezTo>
                    <a:cubicBezTo>
                      <a:pt x="141633" y="798718"/>
                      <a:pt x="140363" y="800757"/>
                      <a:pt x="139358" y="802766"/>
                    </a:cubicBezTo>
                    <a:cubicBezTo>
                      <a:pt x="139211" y="803180"/>
                      <a:pt x="139092" y="803623"/>
                      <a:pt x="138945" y="804036"/>
                    </a:cubicBezTo>
                    <a:cubicBezTo>
                      <a:pt x="138886" y="804243"/>
                      <a:pt x="138827" y="804479"/>
                      <a:pt x="138738" y="804686"/>
                    </a:cubicBezTo>
                    <a:cubicBezTo>
                      <a:pt x="138620" y="804923"/>
                      <a:pt x="138531" y="805188"/>
                      <a:pt x="138413" y="805425"/>
                    </a:cubicBezTo>
                    <a:cubicBezTo>
                      <a:pt x="137999" y="806400"/>
                      <a:pt x="137645" y="807375"/>
                      <a:pt x="137379" y="808350"/>
                    </a:cubicBezTo>
                    <a:cubicBezTo>
                      <a:pt x="136788" y="810270"/>
                      <a:pt x="136463" y="812190"/>
                      <a:pt x="136345" y="814022"/>
                    </a:cubicBezTo>
                    <a:cubicBezTo>
                      <a:pt x="136138" y="817686"/>
                      <a:pt x="136936" y="821113"/>
                      <a:pt x="138827" y="824037"/>
                    </a:cubicBezTo>
                    <a:cubicBezTo>
                      <a:pt x="140717" y="826962"/>
                      <a:pt x="143495" y="829089"/>
                      <a:pt x="146922" y="830448"/>
                    </a:cubicBezTo>
                    <a:cubicBezTo>
                      <a:pt x="148635" y="831128"/>
                      <a:pt x="150496" y="831571"/>
                      <a:pt x="152505" y="831867"/>
                    </a:cubicBezTo>
                    <a:cubicBezTo>
                      <a:pt x="153510" y="832014"/>
                      <a:pt x="154544" y="832103"/>
                      <a:pt x="155578" y="832132"/>
                    </a:cubicBezTo>
                    <a:cubicBezTo>
                      <a:pt x="155844" y="832132"/>
                      <a:pt x="156110" y="832132"/>
                      <a:pt x="156376" y="832132"/>
                    </a:cubicBezTo>
                    <a:cubicBezTo>
                      <a:pt x="156671" y="832132"/>
                      <a:pt x="156996" y="832073"/>
                      <a:pt x="157321" y="832044"/>
                    </a:cubicBezTo>
                    <a:cubicBezTo>
                      <a:pt x="157971" y="831985"/>
                      <a:pt x="158621" y="831867"/>
                      <a:pt x="159271" y="831778"/>
                    </a:cubicBezTo>
                    <a:cubicBezTo>
                      <a:pt x="161457" y="831601"/>
                      <a:pt x="163703" y="831305"/>
                      <a:pt x="166066" y="830714"/>
                    </a:cubicBezTo>
                    <a:cubicBezTo>
                      <a:pt x="167248" y="830419"/>
                      <a:pt x="168430" y="830094"/>
                      <a:pt x="169611" y="829739"/>
                    </a:cubicBezTo>
                    <a:cubicBezTo>
                      <a:pt x="170143" y="829592"/>
                      <a:pt x="170941" y="829237"/>
                      <a:pt x="171650" y="828942"/>
                    </a:cubicBezTo>
                    <a:cubicBezTo>
                      <a:pt x="172004" y="828794"/>
                      <a:pt x="172359" y="828617"/>
                      <a:pt x="172713" y="828469"/>
                    </a:cubicBezTo>
                    <a:cubicBezTo>
                      <a:pt x="173009" y="828351"/>
                      <a:pt x="173304" y="828233"/>
                      <a:pt x="173600" y="828115"/>
                    </a:cubicBezTo>
                    <a:cubicBezTo>
                      <a:pt x="174811" y="827612"/>
                      <a:pt x="175993" y="827051"/>
                      <a:pt x="177204" y="826460"/>
                    </a:cubicBezTo>
                    <a:cubicBezTo>
                      <a:pt x="177795" y="826165"/>
                      <a:pt x="178415" y="825840"/>
                      <a:pt x="179006" y="825515"/>
                    </a:cubicBezTo>
                    <a:cubicBezTo>
                      <a:pt x="179627" y="825190"/>
                      <a:pt x="180158" y="824894"/>
                      <a:pt x="180897" y="824422"/>
                    </a:cubicBezTo>
                    <a:cubicBezTo>
                      <a:pt x="181606" y="823978"/>
                      <a:pt x="182286" y="823535"/>
                      <a:pt x="182965" y="823092"/>
                    </a:cubicBezTo>
                    <a:cubicBezTo>
                      <a:pt x="183320" y="822856"/>
                      <a:pt x="183645" y="822619"/>
                      <a:pt x="183999" y="822383"/>
                    </a:cubicBezTo>
                    <a:cubicBezTo>
                      <a:pt x="184295" y="822176"/>
                      <a:pt x="184620" y="821969"/>
                      <a:pt x="184915" y="821733"/>
                    </a:cubicBezTo>
                    <a:cubicBezTo>
                      <a:pt x="186097" y="820906"/>
                      <a:pt x="187249" y="820049"/>
                      <a:pt x="188431" y="819104"/>
                    </a:cubicBezTo>
                    <a:lnTo>
                      <a:pt x="190026" y="817833"/>
                    </a:lnTo>
                    <a:lnTo>
                      <a:pt x="190824" y="817213"/>
                    </a:lnTo>
                    <a:lnTo>
                      <a:pt x="191237" y="816858"/>
                    </a:lnTo>
                    <a:lnTo>
                      <a:pt x="191681" y="816504"/>
                    </a:lnTo>
                    <a:lnTo>
                      <a:pt x="195108" y="813668"/>
                    </a:lnTo>
                    <a:lnTo>
                      <a:pt x="201548" y="808261"/>
                    </a:lnTo>
                    <a:lnTo>
                      <a:pt x="207575" y="802943"/>
                    </a:lnTo>
                    <a:lnTo>
                      <a:pt x="208432" y="802205"/>
                    </a:lnTo>
                    <a:lnTo>
                      <a:pt x="209348" y="801377"/>
                    </a:lnTo>
                    <a:cubicBezTo>
                      <a:pt x="209939" y="800846"/>
                      <a:pt x="210530" y="800314"/>
                      <a:pt x="211061" y="799811"/>
                    </a:cubicBezTo>
                    <a:lnTo>
                      <a:pt x="213986" y="797093"/>
                    </a:lnTo>
                    <a:lnTo>
                      <a:pt x="216970" y="794346"/>
                    </a:lnTo>
                    <a:cubicBezTo>
                      <a:pt x="218004" y="793371"/>
                      <a:pt x="219156" y="792307"/>
                      <a:pt x="220338" y="791155"/>
                    </a:cubicBezTo>
                    <a:lnTo>
                      <a:pt x="226188" y="785453"/>
                    </a:lnTo>
                    <a:lnTo>
                      <a:pt x="226926" y="784744"/>
                    </a:lnTo>
                    <a:lnTo>
                      <a:pt x="227635" y="784005"/>
                    </a:lnTo>
                    <a:lnTo>
                      <a:pt x="229083" y="782528"/>
                    </a:lnTo>
                    <a:lnTo>
                      <a:pt x="231978" y="779574"/>
                    </a:lnTo>
                    <a:lnTo>
                      <a:pt x="234933" y="776560"/>
                    </a:lnTo>
                    <a:cubicBezTo>
                      <a:pt x="235228" y="776265"/>
                      <a:pt x="235524" y="775940"/>
                      <a:pt x="235819" y="775645"/>
                    </a:cubicBezTo>
                    <a:lnTo>
                      <a:pt x="236587" y="774817"/>
                    </a:lnTo>
                    <a:lnTo>
                      <a:pt x="237946" y="773340"/>
                    </a:lnTo>
                    <a:lnTo>
                      <a:pt x="243737" y="767106"/>
                    </a:lnTo>
                    <a:lnTo>
                      <a:pt x="249173" y="760961"/>
                    </a:lnTo>
                    <a:lnTo>
                      <a:pt x="250532" y="759425"/>
                    </a:lnTo>
                    <a:cubicBezTo>
                      <a:pt x="250975" y="758923"/>
                      <a:pt x="251448" y="758361"/>
                      <a:pt x="251891" y="757830"/>
                    </a:cubicBezTo>
                    <a:lnTo>
                      <a:pt x="254609" y="754639"/>
                    </a:lnTo>
                    <a:cubicBezTo>
                      <a:pt x="256411" y="752512"/>
                      <a:pt x="258184" y="750326"/>
                      <a:pt x="259986" y="748139"/>
                    </a:cubicBezTo>
                    <a:lnTo>
                      <a:pt x="261315" y="746514"/>
                    </a:lnTo>
                    <a:cubicBezTo>
                      <a:pt x="261759" y="745983"/>
                      <a:pt x="262202" y="745421"/>
                      <a:pt x="262645" y="744860"/>
                    </a:cubicBezTo>
                    <a:lnTo>
                      <a:pt x="265245" y="741551"/>
                    </a:lnTo>
                    <a:cubicBezTo>
                      <a:pt x="266102" y="740458"/>
                      <a:pt x="266988" y="739365"/>
                      <a:pt x="267815" y="738242"/>
                    </a:cubicBezTo>
                    <a:lnTo>
                      <a:pt x="270356" y="734904"/>
                    </a:lnTo>
                    <a:lnTo>
                      <a:pt x="272867" y="731565"/>
                    </a:lnTo>
                    <a:lnTo>
                      <a:pt x="275319" y="728168"/>
                    </a:lnTo>
                    <a:lnTo>
                      <a:pt x="277771" y="724770"/>
                    </a:lnTo>
                    <a:lnTo>
                      <a:pt x="280164" y="721343"/>
                    </a:lnTo>
                    <a:cubicBezTo>
                      <a:pt x="305779" y="684797"/>
                      <a:pt x="326135" y="644706"/>
                      <a:pt x="340404" y="602695"/>
                    </a:cubicBezTo>
                    <a:cubicBezTo>
                      <a:pt x="347554" y="581689"/>
                      <a:pt x="353197" y="560240"/>
                      <a:pt x="357333" y="538526"/>
                    </a:cubicBezTo>
                    <a:cubicBezTo>
                      <a:pt x="359401" y="527653"/>
                      <a:pt x="361055" y="516752"/>
                      <a:pt x="362355" y="505791"/>
                    </a:cubicBezTo>
                    <a:cubicBezTo>
                      <a:pt x="363626" y="494830"/>
                      <a:pt x="364542" y="483840"/>
                      <a:pt x="365044" y="472850"/>
                    </a:cubicBezTo>
                    <a:cubicBezTo>
                      <a:pt x="366078" y="450839"/>
                      <a:pt x="365546" y="428800"/>
                      <a:pt x="363449" y="406937"/>
                    </a:cubicBezTo>
                    <a:cubicBezTo>
                      <a:pt x="362415" y="396006"/>
                      <a:pt x="360967" y="385104"/>
                      <a:pt x="359165" y="374291"/>
                    </a:cubicBezTo>
                    <a:cubicBezTo>
                      <a:pt x="358751" y="371603"/>
                      <a:pt x="358219" y="368885"/>
                      <a:pt x="357717" y="366167"/>
                    </a:cubicBezTo>
                    <a:cubicBezTo>
                      <a:pt x="357244" y="363449"/>
                      <a:pt x="356683" y="360760"/>
                      <a:pt x="356151" y="358101"/>
                    </a:cubicBezTo>
                    <a:lnTo>
                      <a:pt x="355738" y="356092"/>
                    </a:lnTo>
                    <a:lnTo>
                      <a:pt x="355531" y="355088"/>
                    </a:lnTo>
                    <a:lnTo>
                      <a:pt x="355324" y="354113"/>
                    </a:lnTo>
                    <a:lnTo>
                      <a:pt x="354438" y="350154"/>
                    </a:lnTo>
                    <a:lnTo>
                      <a:pt x="353551" y="346165"/>
                    </a:lnTo>
                    <a:cubicBezTo>
                      <a:pt x="353404" y="345486"/>
                      <a:pt x="353256" y="344777"/>
                      <a:pt x="353079" y="344097"/>
                    </a:cubicBezTo>
                    <a:lnTo>
                      <a:pt x="352576" y="342059"/>
                    </a:lnTo>
                    <a:lnTo>
                      <a:pt x="350656" y="334318"/>
                    </a:lnTo>
                    <a:lnTo>
                      <a:pt x="350065" y="332044"/>
                    </a:lnTo>
                    <a:lnTo>
                      <a:pt x="349533" y="330123"/>
                    </a:lnTo>
                    <a:lnTo>
                      <a:pt x="348440" y="326194"/>
                    </a:lnTo>
                    <a:lnTo>
                      <a:pt x="347347" y="322264"/>
                    </a:lnTo>
                    <a:cubicBezTo>
                      <a:pt x="346963" y="320965"/>
                      <a:pt x="346579" y="319694"/>
                      <a:pt x="346195" y="318394"/>
                    </a:cubicBezTo>
                    <a:lnTo>
                      <a:pt x="345013" y="314524"/>
                    </a:lnTo>
                    <a:lnTo>
                      <a:pt x="344422" y="312574"/>
                    </a:lnTo>
                    <a:cubicBezTo>
                      <a:pt x="344334" y="312249"/>
                      <a:pt x="344245" y="311924"/>
                      <a:pt x="344127" y="311570"/>
                    </a:cubicBezTo>
                    <a:lnTo>
                      <a:pt x="343802" y="310536"/>
                    </a:lnTo>
                    <a:lnTo>
                      <a:pt x="341261" y="302854"/>
                    </a:lnTo>
                    <a:lnTo>
                      <a:pt x="340611" y="300845"/>
                    </a:lnTo>
                    <a:cubicBezTo>
                      <a:pt x="340493" y="300491"/>
                      <a:pt x="340375" y="300136"/>
                      <a:pt x="340227" y="299782"/>
                    </a:cubicBezTo>
                    <a:lnTo>
                      <a:pt x="339873" y="298807"/>
                    </a:lnTo>
                    <a:lnTo>
                      <a:pt x="338514" y="295025"/>
                    </a:lnTo>
                    <a:cubicBezTo>
                      <a:pt x="336682" y="289914"/>
                      <a:pt x="334732" y="284773"/>
                      <a:pt x="332723" y="279721"/>
                    </a:cubicBezTo>
                    <a:cubicBezTo>
                      <a:pt x="328675" y="269588"/>
                      <a:pt x="324273" y="259602"/>
                      <a:pt x="319546" y="249793"/>
                    </a:cubicBezTo>
                    <a:cubicBezTo>
                      <a:pt x="314819" y="239985"/>
                      <a:pt x="309738" y="230354"/>
                      <a:pt x="304331" y="220929"/>
                    </a:cubicBezTo>
                    <a:cubicBezTo>
                      <a:pt x="282705" y="183201"/>
                      <a:pt x="255820" y="148635"/>
                      <a:pt x="224770" y="118589"/>
                    </a:cubicBezTo>
                    <a:cubicBezTo>
                      <a:pt x="209230" y="103551"/>
                      <a:pt x="192685" y="89666"/>
                      <a:pt x="175225" y="77050"/>
                    </a:cubicBezTo>
                    <a:cubicBezTo>
                      <a:pt x="157764" y="64435"/>
                      <a:pt x="139447" y="53061"/>
                      <a:pt x="120450" y="43075"/>
                    </a:cubicBezTo>
                    <a:cubicBezTo>
                      <a:pt x="82457" y="23103"/>
                      <a:pt x="41775" y="8597"/>
                      <a:pt x="0" y="0"/>
                    </a:cubicBezTo>
                    <a:cubicBezTo>
                      <a:pt x="41302" y="10547"/>
                      <a:pt x="80980" y="26914"/>
                      <a:pt x="117496" y="48363"/>
                    </a:cubicBezTo>
                    <a:cubicBezTo>
                      <a:pt x="135754" y="59088"/>
                      <a:pt x="153214" y="71112"/>
                      <a:pt x="169700" y="84259"/>
                    </a:cubicBezTo>
                    <a:cubicBezTo>
                      <a:pt x="186185" y="97436"/>
                      <a:pt x="201696" y="111764"/>
                      <a:pt x="216113" y="127068"/>
                    </a:cubicBezTo>
                    <a:cubicBezTo>
                      <a:pt x="244919" y="157735"/>
                      <a:pt x="269263" y="192360"/>
                      <a:pt x="288319" y="229556"/>
                    </a:cubicBezTo>
                    <a:cubicBezTo>
                      <a:pt x="293075" y="238862"/>
                      <a:pt x="297507" y="248316"/>
                      <a:pt x="301584" y="257918"/>
                    </a:cubicBezTo>
                    <a:cubicBezTo>
                      <a:pt x="305661" y="267520"/>
                      <a:pt x="309413" y="277240"/>
                      <a:pt x="312810" y="287078"/>
                    </a:cubicBezTo>
                    <a:cubicBezTo>
                      <a:pt x="314494" y="292012"/>
                      <a:pt x="316119" y="296916"/>
                      <a:pt x="317626" y="301909"/>
                    </a:cubicBezTo>
                    <a:lnTo>
                      <a:pt x="318778" y="305720"/>
                    </a:lnTo>
                    <a:lnTo>
                      <a:pt x="319074" y="306665"/>
                    </a:lnTo>
                    <a:cubicBezTo>
                      <a:pt x="319162" y="306931"/>
                      <a:pt x="319251" y="307227"/>
                      <a:pt x="319310" y="307493"/>
                    </a:cubicBezTo>
                    <a:lnTo>
                      <a:pt x="319812" y="309324"/>
                    </a:lnTo>
                    <a:lnTo>
                      <a:pt x="321910" y="316917"/>
                    </a:lnTo>
                    <a:lnTo>
                      <a:pt x="322146" y="317774"/>
                    </a:lnTo>
                    <a:cubicBezTo>
                      <a:pt x="322235" y="318040"/>
                      <a:pt x="322294" y="318394"/>
                      <a:pt x="322383" y="318690"/>
                    </a:cubicBezTo>
                    <a:lnTo>
                      <a:pt x="322855" y="320580"/>
                    </a:lnTo>
                    <a:lnTo>
                      <a:pt x="323830" y="324421"/>
                    </a:lnTo>
                    <a:cubicBezTo>
                      <a:pt x="324155" y="325692"/>
                      <a:pt x="324480" y="326991"/>
                      <a:pt x="324776" y="328262"/>
                    </a:cubicBezTo>
                    <a:lnTo>
                      <a:pt x="325632" y="332073"/>
                    </a:lnTo>
                    <a:lnTo>
                      <a:pt x="326489" y="335884"/>
                    </a:lnTo>
                    <a:lnTo>
                      <a:pt x="326932" y="337834"/>
                    </a:lnTo>
                    <a:lnTo>
                      <a:pt x="327287" y="339459"/>
                    </a:lnTo>
                    <a:lnTo>
                      <a:pt x="328853" y="347318"/>
                    </a:lnTo>
                    <a:lnTo>
                      <a:pt x="329207" y="349179"/>
                    </a:lnTo>
                    <a:cubicBezTo>
                      <a:pt x="329325" y="349770"/>
                      <a:pt x="329414" y="350390"/>
                      <a:pt x="329532" y="351011"/>
                    </a:cubicBezTo>
                    <a:lnTo>
                      <a:pt x="330212" y="354881"/>
                    </a:lnTo>
                    <a:lnTo>
                      <a:pt x="330891" y="358781"/>
                    </a:lnTo>
                    <a:lnTo>
                      <a:pt x="331068" y="359756"/>
                    </a:lnTo>
                    <a:lnTo>
                      <a:pt x="331216" y="360731"/>
                    </a:lnTo>
                    <a:lnTo>
                      <a:pt x="331512" y="362651"/>
                    </a:lnTo>
                    <a:cubicBezTo>
                      <a:pt x="331896" y="365221"/>
                      <a:pt x="332309" y="367792"/>
                      <a:pt x="332605" y="370332"/>
                    </a:cubicBezTo>
                    <a:cubicBezTo>
                      <a:pt x="332930" y="372903"/>
                      <a:pt x="333314" y="375414"/>
                      <a:pt x="333580" y="378014"/>
                    </a:cubicBezTo>
                    <a:cubicBezTo>
                      <a:pt x="334791" y="388295"/>
                      <a:pt x="335648" y="398606"/>
                      <a:pt x="336150" y="408946"/>
                    </a:cubicBezTo>
                    <a:cubicBezTo>
                      <a:pt x="337125" y="429597"/>
                      <a:pt x="336652" y="450278"/>
                      <a:pt x="334702" y="470811"/>
                    </a:cubicBezTo>
                    <a:cubicBezTo>
                      <a:pt x="333727" y="481063"/>
                      <a:pt x="332398" y="491285"/>
                      <a:pt x="330714" y="501418"/>
                    </a:cubicBezTo>
                    <a:cubicBezTo>
                      <a:pt x="329030" y="511552"/>
                      <a:pt x="326991" y="521626"/>
                      <a:pt x="324598" y="531612"/>
                    </a:cubicBezTo>
                    <a:cubicBezTo>
                      <a:pt x="319812" y="551584"/>
                      <a:pt x="313638" y="571172"/>
                      <a:pt x="306133" y="590227"/>
                    </a:cubicBezTo>
                    <a:cubicBezTo>
                      <a:pt x="291155" y="628309"/>
                      <a:pt x="270740" y="664087"/>
                      <a:pt x="245864" y="696201"/>
                    </a:cubicBezTo>
                    <a:lnTo>
                      <a:pt x="243530" y="699215"/>
                    </a:lnTo>
                    <a:lnTo>
                      <a:pt x="241137" y="702169"/>
                    </a:lnTo>
                    <a:lnTo>
                      <a:pt x="238744" y="705123"/>
                    </a:lnTo>
                    <a:lnTo>
                      <a:pt x="236321" y="708048"/>
                    </a:lnTo>
                    <a:lnTo>
                      <a:pt x="233899" y="710973"/>
                    </a:lnTo>
                    <a:cubicBezTo>
                      <a:pt x="233071" y="711948"/>
                      <a:pt x="232244" y="712893"/>
                      <a:pt x="231417" y="713839"/>
                    </a:cubicBezTo>
                    <a:lnTo>
                      <a:pt x="228935" y="716705"/>
                    </a:lnTo>
                    <a:cubicBezTo>
                      <a:pt x="228522" y="717177"/>
                      <a:pt x="228108" y="717650"/>
                      <a:pt x="227695" y="718123"/>
                    </a:cubicBezTo>
                    <a:lnTo>
                      <a:pt x="226424" y="719511"/>
                    </a:lnTo>
                    <a:cubicBezTo>
                      <a:pt x="224740" y="721373"/>
                      <a:pt x="223086" y="723234"/>
                      <a:pt x="221343" y="725095"/>
                    </a:cubicBezTo>
                    <a:lnTo>
                      <a:pt x="218743" y="727872"/>
                    </a:lnTo>
                    <a:cubicBezTo>
                      <a:pt x="218300" y="728345"/>
                      <a:pt x="217886" y="728788"/>
                      <a:pt x="217443" y="729261"/>
                    </a:cubicBezTo>
                    <a:lnTo>
                      <a:pt x="216084" y="730649"/>
                    </a:lnTo>
                    <a:lnTo>
                      <a:pt x="210648" y="736233"/>
                    </a:lnTo>
                    <a:lnTo>
                      <a:pt x="205300" y="741462"/>
                    </a:lnTo>
                    <a:lnTo>
                      <a:pt x="203882" y="742851"/>
                    </a:lnTo>
                    <a:lnTo>
                      <a:pt x="203262" y="743442"/>
                    </a:lnTo>
                    <a:cubicBezTo>
                      <a:pt x="203084" y="743619"/>
                      <a:pt x="202907" y="743767"/>
                      <a:pt x="202730" y="743944"/>
                    </a:cubicBezTo>
                    <a:lnTo>
                      <a:pt x="199953" y="746514"/>
                    </a:lnTo>
                    <a:lnTo>
                      <a:pt x="197117" y="749144"/>
                    </a:lnTo>
                    <a:lnTo>
                      <a:pt x="195699" y="750444"/>
                    </a:lnTo>
                    <a:lnTo>
                      <a:pt x="194989" y="751094"/>
                    </a:lnTo>
                    <a:lnTo>
                      <a:pt x="194251" y="751744"/>
                    </a:lnTo>
                    <a:lnTo>
                      <a:pt x="188401" y="756914"/>
                    </a:lnTo>
                    <a:cubicBezTo>
                      <a:pt x="187663" y="757564"/>
                      <a:pt x="186806" y="758302"/>
                      <a:pt x="185860" y="759100"/>
                    </a:cubicBezTo>
                    <a:lnTo>
                      <a:pt x="182847" y="761641"/>
                    </a:lnTo>
                    <a:lnTo>
                      <a:pt x="179804" y="764211"/>
                    </a:lnTo>
                    <a:lnTo>
                      <a:pt x="178504" y="765275"/>
                    </a:lnTo>
                    <a:lnTo>
                      <a:pt x="177234" y="766279"/>
                    </a:lnTo>
                    <a:lnTo>
                      <a:pt x="171029" y="771243"/>
                    </a:lnTo>
                    <a:lnTo>
                      <a:pt x="165002" y="775822"/>
                    </a:lnTo>
                    <a:lnTo>
                      <a:pt x="162166" y="777949"/>
                    </a:lnTo>
                    <a:lnTo>
                      <a:pt x="161812" y="778215"/>
                    </a:lnTo>
                    <a:cubicBezTo>
                      <a:pt x="161812" y="778215"/>
                      <a:pt x="161575" y="778392"/>
                      <a:pt x="161428" y="778481"/>
                    </a:cubicBezTo>
                    <a:lnTo>
                      <a:pt x="160630" y="779042"/>
                    </a:lnTo>
                    <a:lnTo>
                      <a:pt x="159035" y="780194"/>
                    </a:lnTo>
                    <a:close/>
                  </a:path>
                </a:pathLst>
              </a:custGeom>
              <a:solidFill>
                <a:schemeClr val="accent6"/>
              </a:solidFill>
              <a:ln w="2951"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 name="Freeform: Shape 29">
                <a:extLst>
                  <a:ext uri="{FF2B5EF4-FFF2-40B4-BE49-F238E27FC236}">
                    <a16:creationId xmlns:a16="http://schemas.microsoft.com/office/drawing/2014/main" id="{3A41D766-35A4-9B85-C08D-F8121C94FE8C}"/>
                  </a:ext>
                </a:extLst>
              </p:cNvPr>
              <p:cNvSpPr/>
              <p:nvPr/>
            </p:nvSpPr>
            <p:spPr>
              <a:xfrm>
                <a:off x="590055" y="490859"/>
                <a:ext cx="1123474" cy="2557322"/>
              </a:xfrm>
              <a:custGeom>
                <a:avLst/>
                <a:gdLst>
                  <a:gd name="connsiteX0" fmla="*/ 206433 w 365556"/>
                  <a:gd name="connsiteY0" fmla="*/ 51702 h 832102"/>
                  <a:gd name="connsiteX1" fmla="*/ 209860 w 365556"/>
                  <a:gd name="connsiteY1" fmla="*/ 49072 h 832102"/>
                  <a:gd name="connsiteX2" fmla="*/ 210658 w 365556"/>
                  <a:gd name="connsiteY2" fmla="*/ 48422 h 832102"/>
                  <a:gd name="connsiteX3" fmla="*/ 211308 w 365556"/>
                  <a:gd name="connsiteY3" fmla="*/ 47861 h 832102"/>
                  <a:gd name="connsiteX4" fmla="*/ 212578 w 365556"/>
                  <a:gd name="connsiteY4" fmla="*/ 46679 h 832102"/>
                  <a:gd name="connsiteX5" fmla="*/ 214026 w 365556"/>
                  <a:gd name="connsiteY5" fmla="*/ 45350 h 832102"/>
                  <a:gd name="connsiteX6" fmla="*/ 215503 w 365556"/>
                  <a:gd name="connsiteY6" fmla="*/ 43932 h 832102"/>
                  <a:gd name="connsiteX7" fmla="*/ 218250 w 365556"/>
                  <a:gd name="connsiteY7" fmla="*/ 41007 h 832102"/>
                  <a:gd name="connsiteX8" fmla="*/ 218900 w 365556"/>
                  <a:gd name="connsiteY8" fmla="*/ 40268 h 832102"/>
                  <a:gd name="connsiteX9" fmla="*/ 219019 w 365556"/>
                  <a:gd name="connsiteY9" fmla="*/ 40091 h 832102"/>
                  <a:gd name="connsiteX10" fmla="*/ 219137 w 365556"/>
                  <a:gd name="connsiteY10" fmla="*/ 39943 h 832102"/>
                  <a:gd name="connsiteX11" fmla="*/ 219344 w 365556"/>
                  <a:gd name="connsiteY11" fmla="*/ 39648 h 832102"/>
                  <a:gd name="connsiteX12" fmla="*/ 220318 w 365556"/>
                  <a:gd name="connsiteY12" fmla="*/ 38348 h 832102"/>
                  <a:gd name="connsiteX13" fmla="*/ 222564 w 365556"/>
                  <a:gd name="connsiteY13" fmla="*/ 35394 h 832102"/>
                  <a:gd name="connsiteX14" fmla="*/ 226198 w 365556"/>
                  <a:gd name="connsiteY14" fmla="*/ 29367 h 832102"/>
                  <a:gd name="connsiteX15" fmla="*/ 226611 w 365556"/>
                  <a:gd name="connsiteY15" fmla="*/ 28096 h 832102"/>
                  <a:gd name="connsiteX16" fmla="*/ 226818 w 365556"/>
                  <a:gd name="connsiteY16" fmla="*/ 27446 h 832102"/>
                  <a:gd name="connsiteX17" fmla="*/ 227143 w 365556"/>
                  <a:gd name="connsiteY17" fmla="*/ 26708 h 832102"/>
                  <a:gd name="connsiteX18" fmla="*/ 228177 w 365556"/>
                  <a:gd name="connsiteY18" fmla="*/ 23783 h 832102"/>
                  <a:gd name="connsiteX19" fmla="*/ 229211 w 365556"/>
                  <a:gd name="connsiteY19" fmla="*/ 18110 h 832102"/>
                  <a:gd name="connsiteX20" fmla="*/ 226729 w 365556"/>
                  <a:gd name="connsiteY20" fmla="*/ 8095 h 832102"/>
                  <a:gd name="connsiteX21" fmla="*/ 218634 w 365556"/>
                  <a:gd name="connsiteY21" fmla="*/ 1684 h 832102"/>
                  <a:gd name="connsiteX22" fmla="*/ 213051 w 365556"/>
                  <a:gd name="connsiteY22" fmla="*/ 266 h 832102"/>
                  <a:gd name="connsiteX23" fmla="*/ 209978 w 365556"/>
                  <a:gd name="connsiteY23" fmla="*/ 0 h 832102"/>
                  <a:gd name="connsiteX24" fmla="*/ 209180 w 365556"/>
                  <a:gd name="connsiteY24" fmla="*/ 0 h 832102"/>
                  <a:gd name="connsiteX25" fmla="*/ 208235 w 365556"/>
                  <a:gd name="connsiteY25" fmla="*/ 89 h 832102"/>
                  <a:gd name="connsiteX26" fmla="*/ 206285 w 365556"/>
                  <a:gd name="connsiteY26" fmla="*/ 355 h 832102"/>
                  <a:gd name="connsiteX27" fmla="*/ 199490 w 365556"/>
                  <a:gd name="connsiteY27" fmla="*/ 1418 h 832102"/>
                  <a:gd name="connsiteX28" fmla="*/ 195945 w 365556"/>
                  <a:gd name="connsiteY28" fmla="*/ 2393 h 832102"/>
                  <a:gd name="connsiteX29" fmla="*/ 193906 w 365556"/>
                  <a:gd name="connsiteY29" fmla="*/ 3191 h 832102"/>
                  <a:gd name="connsiteX30" fmla="*/ 192843 w 365556"/>
                  <a:gd name="connsiteY30" fmla="*/ 3663 h 832102"/>
                  <a:gd name="connsiteX31" fmla="*/ 191956 w 365556"/>
                  <a:gd name="connsiteY31" fmla="*/ 4018 h 832102"/>
                  <a:gd name="connsiteX32" fmla="*/ 188352 w 365556"/>
                  <a:gd name="connsiteY32" fmla="*/ 5672 h 832102"/>
                  <a:gd name="connsiteX33" fmla="*/ 186550 w 365556"/>
                  <a:gd name="connsiteY33" fmla="*/ 6618 h 832102"/>
                  <a:gd name="connsiteX34" fmla="*/ 184659 w 365556"/>
                  <a:gd name="connsiteY34" fmla="*/ 7711 h 832102"/>
                  <a:gd name="connsiteX35" fmla="*/ 182591 w 365556"/>
                  <a:gd name="connsiteY35" fmla="*/ 9040 h 832102"/>
                  <a:gd name="connsiteX36" fmla="*/ 181557 w 365556"/>
                  <a:gd name="connsiteY36" fmla="*/ 9749 h 832102"/>
                  <a:gd name="connsiteX37" fmla="*/ 180641 w 365556"/>
                  <a:gd name="connsiteY37" fmla="*/ 10399 h 832102"/>
                  <a:gd name="connsiteX38" fmla="*/ 177125 w 365556"/>
                  <a:gd name="connsiteY38" fmla="*/ 13029 h 832102"/>
                  <a:gd name="connsiteX39" fmla="*/ 175530 w 365556"/>
                  <a:gd name="connsiteY39" fmla="*/ 14299 h 832102"/>
                  <a:gd name="connsiteX40" fmla="*/ 174732 w 365556"/>
                  <a:gd name="connsiteY40" fmla="*/ 14920 h 832102"/>
                  <a:gd name="connsiteX41" fmla="*/ 174319 w 365556"/>
                  <a:gd name="connsiteY41" fmla="*/ 15274 h 832102"/>
                  <a:gd name="connsiteX42" fmla="*/ 173876 w 365556"/>
                  <a:gd name="connsiteY42" fmla="*/ 15629 h 832102"/>
                  <a:gd name="connsiteX43" fmla="*/ 170448 w 365556"/>
                  <a:gd name="connsiteY43" fmla="*/ 18465 h 832102"/>
                  <a:gd name="connsiteX44" fmla="*/ 164008 w 365556"/>
                  <a:gd name="connsiteY44" fmla="*/ 23871 h 832102"/>
                  <a:gd name="connsiteX45" fmla="*/ 157981 w 365556"/>
                  <a:gd name="connsiteY45" fmla="*/ 29189 h 832102"/>
                  <a:gd name="connsiteX46" fmla="*/ 157124 w 365556"/>
                  <a:gd name="connsiteY46" fmla="*/ 29928 h 832102"/>
                  <a:gd name="connsiteX47" fmla="*/ 156208 w 365556"/>
                  <a:gd name="connsiteY47" fmla="*/ 30755 h 832102"/>
                  <a:gd name="connsiteX48" fmla="*/ 154495 w 365556"/>
                  <a:gd name="connsiteY48" fmla="*/ 32291 h 832102"/>
                  <a:gd name="connsiteX49" fmla="*/ 151570 w 365556"/>
                  <a:gd name="connsiteY49" fmla="*/ 35009 h 832102"/>
                  <a:gd name="connsiteX50" fmla="*/ 148586 w 365556"/>
                  <a:gd name="connsiteY50" fmla="*/ 37757 h 832102"/>
                  <a:gd name="connsiteX51" fmla="*/ 145218 w 365556"/>
                  <a:gd name="connsiteY51" fmla="*/ 40948 h 832102"/>
                  <a:gd name="connsiteX52" fmla="*/ 139368 w 365556"/>
                  <a:gd name="connsiteY52" fmla="*/ 46650 h 832102"/>
                  <a:gd name="connsiteX53" fmla="*/ 138630 w 365556"/>
                  <a:gd name="connsiteY53" fmla="*/ 47359 h 832102"/>
                  <a:gd name="connsiteX54" fmla="*/ 137891 w 365556"/>
                  <a:gd name="connsiteY54" fmla="*/ 48097 h 832102"/>
                  <a:gd name="connsiteX55" fmla="*/ 136443 w 365556"/>
                  <a:gd name="connsiteY55" fmla="*/ 49575 h 832102"/>
                  <a:gd name="connsiteX56" fmla="*/ 133548 w 365556"/>
                  <a:gd name="connsiteY56" fmla="*/ 52529 h 832102"/>
                  <a:gd name="connsiteX57" fmla="*/ 130594 w 365556"/>
                  <a:gd name="connsiteY57" fmla="*/ 55542 h 832102"/>
                  <a:gd name="connsiteX58" fmla="*/ 129707 w 365556"/>
                  <a:gd name="connsiteY58" fmla="*/ 56458 h 832102"/>
                  <a:gd name="connsiteX59" fmla="*/ 128939 w 365556"/>
                  <a:gd name="connsiteY59" fmla="*/ 57286 h 832102"/>
                  <a:gd name="connsiteX60" fmla="*/ 127580 w 365556"/>
                  <a:gd name="connsiteY60" fmla="*/ 58763 h 832102"/>
                  <a:gd name="connsiteX61" fmla="*/ 121819 w 365556"/>
                  <a:gd name="connsiteY61" fmla="*/ 64997 h 832102"/>
                  <a:gd name="connsiteX62" fmla="*/ 116383 w 365556"/>
                  <a:gd name="connsiteY62" fmla="*/ 71142 h 832102"/>
                  <a:gd name="connsiteX63" fmla="*/ 115024 w 365556"/>
                  <a:gd name="connsiteY63" fmla="*/ 72678 h 832102"/>
                  <a:gd name="connsiteX64" fmla="*/ 113665 w 365556"/>
                  <a:gd name="connsiteY64" fmla="*/ 74273 h 832102"/>
                  <a:gd name="connsiteX65" fmla="*/ 110947 w 365556"/>
                  <a:gd name="connsiteY65" fmla="*/ 77464 h 832102"/>
                  <a:gd name="connsiteX66" fmla="*/ 105570 w 365556"/>
                  <a:gd name="connsiteY66" fmla="*/ 83964 h 832102"/>
                  <a:gd name="connsiteX67" fmla="*/ 104241 w 365556"/>
                  <a:gd name="connsiteY67" fmla="*/ 85589 h 832102"/>
                  <a:gd name="connsiteX68" fmla="*/ 102911 w 365556"/>
                  <a:gd name="connsiteY68" fmla="*/ 87243 h 832102"/>
                  <a:gd name="connsiteX69" fmla="*/ 100311 w 365556"/>
                  <a:gd name="connsiteY69" fmla="*/ 90552 h 832102"/>
                  <a:gd name="connsiteX70" fmla="*/ 97741 w 365556"/>
                  <a:gd name="connsiteY70" fmla="*/ 93861 h 832102"/>
                  <a:gd name="connsiteX71" fmla="*/ 95200 w 365556"/>
                  <a:gd name="connsiteY71" fmla="*/ 97199 h 832102"/>
                  <a:gd name="connsiteX72" fmla="*/ 92689 w 365556"/>
                  <a:gd name="connsiteY72" fmla="*/ 100538 h 832102"/>
                  <a:gd name="connsiteX73" fmla="*/ 90237 w 365556"/>
                  <a:gd name="connsiteY73" fmla="*/ 103935 h 832102"/>
                  <a:gd name="connsiteX74" fmla="*/ 87785 w 365556"/>
                  <a:gd name="connsiteY74" fmla="*/ 107333 h 832102"/>
                  <a:gd name="connsiteX75" fmla="*/ 85392 w 365556"/>
                  <a:gd name="connsiteY75" fmla="*/ 110760 h 832102"/>
                  <a:gd name="connsiteX76" fmla="*/ 25152 w 365556"/>
                  <a:gd name="connsiteY76" fmla="*/ 229408 h 832102"/>
                  <a:gd name="connsiteX77" fmla="*/ 8223 w 365556"/>
                  <a:gd name="connsiteY77" fmla="*/ 293577 h 832102"/>
                  <a:gd name="connsiteX78" fmla="*/ 3201 w 365556"/>
                  <a:gd name="connsiteY78" fmla="*/ 326312 h 832102"/>
                  <a:gd name="connsiteX79" fmla="*/ 512 w 365556"/>
                  <a:gd name="connsiteY79" fmla="*/ 359253 h 832102"/>
                  <a:gd name="connsiteX80" fmla="*/ 2108 w 365556"/>
                  <a:gd name="connsiteY80" fmla="*/ 425166 h 832102"/>
                  <a:gd name="connsiteX81" fmla="*/ 6391 w 365556"/>
                  <a:gd name="connsiteY81" fmla="*/ 457812 h 832102"/>
                  <a:gd name="connsiteX82" fmla="*/ 7839 w 365556"/>
                  <a:gd name="connsiteY82" fmla="*/ 465936 h 832102"/>
                  <a:gd name="connsiteX83" fmla="*/ 9405 w 365556"/>
                  <a:gd name="connsiteY83" fmla="*/ 474002 h 832102"/>
                  <a:gd name="connsiteX84" fmla="*/ 9818 w 365556"/>
                  <a:gd name="connsiteY84" fmla="*/ 476011 h 832102"/>
                  <a:gd name="connsiteX85" fmla="*/ 10025 w 365556"/>
                  <a:gd name="connsiteY85" fmla="*/ 477015 h 832102"/>
                  <a:gd name="connsiteX86" fmla="*/ 10232 w 365556"/>
                  <a:gd name="connsiteY86" fmla="*/ 477990 h 832102"/>
                  <a:gd name="connsiteX87" fmla="*/ 11118 w 365556"/>
                  <a:gd name="connsiteY87" fmla="*/ 481949 h 832102"/>
                  <a:gd name="connsiteX88" fmla="*/ 12005 w 365556"/>
                  <a:gd name="connsiteY88" fmla="*/ 485937 h 832102"/>
                  <a:gd name="connsiteX89" fmla="*/ 12477 w 365556"/>
                  <a:gd name="connsiteY89" fmla="*/ 488006 h 832102"/>
                  <a:gd name="connsiteX90" fmla="*/ 12980 w 365556"/>
                  <a:gd name="connsiteY90" fmla="*/ 490044 h 832102"/>
                  <a:gd name="connsiteX91" fmla="*/ 14900 w 365556"/>
                  <a:gd name="connsiteY91" fmla="*/ 497785 h 832102"/>
                  <a:gd name="connsiteX92" fmla="*/ 15491 w 365556"/>
                  <a:gd name="connsiteY92" fmla="*/ 500059 h 832102"/>
                  <a:gd name="connsiteX93" fmla="*/ 16023 w 365556"/>
                  <a:gd name="connsiteY93" fmla="*/ 501980 h 832102"/>
                  <a:gd name="connsiteX94" fmla="*/ 17116 w 365556"/>
                  <a:gd name="connsiteY94" fmla="*/ 505909 h 832102"/>
                  <a:gd name="connsiteX95" fmla="*/ 18209 w 365556"/>
                  <a:gd name="connsiteY95" fmla="*/ 509838 h 832102"/>
                  <a:gd name="connsiteX96" fmla="*/ 19361 w 365556"/>
                  <a:gd name="connsiteY96" fmla="*/ 513709 h 832102"/>
                  <a:gd name="connsiteX97" fmla="*/ 20543 w 365556"/>
                  <a:gd name="connsiteY97" fmla="*/ 517579 h 832102"/>
                  <a:gd name="connsiteX98" fmla="*/ 21134 w 365556"/>
                  <a:gd name="connsiteY98" fmla="*/ 519529 h 832102"/>
                  <a:gd name="connsiteX99" fmla="*/ 21429 w 365556"/>
                  <a:gd name="connsiteY99" fmla="*/ 520533 h 832102"/>
                  <a:gd name="connsiteX100" fmla="*/ 21754 w 365556"/>
                  <a:gd name="connsiteY100" fmla="*/ 521567 h 832102"/>
                  <a:gd name="connsiteX101" fmla="*/ 24295 w 365556"/>
                  <a:gd name="connsiteY101" fmla="*/ 529249 h 832102"/>
                  <a:gd name="connsiteX102" fmla="*/ 24945 w 365556"/>
                  <a:gd name="connsiteY102" fmla="*/ 531258 h 832102"/>
                  <a:gd name="connsiteX103" fmla="*/ 25329 w 365556"/>
                  <a:gd name="connsiteY103" fmla="*/ 532321 h 832102"/>
                  <a:gd name="connsiteX104" fmla="*/ 25684 w 365556"/>
                  <a:gd name="connsiteY104" fmla="*/ 533296 h 832102"/>
                  <a:gd name="connsiteX105" fmla="*/ 27043 w 365556"/>
                  <a:gd name="connsiteY105" fmla="*/ 537078 h 832102"/>
                  <a:gd name="connsiteX106" fmla="*/ 32833 w 365556"/>
                  <a:gd name="connsiteY106" fmla="*/ 552382 h 832102"/>
                  <a:gd name="connsiteX107" fmla="*/ 46010 w 365556"/>
                  <a:gd name="connsiteY107" fmla="*/ 582310 h 832102"/>
                  <a:gd name="connsiteX108" fmla="*/ 61225 w 365556"/>
                  <a:gd name="connsiteY108" fmla="*/ 611174 h 832102"/>
                  <a:gd name="connsiteX109" fmla="*/ 140786 w 365556"/>
                  <a:gd name="connsiteY109" fmla="*/ 713514 h 832102"/>
                  <a:gd name="connsiteX110" fmla="*/ 190331 w 365556"/>
                  <a:gd name="connsiteY110" fmla="*/ 755053 h 832102"/>
                  <a:gd name="connsiteX111" fmla="*/ 245106 w 365556"/>
                  <a:gd name="connsiteY111" fmla="*/ 789028 h 832102"/>
                  <a:gd name="connsiteX112" fmla="*/ 365556 w 365556"/>
                  <a:gd name="connsiteY112" fmla="*/ 832103 h 832102"/>
                  <a:gd name="connsiteX113" fmla="*/ 248060 w 365556"/>
                  <a:gd name="connsiteY113" fmla="*/ 783740 h 832102"/>
                  <a:gd name="connsiteX114" fmla="*/ 195856 w 365556"/>
                  <a:gd name="connsiteY114" fmla="*/ 747844 h 832102"/>
                  <a:gd name="connsiteX115" fmla="*/ 149443 w 365556"/>
                  <a:gd name="connsiteY115" fmla="*/ 705035 h 832102"/>
                  <a:gd name="connsiteX116" fmla="*/ 77238 w 365556"/>
                  <a:gd name="connsiteY116" fmla="*/ 602547 h 832102"/>
                  <a:gd name="connsiteX117" fmla="*/ 63972 w 365556"/>
                  <a:gd name="connsiteY117" fmla="*/ 574185 h 832102"/>
                  <a:gd name="connsiteX118" fmla="*/ 52746 w 365556"/>
                  <a:gd name="connsiteY118" fmla="*/ 545025 h 832102"/>
                  <a:gd name="connsiteX119" fmla="*/ 47930 w 365556"/>
                  <a:gd name="connsiteY119" fmla="*/ 530194 h 832102"/>
                  <a:gd name="connsiteX120" fmla="*/ 46778 w 365556"/>
                  <a:gd name="connsiteY120" fmla="*/ 526383 h 832102"/>
                  <a:gd name="connsiteX121" fmla="*/ 46482 w 365556"/>
                  <a:gd name="connsiteY121" fmla="*/ 525438 h 832102"/>
                  <a:gd name="connsiteX122" fmla="*/ 46246 w 365556"/>
                  <a:gd name="connsiteY122" fmla="*/ 524610 h 832102"/>
                  <a:gd name="connsiteX123" fmla="*/ 45744 w 365556"/>
                  <a:gd name="connsiteY123" fmla="*/ 522779 h 832102"/>
                  <a:gd name="connsiteX124" fmla="*/ 43646 w 365556"/>
                  <a:gd name="connsiteY124" fmla="*/ 515186 h 832102"/>
                  <a:gd name="connsiteX125" fmla="*/ 43410 w 365556"/>
                  <a:gd name="connsiteY125" fmla="*/ 514329 h 832102"/>
                  <a:gd name="connsiteX126" fmla="*/ 43173 w 365556"/>
                  <a:gd name="connsiteY126" fmla="*/ 513413 h 832102"/>
                  <a:gd name="connsiteX127" fmla="*/ 42701 w 365556"/>
                  <a:gd name="connsiteY127" fmla="*/ 511522 h 832102"/>
                  <a:gd name="connsiteX128" fmla="*/ 41726 w 365556"/>
                  <a:gd name="connsiteY128" fmla="*/ 507682 h 832102"/>
                  <a:gd name="connsiteX129" fmla="*/ 40780 w 365556"/>
                  <a:gd name="connsiteY129" fmla="*/ 503841 h 832102"/>
                  <a:gd name="connsiteX130" fmla="*/ 39924 w 365556"/>
                  <a:gd name="connsiteY130" fmla="*/ 500030 h 832102"/>
                  <a:gd name="connsiteX131" fmla="*/ 39067 w 365556"/>
                  <a:gd name="connsiteY131" fmla="*/ 496219 h 832102"/>
                  <a:gd name="connsiteX132" fmla="*/ 38624 w 365556"/>
                  <a:gd name="connsiteY132" fmla="*/ 494269 h 832102"/>
                  <a:gd name="connsiteX133" fmla="*/ 38269 w 365556"/>
                  <a:gd name="connsiteY133" fmla="*/ 492644 h 832102"/>
                  <a:gd name="connsiteX134" fmla="*/ 36703 w 365556"/>
                  <a:gd name="connsiteY134" fmla="*/ 484785 h 832102"/>
                  <a:gd name="connsiteX135" fmla="*/ 36349 w 365556"/>
                  <a:gd name="connsiteY135" fmla="*/ 482924 h 832102"/>
                  <a:gd name="connsiteX136" fmla="*/ 36024 w 365556"/>
                  <a:gd name="connsiteY136" fmla="*/ 481092 h 832102"/>
                  <a:gd name="connsiteX137" fmla="*/ 35344 w 365556"/>
                  <a:gd name="connsiteY137" fmla="*/ 477222 h 832102"/>
                  <a:gd name="connsiteX138" fmla="*/ 34665 w 365556"/>
                  <a:gd name="connsiteY138" fmla="*/ 473322 h 832102"/>
                  <a:gd name="connsiteX139" fmla="*/ 34488 w 365556"/>
                  <a:gd name="connsiteY139" fmla="*/ 472347 h 832102"/>
                  <a:gd name="connsiteX140" fmla="*/ 34340 w 365556"/>
                  <a:gd name="connsiteY140" fmla="*/ 471372 h 832102"/>
                  <a:gd name="connsiteX141" fmla="*/ 34044 w 365556"/>
                  <a:gd name="connsiteY141" fmla="*/ 469452 h 832102"/>
                  <a:gd name="connsiteX142" fmla="*/ 32951 w 365556"/>
                  <a:gd name="connsiteY142" fmla="*/ 461771 h 832102"/>
                  <a:gd name="connsiteX143" fmla="*/ 31976 w 365556"/>
                  <a:gd name="connsiteY143" fmla="*/ 454089 h 832102"/>
                  <a:gd name="connsiteX144" fmla="*/ 29406 w 365556"/>
                  <a:gd name="connsiteY144" fmla="*/ 423157 h 832102"/>
                  <a:gd name="connsiteX145" fmla="*/ 30854 w 365556"/>
                  <a:gd name="connsiteY145" fmla="*/ 361292 h 832102"/>
                  <a:gd name="connsiteX146" fmla="*/ 34842 w 365556"/>
                  <a:gd name="connsiteY146" fmla="*/ 330685 h 832102"/>
                  <a:gd name="connsiteX147" fmla="*/ 40958 w 365556"/>
                  <a:gd name="connsiteY147" fmla="*/ 300491 h 832102"/>
                  <a:gd name="connsiteX148" fmla="*/ 59423 w 365556"/>
                  <a:gd name="connsiteY148" fmla="*/ 241876 h 832102"/>
                  <a:gd name="connsiteX149" fmla="*/ 119692 w 365556"/>
                  <a:gd name="connsiteY149" fmla="*/ 135902 h 832102"/>
                  <a:gd name="connsiteX150" fmla="*/ 122026 w 365556"/>
                  <a:gd name="connsiteY150" fmla="*/ 132888 h 832102"/>
                  <a:gd name="connsiteX151" fmla="*/ 124419 w 365556"/>
                  <a:gd name="connsiteY151" fmla="*/ 129934 h 832102"/>
                  <a:gd name="connsiteX152" fmla="*/ 126812 w 365556"/>
                  <a:gd name="connsiteY152" fmla="*/ 126980 h 832102"/>
                  <a:gd name="connsiteX153" fmla="*/ 129235 w 365556"/>
                  <a:gd name="connsiteY153" fmla="*/ 124055 h 832102"/>
                  <a:gd name="connsiteX154" fmla="*/ 131657 w 365556"/>
                  <a:gd name="connsiteY154" fmla="*/ 121130 h 832102"/>
                  <a:gd name="connsiteX155" fmla="*/ 134139 w 365556"/>
                  <a:gd name="connsiteY155" fmla="*/ 118264 h 832102"/>
                  <a:gd name="connsiteX156" fmla="*/ 136621 w 365556"/>
                  <a:gd name="connsiteY156" fmla="*/ 115398 h 832102"/>
                  <a:gd name="connsiteX157" fmla="*/ 137862 w 365556"/>
                  <a:gd name="connsiteY157" fmla="*/ 113980 h 832102"/>
                  <a:gd name="connsiteX158" fmla="*/ 139132 w 365556"/>
                  <a:gd name="connsiteY158" fmla="*/ 112592 h 832102"/>
                  <a:gd name="connsiteX159" fmla="*/ 144213 w 365556"/>
                  <a:gd name="connsiteY159" fmla="*/ 107008 h 832102"/>
                  <a:gd name="connsiteX160" fmla="*/ 146813 w 365556"/>
                  <a:gd name="connsiteY160" fmla="*/ 104231 h 832102"/>
                  <a:gd name="connsiteX161" fmla="*/ 148113 w 365556"/>
                  <a:gd name="connsiteY161" fmla="*/ 102842 h 832102"/>
                  <a:gd name="connsiteX162" fmla="*/ 149472 w 365556"/>
                  <a:gd name="connsiteY162" fmla="*/ 101454 h 832102"/>
                  <a:gd name="connsiteX163" fmla="*/ 154908 w 365556"/>
                  <a:gd name="connsiteY163" fmla="*/ 95870 h 832102"/>
                  <a:gd name="connsiteX164" fmla="*/ 160285 w 365556"/>
                  <a:gd name="connsiteY164" fmla="*/ 90641 h 832102"/>
                  <a:gd name="connsiteX165" fmla="*/ 161703 w 365556"/>
                  <a:gd name="connsiteY165" fmla="*/ 89252 h 832102"/>
                  <a:gd name="connsiteX166" fmla="*/ 162324 w 365556"/>
                  <a:gd name="connsiteY166" fmla="*/ 88661 h 832102"/>
                  <a:gd name="connsiteX167" fmla="*/ 162856 w 365556"/>
                  <a:gd name="connsiteY167" fmla="*/ 88159 h 832102"/>
                  <a:gd name="connsiteX168" fmla="*/ 165633 w 365556"/>
                  <a:gd name="connsiteY168" fmla="*/ 85589 h 832102"/>
                  <a:gd name="connsiteX169" fmla="*/ 168469 w 365556"/>
                  <a:gd name="connsiteY169" fmla="*/ 82959 h 832102"/>
                  <a:gd name="connsiteX170" fmla="*/ 169887 w 365556"/>
                  <a:gd name="connsiteY170" fmla="*/ 81659 h 832102"/>
                  <a:gd name="connsiteX171" fmla="*/ 170596 w 365556"/>
                  <a:gd name="connsiteY171" fmla="*/ 81009 h 832102"/>
                  <a:gd name="connsiteX172" fmla="*/ 171335 w 365556"/>
                  <a:gd name="connsiteY172" fmla="*/ 80359 h 832102"/>
                  <a:gd name="connsiteX173" fmla="*/ 177184 w 365556"/>
                  <a:gd name="connsiteY173" fmla="*/ 75189 h 832102"/>
                  <a:gd name="connsiteX174" fmla="*/ 179725 w 365556"/>
                  <a:gd name="connsiteY174" fmla="*/ 73003 h 832102"/>
                  <a:gd name="connsiteX175" fmla="*/ 182739 w 365556"/>
                  <a:gd name="connsiteY175" fmla="*/ 70462 h 832102"/>
                  <a:gd name="connsiteX176" fmla="*/ 185782 w 365556"/>
                  <a:gd name="connsiteY176" fmla="*/ 67892 h 832102"/>
                  <a:gd name="connsiteX177" fmla="*/ 187082 w 365556"/>
                  <a:gd name="connsiteY177" fmla="*/ 66828 h 832102"/>
                  <a:gd name="connsiteX178" fmla="*/ 188352 w 365556"/>
                  <a:gd name="connsiteY178" fmla="*/ 65824 h 832102"/>
                  <a:gd name="connsiteX179" fmla="*/ 194556 w 365556"/>
                  <a:gd name="connsiteY179" fmla="*/ 60860 h 832102"/>
                  <a:gd name="connsiteX180" fmla="*/ 200583 w 365556"/>
                  <a:gd name="connsiteY180" fmla="*/ 56281 h 832102"/>
                  <a:gd name="connsiteX181" fmla="*/ 203419 w 365556"/>
                  <a:gd name="connsiteY181" fmla="*/ 54154 h 832102"/>
                  <a:gd name="connsiteX182" fmla="*/ 203774 w 365556"/>
                  <a:gd name="connsiteY182" fmla="*/ 53888 h 832102"/>
                  <a:gd name="connsiteX183" fmla="*/ 204158 w 365556"/>
                  <a:gd name="connsiteY183" fmla="*/ 53622 h 832102"/>
                  <a:gd name="connsiteX184" fmla="*/ 204956 w 365556"/>
                  <a:gd name="connsiteY184" fmla="*/ 53061 h 832102"/>
                  <a:gd name="connsiteX185" fmla="*/ 206551 w 365556"/>
                  <a:gd name="connsiteY185" fmla="*/ 51909 h 83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365556" h="832102">
                    <a:moveTo>
                      <a:pt x="206433" y="51702"/>
                    </a:moveTo>
                    <a:cubicBezTo>
                      <a:pt x="207585" y="50875"/>
                      <a:pt x="208767" y="49959"/>
                      <a:pt x="209860" y="49072"/>
                    </a:cubicBezTo>
                    <a:cubicBezTo>
                      <a:pt x="210126" y="48866"/>
                      <a:pt x="210392" y="48629"/>
                      <a:pt x="210658" y="48422"/>
                    </a:cubicBezTo>
                    <a:cubicBezTo>
                      <a:pt x="210894" y="48245"/>
                      <a:pt x="211101" y="48038"/>
                      <a:pt x="211308" y="47861"/>
                    </a:cubicBezTo>
                    <a:cubicBezTo>
                      <a:pt x="211751" y="47477"/>
                      <a:pt x="212164" y="47093"/>
                      <a:pt x="212578" y="46679"/>
                    </a:cubicBezTo>
                    <a:cubicBezTo>
                      <a:pt x="212962" y="46295"/>
                      <a:pt x="213523" y="45823"/>
                      <a:pt x="214026" y="45350"/>
                    </a:cubicBezTo>
                    <a:cubicBezTo>
                      <a:pt x="214528" y="44877"/>
                      <a:pt x="215030" y="44404"/>
                      <a:pt x="215503" y="43932"/>
                    </a:cubicBezTo>
                    <a:cubicBezTo>
                      <a:pt x="216478" y="42986"/>
                      <a:pt x="217394" y="42011"/>
                      <a:pt x="218250" y="41007"/>
                    </a:cubicBezTo>
                    <a:cubicBezTo>
                      <a:pt x="218457" y="40771"/>
                      <a:pt x="218694" y="40505"/>
                      <a:pt x="218900" y="40268"/>
                    </a:cubicBezTo>
                    <a:cubicBezTo>
                      <a:pt x="218959" y="40209"/>
                      <a:pt x="218989" y="40150"/>
                      <a:pt x="219019" y="40091"/>
                    </a:cubicBezTo>
                    <a:lnTo>
                      <a:pt x="219137" y="39943"/>
                    </a:lnTo>
                    <a:lnTo>
                      <a:pt x="219344" y="39648"/>
                    </a:lnTo>
                    <a:cubicBezTo>
                      <a:pt x="219639" y="39234"/>
                      <a:pt x="219846" y="38880"/>
                      <a:pt x="220318" y="38348"/>
                    </a:cubicBezTo>
                    <a:cubicBezTo>
                      <a:pt x="221146" y="37343"/>
                      <a:pt x="221884" y="36368"/>
                      <a:pt x="222564" y="35394"/>
                    </a:cubicBezTo>
                    <a:cubicBezTo>
                      <a:pt x="223923" y="33414"/>
                      <a:pt x="225193" y="31376"/>
                      <a:pt x="226198" y="29367"/>
                    </a:cubicBezTo>
                    <a:cubicBezTo>
                      <a:pt x="226345" y="28953"/>
                      <a:pt x="226464" y="28510"/>
                      <a:pt x="226611" y="28096"/>
                    </a:cubicBezTo>
                    <a:cubicBezTo>
                      <a:pt x="226670" y="27889"/>
                      <a:pt x="226729" y="27653"/>
                      <a:pt x="226818" y="27446"/>
                    </a:cubicBezTo>
                    <a:cubicBezTo>
                      <a:pt x="226936" y="27210"/>
                      <a:pt x="227025" y="26944"/>
                      <a:pt x="227143" y="26708"/>
                    </a:cubicBezTo>
                    <a:cubicBezTo>
                      <a:pt x="227557" y="25733"/>
                      <a:pt x="227911" y="24758"/>
                      <a:pt x="228177" y="23783"/>
                    </a:cubicBezTo>
                    <a:cubicBezTo>
                      <a:pt x="228768" y="21862"/>
                      <a:pt x="229093" y="19942"/>
                      <a:pt x="229211" y="18110"/>
                    </a:cubicBezTo>
                    <a:cubicBezTo>
                      <a:pt x="229418" y="14447"/>
                      <a:pt x="228620" y="11020"/>
                      <a:pt x="226729" y="8095"/>
                    </a:cubicBezTo>
                    <a:cubicBezTo>
                      <a:pt x="224839" y="5170"/>
                      <a:pt x="222062" y="3043"/>
                      <a:pt x="218634" y="1684"/>
                    </a:cubicBezTo>
                    <a:cubicBezTo>
                      <a:pt x="216921" y="1005"/>
                      <a:pt x="215060" y="561"/>
                      <a:pt x="213051" y="266"/>
                    </a:cubicBezTo>
                    <a:cubicBezTo>
                      <a:pt x="212046" y="118"/>
                      <a:pt x="211012" y="30"/>
                      <a:pt x="209978" y="0"/>
                    </a:cubicBezTo>
                    <a:cubicBezTo>
                      <a:pt x="209712" y="0"/>
                      <a:pt x="209446" y="0"/>
                      <a:pt x="209180" y="0"/>
                    </a:cubicBezTo>
                    <a:cubicBezTo>
                      <a:pt x="208885" y="0"/>
                      <a:pt x="208560" y="59"/>
                      <a:pt x="208235" y="89"/>
                    </a:cubicBezTo>
                    <a:cubicBezTo>
                      <a:pt x="207585" y="148"/>
                      <a:pt x="206935" y="266"/>
                      <a:pt x="206285" y="355"/>
                    </a:cubicBezTo>
                    <a:cubicBezTo>
                      <a:pt x="204099" y="532"/>
                      <a:pt x="201854" y="827"/>
                      <a:pt x="199490" y="1418"/>
                    </a:cubicBezTo>
                    <a:cubicBezTo>
                      <a:pt x="198308" y="1714"/>
                      <a:pt x="197127" y="2039"/>
                      <a:pt x="195945" y="2393"/>
                    </a:cubicBezTo>
                    <a:cubicBezTo>
                      <a:pt x="195413" y="2541"/>
                      <a:pt x="194615" y="2895"/>
                      <a:pt x="193906" y="3191"/>
                    </a:cubicBezTo>
                    <a:cubicBezTo>
                      <a:pt x="193552" y="3338"/>
                      <a:pt x="193197" y="3516"/>
                      <a:pt x="192843" y="3663"/>
                    </a:cubicBezTo>
                    <a:cubicBezTo>
                      <a:pt x="192547" y="3782"/>
                      <a:pt x="192252" y="3900"/>
                      <a:pt x="191956" y="4018"/>
                    </a:cubicBezTo>
                    <a:cubicBezTo>
                      <a:pt x="190745" y="4520"/>
                      <a:pt x="189563" y="5082"/>
                      <a:pt x="188352" y="5672"/>
                    </a:cubicBezTo>
                    <a:cubicBezTo>
                      <a:pt x="187761" y="5968"/>
                      <a:pt x="187141" y="6293"/>
                      <a:pt x="186550" y="6618"/>
                    </a:cubicBezTo>
                    <a:cubicBezTo>
                      <a:pt x="185929" y="6943"/>
                      <a:pt x="185398" y="7238"/>
                      <a:pt x="184659" y="7711"/>
                    </a:cubicBezTo>
                    <a:cubicBezTo>
                      <a:pt x="183950" y="8154"/>
                      <a:pt x="183270" y="8597"/>
                      <a:pt x="182591" y="9040"/>
                    </a:cubicBezTo>
                    <a:cubicBezTo>
                      <a:pt x="182236" y="9277"/>
                      <a:pt x="181911" y="9513"/>
                      <a:pt x="181557" y="9749"/>
                    </a:cubicBezTo>
                    <a:cubicBezTo>
                      <a:pt x="181261" y="9956"/>
                      <a:pt x="180936" y="10163"/>
                      <a:pt x="180641" y="10399"/>
                    </a:cubicBezTo>
                    <a:cubicBezTo>
                      <a:pt x="179459" y="11227"/>
                      <a:pt x="178307" y="12083"/>
                      <a:pt x="177125" y="13029"/>
                    </a:cubicBezTo>
                    <a:lnTo>
                      <a:pt x="175530" y="14299"/>
                    </a:lnTo>
                    <a:lnTo>
                      <a:pt x="174732" y="14920"/>
                    </a:lnTo>
                    <a:lnTo>
                      <a:pt x="174319" y="15274"/>
                    </a:lnTo>
                    <a:lnTo>
                      <a:pt x="173876" y="15629"/>
                    </a:lnTo>
                    <a:lnTo>
                      <a:pt x="170448" y="18465"/>
                    </a:lnTo>
                    <a:lnTo>
                      <a:pt x="164008" y="23871"/>
                    </a:lnTo>
                    <a:lnTo>
                      <a:pt x="157981" y="29189"/>
                    </a:lnTo>
                    <a:lnTo>
                      <a:pt x="157124" y="29928"/>
                    </a:lnTo>
                    <a:lnTo>
                      <a:pt x="156208" y="30755"/>
                    </a:lnTo>
                    <a:cubicBezTo>
                      <a:pt x="155617" y="31287"/>
                      <a:pt x="155027" y="31819"/>
                      <a:pt x="154495" y="32291"/>
                    </a:cubicBezTo>
                    <a:lnTo>
                      <a:pt x="151570" y="35009"/>
                    </a:lnTo>
                    <a:lnTo>
                      <a:pt x="148586" y="37757"/>
                    </a:lnTo>
                    <a:cubicBezTo>
                      <a:pt x="147552" y="38732"/>
                      <a:pt x="146400" y="39796"/>
                      <a:pt x="145218" y="40948"/>
                    </a:cubicBezTo>
                    <a:lnTo>
                      <a:pt x="139368" y="46650"/>
                    </a:lnTo>
                    <a:lnTo>
                      <a:pt x="138630" y="47359"/>
                    </a:lnTo>
                    <a:lnTo>
                      <a:pt x="137891" y="48097"/>
                    </a:lnTo>
                    <a:lnTo>
                      <a:pt x="136443" y="49575"/>
                    </a:lnTo>
                    <a:lnTo>
                      <a:pt x="133548" y="52529"/>
                    </a:lnTo>
                    <a:lnTo>
                      <a:pt x="130594" y="55542"/>
                    </a:lnTo>
                    <a:cubicBezTo>
                      <a:pt x="130298" y="55838"/>
                      <a:pt x="130003" y="56163"/>
                      <a:pt x="129707" y="56458"/>
                    </a:cubicBezTo>
                    <a:lnTo>
                      <a:pt x="128939" y="57286"/>
                    </a:lnTo>
                    <a:lnTo>
                      <a:pt x="127580" y="58763"/>
                    </a:lnTo>
                    <a:lnTo>
                      <a:pt x="121819" y="64997"/>
                    </a:lnTo>
                    <a:lnTo>
                      <a:pt x="116383" y="71142"/>
                    </a:lnTo>
                    <a:lnTo>
                      <a:pt x="115024" y="72678"/>
                    </a:lnTo>
                    <a:cubicBezTo>
                      <a:pt x="114581" y="73180"/>
                      <a:pt x="114108" y="73742"/>
                      <a:pt x="113665" y="74273"/>
                    </a:cubicBezTo>
                    <a:lnTo>
                      <a:pt x="110947" y="77464"/>
                    </a:lnTo>
                    <a:cubicBezTo>
                      <a:pt x="109145" y="79591"/>
                      <a:pt x="107343" y="81777"/>
                      <a:pt x="105570" y="83964"/>
                    </a:cubicBezTo>
                    <a:lnTo>
                      <a:pt x="104241" y="85589"/>
                    </a:lnTo>
                    <a:cubicBezTo>
                      <a:pt x="103797" y="86120"/>
                      <a:pt x="103354" y="86682"/>
                      <a:pt x="102911" y="87243"/>
                    </a:cubicBezTo>
                    <a:lnTo>
                      <a:pt x="100311" y="90552"/>
                    </a:lnTo>
                    <a:cubicBezTo>
                      <a:pt x="99455" y="91645"/>
                      <a:pt x="98568" y="92738"/>
                      <a:pt x="97741" y="93861"/>
                    </a:cubicBezTo>
                    <a:lnTo>
                      <a:pt x="95200" y="97199"/>
                    </a:lnTo>
                    <a:lnTo>
                      <a:pt x="92689" y="100538"/>
                    </a:lnTo>
                    <a:lnTo>
                      <a:pt x="90237" y="103935"/>
                    </a:lnTo>
                    <a:lnTo>
                      <a:pt x="87785" y="107333"/>
                    </a:lnTo>
                    <a:lnTo>
                      <a:pt x="85392" y="110760"/>
                    </a:lnTo>
                    <a:cubicBezTo>
                      <a:pt x="59777" y="147306"/>
                      <a:pt x="39421" y="187397"/>
                      <a:pt x="25152" y="229408"/>
                    </a:cubicBezTo>
                    <a:cubicBezTo>
                      <a:pt x="18002" y="250414"/>
                      <a:pt x="12359" y="271863"/>
                      <a:pt x="8223" y="293577"/>
                    </a:cubicBezTo>
                    <a:cubicBezTo>
                      <a:pt x="6155" y="304450"/>
                      <a:pt x="4501" y="315351"/>
                      <a:pt x="3201" y="326312"/>
                    </a:cubicBezTo>
                    <a:cubicBezTo>
                      <a:pt x="1930" y="337273"/>
                      <a:pt x="1014" y="348263"/>
                      <a:pt x="512" y="359253"/>
                    </a:cubicBezTo>
                    <a:cubicBezTo>
                      <a:pt x="-522" y="381264"/>
                      <a:pt x="10" y="403303"/>
                      <a:pt x="2108" y="425166"/>
                    </a:cubicBezTo>
                    <a:cubicBezTo>
                      <a:pt x="3142" y="436097"/>
                      <a:pt x="4589" y="446999"/>
                      <a:pt x="6391" y="457812"/>
                    </a:cubicBezTo>
                    <a:cubicBezTo>
                      <a:pt x="6805" y="460500"/>
                      <a:pt x="7337" y="463218"/>
                      <a:pt x="7839" y="465936"/>
                    </a:cubicBezTo>
                    <a:cubicBezTo>
                      <a:pt x="8312" y="468654"/>
                      <a:pt x="8873" y="471343"/>
                      <a:pt x="9405" y="474002"/>
                    </a:cubicBezTo>
                    <a:lnTo>
                      <a:pt x="9818" y="476011"/>
                    </a:lnTo>
                    <a:lnTo>
                      <a:pt x="10025" y="477015"/>
                    </a:lnTo>
                    <a:lnTo>
                      <a:pt x="10232" y="477990"/>
                    </a:lnTo>
                    <a:lnTo>
                      <a:pt x="11118" y="481949"/>
                    </a:lnTo>
                    <a:lnTo>
                      <a:pt x="12005" y="485937"/>
                    </a:lnTo>
                    <a:cubicBezTo>
                      <a:pt x="12152" y="486617"/>
                      <a:pt x="12300" y="487326"/>
                      <a:pt x="12477" y="488006"/>
                    </a:cubicBezTo>
                    <a:lnTo>
                      <a:pt x="12980" y="490044"/>
                    </a:lnTo>
                    <a:lnTo>
                      <a:pt x="14900" y="497785"/>
                    </a:lnTo>
                    <a:lnTo>
                      <a:pt x="15491" y="500059"/>
                    </a:lnTo>
                    <a:lnTo>
                      <a:pt x="16023" y="501980"/>
                    </a:lnTo>
                    <a:lnTo>
                      <a:pt x="17116" y="505909"/>
                    </a:lnTo>
                    <a:lnTo>
                      <a:pt x="18209" y="509838"/>
                    </a:lnTo>
                    <a:cubicBezTo>
                      <a:pt x="18593" y="511138"/>
                      <a:pt x="18977" y="512409"/>
                      <a:pt x="19361" y="513709"/>
                    </a:cubicBezTo>
                    <a:lnTo>
                      <a:pt x="20543" y="517579"/>
                    </a:lnTo>
                    <a:lnTo>
                      <a:pt x="21134" y="519529"/>
                    </a:lnTo>
                    <a:cubicBezTo>
                      <a:pt x="21252" y="519854"/>
                      <a:pt x="21311" y="520179"/>
                      <a:pt x="21429" y="520533"/>
                    </a:cubicBezTo>
                    <a:lnTo>
                      <a:pt x="21754" y="521567"/>
                    </a:lnTo>
                    <a:lnTo>
                      <a:pt x="24295" y="529249"/>
                    </a:lnTo>
                    <a:lnTo>
                      <a:pt x="24945" y="531258"/>
                    </a:lnTo>
                    <a:cubicBezTo>
                      <a:pt x="25063" y="531612"/>
                      <a:pt x="25181" y="531967"/>
                      <a:pt x="25329" y="532321"/>
                    </a:cubicBezTo>
                    <a:lnTo>
                      <a:pt x="25684" y="533296"/>
                    </a:lnTo>
                    <a:lnTo>
                      <a:pt x="27043" y="537078"/>
                    </a:lnTo>
                    <a:cubicBezTo>
                      <a:pt x="28874" y="542189"/>
                      <a:pt x="30824" y="547330"/>
                      <a:pt x="32833" y="552382"/>
                    </a:cubicBezTo>
                    <a:cubicBezTo>
                      <a:pt x="36881" y="562515"/>
                      <a:pt x="41283" y="572501"/>
                      <a:pt x="46010" y="582310"/>
                    </a:cubicBezTo>
                    <a:cubicBezTo>
                      <a:pt x="50737" y="592118"/>
                      <a:pt x="55818" y="601749"/>
                      <a:pt x="61225" y="611174"/>
                    </a:cubicBezTo>
                    <a:cubicBezTo>
                      <a:pt x="82851" y="648901"/>
                      <a:pt x="109736" y="683468"/>
                      <a:pt x="140786" y="713514"/>
                    </a:cubicBezTo>
                    <a:cubicBezTo>
                      <a:pt x="156326" y="728552"/>
                      <a:pt x="172871" y="742437"/>
                      <a:pt x="190331" y="755053"/>
                    </a:cubicBezTo>
                    <a:cubicBezTo>
                      <a:pt x="207792" y="767668"/>
                      <a:pt x="226109" y="779042"/>
                      <a:pt x="245106" y="789028"/>
                    </a:cubicBezTo>
                    <a:cubicBezTo>
                      <a:pt x="283099" y="809000"/>
                      <a:pt x="323781" y="823506"/>
                      <a:pt x="365556" y="832103"/>
                    </a:cubicBezTo>
                    <a:cubicBezTo>
                      <a:pt x="324254" y="821556"/>
                      <a:pt x="284576" y="805188"/>
                      <a:pt x="248060" y="783740"/>
                    </a:cubicBezTo>
                    <a:cubicBezTo>
                      <a:pt x="229802" y="773015"/>
                      <a:pt x="212342" y="760991"/>
                      <a:pt x="195856" y="747844"/>
                    </a:cubicBezTo>
                    <a:cubicBezTo>
                      <a:pt x="179371" y="734667"/>
                      <a:pt x="163860" y="720339"/>
                      <a:pt x="149443" y="705035"/>
                    </a:cubicBezTo>
                    <a:cubicBezTo>
                      <a:pt x="120637" y="674368"/>
                      <a:pt x="96293" y="639743"/>
                      <a:pt x="77238" y="602547"/>
                    </a:cubicBezTo>
                    <a:cubicBezTo>
                      <a:pt x="72481" y="593241"/>
                      <a:pt x="68049" y="583787"/>
                      <a:pt x="63972" y="574185"/>
                    </a:cubicBezTo>
                    <a:cubicBezTo>
                      <a:pt x="59895" y="564583"/>
                      <a:pt x="56143" y="554863"/>
                      <a:pt x="52746" y="545025"/>
                    </a:cubicBezTo>
                    <a:cubicBezTo>
                      <a:pt x="51062" y="540091"/>
                      <a:pt x="49437" y="535187"/>
                      <a:pt x="47930" y="530194"/>
                    </a:cubicBezTo>
                    <a:lnTo>
                      <a:pt x="46778" y="526383"/>
                    </a:lnTo>
                    <a:lnTo>
                      <a:pt x="46482" y="525438"/>
                    </a:lnTo>
                    <a:cubicBezTo>
                      <a:pt x="46394" y="525172"/>
                      <a:pt x="46305" y="524876"/>
                      <a:pt x="46246" y="524610"/>
                    </a:cubicBezTo>
                    <a:lnTo>
                      <a:pt x="45744" y="522779"/>
                    </a:lnTo>
                    <a:lnTo>
                      <a:pt x="43646" y="515186"/>
                    </a:lnTo>
                    <a:lnTo>
                      <a:pt x="43410" y="514329"/>
                    </a:lnTo>
                    <a:cubicBezTo>
                      <a:pt x="43321" y="514063"/>
                      <a:pt x="43262" y="513709"/>
                      <a:pt x="43173" y="513413"/>
                    </a:cubicBezTo>
                    <a:lnTo>
                      <a:pt x="42701" y="511522"/>
                    </a:lnTo>
                    <a:lnTo>
                      <a:pt x="41726" y="507682"/>
                    </a:lnTo>
                    <a:cubicBezTo>
                      <a:pt x="41401" y="506411"/>
                      <a:pt x="41076" y="505112"/>
                      <a:pt x="40780" y="503841"/>
                    </a:cubicBezTo>
                    <a:lnTo>
                      <a:pt x="39924" y="500030"/>
                    </a:lnTo>
                    <a:lnTo>
                      <a:pt x="39067" y="496219"/>
                    </a:lnTo>
                    <a:lnTo>
                      <a:pt x="38624" y="494269"/>
                    </a:lnTo>
                    <a:lnTo>
                      <a:pt x="38269" y="492644"/>
                    </a:lnTo>
                    <a:lnTo>
                      <a:pt x="36703" y="484785"/>
                    </a:lnTo>
                    <a:lnTo>
                      <a:pt x="36349" y="482924"/>
                    </a:lnTo>
                    <a:cubicBezTo>
                      <a:pt x="36231" y="482333"/>
                      <a:pt x="36142" y="481713"/>
                      <a:pt x="36024" y="481092"/>
                    </a:cubicBezTo>
                    <a:lnTo>
                      <a:pt x="35344" y="477222"/>
                    </a:lnTo>
                    <a:lnTo>
                      <a:pt x="34665" y="473322"/>
                    </a:lnTo>
                    <a:lnTo>
                      <a:pt x="34488" y="472347"/>
                    </a:lnTo>
                    <a:lnTo>
                      <a:pt x="34340" y="471372"/>
                    </a:lnTo>
                    <a:lnTo>
                      <a:pt x="34044" y="469452"/>
                    </a:lnTo>
                    <a:cubicBezTo>
                      <a:pt x="33660" y="466882"/>
                      <a:pt x="33247" y="464311"/>
                      <a:pt x="32951" y="461771"/>
                    </a:cubicBezTo>
                    <a:cubicBezTo>
                      <a:pt x="32626" y="459200"/>
                      <a:pt x="32242" y="456689"/>
                      <a:pt x="31976" y="454089"/>
                    </a:cubicBezTo>
                    <a:cubicBezTo>
                      <a:pt x="30765" y="443808"/>
                      <a:pt x="29908" y="433497"/>
                      <a:pt x="29406" y="423157"/>
                    </a:cubicBezTo>
                    <a:cubicBezTo>
                      <a:pt x="28431" y="402506"/>
                      <a:pt x="28904" y="381825"/>
                      <a:pt x="30854" y="361292"/>
                    </a:cubicBezTo>
                    <a:cubicBezTo>
                      <a:pt x="31829" y="351040"/>
                      <a:pt x="33158" y="340818"/>
                      <a:pt x="34842" y="330685"/>
                    </a:cubicBezTo>
                    <a:cubicBezTo>
                      <a:pt x="36526" y="320551"/>
                      <a:pt x="38565" y="310477"/>
                      <a:pt x="40958" y="300491"/>
                    </a:cubicBezTo>
                    <a:cubicBezTo>
                      <a:pt x="45744" y="280519"/>
                      <a:pt x="51918" y="260931"/>
                      <a:pt x="59423" y="241876"/>
                    </a:cubicBezTo>
                    <a:cubicBezTo>
                      <a:pt x="74401" y="203794"/>
                      <a:pt x="94816" y="168016"/>
                      <a:pt x="119692" y="135902"/>
                    </a:cubicBezTo>
                    <a:lnTo>
                      <a:pt x="122026" y="132888"/>
                    </a:lnTo>
                    <a:lnTo>
                      <a:pt x="124419" y="129934"/>
                    </a:lnTo>
                    <a:lnTo>
                      <a:pt x="126812" y="126980"/>
                    </a:lnTo>
                    <a:lnTo>
                      <a:pt x="129235" y="124055"/>
                    </a:lnTo>
                    <a:lnTo>
                      <a:pt x="131657" y="121130"/>
                    </a:lnTo>
                    <a:cubicBezTo>
                      <a:pt x="132485" y="120155"/>
                      <a:pt x="133312" y="119210"/>
                      <a:pt x="134139" y="118264"/>
                    </a:cubicBezTo>
                    <a:lnTo>
                      <a:pt x="136621" y="115398"/>
                    </a:lnTo>
                    <a:cubicBezTo>
                      <a:pt x="137034" y="114926"/>
                      <a:pt x="137448" y="114453"/>
                      <a:pt x="137862" y="113980"/>
                    </a:cubicBezTo>
                    <a:lnTo>
                      <a:pt x="139132" y="112592"/>
                    </a:lnTo>
                    <a:cubicBezTo>
                      <a:pt x="140816" y="110730"/>
                      <a:pt x="142470" y="108869"/>
                      <a:pt x="144213" y="107008"/>
                    </a:cubicBezTo>
                    <a:lnTo>
                      <a:pt x="146813" y="104231"/>
                    </a:lnTo>
                    <a:cubicBezTo>
                      <a:pt x="147257" y="103758"/>
                      <a:pt x="147670" y="103315"/>
                      <a:pt x="148113" y="102842"/>
                    </a:cubicBezTo>
                    <a:lnTo>
                      <a:pt x="149472" y="101454"/>
                    </a:lnTo>
                    <a:lnTo>
                      <a:pt x="154908" y="95870"/>
                    </a:lnTo>
                    <a:lnTo>
                      <a:pt x="160285" y="90641"/>
                    </a:lnTo>
                    <a:lnTo>
                      <a:pt x="161703" y="89252"/>
                    </a:lnTo>
                    <a:lnTo>
                      <a:pt x="162324" y="88661"/>
                    </a:lnTo>
                    <a:cubicBezTo>
                      <a:pt x="162501" y="88484"/>
                      <a:pt x="162678" y="88336"/>
                      <a:pt x="162856" y="88159"/>
                    </a:cubicBezTo>
                    <a:lnTo>
                      <a:pt x="165633" y="85589"/>
                    </a:lnTo>
                    <a:lnTo>
                      <a:pt x="168469" y="82959"/>
                    </a:lnTo>
                    <a:lnTo>
                      <a:pt x="169887" y="81659"/>
                    </a:lnTo>
                    <a:lnTo>
                      <a:pt x="170596" y="81009"/>
                    </a:lnTo>
                    <a:lnTo>
                      <a:pt x="171335" y="80359"/>
                    </a:lnTo>
                    <a:lnTo>
                      <a:pt x="177184" y="75189"/>
                    </a:lnTo>
                    <a:cubicBezTo>
                      <a:pt x="177923" y="74539"/>
                      <a:pt x="178780" y="73801"/>
                      <a:pt x="179725" y="73003"/>
                    </a:cubicBezTo>
                    <a:lnTo>
                      <a:pt x="182739" y="70462"/>
                    </a:lnTo>
                    <a:lnTo>
                      <a:pt x="185782" y="67892"/>
                    </a:lnTo>
                    <a:lnTo>
                      <a:pt x="187082" y="66828"/>
                    </a:lnTo>
                    <a:lnTo>
                      <a:pt x="188352" y="65824"/>
                    </a:lnTo>
                    <a:lnTo>
                      <a:pt x="194556" y="60860"/>
                    </a:lnTo>
                    <a:lnTo>
                      <a:pt x="200583" y="56281"/>
                    </a:lnTo>
                    <a:lnTo>
                      <a:pt x="203419" y="54154"/>
                    </a:lnTo>
                    <a:lnTo>
                      <a:pt x="203774" y="53888"/>
                    </a:lnTo>
                    <a:cubicBezTo>
                      <a:pt x="203774" y="53888"/>
                      <a:pt x="204010" y="53711"/>
                      <a:pt x="204158" y="53622"/>
                    </a:cubicBezTo>
                    <a:lnTo>
                      <a:pt x="204956" y="53061"/>
                    </a:lnTo>
                    <a:lnTo>
                      <a:pt x="206551" y="51909"/>
                    </a:lnTo>
                    <a:close/>
                  </a:path>
                </a:pathLst>
              </a:custGeom>
              <a:solidFill>
                <a:srgbClr val="FF6B00"/>
              </a:solidFill>
              <a:ln w="2951"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grpSp>
        <p:grpSp>
          <p:nvGrpSpPr>
            <p:cNvPr id="31" name="Group 30">
              <a:extLst>
                <a:ext uri="{FF2B5EF4-FFF2-40B4-BE49-F238E27FC236}">
                  <a16:creationId xmlns:a16="http://schemas.microsoft.com/office/drawing/2014/main" id="{A9CD0250-7DCA-45F4-FBC2-C8F0E379373E}"/>
                </a:ext>
                <a:ext uri="{C183D7F6-B498-43B3-948B-1728B52AA6E4}">
                  <adec:decorative xmlns:adec="http://schemas.microsoft.com/office/drawing/2017/decorative" val="1"/>
                </a:ext>
              </a:extLst>
            </p:cNvPr>
            <p:cNvGrpSpPr/>
            <p:nvPr userDrawn="1"/>
          </p:nvGrpSpPr>
          <p:grpSpPr>
            <a:xfrm>
              <a:off x="3117777" y="1066144"/>
              <a:ext cx="2504281" cy="2415424"/>
              <a:chOff x="3117777" y="1066144"/>
              <a:chExt cx="2504281" cy="2415424"/>
            </a:xfrm>
          </p:grpSpPr>
          <p:sp>
            <p:nvSpPr>
              <p:cNvPr id="32" name="Freeform: Shape 31">
                <a:extLst>
                  <a:ext uri="{FF2B5EF4-FFF2-40B4-BE49-F238E27FC236}">
                    <a16:creationId xmlns:a16="http://schemas.microsoft.com/office/drawing/2014/main" id="{6457D13B-B2BF-4884-9D4A-64175E1B3209}"/>
                  </a:ext>
                </a:extLst>
              </p:cNvPr>
              <p:cNvSpPr/>
              <p:nvPr/>
            </p:nvSpPr>
            <p:spPr>
              <a:xfrm>
                <a:off x="3117777" y="1351535"/>
                <a:ext cx="1524703" cy="2130033"/>
              </a:xfrm>
              <a:custGeom>
                <a:avLst/>
                <a:gdLst>
                  <a:gd name="connsiteX0" fmla="*/ 91085 w 436718"/>
                  <a:gd name="connsiteY0" fmla="*/ 42488 h 610102"/>
                  <a:gd name="connsiteX1" fmla="*/ 93006 w 436718"/>
                  <a:gd name="connsiteY1" fmla="*/ 39445 h 610102"/>
                  <a:gd name="connsiteX2" fmla="*/ 93419 w 436718"/>
                  <a:gd name="connsiteY2" fmla="*/ 38706 h 610102"/>
                  <a:gd name="connsiteX3" fmla="*/ 93774 w 436718"/>
                  <a:gd name="connsiteY3" fmla="*/ 38086 h 610102"/>
                  <a:gd name="connsiteX4" fmla="*/ 94453 w 436718"/>
                  <a:gd name="connsiteY4" fmla="*/ 36815 h 610102"/>
                  <a:gd name="connsiteX5" fmla="*/ 95192 w 436718"/>
                  <a:gd name="connsiteY5" fmla="*/ 35368 h 610102"/>
                  <a:gd name="connsiteX6" fmla="*/ 95931 w 436718"/>
                  <a:gd name="connsiteY6" fmla="*/ 33831 h 610102"/>
                  <a:gd name="connsiteX7" fmla="*/ 97260 w 436718"/>
                  <a:gd name="connsiteY7" fmla="*/ 30788 h 610102"/>
                  <a:gd name="connsiteX8" fmla="*/ 97556 w 436718"/>
                  <a:gd name="connsiteY8" fmla="*/ 30020 h 610102"/>
                  <a:gd name="connsiteX9" fmla="*/ 97615 w 436718"/>
                  <a:gd name="connsiteY9" fmla="*/ 29843 h 610102"/>
                  <a:gd name="connsiteX10" fmla="*/ 97615 w 436718"/>
                  <a:gd name="connsiteY10" fmla="*/ 29695 h 610102"/>
                  <a:gd name="connsiteX11" fmla="*/ 97733 w 436718"/>
                  <a:gd name="connsiteY11" fmla="*/ 29400 h 610102"/>
                  <a:gd name="connsiteX12" fmla="*/ 98117 w 436718"/>
                  <a:gd name="connsiteY12" fmla="*/ 28100 h 610102"/>
                  <a:gd name="connsiteX13" fmla="*/ 99033 w 436718"/>
                  <a:gd name="connsiteY13" fmla="*/ 25145 h 610102"/>
                  <a:gd name="connsiteX14" fmla="*/ 100155 w 436718"/>
                  <a:gd name="connsiteY14" fmla="*/ 19414 h 610102"/>
                  <a:gd name="connsiteX15" fmla="*/ 100096 w 436718"/>
                  <a:gd name="connsiteY15" fmla="*/ 18291 h 610102"/>
                  <a:gd name="connsiteX16" fmla="*/ 100067 w 436718"/>
                  <a:gd name="connsiteY16" fmla="*/ 17730 h 610102"/>
                  <a:gd name="connsiteX17" fmla="*/ 100096 w 436718"/>
                  <a:gd name="connsiteY17" fmla="*/ 17080 h 610102"/>
                  <a:gd name="connsiteX18" fmla="*/ 100096 w 436718"/>
                  <a:gd name="connsiteY18" fmla="*/ 14510 h 610102"/>
                  <a:gd name="connsiteX19" fmla="*/ 99299 w 436718"/>
                  <a:gd name="connsiteY19" fmla="*/ 9812 h 610102"/>
                  <a:gd name="connsiteX20" fmla="*/ 94513 w 436718"/>
                  <a:gd name="connsiteY20" fmla="*/ 2692 h 610102"/>
                  <a:gd name="connsiteX21" fmla="*/ 86388 w 436718"/>
                  <a:gd name="connsiteY21" fmla="*/ 4 h 610102"/>
                  <a:gd name="connsiteX22" fmla="*/ 81631 w 436718"/>
                  <a:gd name="connsiteY22" fmla="*/ 476 h 610102"/>
                  <a:gd name="connsiteX23" fmla="*/ 79150 w 436718"/>
                  <a:gd name="connsiteY23" fmla="*/ 1156 h 610102"/>
                  <a:gd name="connsiteX24" fmla="*/ 78529 w 436718"/>
                  <a:gd name="connsiteY24" fmla="*/ 1363 h 610102"/>
                  <a:gd name="connsiteX25" fmla="*/ 77820 w 436718"/>
                  <a:gd name="connsiteY25" fmla="*/ 1717 h 610102"/>
                  <a:gd name="connsiteX26" fmla="*/ 76373 w 436718"/>
                  <a:gd name="connsiteY26" fmla="*/ 2485 h 610102"/>
                  <a:gd name="connsiteX27" fmla="*/ 71380 w 436718"/>
                  <a:gd name="connsiteY27" fmla="*/ 5233 h 610102"/>
                  <a:gd name="connsiteX28" fmla="*/ 68898 w 436718"/>
                  <a:gd name="connsiteY28" fmla="*/ 7006 h 610102"/>
                  <a:gd name="connsiteX29" fmla="*/ 67539 w 436718"/>
                  <a:gd name="connsiteY29" fmla="*/ 8217 h 610102"/>
                  <a:gd name="connsiteX30" fmla="*/ 66830 w 436718"/>
                  <a:gd name="connsiteY30" fmla="*/ 8896 h 610102"/>
                  <a:gd name="connsiteX31" fmla="*/ 66239 w 436718"/>
                  <a:gd name="connsiteY31" fmla="*/ 9428 h 610102"/>
                  <a:gd name="connsiteX32" fmla="*/ 63905 w 436718"/>
                  <a:gd name="connsiteY32" fmla="*/ 11733 h 610102"/>
                  <a:gd name="connsiteX33" fmla="*/ 62753 w 436718"/>
                  <a:gd name="connsiteY33" fmla="*/ 12973 h 610102"/>
                  <a:gd name="connsiteX34" fmla="*/ 61571 w 436718"/>
                  <a:gd name="connsiteY34" fmla="*/ 14362 h 610102"/>
                  <a:gd name="connsiteX35" fmla="*/ 60330 w 436718"/>
                  <a:gd name="connsiteY35" fmla="*/ 15987 h 610102"/>
                  <a:gd name="connsiteX36" fmla="*/ 59710 w 436718"/>
                  <a:gd name="connsiteY36" fmla="*/ 16814 h 610102"/>
                  <a:gd name="connsiteX37" fmla="*/ 59178 w 436718"/>
                  <a:gd name="connsiteY37" fmla="*/ 17582 h 610102"/>
                  <a:gd name="connsiteX38" fmla="*/ 57199 w 436718"/>
                  <a:gd name="connsiteY38" fmla="*/ 20625 h 610102"/>
                  <a:gd name="connsiteX39" fmla="*/ 56312 w 436718"/>
                  <a:gd name="connsiteY39" fmla="*/ 22073 h 610102"/>
                  <a:gd name="connsiteX40" fmla="*/ 55869 w 436718"/>
                  <a:gd name="connsiteY40" fmla="*/ 22782 h 610102"/>
                  <a:gd name="connsiteX41" fmla="*/ 55633 w 436718"/>
                  <a:gd name="connsiteY41" fmla="*/ 23166 h 610102"/>
                  <a:gd name="connsiteX42" fmla="*/ 55396 w 436718"/>
                  <a:gd name="connsiteY42" fmla="*/ 23580 h 610102"/>
                  <a:gd name="connsiteX43" fmla="*/ 53535 w 436718"/>
                  <a:gd name="connsiteY43" fmla="*/ 26770 h 610102"/>
                  <a:gd name="connsiteX44" fmla="*/ 50049 w 436718"/>
                  <a:gd name="connsiteY44" fmla="*/ 32827 h 610102"/>
                  <a:gd name="connsiteX45" fmla="*/ 46858 w 436718"/>
                  <a:gd name="connsiteY45" fmla="*/ 38677 h 610102"/>
                  <a:gd name="connsiteX46" fmla="*/ 46386 w 436718"/>
                  <a:gd name="connsiteY46" fmla="*/ 39504 h 610102"/>
                  <a:gd name="connsiteX47" fmla="*/ 45883 w 436718"/>
                  <a:gd name="connsiteY47" fmla="*/ 40390 h 610102"/>
                  <a:gd name="connsiteX48" fmla="*/ 44997 w 436718"/>
                  <a:gd name="connsiteY48" fmla="*/ 42074 h 610102"/>
                  <a:gd name="connsiteX49" fmla="*/ 43490 w 436718"/>
                  <a:gd name="connsiteY49" fmla="*/ 45029 h 610102"/>
                  <a:gd name="connsiteX50" fmla="*/ 41954 w 436718"/>
                  <a:gd name="connsiteY50" fmla="*/ 48042 h 610102"/>
                  <a:gd name="connsiteX51" fmla="*/ 40240 w 436718"/>
                  <a:gd name="connsiteY51" fmla="*/ 51469 h 610102"/>
                  <a:gd name="connsiteX52" fmla="*/ 37286 w 436718"/>
                  <a:gd name="connsiteY52" fmla="*/ 57585 h 610102"/>
                  <a:gd name="connsiteX53" fmla="*/ 36932 w 436718"/>
                  <a:gd name="connsiteY53" fmla="*/ 58353 h 610102"/>
                  <a:gd name="connsiteX54" fmla="*/ 36577 w 436718"/>
                  <a:gd name="connsiteY54" fmla="*/ 59121 h 610102"/>
                  <a:gd name="connsiteX55" fmla="*/ 35868 w 436718"/>
                  <a:gd name="connsiteY55" fmla="*/ 60687 h 610102"/>
                  <a:gd name="connsiteX56" fmla="*/ 34450 w 436718"/>
                  <a:gd name="connsiteY56" fmla="*/ 63818 h 610102"/>
                  <a:gd name="connsiteX57" fmla="*/ 33002 w 436718"/>
                  <a:gd name="connsiteY57" fmla="*/ 67009 h 610102"/>
                  <a:gd name="connsiteX58" fmla="*/ 32589 w 436718"/>
                  <a:gd name="connsiteY58" fmla="*/ 67984 h 610102"/>
                  <a:gd name="connsiteX59" fmla="*/ 32205 w 436718"/>
                  <a:gd name="connsiteY59" fmla="*/ 68870 h 610102"/>
                  <a:gd name="connsiteX60" fmla="*/ 31555 w 436718"/>
                  <a:gd name="connsiteY60" fmla="*/ 70407 h 610102"/>
                  <a:gd name="connsiteX61" fmla="*/ 28807 w 436718"/>
                  <a:gd name="connsiteY61" fmla="*/ 76906 h 610102"/>
                  <a:gd name="connsiteX62" fmla="*/ 26325 w 436718"/>
                  <a:gd name="connsiteY62" fmla="*/ 83229 h 610102"/>
                  <a:gd name="connsiteX63" fmla="*/ 25705 w 436718"/>
                  <a:gd name="connsiteY63" fmla="*/ 84795 h 610102"/>
                  <a:gd name="connsiteX64" fmla="*/ 25114 w 436718"/>
                  <a:gd name="connsiteY64" fmla="*/ 86419 h 610102"/>
                  <a:gd name="connsiteX65" fmla="*/ 23903 w 436718"/>
                  <a:gd name="connsiteY65" fmla="*/ 89699 h 610102"/>
                  <a:gd name="connsiteX66" fmla="*/ 21569 w 436718"/>
                  <a:gd name="connsiteY66" fmla="*/ 96287 h 610102"/>
                  <a:gd name="connsiteX67" fmla="*/ 20978 w 436718"/>
                  <a:gd name="connsiteY67" fmla="*/ 97942 h 610102"/>
                  <a:gd name="connsiteX68" fmla="*/ 20417 w 436718"/>
                  <a:gd name="connsiteY68" fmla="*/ 99596 h 610102"/>
                  <a:gd name="connsiteX69" fmla="*/ 19323 w 436718"/>
                  <a:gd name="connsiteY69" fmla="*/ 102905 h 610102"/>
                  <a:gd name="connsiteX70" fmla="*/ 18260 w 436718"/>
                  <a:gd name="connsiteY70" fmla="*/ 106214 h 610102"/>
                  <a:gd name="connsiteX71" fmla="*/ 17226 w 436718"/>
                  <a:gd name="connsiteY71" fmla="*/ 109552 h 610102"/>
                  <a:gd name="connsiteX72" fmla="*/ 16221 w 436718"/>
                  <a:gd name="connsiteY72" fmla="*/ 112891 h 610102"/>
                  <a:gd name="connsiteX73" fmla="*/ 15246 w 436718"/>
                  <a:gd name="connsiteY73" fmla="*/ 116229 h 610102"/>
                  <a:gd name="connsiteX74" fmla="*/ 14271 w 436718"/>
                  <a:gd name="connsiteY74" fmla="*/ 119568 h 610102"/>
                  <a:gd name="connsiteX75" fmla="*/ 13385 w 436718"/>
                  <a:gd name="connsiteY75" fmla="*/ 122936 h 610102"/>
                  <a:gd name="connsiteX76" fmla="*/ 90 w 436718"/>
                  <a:gd name="connsiteY76" fmla="*/ 232573 h 610102"/>
                  <a:gd name="connsiteX77" fmla="*/ 5113 w 436718"/>
                  <a:gd name="connsiteY77" fmla="*/ 287406 h 610102"/>
                  <a:gd name="connsiteX78" fmla="*/ 10490 w 436718"/>
                  <a:gd name="connsiteY78" fmla="*/ 314380 h 610102"/>
                  <a:gd name="connsiteX79" fmla="*/ 17728 w 436718"/>
                  <a:gd name="connsiteY79" fmla="*/ 340851 h 610102"/>
                  <a:gd name="connsiteX80" fmla="*/ 37670 w 436718"/>
                  <a:gd name="connsiteY80" fmla="*/ 391814 h 610102"/>
                  <a:gd name="connsiteX81" fmla="*/ 50285 w 436718"/>
                  <a:gd name="connsiteY81" fmla="*/ 416040 h 610102"/>
                  <a:gd name="connsiteX82" fmla="*/ 53712 w 436718"/>
                  <a:gd name="connsiteY82" fmla="*/ 421979 h 610102"/>
                  <a:gd name="connsiteX83" fmla="*/ 57228 w 436718"/>
                  <a:gd name="connsiteY83" fmla="*/ 427828 h 610102"/>
                  <a:gd name="connsiteX84" fmla="*/ 58114 w 436718"/>
                  <a:gd name="connsiteY84" fmla="*/ 429276 h 610102"/>
                  <a:gd name="connsiteX85" fmla="*/ 58558 w 436718"/>
                  <a:gd name="connsiteY85" fmla="*/ 430015 h 610102"/>
                  <a:gd name="connsiteX86" fmla="*/ 59001 w 436718"/>
                  <a:gd name="connsiteY86" fmla="*/ 430724 h 610102"/>
                  <a:gd name="connsiteX87" fmla="*/ 60803 w 436718"/>
                  <a:gd name="connsiteY87" fmla="*/ 433560 h 610102"/>
                  <a:gd name="connsiteX88" fmla="*/ 62635 w 436718"/>
                  <a:gd name="connsiteY88" fmla="*/ 436426 h 610102"/>
                  <a:gd name="connsiteX89" fmla="*/ 63610 w 436718"/>
                  <a:gd name="connsiteY89" fmla="*/ 437903 h 610102"/>
                  <a:gd name="connsiteX90" fmla="*/ 64585 w 436718"/>
                  <a:gd name="connsiteY90" fmla="*/ 439350 h 610102"/>
                  <a:gd name="connsiteX91" fmla="*/ 68278 w 436718"/>
                  <a:gd name="connsiteY91" fmla="*/ 444846 h 610102"/>
                  <a:gd name="connsiteX92" fmla="*/ 69371 w 436718"/>
                  <a:gd name="connsiteY92" fmla="*/ 446441 h 610102"/>
                  <a:gd name="connsiteX93" fmla="*/ 70346 w 436718"/>
                  <a:gd name="connsiteY93" fmla="*/ 447800 h 610102"/>
                  <a:gd name="connsiteX94" fmla="*/ 72325 w 436718"/>
                  <a:gd name="connsiteY94" fmla="*/ 450577 h 610102"/>
                  <a:gd name="connsiteX95" fmla="*/ 74305 w 436718"/>
                  <a:gd name="connsiteY95" fmla="*/ 453325 h 610102"/>
                  <a:gd name="connsiteX96" fmla="*/ 76313 w 436718"/>
                  <a:gd name="connsiteY96" fmla="*/ 456013 h 610102"/>
                  <a:gd name="connsiteX97" fmla="*/ 78322 w 436718"/>
                  <a:gd name="connsiteY97" fmla="*/ 458702 h 610102"/>
                  <a:gd name="connsiteX98" fmla="*/ 79327 w 436718"/>
                  <a:gd name="connsiteY98" fmla="*/ 460061 h 610102"/>
                  <a:gd name="connsiteX99" fmla="*/ 79859 w 436718"/>
                  <a:gd name="connsiteY99" fmla="*/ 460740 h 610102"/>
                  <a:gd name="connsiteX100" fmla="*/ 80420 w 436718"/>
                  <a:gd name="connsiteY100" fmla="*/ 461449 h 610102"/>
                  <a:gd name="connsiteX101" fmla="*/ 84586 w 436718"/>
                  <a:gd name="connsiteY101" fmla="*/ 466738 h 610102"/>
                  <a:gd name="connsiteX102" fmla="*/ 85679 w 436718"/>
                  <a:gd name="connsiteY102" fmla="*/ 468126 h 610102"/>
                  <a:gd name="connsiteX103" fmla="*/ 86270 w 436718"/>
                  <a:gd name="connsiteY103" fmla="*/ 468835 h 610102"/>
                  <a:gd name="connsiteX104" fmla="*/ 86802 w 436718"/>
                  <a:gd name="connsiteY104" fmla="*/ 469485 h 610102"/>
                  <a:gd name="connsiteX105" fmla="*/ 88929 w 436718"/>
                  <a:gd name="connsiteY105" fmla="*/ 472056 h 610102"/>
                  <a:gd name="connsiteX106" fmla="*/ 97792 w 436718"/>
                  <a:gd name="connsiteY106" fmla="*/ 482366 h 610102"/>
                  <a:gd name="connsiteX107" fmla="*/ 116582 w 436718"/>
                  <a:gd name="connsiteY107" fmla="*/ 501954 h 610102"/>
                  <a:gd name="connsiteX108" fmla="*/ 136642 w 436718"/>
                  <a:gd name="connsiteY108" fmla="*/ 520153 h 610102"/>
                  <a:gd name="connsiteX109" fmla="*/ 227755 w 436718"/>
                  <a:gd name="connsiteY109" fmla="*/ 577379 h 610102"/>
                  <a:gd name="connsiteX110" fmla="*/ 278187 w 436718"/>
                  <a:gd name="connsiteY110" fmla="*/ 595726 h 610102"/>
                  <a:gd name="connsiteX111" fmla="*/ 330538 w 436718"/>
                  <a:gd name="connsiteY111" fmla="*/ 606657 h 610102"/>
                  <a:gd name="connsiteX112" fmla="*/ 436719 w 436718"/>
                  <a:gd name="connsiteY112" fmla="*/ 606066 h 610102"/>
                  <a:gd name="connsiteX113" fmla="*/ 331336 w 436718"/>
                  <a:gd name="connsiteY113" fmla="*/ 601694 h 610102"/>
                  <a:gd name="connsiteX114" fmla="*/ 280432 w 436718"/>
                  <a:gd name="connsiteY114" fmla="*/ 588517 h 610102"/>
                  <a:gd name="connsiteX115" fmla="*/ 232069 w 436718"/>
                  <a:gd name="connsiteY115" fmla="*/ 568309 h 610102"/>
                  <a:gd name="connsiteX116" fmla="*/ 146657 w 436718"/>
                  <a:gd name="connsiteY116" fmla="*/ 508867 h 610102"/>
                  <a:gd name="connsiteX117" fmla="*/ 128252 w 436718"/>
                  <a:gd name="connsiteY117" fmla="*/ 490520 h 610102"/>
                  <a:gd name="connsiteX118" fmla="*/ 111205 w 436718"/>
                  <a:gd name="connsiteY118" fmla="*/ 470962 h 610102"/>
                  <a:gd name="connsiteX119" fmla="*/ 103228 w 436718"/>
                  <a:gd name="connsiteY119" fmla="*/ 460740 h 610102"/>
                  <a:gd name="connsiteX120" fmla="*/ 101249 w 436718"/>
                  <a:gd name="connsiteY120" fmla="*/ 458111 h 610102"/>
                  <a:gd name="connsiteX121" fmla="*/ 100746 w 436718"/>
                  <a:gd name="connsiteY121" fmla="*/ 457461 h 610102"/>
                  <a:gd name="connsiteX122" fmla="*/ 100303 w 436718"/>
                  <a:gd name="connsiteY122" fmla="*/ 456870 h 610102"/>
                  <a:gd name="connsiteX123" fmla="*/ 99387 w 436718"/>
                  <a:gd name="connsiteY123" fmla="*/ 455600 h 610102"/>
                  <a:gd name="connsiteX124" fmla="*/ 95576 w 436718"/>
                  <a:gd name="connsiteY124" fmla="*/ 450282 h 610102"/>
                  <a:gd name="connsiteX125" fmla="*/ 95133 w 436718"/>
                  <a:gd name="connsiteY125" fmla="*/ 449661 h 610102"/>
                  <a:gd name="connsiteX126" fmla="*/ 94690 w 436718"/>
                  <a:gd name="connsiteY126" fmla="*/ 449011 h 610102"/>
                  <a:gd name="connsiteX127" fmla="*/ 93774 w 436718"/>
                  <a:gd name="connsiteY127" fmla="*/ 447682 h 610102"/>
                  <a:gd name="connsiteX128" fmla="*/ 91942 w 436718"/>
                  <a:gd name="connsiteY128" fmla="*/ 444964 h 610102"/>
                  <a:gd name="connsiteX129" fmla="*/ 90110 w 436718"/>
                  <a:gd name="connsiteY129" fmla="*/ 442246 h 610102"/>
                  <a:gd name="connsiteX130" fmla="*/ 88367 w 436718"/>
                  <a:gd name="connsiteY130" fmla="*/ 439528 h 610102"/>
                  <a:gd name="connsiteX131" fmla="*/ 86624 w 436718"/>
                  <a:gd name="connsiteY131" fmla="*/ 436810 h 610102"/>
                  <a:gd name="connsiteX132" fmla="*/ 85738 w 436718"/>
                  <a:gd name="connsiteY132" fmla="*/ 435421 h 610102"/>
                  <a:gd name="connsiteX133" fmla="*/ 84999 w 436718"/>
                  <a:gd name="connsiteY133" fmla="*/ 434239 h 610102"/>
                  <a:gd name="connsiteX134" fmla="*/ 81543 w 436718"/>
                  <a:gd name="connsiteY134" fmla="*/ 428567 h 610102"/>
                  <a:gd name="connsiteX135" fmla="*/ 80745 w 436718"/>
                  <a:gd name="connsiteY135" fmla="*/ 427237 h 610102"/>
                  <a:gd name="connsiteX136" fmla="*/ 79977 w 436718"/>
                  <a:gd name="connsiteY136" fmla="*/ 425908 h 610102"/>
                  <a:gd name="connsiteX137" fmla="*/ 78352 w 436718"/>
                  <a:gd name="connsiteY137" fmla="*/ 423101 h 610102"/>
                  <a:gd name="connsiteX138" fmla="*/ 76727 w 436718"/>
                  <a:gd name="connsiteY138" fmla="*/ 420265 h 610102"/>
                  <a:gd name="connsiteX139" fmla="*/ 76313 w 436718"/>
                  <a:gd name="connsiteY139" fmla="*/ 419556 h 610102"/>
                  <a:gd name="connsiteX140" fmla="*/ 75929 w 436718"/>
                  <a:gd name="connsiteY140" fmla="*/ 418847 h 610102"/>
                  <a:gd name="connsiteX141" fmla="*/ 75161 w 436718"/>
                  <a:gd name="connsiteY141" fmla="*/ 417429 h 610102"/>
                  <a:gd name="connsiteX142" fmla="*/ 72118 w 436718"/>
                  <a:gd name="connsiteY142" fmla="*/ 411757 h 610102"/>
                  <a:gd name="connsiteX143" fmla="*/ 69164 w 436718"/>
                  <a:gd name="connsiteY143" fmla="*/ 406055 h 610102"/>
                  <a:gd name="connsiteX144" fmla="*/ 58380 w 436718"/>
                  <a:gd name="connsiteY144" fmla="*/ 382656 h 610102"/>
                  <a:gd name="connsiteX145" fmla="*/ 41954 w 436718"/>
                  <a:gd name="connsiteY145" fmla="*/ 333997 h 610102"/>
                  <a:gd name="connsiteX146" fmla="*/ 36370 w 436718"/>
                  <a:gd name="connsiteY146" fmla="*/ 308973 h 610102"/>
                  <a:gd name="connsiteX147" fmla="*/ 32559 w 436718"/>
                  <a:gd name="connsiteY147" fmla="*/ 283684 h 610102"/>
                  <a:gd name="connsiteX148" fmla="*/ 30314 w 436718"/>
                  <a:gd name="connsiteY148" fmla="*/ 232721 h 610102"/>
                  <a:gd name="connsiteX149" fmla="*/ 47242 w 436718"/>
                  <a:gd name="connsiteY149" fmla="*/ 132951 h 610102"/>
                  <a:gd name="connsiteX150" fmla="*/ 48217 w 436718"/>
                  <a:gd name="connsiteY150" fmla="*/ 129938 h 610102"/>
                  <a:gd name="connsiteX151" fmla="*/ 49222 w 436718"/>
                  <a:gd name="connsiteY151" fmla="*/ 126954 h 610102"/>
                  <a:gd name="connsiteX152" fmla="*/ 50226 w 436718"/>
                  <a:gd name="connsiteY152" fmla="*/ 123970 h 610102"/>
                  <a:gd name="connsiteX153" fmla="*/ 51290 w 436718"/>
                  <a:gd name="connsiteY153" fmla="*/ 120986 h 610102"/>
                  <a:gd name="connsiteX154" fmla="*/ 52353 w 436718"/>
                  <a:gd name="connsiteY154" fmla="*/ 118002 h 610102"/>
                  <a:gd name="connsiteX155" fmla="*/ 53476 w 436718"/>
                  <a:gd name="connsiteY155" fmla="*/ 115048 h 610102"/>
                  <a:gd name="connsiteX156" fmla="*/ 54599 w 436718"/>
                  <a:gd name="connsiteY156" fmla="*/ 112093 h 610102"/>
                  <a:gd name="connsiteX157" fmla="*/ 55160 w 436718"/>
                  <a:gd name="connsiteY157" fmla="*/ 110645 h 610102"/>
                  <a:gd name="connsiteX158" fmla="*/ 55751 w 436718"/>
                  <a:gd name="connsiteY158" fmla="*/ 109198 h 610102"/>
                  <a:gd name="connsiteX159" fmla="*/ 58114 w 436718"/>
                  <a:gd name="connsiteY159" fmla="*/ 103407 h 610102"/>
                  <a:gd name="connsiteX160" fmla="*/ 59355 w 436718"/>
                  <a:gd name="connsiteY160" fmla="*/ 100512 h 610102"/>
                  <a:gd name="connsiteX161" fmla="*/ 59976 w 436718"/>
                  <a:gd name="connsiteY161" fmla="*/ 99064 h 610102"/>
                  <a:gd name="connsiteX162" fmla="*/ 60655 w 436718"/>
                  <a:gd name="connsiteY162" fmla="*/ 97587 h 610102"/>
                  <a:gd name="connsiteX163" fmla="*/ 63314 w 436718"/>
                  <a:gd name="connsiteY163" fmla="*/ 91678 h 610102"/>
                  <a:gd name="connsiteX164" fmla="*/ 66003 w 436718"/>
                  <a:gd name="connsiteY164" fmla="*/ 86065 h 610102"/>
                  <a:gd name="connsiteX165" fmla="*/ 66712 w 436718"/>
                  <a:gd name="connsiteY165" fmla="*/ 84558 h 610102"/>
                  <a:gd name="connsiteX166" fmla="*/ 67007 w 436718"/>
                  <a:gd name="connsiteY166" fmla="*/ 83908 h 610102"/>
                  <a:gd name="connsiteX167" fmla="*/ 67273 w 436718"/>
                  <a:gd name="connsiteY167" fmla="*/ 83376 h 610102"/>
                  <a:gd name="connsiteX168" fmla="*/ 68691 w 436718"/>
                  <a:gd name="connsiteY168" fmla="*/ 80570 h 610102"/>
                  <a:gd name="connsiteX169" fmla="*/ 70139 w 436718"/>
                  <a:gd name="connsiteY169" fmla="*/ 77704 h 610102"/>
                  <a:gd name="connsiteX170" fmla="*/ 70877 w 436718"/>
                  <a:gd name="connsiteY170" fmla="*/ 76286 h 610102"/>
                  <a:gd name="connsiteX171" fmla="*/ 71232 w 436718"/>
                  <a:gd name="connsiteY171" fmla="*/ 75577 h 610102"/>
                  <a:gd name="connsiteX172" fmla="*/ 71616 w 436718"/>
                  <a:gd name="connsiteY172" fmla="*/ 74868 h 610102"/>
                  <a:gd name="connsiteX173" fmla="*/ 74718 w 436718"/>
                  <a:gd name="connsiteY173" fmla="*/ 69166 h 610102"/>
                  <a:gd name="connsiteX174" fmla="*/ 76077 w 436718"/>
                  <a:gd name="connsiteY174" fmla="*/ 66743 h 610102"/>
                  <a:gd name="connsiteX175" fmla="*/ 77702 w 436718"/>
                  <a:gd name="connsiteY175" fmla="*/ 63907 h 610102"/>
                  <a:gd name="connsiteX176" fmla="*/ 79356 w 436718"/>
                  <a:gd name="connsiteY176" fmla="*/ 61041 h 610102"/>
                  <a:gd name="connsiteX177" fmla="*/ 80066 w 436718"/>
                  <a:gd name="connsiteY177" fmla="*/ 59830 h 610102"/>
                  <a:gd name="connsiteX178" fmla="*/ 80775 w 436718"/>
                  <a:gd name="connsiteY178" fmla="*/ 58678 h 610102"/>
                  <a:gd name="connsiteX179" fmla="*/ 84202 w 436718"/>
                  <a:gd name="connsiteY179" fmla="*/ 53035 h 610102"/>
                  <a:gd name="connsiteX180" fmla="*/ 87599 w 436718"/>
                  <a:gd name="connsiteY180" fmla="*/ 47747 h 610102"/>
                  <a:gd name="connsiteX181" fmla="*/ 89195 w 436718"/>
                  <a:gd name="connsiteY181" fmla="*/ 45265 h 610102"/>
                  <a:gd name="connsiteX182" fmla="*/ 89401 w 436718"/>
                  <a:gd name="connsiteY182" fmla="*/ 44969 h 610102"/>
                  <a:gd name="connsiteX183" fmla="*/ 89608 w 436718"/>
                  <a:gd name="connsiteY183" fmla="*/ 44644 h 610102"/>
                  <a:gd name="connsiteX184" fmla="*/ 90081 w 436718"/>
                  <a:gd name="connsiteY184" fmla="*/ 43965 h 610102"/>
                  <a:gd name="connsiteX185" fmla="*/ 90997 w 436718"/>
                  <a:gd name="connsiteY185" fmla="*/ 42606 h 61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36718" h="610102">
                    <a:moveTo>
                      <a:pt x="91085" y="42488"/>
                    </a:moveTo>
                    <a:cubicBezTo>
                      <a:pt x="91765" y="41513"/>
                      <a:pt x="92415" y="40479"/>
                      <a:pt x="93006" y="39445"/>
                    </a:cubicBezTo>
                    <a:cubicBezTo>
                      <a:pt x="93153" y="39208"/>
                      <a:pt x="93301" y="38972"/>
                      <a:pt x="93419" y="38706"/>
                    </a:cubicBezTo>
                    <a:cubicBezTo>
                      <a:pt x="93538" y="38499"/>
                      <a:pt x="93656" y="38293"/>
                      <a:pt x="93774" y="38086"/>
                    </a:cubicBezTo>
                    <a:cubicBezTo>
                      <a:pt x="94010" y="37672"/>
                      <a:pt x="94217" y="37229"/>
                      <a:pt x="94453" y="36815"/>
                    </a:cubicBezTo>
                    <a:cubicBezTo>
                      <a:pt x="94631" y="36431"/>
                      <a:pt x="94956" y="35870"/>
                      <a:pt x="95192" y="35368"/>
                    </a:cubicBezTo>
                    <a:cubicBezTo>
                      <a:pt x="95458" y="34865"/>
                      <a:pt x="95694" y="34334"/>
                      <a:pt x="95931" y="33831"/>
                    </a:cubicBezTo>
                    <a:cubicBezTo>
                      <a:pt x="96403" y="32797"/>
                      <a:pt x="96846" y="31793"/>
                      <a:pt x="97260" y="30788"/>
                    </a:cubicBezTo>
                    <a:cubicBezTo>
                      <a:pt x="97349" y="30523"/>
                      <a:pt x="97467" y="30286"/>
                      <a:pt x="97556" y="30020"/>
                    </a:cubicBezTo>
                    <a:cubicBezTo>
                      <a:pt x="97556" y="29961"/>
                      <a:pt x="97585" y="29902"/>
                      <a:pt x="97615" y="29843"/>
                    </a:cubicBezTo>
                    <a:lnTo>
                      <a:pt x="97615" y="29695"/>
                    </a:lnTo>
                    <a:cubicBezTo>
                      <a:pt x="97615" y="29695"/>
                      <a:pt x="97733" y="29400"/>
                      <a:pt x="97733" y="29400"/>
                    </a:cubicBezTo>
                    <a:cubicBezTo>
                      <a:pt x="97851" y="28986"/>
                      <a:pt x="97910" y="28661"/>
                      <a:pt x="98117" y="28100"/>
                    </a:cubicBezTo>
                    <a:cubicBezTo>
                      <a:pt x="98471" y="27095"/>
                      <a:pt x="98767" y="26120"/>
                      <a:pt x="99033" y="25145"/>
                    </a:cubicBezTo>
                    <a:cubicBezTo>
                      <a:pt x="99535" y="23225"/>
                      <a:pt x="99949" y="21246"/>
                      <a:pt x="100155" y="19414"/>
                    </a:cubicBezTo>
                    <a:cubicBezTo>
                      <a:pt x="100155" y="19059"/>
                      <a:pt x="100155" y="18675"/>
                      <a:pt x="100096" y="18291"/>
                    </a:cubicBezTo>
                    <a:cubicBezTo>
                      <a:pt x="100096" y="18114"/>
                      <a:pt x="100096" y="17907"/>
                      <a:pt x="100067" y="17730"/>
                    </a:cubicBezTo>
                    <a:cubicBezTo>
                      <a:pt x="100067" y="17494"/>
                      <a:pt x="100067" y="17287"/>
                      <a:pt x="100096" y="17080"/>
                    </a:cubicBezTo>
                    <a:cubicBezTo>
                      <a:pt x="100126" y="16194"/>
                      <a:pt x="100126" y="15337"/>
                      <a:pt x="100096" y="14510"/>
                    </a:cubicBezTo>
                    <a:cubicBezTo>
                      <a:pt x="100008" y="12826"/>
                      <a:pt x="99742" y="11260"/>
                      <a:pt x="99299" y="9812"/>
                    </a:cubicBezTo>
                    <a:cubicBezTo>
                      <a:pt x="98412" y="6887"/>
                      <a:pt x="96817" y="4435"/>
                      <a:pt x="94513" y="2692"/>
                    </a:cubicBezTo>
                    <a:cubicBezTo>
                      <a:pt x="92208" y="949"/>
                      <a:pt x="89431" y="63"/>
                      <a:pt x="86388" y="4"/>
                    </a:cubicBezTo>
                    <a:cubicBezTo>
                      <a:pt x="84852" y="-26"/>
                      <a:pt x="83286" y="122"/>
                      <a:pt x="81631" y="476"/>
                    </a:cubicBezTo>
                    <a:cubicBezTo>
                      <a:pt x="80804" y="654"/>
                      <a:pt x="79977" y="890"/>
                      <a:pt x="79150" y="1156"/>
                    </a:cubicBezTo>
                    <a:cubicBezTo>
                      <a:pt x="78943" y="1215"/>
                      <a:pt x="78736" y="1304"/>
                      <a:pt x="78529" y="1363"/>
                    </a:cubicBezTo>
                    <a:cubicBezTo>
                      <a:pt x="78293" y="1451"/>
                      <a:pt x="78057" y="1599"/>
                      <a:pt x="77820" y="1717"/>
                    </a:cubicBezTo>
                    <a:cubicBezTo>
                      <a:pt x="77348" y="1954"/>
                      <a:pt x="76875" y="2219"/>
                      <a:pt x="76373" y="2485"/>
                    </a:cubicBezTo>
                    <a:cubicBezTo>
                      <a:pt x="74718" y="3224"/>
                      <a:pt x="73064" y="4110"/>
                      <a:pt x="71380" y="5233"/>
                    </a:cubicBezTo>
                    <a:cubicBezTo>
                      <a:pt x="70552" y="5794"/>
                      <a:pt x="69696" y="6385"/>
                      <a:pt x="68898" y="7006"/>
                    </a:cubicBezTo>
                    <a:cubicBezTo>
                      <a:pt x="68514" y="7271"/>
                      <a:pt x="68012" y="7774"/>
                      <a:pt x="67539" y="8217"/>
                    </a:cubicBezTo>
                    <a:cubicBezTo>
                      <a:pt x="67303" y="8453"/>
                      <a:pt x="67066" y="8660"/>
                      <a:pt x="66830" y="8896"/>
                    </a:cubicBezTo>
                    <a:cubicBezTo>
                      <a:pt x="66623" y="9074"/>
                      <a:pt x="66446" y="9251"/>
                      <a:pt x="66239" y="9428"/>
                    </a:cubicBezTo>
                    <a:cubicBezTo>
                      <a:pt x="65441" y="10167"/>
                      <a:pt x="64673" y="10935"/>
                      <a:pt x="63905" y="11733"/>
                    </a:cubicBezTo>
                    <a:cubicBezTo>
                      <a:pt x="63521" y="12146"/>
                      <a:pt x="63137" y="12560"/>
                      <a:pt x="62753" y="12973"/>
                    </a:cubicBezTo>
                    <a:cubicBezTo>
                      <a:pt x="62369" y="13417"/>
                      <a:pt x="62014" y="13801"/>
                      <a:pt x="61571" y="14362"/>
                    </a:cubicBezTo>
                    <a:cubicBezTo>
                      <a:pt x="61158" y="14894"/>
                      <a:pt x="60744" y="15426"/>
                      <a:pt x="60330" y="15987"/>
                    </a:cubicBezTo>
                    <a:cubicBezTo>
                      <a:pt x="60123" y="16253"/>
                      <a:pt x="59917" y="16548"/>
                      <a:pt x="59710" y="16814"/>
                    </a:cubicBezTo>
                    <a:cubicBezTo>
                      <a:pt x="59533" y="17080"/>
                      <a:pt x="59355" y="17316"/>
                      <a:pt x="59178" y="17582"/>
                    </a:cubicBezTo>
                    <a:cubicBezTo>
                      <a:pt x="58499" y="18557"/>
                      <a:pt x="57849" y="19562"/>
                      <a:pt x="57199" y="20625"/>
                    </a:cubicBezTo>
                    <a:lnTo>
                      <a:pt x="56312" y="22073"/>
                    </a:lnTo>
                    <a:lnTo>
                      <a:pt x="55869" y="22782"/>
                    </a:lnTo>
                    <a:lnTo>
                      <a:pt x="55633" y="23166"/>
                    </a:lnTo>
                    <a:lnTo>
                      <a:pt x="55396" y="23580"/>
                    </a:lnTo>
                    <a:lnTo>
                      <a:pt x="53535" y="26770"/>
                    </a:lnTo>
                    <a:lnTo>
                      <a:pt x="50049" y="32827"/>
                    </a:lnTo>
                    <a:lnTo>
                      <a:pt x="46858" y="38677"/>
                    </a:lnTo>
                    <a:lnTo>
                      <a:pt x="46386" y="39504"/>
                    </a:lnTo>
                    <a:lnTo>
                      <a:pt x="45883" y="40390"/>
                    </a:lnTo>
                    <a:cubicBezTo>
                      <a:pt x="45558" y="40981"/>
                      <a:pt x="45263" y="41542"/>
                      <a:pt x="44997" y="42074"/>
                    </a:cubicBezTo>
                    <a:lnTo>
                      <a:pt x="43490" y="45029"/>
                    </a:lnTo>
                    <a:lnTo>
                      <a:pt x="41954" y="48042"/>
                    </a:lnTo>
                    <a:cubicBezTo>
                      <a:pt x="41422" y="49106"/>
                      <a:pt x="40831" y="50228"/>
                      <a:pt x="40240" y="51469"/>
                    </a:cubicBezTo>
                    <a:lnTo>
                      <a:pt x="37286" y="57585"/>
                    </a:lnTo>
                    <a:lnTo>
                      <a:pt x="36932" y="58353"/>
                    </a:lnTo>
                    <a:lnTo>
                      <a:pt x="36577" y="59121"/>
                    </a:lnTo>
                    <a:lnTo>
                      <a:pt x="35868" y="60687"/>
                    </a:lnTo>
                    <a:lnTo>
                      <a:pt x="34450" y="63818"/>
                    </a:lnTo>
                    <a:lnTo>
                      <a:pt x="33002" y="67009"/>
                    </a:lnTo>
                    <a:cubicBezTo>
                      <a:pt x="32854" y="67334"/>
                      <a:pt x="32707" y="67659"/>
                      <a:pt x="32589" y="67984"/>
                    </a:cubicBezTo>
                    <a:lnTo>
                      <a:pt x="32205" y="68870"/>
                    </a:lnTo>
                    <a:lnTo>
                      <a:pt x="31555" y="70407"/>
                    </a:lnTo>
                    <a:lnTo>
                      <a:pt x="28807" y="76906"/>
                    </a:lnTo>
                    <a:lnTo>
                      <a:pt x="26325" y="83229"/>
                    </a:lnTo>
                    <a:lnTo>
                      <a:pt x="25705" y="84795"/>
                    </a:lnTo>
                    <a:cubicBezTo>
                      <a:pt x="25498" y="85326"/>
                      <a:pt x="25291" y="85888"/>
                      <a:pt x="25114" y="86419"/>
                    </a:cubicBezTo>
                    <a:lnTo>
                      <a:pt x="23903" y="89699"/>
                    </a:lnTo>
                    <a:cubicBezTo>
                      <a:pt x="23105" y="91856"/>
                      <a:pt x="22337" y="94101"/>
                      <a:pt x="21569" y="96287"/>
                    </a:cubicBezTo>
                    <a:lnTo>
                      <a:pt x="20978" y="97942"/>
                    </a:lnTo>
                    <a:cubicBezTo>
                      <a:pt x="20771" y="98503"/>
                      <a:pt x="20594" y="99035"/>
                      <a:pt x="20417" y="99596"/>
                    </a:cubicBezTo>
                    <a:lnTo>
                      <a:pt x="19323" y="102905"/>
                    </a:lnTo>
                    <a:cubicBezTo>
                      <a:pt x="18969" y="103998"/>
                      <a:pt x="18585" y="105091"/>
                      <a:pt x="18260" y="106214"/>
                    </a:cubicBezTo>
                    <a:lnTo>
                      <a:pt x="17226" y="109552"/>
                    </a:lnTo>
                    <a:lnTo>
                      <a:pt x="16221" y="112891"/>
                    </a:lnTo>
                    <a:lnTo>
                      <a:pt x="15246" y="116229"/>
                    </a:lnTo>
                    <a:lnTo>
                      <a:pt x="14271" y="119568"/>
                    </a:lnTo>
                    <a:lnTo>
                      <a:pt x="13385" y="122936"/>
                    </a:lnTo>
                    <a:cubicBezTo>
                      <a:pt x="3783" y="158713"/>
                      <a:pt x="-707" y="195761"/>
                      <a:pt x="90" y="232573"/>
                    </a:cubicBezTo>
                    <a:cubicBezTo>
                      <a:pt x="474" y="250979"/>
                      <a:pt x="2158" y="269326"/>
                      <a:pt x="5113" y="287406"/>
                    </a:cubicBezTo>
                    <a:cubicBezTo>
                      <a:pt x="6590" y="296447"/>
                      <a:pt x="8392" y="305458"/>
                      <a:pt x="10490" y="314380"/>
                    </a:cubicBezTo>
                    <a:cubicBezTo>
                      <a:pt x="12587" y="323302"/>
                      <a:pt x="15010" y="332106"/>
                      <a:pt x="17728" y="340851"/>
                    </a:cubicBezTo>
                    <a:cubicBezTo>
                      <a:pt x="23164" y="358312"/>
                      <a:pt x="29841" y="375358"/>
                      <a:pt x="37670" y="391814"/>
                    </a:cubicBezTo>
                    <a:cubicBezTo>
                      <a:pt x="41599" y="400057"/>
                      <a:pt x="45795" y="408123"/>
                      <a:pt x="50285" y="416040"/>
                    </a:cubicBezTo>
                    <a:cubicBezTo>
                      <a:pt x="51378" y="418020"/>
                      <a:pt x="52560" y="419999"/>
                      <a:pt x="53712" y="421979"/>
                    </a:cubicBezTo>
                    <a:cubicBezTo>
                      <a:pt x="54865" y="423958"/>
                      <a:pt x="56046" y="425878"/>
                      <a:pt x="57228" y="427828"/>
                    </a:cubicBezTo>
                    <a:lnTo>
                      <a:pt x="58114" y="429276"/>
                    </a:lnTo>
                    <a:lnTo>
                      <a:pt x="58558" y="430015"/>
                    </a:lnTo>
                    <a:lnTo>
                      <a:pt x="59001" y="430724"/>
                    </a:lnTo>
                    <a:lnTo>
                      <a:pt x="60803" y="433560"/>
                    </a:lnTo>
                    <a:lnTo>
                      <a:pt x="62635" y="436426"/>
                    </a:lnTo>
                    <a:cubicBezTo>
                      <a:pt x="62960" y="436928"/>
                      <a:pt x="63255" y="437430"/>
                      <a:pt x="63610" y="437903"/>
                    </a:cubicBezTo>
                    <a:lnTo>
                      <a:pt x="64585" y="439350"/>
                    </a:lnTo>
                    <a:lnTo>
                      <a:pt x="68278" y="444846"/>
                    </a:lnTo>
                    <a:lnTo>
                      <a:pt x="69371" y="446441"/>
                    </a:lnTo>
                    <a:lnTo>
                      <a:pt x="70346" y="447800"/>
                    </a:lnTo>
                    <a:lnTo>
                      <a:pt x="72325" y="450577"/>
                    </a:lnTo>
                    <a:lnTo>
                      <a:pt x="74305" y="453325"/>
                    </a:lnTo>
                    <a:cubicBezTo>
                      <a:pt x="74954" y="454241"/>
                      <a:pt x="75634" y="455127"/>
                      <a:pt x="76313" y="456013"/>
                    </a:cubicBezTo>
                    <a:lnTo>
                      <a:pt x="78322" y="458702"/>
                    </a:lnTo>
                    <a:lnTo>
                      <a:pt x="79327" y="460061"/>
                    </a:lnTo>
                    <a:cubicBezTo>
                      <a:pt x="79504" y="460297"/>
                      <a:pt x="79652" y="460504"/>
                      <a:pt x="79859" y="460740"/>
                    </a:cubicBezTo>
                    <a:lnTo>
                      <a:pt x="80420" y="461449"/>
                    </a:lnTo>
                    <a:lnTo>
                      <a:pt x="84586" y="466738"/>
                    </a:lnTo>
                    <a:lnTo>
                      <a:pt x="85679" y="468126"/>
                    </a:lnTo>
                    <a:cubicBezTo>
                      <a:pt x="85886" y="468363"/>
                      <a:pt x="86063" y="468599"/>
                      <a:pt x="86270" y="468835"/>
                    </a:cubicBezTo>
                    <a:lnTo>
                      <a:pt x="86802" y="469485"/>
                    </a:lnTo>
                    <a:lnTo>
                      <a:pt x="88929" y="472056"/>
                    </a:lnTo>
                    <a:cubicBezTo>
                      <a:pt x="91824" y="475542"/>
                      <a:pt x="94778" y="478969"/>
                      <a:pt x="97792" y="482366"/>
                    </a:cubicBezTo>
                    <a:cubicBezTo>
                      <a:pt x="103819" y="489132"/>
                      <a:pt x="110082" y="495661"/>
                      <a:pt x="116582" y="501954"/>
                    </a:cubicBezTo>
                    <a:cubicBezTo>
                      <a:pt x="123052" y="508247"/>
                      <a:pt x="129758" y="514333"/>
                      <a:pt x="136642" y="520153"/>
                    </a:cubicBezTo>
                    <a:cubicBezTo>
                      <a:pt x="164236" y="543434"/>
                      <a:pt x="194991" y="562755"/>
                      <a:pt x="227755" y="577379"/>
                    </a:cubicBezTo>
                    <a:cubicBezTo>
                      <a:pt x="244123" y="584677"/>
                      <a:pt x="260992" y="590822"/>
                      <a:pt x="278187" y="595726"/>
                    </a:cubicBezTo>
                    <a:cubicBezTo>
                      <a:pt x="295381" y="600601"/>
                      <a:pt x="312901" y="604264"/>
                      <a:pt x="330538" y="606657"/>
                    </a:cubicBezTo>
                    <a:cubicBezTo>
                      <a:pt x="365843" y="611473"/>
                      <a:pt x="401710" y="611207"/>
                      <a:pt x="436719" y="606066"/>
                    </a:cubicBezTo>
                    <a:cubicBezTo>
                      <a:pt x="401503" y="609553"/>
                      <a:pt x="365902" y="608076"/>
                      <a:pt x="331336" y="601694"/>
                    </a:cubicBezTo>
                    <a:cubicBezTo>
                      <a:pt x="314053" y="598503"/>
                      <a:pt x="297036" y="594101"/>
                      <a:pt x="280432" y="588517"/>
                    </a:cubicBezTo>
                    <a:cubicBezTo>
                      <a:pt x="263828" y="582934"/>
                      <a:pt x="247668" y="576168"/>
                      <a:pt x="232069" y="568309"/>
                    </a:cubicBezTo>
                    <a:cubicBezTo>
                      <a:pt x="200900" y="552563"/>
                      <a:pt x="172095" y="532473"/>
                      <a:pt x="146657" y="508867"/>
                    </a:cubicBezTo>
                    <a:cubicBezTo>
                      <a:pt x="140305" y="502958"/>
                      <a:pt x="134160" y="496843"/>
                      <a:pt x="128252" y="490520"/>
                    </a:cubicBezTo>
                    <a:cubicBezTo>
                      <a:pt x="122343" y="484198"/>
                      <a:pt x="116641" y="477669"/>
                      <a:pt x="111205" y="470962"/>
                    </a:cubicBezTo>
                    <a:cubicBezTo>
                      <a:pt x="108487" y="467594"/>
                      <a:pt x="105828" y="464226"/>
                      <a:pt x="103228" y="460740"/>
                    </a:cubicBezTo>
                    <a:lnTo>
                      <a:pt x="101249" y="458111"/>
                    </a:lnTo>
                    <a:lnTo>
                      <a:pt x="100746" y="457461"/>
                    </a:lnTo>
                    <a:cubicBezTo>
                      <a:pt x="100599" y="457254"/>
                      <a:pt x="100451" y="457077"/>
                      <a:pt x="100303" y="456870"/>
                    </a:cubicBezTo>
                    <a:lnTo>
                      <a:pt x="99387" y="455600"/>
                    </a:lnTo>
                    <a:lnTo>
                      <a:pt x="95576" y="450282"/>
                    </a:lnTo>
                    <a:lnTo>
                      <a:pt x="95133" y="449661"/>
                    </a:lnTo>
                    <a:cubicBezTo>
                      <a:pt x="94985" y="449455"/>
                      <a:pt x="94837" y="449218"/>
                      <a:pt x="94690" y="449011"/>
                    </a:cubicBezTo>
                    <a:lnTo>
                      <a:pt x="93774" y="447682"/>
                    </a:lnTo>
                    <a:lnTo>
                      <a:pt x="91942" y="444964"/>
                    </a:lnTo>
                    <a:cubicBezTo>
                      <a:pt x="91322" y="444048"/>
                      <a:pt x="90701" y="443162"/>
                      <a:pt x="90110" y="442246"/>
                    </a:cubicBezTo>
                    <a:lnTo>
                      <a:pt x="88367" y="439528"/>
                    </a:lnTo>
                    <a:lnTo>
                      <a:pt x="86624" y="436810"/>
                    </a:lnTo>
                    <a:lnTo>
                      <a:pt x="85738" y="435421"/>
                    </a:lnTo>
                    <a:lnTo>
                      <a:pt x="84999" y="434239"/>
                    </a:lnTo>
                    <a:lnTo>
                      <a:pt x="81543" y="428567"/>
                    </a:lnTo>
                    <a:lnTo>
                      <a:pt x="80745" y="427237"/>
                    </a:lnTo>
                    <a:cubicBezTo>
                      <a:pt x="80479" y="426794"/>
                      <a:pt x="80213" y="426351"/>
                      <a:pt x="79977" y="425908"/>
                    </a:cubicBezTo>
                    <a:lnTo>
                      <a:pt x="78352" y="423101"/>
                    </a:lnTo>
                    <a:lnTo>
                      <a:pt x="76727" y="420265"/>
                    </a:lnTo>
                    <a:lnTo>
                      <a:pt x="76313" y="419556"/>
                    </a:lnTo>
                    <a:lnTo>
                      <a:pt x="75929" y="418847"/>
                    </a:lnTo>
                    <a:lnTo>
                      <a:pt x="75161" y="417429"/>
                    </a:lnTo>
                    <a:cubicBezTo>
                      <a:pt x="74127" y="415538"/>
                      <a:pt x="73093" y="413647"/>
                      <a:pt x="72118" y="411757"/>
                    </a:cubicBezTo>
                    <a:cubicBezTo>
                      <a:pt x="71143" y="409866"/>
                      <a:pt x="70109" y="407975"/>
                      <a:pt x="69164" y="406055"/>
                    </a:cubicBezTo>
                    <a:cubicBezTo>
                      <a:pt x="65294" y="398373"/>
                      <a:pt x="61689" y="390574"/>
                      <a:pt x="58380" y="382656"/>
                    </a:cubicBezTo>
                    <a:cubicBezTo>
                      <a:pt x="51733" y="366820"/>
                      <a:pt x="46267" y="350542"/>
                      <a:pt x="41954" y="333997"/>
                    </a:cubicBezTo>
                    <a:cubicBezTo>
                      <a:pt x="39797" y="325725"/>
                      <a:pt x="37936" y="317364"/>
                      <a:pt x="36370" y="308973"/>
                    </a:cubicBezTo>
                    <a:cubicBezTo>
                      <a:pt x="34804" y="300583"/>
                      <a:pt x="33534" y="292133"/>
                      <a:pt x="32559" y="283684"/>
                    </a:cubicBezTo>
                    <a:cubicBezTo>
                      <a:pt x="30609" y="266755"/>
                      <a:pt x="29871" y="249708"/>
                      <a:pt x="30314" y="232721"/>
                    </a:cubicBezTo>
                    <a:cubicBezTo>
                      <a:pt x="31200" y="198745"/>
                      <a:pt x="36961" y="165065"/>
                      <a:pt x="47242" y="132951"/>
                    </a:cubicBezTo>
                    <a:lnTo>
                      <a:pt x="48217" y="129938"/>
                    </a:lnTo>
                    <a:lnTo>
                      <a:pt x="49222" y="126954"/>
                    </a:lnTo>
                    <a:lnTo>
                      <a:pt x="50226" y="123970"/>
                    </a:lnTo>
                    <a:lnTo>
                      <a:pt x="51290" y="120986"/>
                    </a:lnTo>
                    <a:lnTo>
                      <a:pt x="52353" y="118002"/>
                    </a:lnTo>
                    <a:cubicBezTo>
                      <a:pt x="52708" y="117027"/>
                      <a:pt x="53092" y="116022"/>
                      <a:pt x="53476" y="115048"/>
                    </a:cubicBezTo>
                    <a:lnTo>
                      <a:pt x="54599" y="112093"/>
                    </a:lnTo>
                    <a:cubicBezTo>
                      <a:pt x="54776" y="111591"/>
                      <a:pt x="54983" y="111118"/>
                      <a:pt x="55160" y="110645"/>
                    </a:cubicBezTo>
                    <a:lnTo>
                      <a:pt x="55751" y="109198"/>
                    </a:lnTo>
                    <a:cubicBezTo>
                      <a:pt x="56549" y="107277"/>
                      <a:pt x="57287" y="105328"/>
                      <a:pt x="58114" y="103407"/>
                    </a:cubicBezTo>
                    <a:lnTo>
                      <a:pt x="59355" y="100512"/>
                    </a:lnTo>
                    <a:cubicBezTo>
                      <a:pt x="59562" y="100039"/>
                      <a:pt x="59739" y="99537"/>
                      <a:pt x="59976" y="99064"/>
                    </a:cubicBezTo>
                    <a:lnTo>
                      <a:pt x="60655" y="97587"/>
                    </a:lnTo>
                    <a:lnTo>
                      <a:pt x="63314" y="91678"/>
                    </a:lnTo>
                    <a:lnTo>
                      <a:pt x="66003" y="86065"/>
                    </a:lnTo>
                    <a:lnTo>
                      <a:pt x="66712" y="84558"/>
                    </a:lnTo>
                    <a:lnTo>
                      <a:pt x="67007" y="83908"/>
                    </a:lnTo>
                    <a:cubicBezTo>
                      <a:pt x="67096" y="83731"/>
                      <a:pt x="67184" y="83554"/>
                      <a:pt x="67273" y="83376"/>
                    </a:cubicBezTo>
                    <a:lnTo>
                      <a:pt x="68691" y="80570"/>
                    </a:lnTo>
                    <a:lnTo>
                      <a:pt x="70139" y="77704"/>
                    </a:lnTo>
                    <a:lnTo>
                      <a:pt x="70877" y="76286"/>
                    </a:lnTo>
                    <a:lnTo>
                      <a:pt x="71232" y="75577"/>
                    </a:lnTo>
                    <a:lnTo>
                      <a:pt x="71616" y="74868"/>
                    </a:lnTo>
                    <a:lnTo>
                      <a:pt x="74718" y="69166"/>
                    </a:lnTo>
                    <a:cubicBezTo>
                      <a:pt x="75132" y="68427"/>
                      <a:pt x="75575" y="67630"/>
                      <a:pt x="76077" y="66743"/>
                    </a:cubicBezTo>
                    <a:lnTo>
                      <a:pt x="77702" y="63907"/>
                    </a:lnTo>
                    <a:lnTo>
                      <a:pt x="79356" y="61041"/>
                    </a:lnTo>
                    <a:lnTo>
                      <a:pt x="80066" y="59830"/>
                    </a:lnTo>
                    <a:lnTo>
                      <a:pt x="80775" y="58678"/>
                    </a:lnTo>
                    <a:lnTo>
                      <a:pt x="84202" y="53035"/>
                    </a:lnTo>
                    <a:lnTo>
                      <a:pt x="87599" y="47747"/>
                    </a:lnTo>
                    <a:lnTo>
                      <a:pt x="89195" y="45265"/>
                    </a:lnTo>
                    <a:lnTo>
                      <a:pt x="89401" y="44969"/>
                    </a:lnTo>
                    <a:cubicBezTo>
                      <a:pt x="89401" y="44969"/>
                      <a:pt x="89520" y="44763"/>
                      <a:pt x="89608" y="44644"/>
                    </a:cubicBezTo>
                    <a:lnTo>
                      <a:pt x="90081" y="43965"/>
                    </a:lnTo>
                    <a:lnTo>
                      <a:pt x="90997" y="42606"/>
                    </a:lnTo>
                    <a:close/>
                  </a:path>
                </a:pathLst>
              </a:custGeom>
              <a:solidFill>
                <a:srgbClr val="0067B2"/>
              </a:solidFill>
              <a:ln w="2951"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 name="Freeform: Shape 32">
                <a:extLst>
                  <a:ext uri="{FF2B5EF4-FFF2-40B4-BE49-F238E27FC236}">
                    <a16:creationId xmlns:a16="http://schemas.microsoft.com/office/drawing/2014/main" id="{C98DEE5A-D8E5-A07B-1A74-038E136932BA}"/>
                  </a:ext>
                </a:extLst>
              </p:cNvPr>
              <p:cNvSpPr/>
              <p:nvPr/>
            </p:nvSpPr>
            <p:spPr>
              <a:xfrm>
                <a:off x="3986064" y="1066144"/>
                <a:ext cx="1635994" cy="1437214"/>
              </a:xfrm>
              <a:custGeom>
                <a:avLst/>
                <a:gdLst>
                  <a:gd name="connsiteX0" fmla="*/ 429656 w 468595"/>
                  <a:gd name="connsiteY0" fmla="*/ 379166 h 411659"/>
                  <a:gd name="connsiteX1" fmla="*/ 429006 w 468595"/>
                  <a:gd name="connsiteY1" fmla="*/ 382091 h 411659"/>
                  <a:gd name="connsiteX2" fmla="*/ 428888 w 468595"/>
                  <a:gd name="connsiteY2" fmla="*/ 382770 h 411659"/>
                  <a:gd name="connsiteX3" fmla="*/ 428800 w 468595"/>
                  <a:gd name="connsiteY3" fmla="*/ 383361 h 411659"/>
                  <a:gd name="connsiteX4" fmla="*/ 428652 w 468595"/>
                  <a:gd name="connsiteY4" fmla="*/ 384543 h 411659"/>
                  <a:gd name="connsiteX5" fmla="*/ 428475 w 468595"/>
                  <a:gd name="connsiteY5" fmla="*/ 385872 h 411659"/>
                  <a:gd name="connsiteX6" fmla="*/ 428327 w 468595"/>
                  <a:gd name="connsiteY6" fmla="*/ 387291 h 411659"/>
                  <a:gd name="connsiteX7" fmla="*/ 428150 w 468595"/>
                  <a:gd name="connsiteY7" fmla="*/ 390038 h 411659"/>
                  <a:gd name="connsiteX8" fmla="*/ 428150 w 468595"/>
                  <a:gd name="connsiteY8" fmla="*/ 390718 h 411659"/>
                  <a:gd name="connsiteX9" fmla="*/ 428150 w 468595"/>
                  <a:gd name="connsiteY9" fmla="*/ 390865 h 411659"/>
                  <a:gd name="connsiteX10" fmla="*/ 428150 w 468595"/>
                  <a:gd name="connsiteY10" fmla="*/ 390983 h 411659"/>
                  <a:gd name="connsiteX11" fmla="*/ 428150 w 468595"/>
                  <a:gd name="connsiteY11" fmla="*/ 391249 h 411659"/>
                  <a:gd name="connsiteX12" fmla="*/ 428209 w 468595"/>
                  <a:gd name="connsiteY12" fmla="*/ 392372 h 411659"/>
                  <a:gd name="connsiteX13" fmla="*/ 428327 w 468595"/>
                  <a:gd name="connsiteY13" fmla="*/ 394942 h 411659"/>
                  <a:gd name="connsiteX14" fmla="*/ 429066 w 468595"/>
                  <a:gd name="connsiteY14" fmla="*/ 399729 h 411659"/>
                  <a:gd name="connsiteX15" fmla="*/ 429420 w 468595"/>
                  <a:gd name="connsiteY15" fmla="*/ 400585 h 411659"/>
                  <a:gd name="connsiteX16" fmla="*/ 429597 w 468595"/>
                  <a:gd name="connsiteY16" fmla="*/ 401028 h 411659"/>
                  <a:gd name="connsiteX17" fmla="*/ 429745 w 468595"/>
                  <a:gd name="connsiteY17" fmla="*/ 401560 h 411659"/>
                  <a:gd name="connsiteX18" fmla="*/ 430484 w 468595"/>
                  <a:gd name="connsiteY18" fmla="*/ 403569 h 411659"/>
                  <a:gd name="connsiteX19" fmla="*/ 432463 w 468595"/>
                  <a:gd name="connsiteY19" fmla="*/ 406996 h 411659"/>
                  <a:gd name="connsiteX20" fmla="*/ 438195 w 468595"/>
                  <a:gd name="connsiteY20" fmla="*/ 411192 h 411659"/>
                  <a:gd name="connsiteX21" fmla="*/ 445315 w 468595"/>
                  <a:gd name="connsiteY21" fmla="*/ 410985 h 411659"/>
                  <a:gd name="connsiteX22" fmla="*/ 448889 w 468595"/>
                  <a:gd name="connsiteY22" fmla="*/ 409271 h 411659"/>
                  <a:gd name="connsiteX23" fmla="*/ 450632 w 468595"/>
                  <a:gd name="connsiteY23" fmla="*/ 408060 h 411659"/>
                  <a:gd name="connsiteX24" fmla="*/ 451076 w 468595"/>
                  <a:gd name="connsiteY24" fmla="*/ 407705 h 411659"/>
                  <a:gd name="connsiteX25" fmla="*/ 451519 w 468595"/>
                  <a:gd name="connsiteY25" fmla="*/ 407233 h 411659"/>
                  <a:gd name="connsiteX26" fmla="*/ 452435 w 468595"/>
                  <a:gd name="connsiteY26" fmla="*/ 406228 h 411659"/>
                  <a:gd name="connsiteX27" fmla="*/ 455537 w 468595"/>
                  <a:gd name="connsiteY27" fmla="*/ 402653 h 411659"/>
                  <a:gd name="connsiteX28" fmla="*/ 456984 w 468595"/>
                  <a:gd name="connsiteY28" fmla="*/ 400556 h 411659"/>
                  <a:gd name="connsiteX29" fmla="*/ 457693 w 468595"/>
                  <a:gd name="connsiteY29" fmla="*/ 399226 h 411659"/>
                  <a:gd name="connsiteX30" fmla="*/ 458048 w 468595"/>
                  <a:gd name="connsiteY30" fmla="*/ 398488 h 411659"/>
                  <a:gd name="connsiteX31" fmla="*/ 458373 w 468595"/>
                  <a:gd name="connsiteY31" fmla="*/ 397897 h 411659"/>
                  <a:gd name="connsiteX32" fmla="*/ 459555 w 468595"/>
                  <a:gd name="connsiteY32" fmla="*/ 395445 h 411659"/>
                  <a:gd name="connsiteX33" fmla="*/ 460087 w 468595"/>
                  <a:gd name="connsiteY33" fmla="*/ 394145 h 411659"/>
                  <a:gd name="connsiteX34" fmla="*/ 460618 w 468595"/>
                  <a:gd name="connsiteY34" fmla="*/ 392727 h 411659"/>
                  <a:gd name="connsiteX35" fmla="*/ 461121 w 468595"/>
                  <a:gd name="connsiteY35" fmla="*/ 391102 h 411659"/>
                  <a:gd name="connsiteX36" fmla="*/ 461357 w 468595"/>
                  <a:gd name="connsiteY36" fmla="*/ 390274 h 411659"/>
                  <a:gd name="connsiteX37" fmla="*/ 461564 w 468595"/>
                  <a:gd name="connsiteY37" fmla="*/ 389536 h 411659"/>
                  <a:gd name="connsiteX38" fmla="*/ 462243 w 468595"/>
                  <a:gd name="connsiteY38" fmla="*/ 386611 h 411659"/>
                  <a:gd name="connsiteX39" fmla="*/ 462509 w 468595"/>
                  <a:gd name="connsiteY39" fmla="*/ 385252 h 411659"/>
                  <a:gd name="connsiteX40" fmla="*/ 462657 w 468595"/>
                  <a:gd name="connsiteY40" fmla="*/ 384573 h 411659"/>
                  <a:gd name="connsiteX41" fmla="*/ 462716 w 468595"/>
                  <a:gd name="connsiteY41" fmla="*/ 384218 h 411659"/>
                  <a:gd name="connsiteX42" fmla="*/ 462775 w 468595"/>
                  <a:gd name="connsiteY42" fmla="*/ 383834 h 411659"/>
                  <a:gd name="connsiteX43" fmla="*/ 463336 w 468595"/>
                  <a:gd name="connsiteY43" fmla="*/ 380820 h 411659"/>
                  <a:gd name="connsiteX44" fmla="*/ 464341 w 468595"/>
                  <a:gd name="connsiteY44" fmla="*/ 375118 h 411659"/>
                  <a:gd name="connsiteX45" fmla="*/ 465168 w 468595"/>
                  <a:gd name="connsiteY45" fmla="*/ 369653 h 411659"/>
                  <a:gd name="connsiteX46" fmla="*/ 465286 w 468595"/>
                  <a:gd name="connsiteY46" fmla="*/ 368885 h 411659"/>
                  <a:gd name="connsiteX47" fmla="*/ 465404 w 468595"/>
                  <a:gd name="connsiteY47" fmla="*/ 368058 h 411659"/>
                  <a:gd name="connsiteX48" fmla="*/ 465611 w 468595"/>
                  <a:gd name="connsiteY48" fmla="*/ 366492 h 411659"/>
                  <a:gd name="connsiteX49" fmla="*/ 465966 w 468595"/>
                  <a:gd name="connsiteY49" fmla="*/ 363744 h 411659"/>
                  <a:gd name="connsiteX50" fmla="*/ 466320 w 468595"/>
                  <a:gd name="connsiteY50" fmla="*/ 360967 h 411659"/>
                  <a:gd name="connsiteX51" fmla="*/ 466704 w 468595"/>
                  <a:gd name="connsiteY51" fmla="*/ 357806 h 411659"/>
                  <a:gd name="connsiteX52" fmla="*/ 467266 w 468595"/>
                  <a:gd name="connsiteY52" fmla="*/ 352192 h 411659"/>
                  <a:gd name="connsiteX53" fmla="*/ 467325 w 468595"/>
                  <a:gd name="connsiteY53" fmla="*/ 351483 h 411659"/>
                  <a:gd name="connsiteX54" fmla="*/ 467384 w 468595"/>
                  <a:gd name="connsiteY54" fmla="*/ 350774 h 411659"/>
                  <a:gd name="connsiteX55" fmla="*/ 467502 w 468595"/>
                  <a:gd name="connsiteY55" fmla="*/ 349356 h 411659"/>
                  <a:gd name="connsiteX56" fmla="*/ 467709 w 468595"/>
                  <a:gd name="connsiteY56" fmla="*/ 346520 h 411659"/>
                  <a:gd name="connsiteX57" fmla="*/ 467916 w 468595"/>
                  <a:gd name="connsiteY57" fmla="*/ 343625 h 411659"/>
                  <a:gd name="connsiteX58" fmla="*/ 467975 w 468595"/>
                  <a:gd name="connsiteY58" fmla="*/ 342738 h 411659"/>
                  <a:gd name="connsiteX59" fmla="*/ 467975 w 468595"/>
                  <a:gd name="connsiteY59" fmla="*/ 341941 h 411659"/>
                  <a:gd name="connsiteX60" fmla="*/ 468093 w 468595"/>
                  <a:gd name="connsiteY60" fmla="*/ 340552 h 411659"/>
                  <a:gd name="connsiteX61" fmla="*/ 468388 w 468595"/>
                  <a:gd name="connsiteY61" fmla="*/ 334702 h 411659"/>
                  <a:gd name="connsiteX62" fmla="*/ 468536 w 468595"/>
                  <a:gd name="connsiteY62" fmla="*/ 329060 h 411659"/>
                  <a:gd name="connsiteX63" fmla="*/ 468536 w 468595"/>
                  <a:gd name="connsiteY63" fmla="*/ 327642 h 411659"/>
                  <a:gd name="connsiteX64" fmla="*/ 468595 w 468595"/>
                  <a:gd name="connsiteY64" fmla="*/ 326194 h 411659"/>
                  <a:gd name="connsiteX65" fmla="*/ 468595 w 468595"/>
                  <a:gd name="connsiteY65" fmla="*/ 323299 h 411659"/>
                  <a:gd name="connsiteX66" fmla="*/ 468566 w 468595"/>
                  <a:gd name="connsiteY66" fmla="*/ 317478 h 411659"/>
                  <a:gd name="connsiteX67" fmla="*/ 468566 w 468595"/>
                  <a:gd name="connsiteY67" fmla="*/ 316031 h 411659"/>
                  <a:gd name="connsiteX68" fmla="*/ 468506 w 468595"/>
                  <a:gd name="connsiteY68" fmla="*/ 314583 h 411659"/>
                  <a:gd name="connsiteX69" fmla="*/ 468418 w 468595"/>
                  <a:gd name="connsiteY69" fmla="*/ 311688 h 411659"/>
                  <a:gd name="connsiteX70" fmla="*/ 468329 w 468595"/>
                  <a:gd name="connsiteY70" fmla="*/ 308793 h 411659"/>
                  <a:gd name="connsiteX71" fmla="*/ 468182 w 468595"/>
                  <a:gd name="connsiteY71" fmla="*/ 305897 h 411659"/>
                  <a:gd name="connsiteX72" fmla="*/ 468034 w 468595"/>
                  <a:gd name="connsiteY72" fmla="*/ 303002 h 411659"/>
                  <a:gd name="connsiteX73" fmla="*/ 467827 w 468595"/>
                  <a:gd name="connsiteY73" fmla="*/ 300136 h 411659"/>
                  <a:gd name="connsiteX74" fmla="*/ 467620 w 468595"/>
                  <a:gd name="connsiteY74" fmla="*/ 297270 h 411659"/>
                  <a:gd name="connsiteX75" fmla="*/ 467384 w 468595"/>
                  <a:gd name="connsiteY75" fmla="*/ 294405 h 411659"/>
                  <a:gd name="connsiteX76" fmla="*/ 446644 w 468595"/>
                  <a:gd name="connsiteY76" fmla="*/ 205123 h 411659"/>
                  <a:gd name="connsiteX77" fmla="*/ 427145 w 468595"/>
                  <a:gd name="connsiteY77" fmla="*/ 163762 h 411659"/>
                  <a:gd name="connsiteX78" fmla="*/ 415298 w 468595"/>
                  <a:gd name="connsiteY78" fmla="*/ 144263 h 411659"/>
                  <a:gd name="connsiteX79" fmla="*/ 402121 w 468595"/>
                  <a:gd name="connsiteY79" fmla="*/ 125680 h 411659"/>
                  <a:gd name="connsiteX80" fmla="*/ 372105 w 468595"/>
                  <a:gd name="connsiteY80" fmla="*/ 91586 h 411659"/>
                  <a:gd name="connsiteX81" fmla="*/ 355383 w 468595"/>
                  <a:gd name="connsiteY81" fmla="*/ 76253 h 411659"/>
                  <a:gd name="connsiteX82" fmla="*/ 351040 w 468595"/>
                  <a:gd name="connsiteY82" fmla="*/ 72589 h 411659"/>
                  <a:gd name="connsiteX83" fmla="*/ 346638 w 468595"/>
                  <a:gd name="connsiteY83" fmla="*/ 69015 h 411659"/>
                  <a:gd name="connsiteX84" fmla="*/ 345545 w 468595"/>
                  <a:gd name="connsiteY84" fmla="*/ 68128 h 411659"/>
                  <a:gd name="connsiteX85" fmla="*/ 344984 w 468595"/>
                  <a:gd name="connsiteY85" fmla="*/ 67685 h 411659"/>
                  <a:gd name="connsiteX86" fmla="*/ 344422 w 468595"/>
                  <a:gd name="connsiteY86" fmla="*/ 67271 h 411659"/>
                  <a:gd name="connsiteX87" fmla="*/ 342206 w 468595"/>
                  <a:gd name="connsiteY87" fmla="*/ 65587 h 411659"/>
                  <a:gd name="connsiteX88" fmla="*/ 339961 w 468595"/>
                  <a:gd name="connsiteY88" fmla="*/ 63874 h 411659"/>
                  <a:gd name="connsiteX89" fmla="*/ 338779 w 468595"/>
                  <a:gd name="connsiteY89" fmla="*/ 62988 h 411659"/>
                  <a:gd name="connsiteX90" fmla="*/ 337598 w 468595"/>
                  <a:gd name="connsiteY90" fmla="*/ 62131 h 411659"/>
                  <a:gd name="connsiteX91" fmla="*/ 333166 w 468595"/>
                  <a:gd name="connsiteY91" fmla="*/ 58910 h 411659"/>
                  <a:gd name="connsiteX92" fmla="*/ 331866 w 468595"/>
                  <a:gd name="connsiteY92" fmla="*/ 57965 h 411659"/>
                  <a:gd name="connsiteX93" fmla="*/ 330744 w 468595"/>
                  <a:gd name="connsiteY93" fmla="*/ 57197 h 411659"/>
                  <a:gd name="connsiteX94" fmla="*/ 328410 w 468595"/>
                  <a:gd name="connsiteY94" fmla="*/ 55602 h 411659"/>
                  <a:gd name="connsiteX95" fmla="*/ 326076 w 468595"/>
                  <a:gd name="connsiteY95" fmla="*/ 54006 h 411659"/>
                  <a:gd name="connsiteX96" fmla="*/ 323742 w 468595"/>
                  <a:gd name="connsiteY96" fmla="*/ 52470 h 411659"/>
                  <a:gd name="connsiteX97" fmla="*/ 321408 w 468595"/>
                  <a:gd name="connsiteY97" fmla="*/ 50934 h 411659"/>
                  <a:gd name="connsiteX98" fmla="*/ 320226 w 468595"/>
                  <a:gd name="connsiteY98" fmla="*/ 50166 h 411659"/>
                  <a:gd name="connsiteX99" fmla="*/ 319635 w 468595"/>
                  <a:gd name="connsiteY99" fmla="*/ 49781 h 411659"/>
                  <a:gd name="connsiteX100" fmla="*/ 318985 w 468595"/>
                  <a:gd name="connsiteY100" fmla="*/ 49368 h 411659"/>
                  <a:gd name="connsiteX101" fmla="*/ 314228 w 468595"/>
                  <a:gd name="connsiteY101" fmla="*/ 46443 h 411659"/>
                  <a:gd name="connsiteX102" fmla="*/ 312988 w 468595"/>
                  <a:gd name="connsiteY102" fmla="*/ 45675 h 411659"/>
                  <a:gd name="connsiteX103" fmla="*/ 312308 w 468595"/>
                  <a:gd name="connsiteY103" fmla="*/ 45291 h 411659"/>
                  <a:gd name="connsiteX104" fmla="*/ 311688 w 468595"/>
                  <a:gd name="connsiteY104" fmla="*/ 44936 h 411659"/>
                  <a:gd name="connsiteX105" fmla="*/ 309295 w 468595"/>
                  <a:gd name="connsiteY105" fmla="*/ 43548 h 411659"/>
                  <a:gd name="connsiteX106" fmla="*/ 299457 w 468595"/>
                  <a:gd name="connsiteY106" fmla="*/ 38023 h 411659"/>
                  <a:gd name="connsiteX107" fmla="*/ 279249 w 468595"/>
                  <a:gd name="connsiteY107" fmla="*/ 28067 h 411659"/>
                  <a:gd name="connsiteX108" fmla="*/ 258420 w 468595"/>
                  <a:gd name="connsiteY108" fmla="*/ 19588 h 411659"/>
                  <a:gd name="connsiteX109" fmla="*/ 171118 w 468595"/>
                  <a:gd name="connsiteY109" fmla="*/ 798 h 411659"/>
                  <a:gd name="connsiteX110" fmla="*/ 126566 w 468595"/>
                  <a:gd name="connsiteY110" fmla="*/ 798 h 411659"/>
                  <a:gd name="connsiteX111" fmla="*/ 82634 w 468595"/>
                  <a:gd name="connsiteY111" fmla="*/ 7120 h 411659"/>
                  <a:gd name="connsiteX112" fmla="*/ 0 w 468595"/>
                  <a:gd name="connsiteY112" fmla="*/ 37728 h 411659"/>
                  <a:gd name="connsiteX113" fmla="*/ 83432 w 468595"/>
                  <a:gd name="connsiteY113" fmla="*/ 11227 h 411659"/>
                  <a:gd name="connsiteX114" fmla="*/ 126891 w 468595"/>
                  <a:gd name="connsiteY114" fmla="*/ 7061 h 411659"/>
                  <a:gd name="connsiteX115" fmla="*/ 170350 w 468595"/>
                  <a:gd name="connsiteY115" fmla="*/ 9100 h 411659"/>
                  <a:gd name="connsiteX116" fmla="*/ 253841 w 468595"/>
                  <a:gd name="connsiteY116" fmla="*/ 31228 h 411659"/>
                  <a:gd name="connsiteX117" fmla="*/ 273399 w 468595"/>
                  <a:gd name="connsiteY117" fmla="*/ 40298 h 411659"/>
                  <a:gd name="connsiteX118" fmla="*/ 292248 w 468595"/>
                  <a:gd name="connsiteY118" fmla="*/ 50727 h 411659"/>
                  <a:gd name="connsiteX119" fmla="*/ 301377 w 468595"/>
                  <a:gd name="connsiteY119" fmla="*/ 56429 h 411659"/>
                  <a:gd name="connsiteX120" fmla="*/ 303681 w 468595"/>
                  <a:gd name="connsiteY120" fmla="*/ 57936 h 411659"/>
                  <a:gd name="connsiteX121" fmla="*/ 304243 w 468595"/>
                  <a:gd name="connsiteY121" fmla="*/ 58290 h 411659"/>
                  <a:gd name="connsiteX122" fmla="*/ 304745 w 468595"/>
                  <a:gd name="connsiteY122" fmla="*/ 58615 h 411659"/>
                  <a:gd name="connsiteX123" fmla="*/ 305809 w 468595"/>
                  <a:gd name="connsiteY123" fmla="*/ 59354 h 411659"/>
                  <a:gd name="connsiteX124" fmla="*/ 310299 w 468595"/>
                  <a:gd name="connsiteY124" fmla="*/ 62426 h 411659"/>
                  <a:gd name="connsiteX125" fmla="*/ 310801 w 468595"/>
                  <a:gd name="connsiteY125" fmla="*/ 62781 h 411659"/>
                  <a:gd name="connsiteX126" fmla="*/ 311333 w 468595"/>
                  <a:gd name="connsiteY126" fmla="*/ 63165 h 411659"/>
                  <a:gd name="connsiteX127" fmla="*/ 312426 w 468595"/>
                  <a:gd name="connsiteY127" fmla="*/ 63962 h 411659"/>
                  <a:gd name="connsiteX128" fmla="*/ 314642 w 468595"/>
                  <a:gd name="connsiteY128" fmla="*/ 65558 h 411659"/>
                  <a:gd name="connsiteX129" fmla="*/ 316858 w 468595"/>
                  <a:gd name="connsiteY129" fmla="*/ 67153 h 411659"/>
                  <a:gd name="connsiteX130" fmla="*/ 319015 w 468595"/>
                  <a:gd name="connsiteY130" fmla="*/ 68778 h 411659"/>
                  <a:gd name="connsiteX131" fmla="*/ 321171 w 468595"/>
                  <a:gd name="connsiteY131" fmla="*/ 70403 h 411659"/>
                  <a:gd name="connsiteX132" fmla="*/ 322264 w 468595"/>
                  <a:gd name="connsiteY132" fmla="*/ 71230 h 411659"/>
                  <a:gd name="connsiteX133" fmla="*/ 323151 w 468595"/>
                  <a:gd name="connsiteY133" fmla="*/ 71939 h 411659"/>
                  <a:gd name="connsiteX134" fmla="*/ 327464 w 468595"/>
                  <a:gd name="connsiteY134" fmla="*/ 75396 h 411659"/>
                  <a:gd name="connsiteX135" fmla="*/ 328469 w 468595"/>
                  <a:gd name="connsiteY135" fmla="*/ 76223 h 411659"/>
                  <a:gd name="connsiteX136" fmla="*/ 329444 w 468595"/>
                  <a:gd name="connsiteY136" fmla="*/ 77050 h 411659"/>
                  <a:gd name="connsiteX137" fmla="*/ 331512 w 468595"/>
                  <a:gd name="connsiteY137" fmla="*/ 78794 h 411659"/>
                  <a:gd name="connsiteX138" fmla="*/ 333580 w 468595"/>
                  <a:gd name="connsiteY138" fmla="*/ 80537 h 411659"/>
                  <a:gd name="connsiteX139" fmla="*/ 334112 w 468595"/>
                  <a:gd name="connsiteY139" fmla="*/ 80980 h 411659"/>
                  <a:gd name="connsiteX140" fmla="*/ 334614 w 468595"/>
                  <a:gd name="connsiteY140" fmla="*/ 81423 h 411659"/>
                  <a:gd name="connsiteX141" fmla="*/ 335618 w 468595"/>
                  <a:gd name="connsiteY141" fmla="*/ 82309 h 411659"/>
                  <a:gd name="connsiteX142" fmla="*/ 339607 w 468595"/>
                  <a:gd name="connsiteY142" fmla="*/ 85884 h 411659"/>
                  <a:gd name="connsiteX143" fmla="*/ 343536 w 468595"/>
                  <a:gd name="connsiteY143" fmla="*/ 89488 h 411659"/>
                  <a:gd name="connsiteX144" fmla="*/ 358574 w 468595"/>
                  <a:gd name="connsiteY144" fmla="*/ 104674 h 411659"/>
                  <a:gd name="connsiteX145" fmla="*/ 385193 w 468595"/>
                  <a:gd name="connsiteY145" fmla="*/ 137970 h 411659"/>
                  <a:gd name="connsiteX146" fmla="*/ 396656 w 468595"/>
                  <a:gd name="connsiteY146" fmla="*/ 155903 h 411659"/>
                  <a:gd name="connsiteX147" fmla="*/ 406819 w 468595"/>
                  <a:gd name="connsiteY147" fmla="*/ 174545 h 411659"/>
                  <a:gd name="connsiteX148" fmla="*/ 423039 w 468595"/>
                  <a:gd name="connsiteY148" fmla="*/ 213661 h 411659"/>
                  <a:gd name="connsiteX149" fmla="*/ 438165 w 468595"/>
                  <a:gd name="connsiteY149" fmla="*/ 296266 h 411659"/>
                  <a:gd name="connsiteX150" fmla="*/ 438283 w 468595"/>
                  <a:gd name="connsiteY150" fmla="*/ 298895 h 411659"/>
                  <a:gd name="connsiteX151" fmla="*/ 438342 w 468595"/>
                  <a:gd name="connsiteY151" fmla="*/ 301525 h 411659"/>
                  <a:gd name="connsiteX152" fmla="*/ 438401 w 468595"/>
                  <a:gd name="connsiteY152" fmla="*/ 304154 h 411659"/>
                  <a:gd name="connsiteX153" fmla="*/ 438401 w 468595"/>
                  <a:gd name="connsiteY153" fmla="*/ 306783 h 411659"/>
                  <a:gd name="connsiteX154" fmla="*/ 438401 w 468595"/>
                  <a:gd name="connsiteY154" fmla="*/ 309413 h 411659"/>
                  <a:gd name="connsiteX155" fmla="*/ 438372 w 468595"/>
                  <a:gd name="connsiteY155" fmla="*/ 312042 h 411659"/>
                  <a:gd name="connsiteX156" fmla="*/ 438372 w 468595"/>
                  <a:gd name="connsiteY156" fmla="*/ 314672 h 411659"/>
                  <a:gd name="connsiteX157" fmla="*/ 438283 w 468595"/>
                  <a:gd name="connsiteY157" fmla="*/ 315972 h 411659"/>
                  <a:gd name="connsiteX158" fmla="*/ 438224 w 468595"/>
                  <a:gd name="connsiteY158" fmla="*/ 317272 h 411659"/>
                  <a:gd name="connsiteX159" fmla="*/ 438017 w 468595"/>
                  <a:gd name="connsiteY159" fmla="*/ 322471 h 411659"/>
                  <a:gd name="connsiteX160" fmla="*/ 437899 w 468595"/>
                  <a:gd name="connsiteY160" fmla="*/ 325101 h 411659"/>
                  <a:gd name="connsiteX161" fmla="*/ 437840 w 468595"/>
                  <a:gd name="connsiteY161" fmla="*/ 326401 h 411659"/>
                  <a:gd name="connsiteX162" fmla="*/ 437751 w 468595"/>
                  <a:gd name="connsiteY162" fmla="*/ 327730 h 411659"/>
                  <a:gd name="connsiteX163" fmla="*/ 437367 w 468595"/>
                  <a:gd name="connsiteY163" fmla="*/ 333078 h 411659"/>
                  <a:gd name="connsiteX164" fmla="*/ 436865 w 468595"/>
                  <a:gd name="connsiteY164" fmla="*/ 338218 h 411659"/>
                  <a:gd name="connsiteX165" fmla="*/ 436717 w 468595"/>
                  <a:gd name="connsiteY165" fmla="*/ 339577 h 411659"/>
                  <a:gd name="connsiteX166" fmla="*/ 436658 w 468595"/>
                  <a:gd name="connsiteY166" fmla="*/ 340168 h 411659"/>
                  <a:gd name="connsiteX167" fmla="*/ 436599 w 468595"/>
                  <a:gd name="connsiteY167" fmla="*/ 340670 h 411659"/>
                  <a:gd name="connsiteX168" fmla="*/ 436274 w 468595"/>
                  <a:gd name="connsiteY168" fmla="*/ 343270 h 411659"/>
                  <a:gd name="connsiteX169" fmla="*/ 435949 w 468595"/>
                  <a:gd name="connsiteY169" fmla="*/ 345900 h 411659"/>
                  <a:gd name="connsiteX170" fmla="*/ 435772 w 468595"/>
                  <a:gd name="connsiteY170" fmla="*/ 347229 h 411659"/>
                  <a:gd name="connsiteX171" fmla="*/ 435683 w 468595"/>
                  <a:gd name="connsiteY171" fmla="*/ 347879 h 411659"/>
                  <a:gd name="connsiteX172" fmla="*/ 435595 w 468595"/>
                  <a:gd name="connsiteY172" fmla="*/ 348559 h 411659"/>
                  <a:gd name="connsiteX173" fmla="*/ 434797 w 468595"/>
                  <a:gd name="connsiteY173" fmla="*/ 353876 h 411659"/>
                  <a:gd name="connsiteX174" fmla="*/ 434413 w 468595"/>
                  <a:gd name="connsiteY174" fmla="*/ 356151 h 411659"/>
                  <a:gd name="connsiteX175" fmla="*/ 433940 w 468595"/>
                  <a:gd name="connsiteY175" fmla="*/ 358810 h 411659"/>
                  <a:gd name="connsiteX176" fmla="*/ 433468 w 468595"/>
                  <a:gd name="connsiteY176" fmla="*/ 361528 h 411659"/>
                  <a:gd name="connsiteX177" fmla="*/ 433261 w 468595"/>
                  <a:gd name="connsiteY177" fmla="*/ 362681 h 411659"/>
                  <a:gd name="connsiteX178" fmla="*/ 433024 w 468595"/>
                  <a:gd name="connsiteY178" fmla="*/ 363774 h 411659"/>
                  <a:gd name="connsiteX179" fmla="*/ 431961 w 468595"/>
                  <a:gd name="connsiteY179" fmla="*/ 369151 h 411659"/>
                  <a:gd name="connsiteX180" fmla="*/ 430809 w 468595"/>
                  <a:gd name="connsiteY180" fmla="*/ 374262 h 411659"/>
                  <a:gd name="connsiteX181" fmla="*/ 430247 w 468595"/>
                  <a:gd name="connsiteY181" fmla="*/ 376655 h 411659"/>
                  <a:gd name="connsiteX182" fmla="*/ 430188 w 468595"/>
                  <a:gd name="connsiteY182" fmla="*/ 376950 h 411659"/>
                  <a:gd name="connsiteX183" fmla="*/ 430099 w 468595"/>
                  <a:gd name="connsiteY183" fmla="*/ 377246 h 411659"/>
                  <a:gd name="connsiteX184" fmla="*/ 429922 w 468595"/>
                  <a:gd name="connsiteY184" fmla="*/ 377896 h 411659"/>
                  <a:gd name="connsiteX185" fmla="*/ 429597 w 468595"/>
                  <a:gd name="connsiteY185" fmla="*/ 379196 h 411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68595" h="411659">
                    <a:moveTo>
                      <a:pt x="429656" y="379166"/>
                    </a:moveTo>
                    <a:cubicBezTo>
                      <a:pt x="429420" y="380111"/>
                      <a:pt x="429184" y="381116"/>
                      <a:pt x="429006" y="382091"/>
                    </a:cubicBezTo>
                    <a:cubicBezTo>
                      <a:pt x="428977" y="382327"/>
                      <a:pt x="428918" y="382564"/>
                      <a:pt x="428888" y="382770"/>
                    </a:cubicBezTo>
                    <a:cubicBezTo>
                      <a:pt x="428859" y="382977"/>
                      <a:pt x="428829" y="383154"/>
                      <a:pt x="428800" y="383361"/>
                    </a:cubicBezTo>
                    <a:cubicBezTo>
                      <a:pt x="428740" y="383745"/>
                      <a:pt x="428681" y="384159"/>
                      <a:pt x="428652" y="384543"/>
                    </a:cubicBezTo>
                    <a:cubicBezTo>
                      <a:pt x="428622" y="384897"/>
                      <a:pt x="428534" y="385429"/>
                      <a:pt x="428475" y="385872"/>
                    </a:cubicBezTo>
                    <a:cubicBezTo>
                      <a:pt x="428416" y="386345"/>
                      <a:pt x="428356" y="386818"/>
                      <a:pt x="428327" y="387291"/>
                    </a:cubicBezTo>
                    <a:cubicBezTo>
                      <a:pt x="428238" y="388236"/>
                      <a:pt x="428179" y="389152"/>
                      <a:pt x="428150" y="390038"/>
                    </a:cubicBezTo>
                    <a:cubicBezTo>
                      <a:pt x="428150" y="390274"/>
                      <a:pt x="428150" y="390481"/>
                      <a:pt x="428150" y="390718"/>
                    </a:cubicBezTo>
                    <a:cubicBezTo>
                      <a:pt x="428150" y="390777"/>
                      <a:pt x="428150" y="390806"/>
                      <a:pt x="428150" y="390865"/>
                    </a:cubicBezTo>
                    <a:lnTo>
                      <a:pt x="428150" y="390983"/>
                    </a:lnTo>
                    <a:cubicBezTo>
                      <a:pt x="428150" y="390983"/>
                      <a:pt x="428150" y="391249"/>
                      <a:pt x="428150" y="391249"/>
                    </a:cubicBezTo>
                    <a:cubicBezTo>
                      <a:pt x="428150" y="391604"/>
                      <a:pt x="428238" y="391870"/>
                      <a:pt x="428209" y="392372"/>
                    </a:cubicBezTo>
                    <a:cubicBezTo>
                      <a:pt x="428209" y="393258"/>
                      <a:pt x="428268" y="394115"/>
                      <a:pt x="428327" y="394942"/>
                    </a:cubicBezTo>
                    <a:cubicBezTo>
                      <a:pt x="428475" y="396597"/>
                      <a:pt x="428711" y="398222"/>
                      <a:pt x="429066" y="399729"/>
                    </a:cubicBezTo>
                    <a:cubicBezTo>
                      <a:pt x="429184" y="400024"/>
                      <a:pt x="429302" y="400290"/>
                      <a:pt x="429420" y="400585"/>
                    </a:cubicBezTo>
                    <a:cubicBezTo>
                      <a:pt x="429479" y="400733"/>
                      <a:pt x="429538" y="400881"/>
                      <a:pt x="429597" y="401028"/>
                    </a:cubicBezTo>
                    <a:cubicBezTo>
                      <a:pt x="429656" y="401206"/>
                      <a:pt x="429715" y="401383"/>
                      <a:pt x="429745" y="401560"/>
                    </a:cubicBezTo>
                    <a:cubicBezTo>
                      <a:pt x="429952" y="402269"/>
                      <a:pt x="430218" y="402919"/>
                      <a:pt x="430484" y="403569"/>
                    </a:cubicBezTo>
                    <a:cubicBezTo>
                      <a:pt x="431045" y="404840"/>
                      <a:pt x="431695" y="405992"/>
                      <a:pt x="432463" y="406996"/>
                    </a:cubicBezTo>
                    <a:cubicBezTo>
                      <a:pt x="433970" y="409035"/>
                      <a:pt x="435920" y="410482"/>
                      <a:pt x="438195" y="411192"/>
                    </a:cubicBezTo>
                    <a:cubicBezTo>
                      <a:pt x="440469" y="411901"/>
                      <a:pt x="442921" y="411782"/>
                      <a:pt x="445315" y="410985"/>
                    </a:cubicBezTo>
                    <a:cubicBezTo>
                      <a:pt x="446526" y="410571"/>
                      <a:pt x="447708" y="410010"/>
                      <a:pt x="448889" y="409271"/>
                    </a:cubicBezTo>
                    <a:cubicBezTo>
                      <a:pt x="449480" y="408887"/>
                      <a:pt x="450071" y="408503"/>
                      <a:pt x="450632" y="408060"/>
                    </a:cubicBezTo>
                    <a:cubicBezTo>
                      <a:pt x="450780" y="407942"/>
                      <a:pt x="450928" y="407824"/>
                      <a:pt x="451076" y="407705"/>
                    </a:cubicBezTo>
                    <a:cubicBezTo>
                      <a:pt x="451223" y="407558"/>
                      <a:pt x="451371" y="407410"/>
                      <a:pt x="451519" y="407233"/>
                    </a:cubicBezTo>
                    <a:cubicBezTo>
                      <a:pt x="451814" y="406908"/>
                      <a:pt x="452139" y="406583"/>
                      <a:pt x="452435" y="406228"/>
                    </a:cubicBezTo>
                    <a:cubicBezTo>
                      <a:pt x="453528" y="405165"/>
                      <a:pt x="454562" y="404012"/>
                      <a:pt x="455537" y="402653"/>
                    </a:cubicBezTo>
                    <a:cubicBezTo>
                      <a:pt x="456039" y="401974"/>
                      <a:pt x="456512" y="401265"/>
                      <a:pt x="456984" y="400556"/>
                    </a:cubicBezTo>
                    <a:cubicBezTo>
                      <a:pt x="457191" y="400231"/>
                      <a:pt x="457457" y="399699"/>
                      <a:pt x="457693" y="399226"/>
                    </a:cubicBezTo>
                    <a:cubicBezTo>
                      <a:pt x="457812" y="398990"/>
                      <a:pt x="457930" y="398754"/>
                      <a:pt x="458048" y="398488"/>
                    </a:cubicBezTo>
                    <a:cubicBezTo>
                      <a:pt x="458137" y="398281"/>
                      <a:pt x="458255" y="398104"/>
                      <a:pt x="458373" y="397897"/>
                    </a:cubicBezTo>
                    <a:cubicBezTo>
                      <a:pt x="458787" y="397099"/>
                      <a:pt x="459171" y="396272"/>
                      <a:pt x="459555" y="395445"/>
                    </a:cubicBezTo>
                    <a:cubicBezTo>
                      <a:pt x="459732" y="395031"/>
                      <a:pt x="459909" y="394588"/>
                      <a:pt x="460087" y="394145"/>
                    </a:cubicBezTo>
                    <a:cubicBezTo>
                      <a:pt x="460264" y="393702"/>
                      <a:pt x="460412" y="393288"/>
                      <a:pt x="460618" y="392727"/>
                    </a:cubicBezTo>
                    <a:cubicBezTo>
                      <a:pt x="460796" y="392195"/>
                      <a:pt x="460973" y="391663"/>
                      <a:pt x="461121" y="391102"/>
                    </a:cubicBezTo>
                    <a:cubicBezTo>
                      <a:pt x="461209" y="390836"/>
                      <a:pt x="461268" y="390540"/>
                      <a:pt x="461357" y="390274"/>
                    </a:cubicBezTo>
                    <a:cubicBezTo>
                      <a:pt x="461416" y="390038"/>
                      <a:pt x="461505" y="389772"/>
                      <a:pt x="461564" y="389536"/>
                    </a:cubicBezTo>
                    <a:cubicBezTo>
                      <a:pt x="461830" y="388590"/>
                      <a:pt x="462036" y="387616"/>
                      <a:pt x="462243" y="386611"/>
                    </a:cubicBezTo>
                    <a:lnTo>
                      <a:pt x="462509" y="385252"/>
                    </a:lnTo>
                    <a:lnTo>
                      <a:pt x="462657" y="384573"/>
                    </a:lnTo>
                    <a:lnTo>
                      <a:pt x="462716" y="384218"/>
                    </a:lnTo>
                    <a:lnTo>
                      <a:pt x="462775" y="383834"/>
                    </a:lnTo>
                    <a:lnTo>
                      <a:pt x="463336" y="380820"/>
                    </a:lnTo>
                    <a:lnTo>
                      <a:pt x="464341" y="375118"/>
                    </a:lnTo>
                    <a:lnTo>
                      <a:pt x="465168" y="369653"/>
                    </a:lnTo>
                    <a:lnTo>
                      <a:pt x="465286" y="368885"/>
                    </a:lnTo>
                    <a:lnTo>
                      <a:pt x="465404" y="368058"/>
                    </a:lnTo>
                    <a:cubicBezTo>
                      <a:pt x="465493" y="367496"/>
                      <a:pt x="465552" y="366994"/>
                      <a:pt x="465611" y="366492"/>
                    </a:cubicBezTo>
                    <a:lnTo>
                      <a:pt x="465966" y="363744"/>
                    </a:lnTo>
                    <a:lnTo>
                      <a:pt x="466320" y="360967"/>
                    </a:lnTo>
                    <a:cubicBezTo>
                      <a:pt x="466438" y="359992"/>
                      <a:pt x="466586" y="358928"/>
                      <a:pt x="466704" y="357806"/>
                    </a:cubicBezTo>
                    <a:lnTo>
                      <a:pt x="467266" y="352192"/>
                    </a:lnTo>
                    <a:lnTo>
                      <a:pt x="467325" y="351483"/>
                    </a:lnTo>
                    <a:lnTo>
                      <a:pt x="467384" y="350774"/>
                    </a:lnTo>
                    <a:lnTo>
                      <a:pt x="467502" y="349356"/>
                    </a:lnTo>
                    <a:lnTo>
                      <a:pt x="467709" y="346520"/>
                    </a:lnTo>
                    <a:lnTo>
                      <a:pt x="467916" y="343625"/>
                    </a:lnTo>
                    <a:cubicBezTo>
                      <a:pt x="467916" y="343329"/>
                      <a:pt x="467945" y="343034"/>
                      <a:pt x="467975" y="342738"/>
                    </a:cubicBezTo>
                    <a:lnTo>
                      <a:pt x="467975" y="341941"/>
                    </a:lnTo>
                    <a:cubicBezTo>
                      <a:pt x="467975" y="341941"/>
                      <a:pt x="468093" y="340552"/>
                      <a:pt x="468093" y="340552"/>
                    </a:cubicBezTo>
                    <a:lnTo>
                      <a:pt x="468388" y="334702"/>
                    </a:lnTo>
                    <a:lnTo>
                      <a:pt x="468536" y="329060"/>
                    </a:lnTo>
                    <a:lnTo>
                      <a:pt x="468536" y="327642"/>
                    </a:lnTo>
                    <a:cubicBezTo>
                      <a:pt x="468595" y="327169"/>
                      <a:pt x="468566" y="326696"/>
                      <a:pt x="468595" y="326194"/>
                    </a:cubicBezTo>
                    <a:lnTo>
                      <a:pt x="468595" y="323299"/>
                    </a:lnTo>
                    <a:cubicBezTo>
                      <a:pt x="468595" y="321378"/>
                      <a:pt x="468595" y="319428"/>
                      <a:pt x="468566" y="317478"/>
                    </a:cubicBezTo>
                    <a:lnTo>
                      <a:pt x="468566" y="316031"/>
                    </a:lnTo>
                    <a:cubicBezTo>
                      <a:pt x="468566" y="315558"/>
                      <a:pt x="468536" y="315056"/>
                      <a:pt x="468506" y="314583"/>
                    </a:cubicBezTo>
                    <a:lnTo>
                      <a:pt x="468418" y="311688"/>
                    </a:lnTo>
                    <a:cubicBezTo>
                      <a:pt x="468388" y="310713"/>
                      <a:pt x="468359" y="309767"/>
                      <a:pt x="468329" y="308793"/>
                    </a:cubicBezTo>
                    <a:lnTo>
                      <a:pt x="468182" y="305897"/>
                    </a:lnTo>
                    <a:lnTo>
                      <a:pt x="468034" y="303002"/>
                    </a:lnTo>
                    <a:lnTo>
                      <a:pt x="467827" y="300136"/>
                    </a:lnTo>
                    <a:lnTo>
                      <a:pt x="467620" y="297270"/>
                    </a:lnTo>
                    <a:lnTo>
                      <a:pt x="467384" y="294405"/>
                    </a:lnTo>
                    <a:cubicBezTo>
                      <a:pt x="464725" y="263768"/>
                      <a:pt x="457693" y="233603"/>
                      <a:pt x="446644" y="205123"/>
                    </a:cubicBezTo>
                    <a:cubicBezTo>
                      <a:pt x="441119" y="190883"/>
                      <a:pt x="434590" y="177056"/>
                      <a:pt x="427145" y="163762"/>
                    </a:cubicBezTo>
                    <a:cubicBezTo>
                      <a:pt x="423423" y="157114"/>
                      <a:pt x="419464" y="150615"/>
                      <a:pt x="415298" y="144263"/>
                    </a:cubicBezTo>
                    <a:cubicBezTo>
                      <a:pt x="411132" y="137911"/>
                      <a:pt x="406730" y="131707"/>
                      <a:pt x="402121" y="125680"/>
                    </a:cubicBezTo>
                    <a:cubicBezTo>
                      <a:pt x="392904" y="113596"/>
                      <a:pt x="382888" y="102222"/>
                      <a:pt x="372105" y="91586"/>
                    </a:cubicBezTo>
                    <a:cubicBezTo>
                      <a:pt x="366728" y="86268"/>
                      <a:pt x="361144" y="81157"/>
                      <a:pt x="355383" y="76253"/>
                    </a:cubicBezTo>
                    <a:cubicBezTo>
                      <a:pt x="353965" y="75012"/>
                      <a:pt x="352488" y="73801"/>
                      <a:pt x="351040" y="72589"/>
                    </a:cubicBezTo>
                    <a:cubicBezTo>
                      <a:pt x="349592" y="71378"/>
                      <a:pt x="348115" y="70196"/>
                      <a:pt x="346638" y="69015"/>
                    </a:cubicBezTo>
                    <a:lnTo>
                      <a:pt x="345545" y="68128"/>
                    </a:lnTo>
                    <a:lnTo>
                      <a:pt x="344984" y="67685"/>
                    </a:lnTo>
                    <a:lnTo>
                      <a:pt x="344422" y="67271"/>
                    </a:lnTo>
                    <a:lnTo>
                      <a:pt x="342206" y="65587"/>
                    </a:lnTo>
                    <a:lnTo>
                      <a:pt x="339961" y="63874"/>
                    </a:lnTo>
                    <a:cubicBezTo>
                      <a:pt x="339577" y="63578"/>
                      <a:pt x="339193" y="63283"/>
                      <a:pt x="338779" y="62988"/>
                    </a:cubicBezTo>
                    <a:lnTo>
                      <a:pt x="337598" y="62131"/>
                    </a:lnTo>
                    <a:lnTo>
                      <a:pt x="333166" y="58910"/>
                    </a:lnTo>
                    <a:lnTo>
                      <a:pt x="331866" y="57965"/>
                    </a:lnTo>
                    <a:lnTo>
                      <a:pt x="330744" y="57197"/>
                    </a:lnTo>
                    <a:lnTo>
                      <a:pt x="328410" y="55602"/>
                    </a:lnTo>
                    <a:lnTo>
                      <a:pt x="326076" y="54006"/>
                    </a:lnTo>
                    <a:cubicBezTo>
                      <a:pt x="325307" y="53474"/>
                      <a:pt x="324510" y="53002"/>
                      <a:pt x="323742" y="52470"/>
                    </a:cubicBezTo>
                    <a:lnTo>
                      <a:pt x="321408" y="50934"/>
                    </a:lnTo>
                    <a:lnTo>
                      <a:pt x="320226" y="50166"/>
                    </a:lnTo>
                    <a:cubicBezTo>
                      <a:pt x="320019" y="50047"/>
                      <a:pt x="319842" y="49900"/>
                      <a:pt x="319635" y="49781"/>
                    </a:cubicBezTo>
                    <a:lnTo>
                      <a:pt x="318985" y="49368"/>
                    </a:lnTo>
                    <a:lnTo>
                      <a:pt x="314228" y="46443"/>
                    </a:lnTo>
                    <a:lnTo>
                      <a:pt x="312988" y="45675"/>
                    </a:lnTo>
                    <a:cubicBezTo>
                      <a:pt x="312781" y="45527"/>
                      <a:pt x="312545" y="45409"/>
                      <a:pt x="312308" y="45291"/>
                    </a:cubicBezTo>
                    <a:lnTo>
                      <a:pt x="311688" y="44936"/>
                    </a:lnTo>
                    <a:lnTo>
                      <a:pt x="309295" y="43548"/>
                    </a:lnTo>
                    <a:cubicBezTo>
                      <a:pt x="306074" y="41657"/>
                      <a:pt x="302766" y="39796"/>
                      <a:pt x="299457" y="38023"/>
                    </a:cubicBezTo>
                    <a:cubicBezTo>
                      <a:pt x="292839" y="34478"/>
                      <a:pt x="286103" y="31139"/>
                      <a:pt x="279249" y="28067"/>
                    </a:cubicBezTo>
                    <a:cubicBezTo>
                      <a:pt x="272424" y="24994"/>
                      <a:pt x="265452" y="22158"/>
                      <a:pt x="258420" y="19588"/>
                    </a:cubicBezTo>
                    <a:cubicBezTo>
                      <a:pt x="230294" y="9247"/>
                      <a:pt x="200810" y="2925"/>
                      <a:pt x="171118" y="798"/>
                    </a:cubicBezTo>
                    <a:cubicBezTo>
                      <a:pt x="156257" y="-266"/>
                      <a:pt x="141367" y="-266"/>
                      <a:pt x="126566" y="798"/>
                    </a:cubicBezTo>
                    <a:cubicBezTo>
                      <a:pt x="111764" y="1861"/>
                      <a:pt x="97081" y="3988"/>
                      <a:pt x="82634" y="7120"/>
                    </a:cubicBezTo>
                    <a:cubicBezTo>
                      <a:pt x="53740" y="13383"/>
                      <a:pt x="25851" y="23753"/>
                      <a:pt x="0" y="37728"/>
                    </a:cubicBezTo>
                    <a:cubicBezTo>
                      <a:pt x="26471" y="24994"/>
                      <a:pt x="54656" y="16072"/>
                      <a:pt x="83432" y="11227"/>
                    </a:cubicBezTo>
                    <a:cubicBezTo>
                      <a:pt x="97820" y="8804"/>
                      <a:pt x="112355" y="7416"/>
                      <a:pt x="126891" y="7061"/>
                    </a:cubicBezTo>
                    <a:cubicBezTo>
                      <a:pt x="141426" y="6706"/>
                      <a:pt x="155962" y="7386"/>
                      <a:pt x="170350" y="9100"/>
                    </a:cubicBezTo>
                    <a:cubicBezTo>
                      <a:pt x="199126" y="12527"/>
                      <a:pt x="227310" y="20031"/>
                      <a:pt x="253841" y="31228"/>
                    </a:cubicBezTo>
                    <a:cubicBezTo>
                      <a:pt x="260459" y="34035"/>
                      <a:pt x="266988" y="37048"/>
                      <a:pt x="273399" y="40298"/>
                    </a:cubicBezTo>
                    <a:cubicBezTo>
                      <a:pt x="279810" y="43548"/>
                      <a:pt x="286103" y="47034"/>
                      <a:pt x="292248" y="50727"/>
                    </a:cubicBezTo>
                    <a:cubicBezTo>
                      <a:pt x="295320" y="52559"/>
                      <a:pt x="298363" y="54479"/>
                      <a:pt x="301377" y="56429"/>
                    </a:cubicBezTo>
                    <a:lnTo>
                      <a:pt x="303681" y="57936"/>
                    </a:lnTo>
                    <a:lnTo>
                      <a:pt x="304243" y="58290"/>
                    </a:lnTo>
                    <a:cubicBezTo>
                      <a:pt x="304420" y="58408"/>
                      <a:pt x="304597" y="58497"/>
                      <a:pt x="304745" y="58615"/>
                    </a:cubicBezTo>
                    <a:lnTo>
                      <a:pt x="305809" y="59354"/>
                    </a:lnTo>
                    <a:lnTo>
                      <a:pt x="310299" y="62426"/>
                    </a:lnTo>
                    <a:lnTo>
                      <a:pt x="310801" y="62781"/>
                    </a:lnTo>
                    <a:cubicBezTo>
                      <a:pt x="310979" y="62899"/>
                      <a:pt x="311156" y="63047"/>
                      <a:pt x="311333" y="63165"/>
                    </a:cubicBezTo>
                    <a:lnTo>
                      <a:pt x="312426" y="63962"/>
                    </a:lnTo>
                    <a:lnTo>
                      <a:pt x="314642" y="65558"/>
                    </a:lnTo>
                    <a:cubicBezTo>
                      <a:pt x="315381" y="66090"/>
                      <a:pt x="316119" y="66621"/>
                      <a:pt x="316858" y="67153"/>
                    </a:cubicBezTo>
                    <a:lnTo>
                      <a:pt x="319015" y="68778"/>
                    </a:lnTo>
                    <a:lnTo>
                      <a:pt x="321171" y="70403"/>
                    </a:lnTo>
                    <a:lnTo>
                      <a:pt x="322264" y="71230"/>
                    </a:lnTo>
                    <a:lnTo>
                      <a:pt x="323151" y="71939"/>
                    </a:lnTo>
                    <a:lnTo>
                      <a:pt x="327464" y="75396"/>
                    </a:lnTo>
                    <a:lnTo>
                      <a:pt x="328469" y="76223"/>
                    </a:lnTo>
                    <a:cubicBezTo>
                      <a:pt x="328794" y="76489"/>
                      <a:pt x="329119" y="76785"/>
                      <a:pt x="329444" y="77050"/>
                    </a:cubicBezTo>
                    <a:lnTo>
                      <a:pt x="331512" y="78794"/>
                    </a:lnTo>
                    <a:lnTo>
                      <a:pt x="333580" y="80537"/>
                    </a:lnTo>
                    <a:lnTo>
                      <a:pt x="334112" y="80980"/>
                    </a:lnTo>
                    <a:lnTo>
                      <a:pt x="334614" y="81423"/>
                    </a:lnTo>
                    <a:lnTo>
                      <a:pt x="335618" y="82309"/>
                    </a:lnTo>
                    <a:cubicBezTo>
                      <a:pt x="336948" y="83491"/>
                      <a:pt x="338307" y="84673"/>
                      <a:pt x="339607" y="85884"/>
                    </a:cubicBezTo>
                    <a:cubicBezTo>
                      <a:pt x="340907" y="87095"/>
                      <a:pt x="342236" y="88248"/>
                      <a:pt x="343536" y="89488"/>
                    </a:cubicBezTo>
                    <a:cubicBezTo>
                      <a:pt x="348736" y="94363"/>
                      <a:pt x="353758" y="99445"/>
                      <a:pt x="358574" y="104674"/>
                    </a:cubicBezTo>
                    <a:cubicBezTo>
                      <a:pt x="368235" y="115132"/>
                      <a:pt x="377127" y="126270"/>
                      <a:pt x="385193" y="137970"/>
                    </a:cubicBezTo>
                    <a:cubicBezTo>
                      <a:pt x="389211" y="143820"/>
                      <a:pt x="393052" y="149787"/>
                      <a:pt x="396656" y="155903"/>
                    </a:cubicBezTo>
                    <a:cubicBezTo>
                      <a:pt x="400260" y="161989"/>
                      <a:pt x="403658" y="168223"/>
                      <a:pt x="406819" y="174545"/>
                    </a:cubicBezTo>
                    <a:cubicBezTo>
                      <a:pt x="413141" y="187190"/>
                      <a:pt x="418548" y="200278"/>
                      <a:pt x="423039" y="213661"/>
                    </a:cubicBezTo>
                    <a:cubicBezTo>
                      <a:pt x="431990" y="240398"/>
                      <a:pt x="437072" y="268317"/>
                      <a:pt x="438165" y="296266"/>
                    </a:cubicBezTo>
                    <a:lnTo>
                      <a:pt x="438283" y="298895"/>
                    </a:lnTo>
                    <a:lnTo>
                      <a:pt x="438342" y="301525"/>
                    </a:lnTo>
                    <a:lnTo>
                      <a:pt x="438401" y="304154"/>
                    </a:lnTo>
                    <a:lnTo>
                      <a:pt x="438401" y="306783"/>
                    </a:lnTo>
                    <a:cubicBezTo>
                      <a:pt x="438401" y="306783"/>
                      <a:pt x="438401" y="309413"/>
                      <a:pt x="438401" y="309413"/>
                    </a:cubicBezTo>
                    <a:cubicBezTo>
                      <a:pt x="438401" y="310299"/>
                      <a:pt x="438401" y="311156"/>
                      <a:pt x="438372" y="312042"/>
                    </a:cubicBezTo>
                    <a:lnTo>
                      <a:pt x="438372" y="314672"/>
                    </a:lnTo>
                    <a:cubicBezTo>
                      <a:pt x="438313" y="315115"/>
                      <a:pt x="438313" y="315529"/>
                      <a:pt x="438283" y="315972"/>
                    </a:cubicBezTo>
                    <a:lnTo>
                      <a:pt x="438224" y="317272"/>
                    </a:lnTo>
                    <a:cubicBezTo>
                      <a:pt x="438165" y="319015"/>
                      <a:pt x="438106" y="320728"/>
                      <a:pt x="438017" y="322471"/>
                    </a:cubicBezTo>
                    <a:lnTo>
                      <a:pt x="437899" y="325101"/>
                    </a:lnTo>
                    <a:cubicBezTo>
                      <a:pt x="437899" y="325544"/>
                      <a:pt x="437870" y="325958"/>
                      <a:pt x="437840" y="326401"/>
                    </a:cubicBezTo>
                    <a:lnTo>
                      <a:pt x="437751" y="327730"/>
                    </a:lnTo>
                    <a:lnTo>
                      <a:pt x="437367" y="333078"/>
                    </a:lnTo>
                    <a:lnTo>
                      <a:pt x="436865" y="338218"/>
                    </a:lnTo>
                    <a:lnTo>
                      <a:pt x="436717" y="339577"/>
                    </a:lnTo>
                    <a:lnTo>
                      <a:pt x="436658" y="340168"/>
                    </a:lnTo>
                    <a:cubicBezTo>
                      <a:pt x="436658" y="340345"/>
                      <a:pt x="436629" y="340493"/>
                      <a:pt x="436599" y="340670"/>
                    </a:cubicBezTo>
                    <a:lnTo>
                      <a:pt x="436274" y="343270"/>
                    </a:lnTo>
                    <a:lnTo>
                      <a:pt x="435949" y="345900"/>
                    </a:lnTo>
                    <a:lnTo>
                      <a:pt x="435772" y="347229"/>
                    </a:lnTo>
                    <a:lnTo>
                      <a:pt x="435683" y="347879"/>
                    </a:lnTo>
                    <a:lnTo>
                      <a:pt x="435595" y="348559"/>
                    </a:lnTo>
                    <a:lnTo>
                      <a:pt x="434797" y="353876"/>
                    </a:lnTo>
                    <a:cubicBezTo>
                      <a:pt x="434679" y="354556"/>
                      <a:pt x="434561" y="355324"/>
                      <a:pt x="434413" y="356151"/>
                    </a:cubicBezTo>
                    <a:lnTo>
                      <a:pt x="433940" y="358810"/>
                    </a:lnTo>
                    <a:lnTo>
                      <a:pt x="433468" y="361528"/>
                    </a:lnTo>
                    <a:lnTo>
                      <a:pt x="433261" y="362681"/>
                    </a:lnTo>
                    <a:lnTo>
                      <a:pt x="433024" y="363774"/>
                    </a:lnTo>
                    <a:lnTo>
                      <a:pt x="431961" y="369151"/>
                    </a:lnTo>
                    <a:lnTo>
                      <a:pt x="430809" y="374262"/>
                    </a:lnTo>
                    <a:lnTo>
                      <a:pt x="430247" y="376655"/>
                    </a:lnTo>
                    <a:lnTo>
                      <a:pt x="430188" y="376950"/>
                    </a:lnTo>
                    <a:cubicBezTo>
                      <a:pt x="430188" y="376950"/>
                      <a:pt x="430159" y="377157"/>
                      <a:pt x="430099" y="377246"/>
                    </a:cubicBezTo>
                    <a:lnTo>
                      <a:pt x="429922" y="377896"/>
                    </a:lnTo>
                    <a:lnTo>
                      <a:pt x="429597" y="379196"/>
                    </a:lnTo>
                    <a:close/>
                  </a:path>
                </a:pathLst>
              </a:custGeom>
              <a:solidFill>
                <a:schemeClr val="accent3"/>
              </a:solidFill>
              <a:ln w="2951"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grpSp>
        <p:grpSp>
          <p:nvGrpSpPr>
            <p:cNvPr id="34" name="Group 33">
              <a:extLst>
                <a:ext uri="{FF2B5EF4-FFF2-40B4-BE49-F238E27FC236}">
                  <a16:creationId xmlns:a16="http://schemas.microsoft.com/office/drawing/2014/main" id="{0EE22A5C-000C-CD1A-1C6E-27F437EBF0AB}"/>
                </a:ext>
                <a:ext uri="{C183D7F6-B498-43B3-948B-1728B52AA6E4}">
                  <adec:decorative xmlns:adec="http://schemas.microsoft.com/office/drawing/2017/decorative" val="1"/>
                </a:ext>
              </a:extLst>
            </p:cNvPr>
            <p:cNvGrpSpPr/>
            <p:nvPr userDrawn="1"/>
          </p:nvGrpSpPr>
          <p:grpSpPr>
            <a:xfrm>
              <a:off x="3536660" y="1246542"/>
              <a:ext cx="1889423" cy="1840331"/>
              <a:chOff x="3536660" y="1246542"/>
              <a:chExt cx="1889423" cy="1840331"/>
            </a:xfrm>
          </p:grpSpPr>
          <p:sp>
            <p:nvSpPr>
              <p:cNvPr id="35" name="Freeform: Shape 34">
                <a:extLst>
                  <a:ext uri="{FF2B5EF4-FFF2-40B4-BE49-F238E27FC236}">
                    <a16:creationId xmlns:a16="http://schemas.microsoft.com/office/drawing/2014/main" id="{80152CE5-B6FA-7CC8-28F6-6E737D598DF6}"/>
                  </a:ext>
                </a:extLst>
              </p:cNvPr>
              <p:cNvSpPr/>
              <p:nvPr/>
            </p:nvSpPr>
            <p:spPr>
              <a:xfrm>
                <a:off x="3791534" y="1395902"/>
                <a:ext cx="1403063" cy="491187"/>
              </a:xfrm>
              <a:custGeom>
                <a:avLst/>
                <a:gdLst>
                  <a:gd name="connsiteX0" fmla="*/ 377777 w 401877"/>
                  <a:gd name="connsiteY0" fmla="*/ 127068 h 140690"/>
                  <a:gd name="connsiteX1" fmla="*/ 378723 w 401877"/>
                  <a:gd name="connsiteY1" fmla="*/ 128900 h 140690"/>
                  <a:gd name="connsiteX2" fmla="*/ 378959 w 401877"/>
                  <a:gd name="connsiteY2" fmla="*/ 129313 h 140690"/>
                  <a:gd name="connsiteX3" fmla="*/ 379166 w 401877"/>
                  <a:gd name="connsiteY3" fmla="*/ 129668 h 140690"/>
                  <a:gd name="connsiteX4" fmla="*/ 379609 w 401877"/>
                  <a:gd name="connsiteY4" fmla="*/ 130377 h 140690"/>
                  <a:gd name="connsiteX5" fmla="*/ 380111 w 401877"/>
                  <a:gd name="connsiteY5" fmla="*/ 131145 h 140690"/>
                  <a:gd name="connsiteX6" fmla="*/ 380643 w 401877"/>
                  <a:gd name="connsiteY6" fmla="*/ 131943 h 140690"/>
                  <a:gd name="connsiteX7" fmla="*/ 381766 w 401877"/>
                  <a:gd name="connsiteY7" fmla="*/ 133479 h 140690"/>
                  <a:gd name="connsiteX8" fmla="*/ 382061 w 401877"/>
                  <a:gd name="connsiteY8" fmla="*/ 133834 h 140690"/>
                  <a:gd name="connsiteX9" fmla="*/ 382120 w 401877"/>
                  <a:gd name="connsiteY9" fmla="*/ 133893 h 140690"/>
                  <a:gd name="connsiteX10" fmla="*/ 382179 w 401877"/>
                  <a:gd name="connsiteY10" fmla="*/ 133952 h 140690"/>
                  <a:gd name="connsiteX11" fmla="*/ 382298 w 401877"/>
                  <a:gd name="connsiteY11" fmla="*/ 134070 h 140690"/>
                  <a:gd name="connsiteX12" fmla="*/ 382829 w 401877"/>
                  <a:gd name="connsiteY12" fmla="*/ 134631 h 140690"/>
                  <a:gd name="connsiteX13" fmla="*/ 384041 w 401877"/>
                  <a:gd name="connsiteY13" fmla="*/ 135931 h 140690"/>
                  <a:gd name="connsiteX14" fmla="*/ 386552 w 401877"/>
                  <a:gd name="connsiteY14" fmla="*/ 138118 h 140690"/>
                  <a:gd name="connsiteX15" fmla="*/ 387113 w 401877"/>
                  <a:gd name="connsiteY15" fmla="*/ 138413 h 140690"/>
                  <a:gd name="connsiteX16" fmla="*/ 387409 w 401877"/>
                  <a:gd name="connsiteY16" fmla="*/ 138561 h 140690"/>
                  <a:gd name="connsiteX17" fmla="*/ 387734 w 401877"/>
                  <a:gd name="connsiteY17" fmla="*/ 138767 h 140690"/>
                  <a:gd name="connsiteX18" fmla="*/ 389004 w 401877"/>
                  <a:gd name="connsiteY18" fmla="*/ 139506 h 140690"/>
                  <a:gd name="connsiteX19" fmla="*/ 391574 w 401877"/>
                  <a:gd name="connsiteY19" fmla="*/ 140452 h 140690"/>
                  <a:gd name="connsiteX20" fmla="*/ 396449 w 401877"/>
                  <a:gd name="connsiteY20" fmla="*/ 140127 h 140690"/>
                  <a:gd name="connsiteX21" fmla="*/ 400113 w 401877"/>
                  <a:gd name="connsiteY21" fmla="*/ 136877 h 140690"/>
                  <a:gd name="connsiteX22" fmla="*/ 401235 w 401877"/>
                  <a:gd name="connsiteY22" fmla="*/ 134395 h 140690"/>
                  <a:gd name="connsiteX23" fmla="*/ 401619 w 401877"/>
                  <a:gd name="connsiteY23" fmla="*/ 132977 h 140690"/>
                  <a:gd name="connsiteX24" fmla="*/ 401708 w 401877"/>
                  <a:gd name="connsiteY24" fmla="*/ 132593 h 140690"/>
                  <a:gd name="connsiteX25" fmla="*/ 401737 w 401877"/>
                  <a:gd name="connsiteY25" fmla="*/ 132150 h 140690"/>
                  <a:gd name="connsiteX26" fmla="*/ 401767 w 401877"/>
                  <a:gd name="connsiteY26" fmla="*/ 131204 h 140690"/>
                  <a:gd name="connsiteX27" fmla="*/ 401826 w 401877"/>
                  <a:gd name="connsiteY27" fmla="*/ 127954 h 140690"/>
                  <a:gd name="connsiteX28" fmla="*/ 401649 w 401877"/>
                  <a:gd name="connsiteY28" fmla="*/ 126211 h 140690"/>
                  <a:gd name="connsiteX29" fmla="*/ 401442 w 401877"/>
                  <a:gd name="connsiteY29" fmla="*/ 125177 h 140690"/>
                  <a:gd name="connsiteX30" fmla="*/ 401324 w 401877"/>
                  <a:gd name="connsiteY30" fmla="*/ 124646 h 140690"/>
                  <a:gd name="connsiteX31" fmla="*/ 401235 w 401877"/>
                  <a:gd name="connsiteY31" fmla="*/ 124202 h 140690"/>
                  <a:gd name="connsiteX32" fmla="*/ 400762 w 401877"/>
                  <a:gd name="connsiteY32" fmla="*/ 122371 h 140690"/>
                  <a:gd name="connsiteX33" fmla="*/ 400467 w 401877"/>
                  <a:gd name="connsiteY33" fmla="*/ 121455 h 140690"/>
                  <a:gd name="connsiteX34" fmla="*/ 400113 w 401877"/>
                  <a:gd name="connsiteY34" fmla="*/ 120480 h 140690"/>
                  <a:gd name="connsiteX35" fmla="*/ 399669 w 401877"/>
                  <a:gd name="connsiteY35" fmla="*/ 119387 h 140690"/>
                  <a:gd name="connsiteX36" fmla="*/ 399433 w 401877"/>
                  <a:gd name="connsiteY36" fmla="*/ 118855 h 140690"/>
                  <a:gd name="connsiteX37" fmla="*/ 399197 w 401877"/>
                  <a:gd name="connsiteY37" fmla="*/ 118382 h 140690"/>
                  <a:gd name="connsiteX38" fmla="*/ 398251 w 401877"/>
                  <a:gd name="connsiteY38" fmla="*/ 116521 h 140690"/>
                  <a:gd name="connsiteX39" fmla="*/ 397779 w 401877"/>
                  <a:gd name="connsiteY39" fmla="*/ 115664 h 140690"/>
                  <a:gd name="connsiteX40" fmla="*/ 397542 w 401877"/>
                  <a:gd name="connsiteY40" fmla="*/ 115251 h 140690"/>
                  <a:gd name="connsiteX41" fmla="*/ 397424 w 401877"/>
                  <a:gd name="connsiteY41" fmla="*/ 115014 h 140690"/>
                  <a:gd name="connsiteX42" fmla="*/ 397306 w 401877"/>
                  <a:gd name="connsiteY42" fmla="*/ 114778 h 140690"/>
                  <a:gd name="connsiteX43" fmla="*/ 396272 w 401877"/>
                  <a:gd name="connsiteY43" fmla="*/ 112946 h 140690"/>
                  <a:gd name="connsiteX44" fmla="*/ 394263 w 401877"/>
                  <a:gd name="connsiteY44" fmla="*/ 109490 h 140690"/>
                  <a:gd name="connsiteX45" fmla="*/ 392283 w 401877"/>
                  <a:gd name="connsiteY45" fmla="*/ 106240 h 140690"/>
                  <a:gd name="connsiteX46" fmla="*/ 392017 w 401877"/>
                  <a:gd name="connsiteY46" fmla="*/ 105767 h 140690"/>
                  <a:gd name="connsiteX47" fmla="*/ 391722 w 401877"/>
                  <a:gd name="connsiteY47" fmla="*/ 105265 h 140690"/>
                  <a:gd name="connsiteX48" fmla="*/ 391131 w 401877"/>
                  <a:gd name="connsiteY48" fmla="*/ 104349 h 140690"/>
                  <a:gd name="connsiteX49" fmla="*/ 390097 w 401877"/>
                  <a:gd name="connsiteY49" fmla="*/ 102754 h 140690"/>
                  <a:gd name="connsiteX50" fmla="*/ 389063 w 401877"/>
                  <a:gd name="connsiteY50" fmla="*/ 101129 h 140690"/>
                  <a:gd name="connsiteX51" fmla="*/ 387852 w 401877"/>
                  <a:gd name="connsiteY51" fmla="*/ 99297 h 140690"/>
                  <a:gd name="connsiteX52" fmla="*/ 385666 w 401877"/>
                  <a:gd name="connsiteY52" fmla="*/ 96077 h 140690"/>
                  <a:gd name="connsiteX53" fmla="*/ 385400 w 401877"/>
                  <a:gd name="connsiteY53" fmla="*/ 95663 h 140690"/>
                  <a:gd name="connsiteX54" fmla="*/ 385104 w 401877"/>
                  <a:gd name="connsiteY54" fmla="*/ 95249 h 140690"/>
                  <a:gd name="connsiteX55" fmla="*/ 384543 w 401877"/>
                  <a:gd name="connsiteY55" fmla="*/ 94452 h 140690"/>
                  <a:gd name="connsiteX56" fmla="*/ 383391 w 401877"/>
                  <a:gd name="connsiteY56" fmla="*/ 92856 h 140690"/>
                  <a:gd name="connsiteX57" fmla="*/ 382238 w 401877"/>
                  <a:gd name="connsiteY57" fmla="*/ 91231 h 140690"/>
                  <a:gd name="connsiteX58" fmla="*/ 381884 w 401877"/>
                  <a:gd name="connsiteY58" fmla="*/ 90759 h 140690"/>
                  <a:gd name="connsiteX59" fmla="*/ 381559 w 401877"/>
                  <a:gd name="connsiteY59" fmla="*/ 90316 h 140690"/>
                  <a:gd name="connsiteX60" fmla="*/ 380998 w 401877"/>
                  <a:gd name="connsiteY60" fmla="*/ 89547 h 140690"/>
                  <a:gd name="connsiteX61" fmla="*/ 378575 w 401877"/>
                  <a:gd name="connsiteY61" fmla="*/ 86327 h 140690"/>
                  <a:gd name="connsiteX62" fmla="*/ 376152 w 401877"/>
                  <a:gd name="connsiteY62" fmla="*/ 83284 h 140690"/>
                  <a:gd name="connsiteX63" fmla="*/ 375562 w 401877"/>
                  <a:gd name="connsiteY63" fmla="*/ 82516 h 140690"/>
                  <a:gd name="connsiteX64" fmla="*/ 374941 w 401877"/>
                  <a:gd name="connsiteY64" fmla="*/ 81748 h 140690"/>
                  <a:gd name="connsiteX65" fmla="*/ 373671 w 401877"/>
                  <a:gd name="connsiteY65" fmla="*/ 80212 h 140690"/>
                  <a:gd name="connsiteX66" fmla="*/ 371071 w 401877"/>
                  <a:gd name="connsiteY66" fmla="*/ 77169 h 140690"/>
                  <a:gd name="connsiteX67" fmla="*/ 370421 w 401877"/>
                  <a:gd name="connsiteY67" fmla="*/ 76400 h 140690"/>
                  <a:gd name="connsiteX68" fmla="*/ 369771 w 401877"/>
                  <a:gd name="connsiteY68" fmla="*/ 75662 h 140690"/>
                  <a:gd name="connsiteX69" fmla="*/ 368442 w 401877"/>
                  <a:gd name="connsiteY69" fmla="*/ 74185 h 140690"/>
                  <a:gd name="connsiteX70" fmla="*/ 367112 w 401877"/>
                  <a:gd name="connsiteY70" fmla="*/ 72707 h 140690"/>
                  <a:gd name="connsiteX71" fmla="*/ 365753 w 401877"/>
                  <a:gd name="connsiteY71" fmla="*/ 71260 h 140690"/>
                  <a:gd name="connsiteX72" fmla="*/ 364394 w 401877"/>
                  <a:gd name="connsiteY72" fmla="*/ 69812 h 140690"/>
                  <a:gd name="connsiteX73" fmla="*/ 363005 w 401877"/>
                  <a:gd name="connsiteY73" fmla="*/ 68394 h 140690"/>
                  <a:gd name="connsiteX74" fmla="*/ 361617 w 401877"/>
                  <a:gd name="connsiteY74" fmla="*/ 66976 h 140690"/>
                  <a:gd name="connsiteX75" fmla="*/ 360199 w 401877"/>
                  <a:gd name="connsiteY75" fmla="*/ 65558 h 140690"/>
                  <a:gd name="connsiteX76" fmla="*/ 309708 w 401877"/>
                  <a:gd name="connsiteY76" fmla="*/ 27623 h 140690"/>
                  <a:gd name="connsiteX77" fmla="*/ 281110 w 401877"/>
                  <a:gd name="connsiteY77" fmla="*/ 14417 h 140690"/>
                  <a:gd name="connsiteX78" fmla="*/ 266220 w 401877"/>
                  <a:gd name="connsiteY78" fmla="*/ 9365 h 140690"/>
                  <a:gd name="connsiteX79" fmla="*/ 251034 w 401877"/>
                  <a:gd name="connsiteY79" fmla="*/ 5377 h 140690"/>
                  <a:gd name="connsiteX80" fmla="*/ 220102 w 401877"/>
                  <a:gd name="connsiteY80" fmla="*/ 679 h 140690"/>
                  <a:gd name="connsiteX81" fmla="*/ 204503 w 401877"/>
                  <a:gd name="connsiteY81" fmla="*/ 0 h 140690"/>
                  <a:gd name="connsiteX82" fmla="*/ 200573 w 401877"/>
                  <a:gd name="connsiteY82" fmla="*/ 0 h 140690"/>
                  <a:gd name="connsiteX83" fmla="*/ 196673 w 401877"/>
                  <a:gd name="connsiteY83" fmla="*/ 59 h 140690"/>
                  <a:gd name="connsiteX84" fmla="*/ 195699 w 401877"/>
                  <a:gd name="connsiteY84" fmla="*/ 59 h 140690"/>
                  <a:gd name="connsiteX85" fmla="*/ 195226 w 401877"/>
                  <a:gd name="connsiteY85" fmla="*/ 89 h 140690"/>
                  <a:gd name="connsiteX86" fmla="*/ 194753 w 401877"/>
                  <a:gd name="connsiteY86" fmla="*/ 89 h 140690"/>
                  <a:gd name="connsiteX87" fmla="*/ 192833 w 401877"/>
                  <a:gd name="connsiteY87" fmla="*/ 207 h 140690"/>
                  <a:gd name="connsiteX88" fmla="*/ 190912 w 401877"/>
                  <a:gd name="connsiteY88" fmla="*/ 295 h 140690"/>
                  <a:gd name="connsiteX89" fmla="*/ 189908 w 401877"/>
                  <a:gd name="connsiteY89" fmla="*/ 355 h 140690"/>
                  <a:gd name="connsiteX90" fmla="*/ 188903 w 401877"/>
                  <a:gd name="connsiteY90" fmla="*/ 414 h 140690"/>
                  <a:gd name="connsiteX91" fmla="*/ 185122 w 401877"/>
                  <a:gd name="connsiteY91" fmla="*/ 679 h 140690"/>
                  <a:gd name="connsiteX92" fmla="*/ 184029 w 401877"/>
                  <a:gd name="connsiteY92" fmla="*/ 768 h 140690"/>
                  <a:gd name="connsiteX93" fmla="*/ 183083 w 401877"/>
                  <a:gd name="connsiteY93" fmla="*/ 857 h 140690"/>
                  <a:gd name="connsiteX94" fmla="*/ 181163 w 401877"/>
                  <a:gd name="connsiteY94" fmla="*/ 1034 h 140690"/>
                  <a:gd name="connsiteX95" fmla="*/ 179243 w 401877"/>
                  <a:gd name="connsiteY95" fmla="*/ 1211 h 140690"/>
                  <a:gd name="connsiteX96" fmla="*/ 177322 w 401877"/>
                  <a:gd name="connsiteY96" fmla="*/ 1448 h 140690"/>
                  <a:gd name="connsiteX97" fmla="*/ 175431 w 401877"/>
                  <a:gd name="connsiteY97" fmla="*/ 1684 h 140690"/>
                  <a:gd name="connsiteX98" fmla="*/ 174457 w 401877"/>
                  <a:gd name="connsiteY98" fmla="*/ 1802 h 140690"/>
                  <a:gd name="connsiteX99" fmla="*/ 173954 w 401877"/>
                  <a:gd name="connsiteY99" fmla="*/ 1861 h 140690"/>
                  <a:gd name="connsiteX100" fmla="*/ 173452 w 401877"/>
                  <a:gd name="connsiteY100" fmla="*/ 1920 h 140690"/>
                  <a:gd name="connsiteX101" fmla="*/ 169641 w 401877"/>
                  <a:gd name="connsiteY101" fmla="*/ 2482 h 140690"/>
                  <a:gd name="connsiteX102" fmla="*/ 168636 w 401877"/>
                  <a:gd name="connsiteY102" fmla="*/ 2629 h 140690"/>
                  <a:gd name="connsiteX103" fmla="*/ 168105 w 401877"/>
                  <a:gd name="connsiteY103" fmla="*/ 2718 h 140690"/>
                  <a:gd name="connsiteX104" fmla="*/ 167632 w 401877"/>
                  <a:gd name="connsiteY104" fmla="*/ 2807 h 140690"/>
                  <a:gd name="connsiteX105" fmla="*/ 165741 w 401877"/>
                  <a:gd name="connsiteY105" fmla="*/ 3132 h 140690"/>
                  <a:gd name="connsiteX106" fmla="*/ 158119 w 401877"/>
                  <a:gd name="connsiteY106" fmla="*/ 4579 h 140690"/>
                  <a:gd name="connsiteX107" fmla="*/ 143051 w 401877"/>
                  <a:gd name="connsiteY107" fmla="*/ 8272 h 140690"/>
                  <a:gd name="connsiteX108" fmla="*/ 128309 w 401877"/>
                  <a:gd name="connsiteY108" fmla="*/ 12999 h 140690"/>
                  <a:gd name="connsiteX109" fmla="*/ 73919 w 401877"/>
                  <a:gd name="connsiteY109" fmla="*/ 41745 h 140690"/>
                  <a:gd name="connsiteX110" fmla="*/ 50431 w 401877"/>
                  <a:gd name="connsiteY110" fmla="*/ 61481 h 140690"/>
                  <a:gd name="connsiteX111" fmla="*/ 30046 w 401877"/>
                  <a:gd name="connsiteY111" fmla="*/ 84289 h 140690"/>
                  <a:gd name="connsiteX112" fmla="*/ 0 w 401877"/>
                  <a:gd name="connsiteY112" fmla="*/ 137024 h 140690"/>
                  <a:gd name="connsiteX113" fmla="*/ 32291 w 401877"/>
                  <a:gd name="connsiteY113" fmla="*/ 86091 h 140690"/>
                  <a:gd name="connsiteX114" fmla="*/ 53386 w 401877"/>
                  <a:gd name="connsiteY114" fmla="*/ 64642 h 140690"/>
                  <a:gd name="connsiteX115" fmla="*/ 77228 w 401877"/>
                  <a:gd name="connsiteY115" fmla="*/ 46472 h 140690"/>
                  <a:gd name="connsiteX116" fmla="*/ 131086 w 401877"/>
                  <a:gd name="connsiteY116" fmla="*/ 21183 h 140690"/>
                  <a:gd name="connsiteX117" fmla="*/ 145444 w 401877"/>
                  <a:gd name="connsiteY117" fmla="*/ 17313 h 140690"/>
                  <a:gd name="connsiteX118" fmla="*/ 160010 w 401877"/>
                  <a:gd name="connsiteY118" fmla="*/ 14476 h 140690"/>
                  <a:gd name="connsiteX119" fmla="*/ 167336 w 401877"/>
                  <a:gd name="connsiteY119" fmla="*/ 13442 h 140690"/>
                  <a:gd name="connsiteX120" fmla="*/ 169198 w 401877"/>
                  <a:gd name="connsiteY120" fmla="*/ 13206 h 140690"/>
                  <a:gd name="connsiteX121" fmla="*/ 169670 w 401877"/>
                  <a:gd name="connsiteY121" fmla="*/ 13147 h 140690"/>
                  <a:gd name="connsiteX122" fmla="*/ 170084 w 401877"/>
                  <a:gd name="connsiteY122" fmla="*/ 13088 h 140690"/>
                  <a:gd name="connsiteX123" fmla="*/ 170970 w 401877"/>
                  <a:gd name="connsiteY123" fmla="*/ 12999 h 140690"/>
                  <a:gd name="connsiteX124" fmla="*/ 174693 w 401877"/>
                  <a:gd name="connsiteY124" fmla="*/ 12645 h 140690"/>
                  <a:gd name="connsiteX125" fmla="*/ 175106 w 401877"/>
                  <a:gd name="connsiteY125" fmla="*/ 12645 h 140690"/>
                  <a:gd name="connsiteX126" fmla="*/ 175550 w 401877"/>
                  <a:gd name="connsiteY126" fmla="*/ 12556 h 140690"/>
                  <a:gd name="connsiteX127" fmla="*/ 176465 w 401877"/>
                  <a:gd name="connsiteY127" fmla="*/ 12497 h 140690"/>
                  <a:gd name="connsiteX128" fmla="*/ 178327 w 401877"/>
                  <a:gd name="connsiteY128" fmla="*/ 12349 h 140690"/>
                  <a:gd name="connsiteX129" fmla="*/ 180188 w 401877"/>
                  <a:gd name="connsiteY129" fmla="*/ 12231 h 140690"/>
                  <a:gd name="connsiteX130" fmla="*/ 182049 w 401877"/>
                  <a:gd name="connsiteY130" fmla="*/ 12143 h 140690"/>
                  <a:gd name="connsiteX131" fmla="*/ 183910 w 401877"/>
                  <a:gd name="connsiteY131" fmla="*/ 12054 h 140690"/>
                  <a:gd name="connsiteX132" fmla="*/ 184856 w 401877"/>
                  <a:gd name="connsiteY132" fmla="*/ 11995 h 140690"/>
                  <a:gd name="connsiteX133" fmla="*/ 185654 w 401877"/>
                  <a:gd name="connsiteY133" fmla="*/ 11995 h 140690"/>
                  <a:gd name="connsiteX134" fmla="*/ 189465 w 401877"/>
                  <a:gd name="connsiteY134" fmla="*/ 11877 h 140690"/>
                  <a:gd name="connsiteX135" fmla="*/ 190351 w 401877"/>
                  <a:gd name="connsiteY135" fmla="*/ 11877 h 140690"/>
                  <a:gd name="connsiteX136" fmla="*/ 191237 w 401877"/>
                  <a:gd name="connsiteY136" fmla="*/ 11877 h 140690"/>
                  <a:gd name="connsiteX137" fmla="*/ 193099 w 401877"/>
                  <a:gd name="connsiteY137" fmla="*/ 11877 h 140690"/>
                  <a:gd name="connsiteX138" fmla="*/ 194960 w 401877"/>
                  <a:gd name="connsiteY138" fmla="*/ 11877 h 140690"/>
                  <a:gd name="connsiteX139" fmla="*/ 195433 w 401877"/>
                  <a:gd name="connsiteY139" fmla="*/ 11877 h 140690"/>
                  <a:gd name="connsiteX140" fmla="*/ 195905 w 401877"/>
                  <a:gd name="connsiteY140" fmla="*/ 11877 h 140690"/>
                  <a:gd name="connsiteX141" fmla="*/ 196821 w 401877"/>
                  <a:gd name="connsiteY141" fmla="*/ 11877 h 140690"/>
                  <a:gd name="connsiteX142" fmla="*/ 200514 w 401877"/>
                  <a:gd name="connsiteY142" fmla="*/ 12024 h 140690"/>
                  <a:gd name="connsiteX143" fmla="*/ 204178 w 401877"/>
                  <a:gd name="connsiteY143" fmla="*/ 12202 h 140690"/>
                  <a:gd name="connsiteX144" fmla="*/ 218831 w 401877"/>
                  <a:gd name="connsiteY144" fmla="*/ 13561 h 140690"/>
                  <a:gd name="connsiteX145" fmla="*/ 247607 w 401877"/>
                  <a:gd name="connsiteY145" fmla="*/ 19322 h 140690"/>
                  <a:gd name="connsiteX146" fmla="*/ 261581 w 401877"/>
                  <a:gd name="connsiteY146" fmla="*/ 23694 h 140690"/>
                  <a:gd name="connsiteX147" fmla="*/ 275201 w 401877"/>
                  <a:gd name="connsiteY147" fmla="*/ 29042 h 140690"/>
                  <a:gd name="connsiteX148" fmla="*/ 301081 w 401877"/>
                  <a:gd name="connsiteY148" fmla="*/ 42514 h 140690"/>
                  <a:gd name="connsiteX149" fmla="*/ 345663 w 401877"/>
                  <a:gd name="connsiteY149" fmla="*/ 79414 h 140690"/>
                  <a:gd name="connsiteX150" fmla="*/ 346874 w 401877"/>
                  <a:gd name="connsiteY150" fmla="*/ 80743 h 140690"/>
                  <a:gd name="connsiteX151" fmla="*/ 348056 w 401877"/>
                  <a:gd name="connsiteY151" fmla="*/ 82102 h 140690"/>
                  <a:gd name="connsiteX152" fmla="*/ 349238 w 401877"/>
                  <a:gd name="connsiteY152" fmla="*/ 83461 h 140690"/>
                  <a:gd name="connsiteX153" fmla="*/ 350390 w 401877"/>
                  <a:gd name="connsiteY153" fmla="*/ 84850 h 140690"/>
                  <a:gd name="connsiteX154" fmla="*/ 351542 w 401877"/>
                  <a:gd name="connsiteY154" fmla="*/ 86239 h 140690"/>
                  <a:gd name="connsiteX155" fmla="*/ 352695 w 401877"/>
                  <a:gd name="connsiteY155" fmla="*/ 87627 h 140690"/>
                  <a:gd name="connsiteX156" fmla="*/ 353817 w 401877"/>
                  <a:gd name="connsiteY156" fmla="*/ 89016 h 140690"/>
                  <a:gd name="connsiteX157" fmla="*/ 354379 w 401877"/>
                  <a:gd name="connsiteY157" fmla="*/ 89725 h 140690"/>
                  <a:gd name="connsiteX158" fmla="*/ 354940 w 401877"/>
                  <a:gd name="connsiteY158" fmla="*/ 90434 h 140690"/>
                  <a:gd name="connsiteX159" fmla="*/ 357126 w 401877"/>
                  <a:gd name="connsiteY159" fmla="*/ 93270 h 140690"/>
                  <a:gd name="connsiteX160" fmla="*/ 358219 w 401877"/>
                  <a:gd name="connsiteY160" fmla="*/ 94718 h 140690"/>
                  <a:gd name="connsiteX161" fmla="*/ 358751 w 401877"/>
                  <a:gd name="connsiteY161" fmla="*/ 95456 h 140690"/>
                  <a:gd name="connsiteX162" fmla="*/ 359283 w 401877"/>
                  <a:gd name="connsiteY162" fmla="*/ 96195 h 140690"/>
                  <a:gd name="connsiteX163" fmla="*/ 361440 w 401877"/>
                  <a:gd name="connsiteY163" fmla="*/ 99208 h 140690"/>
                  <a:gd name="connsiteX164" fmla="*/ 363449 w 401877"/>
                  <a:gd name="connsiteY164" fmla="*/ 102133 h 140690"/>
                  <a:gd name="connsiteX165" fmla="*/ 363980 w 401877"/>
                  <a:gd name="connsiteY165" fmla="*/ 102901 h 140690"/>
                  <a:gd name="connsiteX166" fmla="*/ 364217 w 401877"/>
                  <a:gd name="connsiteY166" fmla="*/ 103226 h 140690"/>
                  <a:gd name="connsiteX167" fmla="*/ 364394 w 401877"/>
                  <a:gd name="connsiteY167" fmla="*/ 103522 h 140690"/>
                  <a:gd name="connsiteX168" fmla="*/ 365369 w 401877"/>
                  <a:gd name="connsiteY168" fmla="*/ 105028 h 140690"/>
                  <a:gd name="connsiteX169" fmla="*/ 366373 w 401877"/>
                  <a:gd name="connsiteY169" fmla="*/ 106565 h 140690"/>
                  <a:gd name="connsiteX170" fmla="*/ 366876 w 401877"/>
                  <a:gd name="connsiteY170" fmla="*/ 107333 h 140690"/>
                  <a:gd name="connsiteX171" fmla="*/ 367112 w 401877"/>
                  <a:gd name="connsiteY171" fmla="*/ 107717 h 140690"/>
                  <a:gd name="connsiteX172" fmla="*/ 367348 w 401877"/>
                  <a:gd name="connsiteY172" fmla="*/ 108101 h 140690"/>
                  <a:gd name="connsiteX173" fmla="*/ 369298 w 401877"/>
                  <a:gd name="connsiteY173" fmla="*/ 111262 h 140690"/>
                  <a:gd name="connsiteX174" fmla="*/ 370096 w 401877"/>
                  <a:gd name="connsiteY174" fmla="*/ 112621 h 140690"/>
                  <a:gd name="connsiteX175" fmla="*/ 371041 w 401877"/>
                  <a:gd name="connsiteY175" fmla="*/ 114246 h 140690"/>
                  <a:gd name="connsiteX176" fmla="*/ 371987 w 401877"/>
                  <a:gd name="connsiteY176" fmla="*/ 115871 h 140690"/>
                  <a:gd name="connsiteX177" fmla="*/ 372371 w 401877"/>
                  <a:gd name="connsiteY177" fmla="*/ 116580 h 140690"/>
                  <a:gd name="connsiteX178" fmla="*/ 372725 w 401877"/>
                  <a:gd name="connsiteY178" fmla="*/ 117260 h 140690"/>
                  <a:gd name="connsiteX179" fmla="*/ 374528 w 401877"/>
                  <a:gd name="connsiteY179" fmla="*/ 120569 h 140690"/>
                  <a:gd name="connsiteX180" fmla="*/ 376182 w 401877"/>
                  <a:gd name="connsiteY180" fmla="*/ 123759 h 140690"/>
                  <a:gd name="connsiteX181" fmla="*/ 376950 w 401877"/>
                  <a:gd name="connsiteY181" fmla="*/ 125266 h 140690"/>
                  <a:gd name="connsiteX182" fmla="*/ 377039 w 401877"/>
                  <a:gd name="connsiteY182" fmla="*/ 125443 h 140690"/>
                  <a:gd name="connsiteX183" fmla="*/ 377127 w 401877"/>
                  <a:gd name="connsiteY183" fmla="*/ 125650 h 140690"/>
                  <a:gd name="connsiteX184" fmla="*/ 377334 w 401877"/>
                  <a:gd name="connsiteY184" fmla="*/ 126064 h 140690"/>
                  <a:gd name="connsiteX185" fmla="*/ 377748 w 401877"/>
                  <a:gd name="connsiteY185" fmla="*/ 126891 h 14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01877" h="140690">
                    <a:moveTo>
                      <a:pt x="377777" y="127068"/>
                    </a:moveTo>
                    <a:cubicBezTo>
                      <a:pt x="378073" y="127689"/>
                      <a:pt x="378398" y="128309"/>
                      <a:pt x="378723" y="128900"/>
                    </a:cubicBezTo>
                    <a:cubicBezTo>
                      <a:pt x="378811" y="129048"/>
                      <a:pt x="378870" y="129166"/>
                      <a:pt x="378959" y="129313"/>
                    </a:cubicBezTo>
                    <a:cubicBezTo>
                      <a:pt x="379018" y="129432"/>
                      <a:pt x="379107" y="129550"/>
                      <a:pt x="379166" y="129668"/>
                    </a:cubicBezTo>
                    <a:cubicBezTo>
                      <a:pt x="379314" y="129904"/>
                      <a:pt x="379461" y="130141"/>
                      <a:pt x="379609" y="130377"/>
                    </a:cubicBezTo>
                    <a:cubicBezTo>
                      <a:pt x="379757" y="130584"/>
                      <a:pt x="379934" y="130879"/>
                      <a:pt x="380111" y="131145"/>
                    </a:cubicBezTo>
                    <a:cubicBezTo>
                      <a:pt x="380289" y="131411"/>
                      <a:pt x="380466" y="131677"/>
                      <a:pt x="380643" y="131943"/>
                    </a:cubicBezTo>
                    <a:cubicBezTo>
                      <a:pt x="380998" y="132475"/>
                      <a:pt x="381382" y="132977"/>
                      <a:pt x="381766" y="133479"/>
                    </a:cubicBezTo>
                    <a:cubicBezTo>
                      <a:pt x="381854" y="133597"/>
                      <a:pt x="381973" y="133716"/>
                      <a:pt x="382061" y="133834"/>
                    </a:cubicBezTo>
                    <a:cubicBezTo>
                      <a:pt x="382061" y="133863"/>
                      <a:pt x="382120" y="133893"/>
                      <a:pt x="382120" y="133893"/>
                    </a:cubicBezTo>
                    <a:lnTo>
                      <a:pt x="382179" y="133952"/>
                    </a:lnTo>
                    <a:lnTo>
                      <a:pt x="382298" y="134070"/>
                    </a:lnTo>
                    <a:cubicBezTo>
                      <a:pt x="382475" y="134247"/>
                      <a:pt x="382623" y="134365"/>
                      <a:pt x="382829" y="134631"/>
                    </a:cubicBezTo>
                    <a:cubicBezTo>
                      <a:pt x="383213" y="135104"/>
                      <a:pt x="383627" y="135518"/>
                      <a:pt x="384041" y="135931"/>
                    </a:cubicBezTo>
                    <a:cubicBezTo>
                      <a:pt x="384838" y="136729"/>
                      <a:pt x="385695" y="137497"/>
                      <a:pt x="386552" y="138118"/>
                    </a:cubicBezTo>
                    <a:cubicBezTo>
                      <a:pt x="386729" y="138206"/>
                      <a:pt x="386936" y="138324"/>
                      <a:pt x="387113" y="138413"/>
                    </a:cubicBezTo>
                    <a:cubicBezTo>
                      <a:pt x="387202" y="138472"/>
                      <a:pt x="387320" y="138502"/>
                      <a:pt x="387409" y="138561"/>
                    </a:cubicBezTo>
                    <a:cubicBezTo>
                      <a:pt x="387527" y="138620"/>
                      <a:pt x="387615" y="138708"/>
                      <a:pt x="387734" y="138767"/>
                    </a:cubicBezTo>
                    <a:cubicBezTo>
                      <a:pt x="388147" y="139033"/>
                      <a:pt x="388590" y="139270"/>
                      <a:pt x="389004" y="139506"/>
                    </a:cubicBezTo>
                    <a:cubicBezTo>
                      <a:pt x="389861" y="139949"/>
                      <a:pt x="390718" y="140245"/>
                      <a:pt x="391574" y="140452"/>
                    </a:cubicBezTo>
                    <a:cubicBezTo>
                      <a:pt x="393258" y="140836"/>
                      <a:pt x="394942" y="140777"/>
                      <a:pt x="396449" y="140127"/>
                    </a:cubicBezTo>
                    <a:cubicBezTo>
                      <a:pt x="397985" y="139477"/>
                      <a:pt x="399197" y="138354"/>
                      <a:pt x="400113" y="136877"/>
                    </a:cubicBezTo>
                    <a:cubicBezTo>
                      <a:pt x="400556" y="136138"/>
                      <a:pt x="400940" y="135311"/>
                      <a:pt x="401235" y="134395"/>
                    </a:cubicBezTo>
                    <a:cubicBezTo>
                      <a:pt x="401383" y="133952"/>
                      <a:pt x="401501" y="133479"/>
                      <a:pt x="401619" y="132977"/>
                    </a:cubicBezTo>
                    <a:cubicBezTo>
                      <a:pt x="401619" y="132859"/>
                      <a:pt x="401678" y="132741"/>
                      <a:pt x="401708" y="132593"/>
                    </a:cubicBezTo>
                    <a:cubicBezTo>
                      <a:pt x="401708" y="132445"/>
                      <a:pt x="401708" y="132297"/>
                      <a:pt x="401737" y="132150"/>
                    </a:cubicBezTo>
                    <a:cubicBezTo>
                      <a:pt x="401737" y="131854"/>
                      <a:pt x="401737" y="131529"/>
                      <a:pt x="401767" y="131204"/>
                    </a:cubicBezTo>
                    <a:cubicBezTo>
                      <a:pt x="401885" y="130170"/>
                      <a:pt x="401915" y="129107"/>
                      <a:pt x="401826" y="127954"/>
                    </a:cubicBezTo>
                    <a:cubicBezTo>
                      <a:pt x="401796" y="127393"/>
                      <a:pt x="401737" y="126802"/>
                      <a:pt x="401649" y="126211"/>
                    </a:cubicBezTo>
                    <a:cubicBezTo>
                      <a:pt x="401649" y="125945"/>
                      <a:pt x="401531" y="125561"/>
                      <a:pt x="401442" y="125177"/>
                    </a:cubicBezTo>
                    <a:cubicBezTo>
                      <a:pt x="401412" y="125000"/>
                      <a:pt x="401353" y="124823"/>
                      <a:pt x="401324" y="124646"/>
                    </a:cubicBezTo>
                    <a:cubicBezTo>
                      <a:pt x="401294" y="124498"/>
                      <a:pt x="401265" y="124350"/>
                      <a:pt x="401235" y="124202"/>
                    </a:cubicBezTo>
                    <a:cubicBezTo>
                      <a:pt x="401087" y="123612"/>
                      <a:pt x="400940" y="122991"/>
                      <a:pt x="400762" y="122371"/>
                    </a:cubicBezTo>
                    <a:cubicBezTo>
                      <a:pt x="400674" y="122075"/>
                      <a:pt x="400585" y="121750"/>
                      <a:pt x="400467" y="121455"/>
                    </a:cubicBezTo>
                    <a:cubicBezTo>
                      <a:pt x="400349" y="121130"/>
                      <a:pt x="400260" y="120864"/>
                      <a:pt x="400113" y="120480"/>
                    </a:cubicBezTo>
                    <a:cubicBezTo>
                      <a:pt x="399965" y="120125"/>
                      <a:pt x="399817" y="119771"/>
                      <a:pt x="399669" y="119387"/>
                    </a:cubicBezTo>
                    <a:cubicBezTo>
                      <a:pt x="399581" y="119209"/>
                      <a:pt x="399522" y="119032"/>
                      <a:pt x="399433" y="118855"/>
                    </a:cubicBezTo>
                    <a:cubicBezTo>
                      <a:pt x="399374" y="118707"/>
                      <a:pt x="399285" y="118530"/>
                      <a:pt x="399197" y="118382"/>
                    </a:cubicBezTo>
                    <a:cubicBezTo>
                      <a:pt x="398901" y="117762"/>
                      <a:pt x="398606" y="117141"/>
                      <a:pt x="398251" y="116521"/>
                    </a:cubicBezTo>
                    <a:lnTo>
                      <a:pt x="397779" y="115664"/>
                    </a:lnTo>
                    <a:lnTo>
                      <a:pt x="397542" y="115251"/>
                    </a:lnTo>
                    <a:lnTo>
                      <a:pt x="397424" y="115014"/>
                    </a:lnTo>
                    <a:lnTo>
                      <a:pt x="397306" y="114778"/>
                    </a:lnTo>
                    <a:lnTo>
                      <a:pt x="396272" y="112946"/>
                    </a:lnTo>
                    <a:lnTo>
                      <a:pt x="394263" y="109490"/>
                    </a:lnTo>
                    <a:lnTo>
                      <a:pt x="392283" y="106240"/>
                    </a:lnTo>
                    <a:lnTo>
                      <a:pt x="392017" y="105767"/>
                    </a:lnTo>
                    <a:lnTo>
                      <a:pt x="391722" y="105265"/>
                    </a:lnTo>
                    <a:cubicBezTo>
                      <a:pt x="391515" y="104940"/>
                      <a:pt x="391338" y="104644"/>
                      <a:pt x="391131" y="104349"/>
                    </a:cubicBezTo>
                    <a:lnTo>
                      <a:pt x="390097" y="102754"/>
                    </a:lnTo>
                    <a:lnTo>
                      <a:pt x="389063" y="101129"/>
                    </a:lnTo>
                    <a:cubicBezTo>
                      <a:pt x="388709" y="100567"/>
                      <a:pt x="388295" y="99947"/>
                      <a:pt x="387852" y="99297"/>
                    </a:cubicBezTo>
                    <a:lnTo>
                      <a:pt x="385666" y="96077"/>
                    </a:lnTo>
                    <a:lnTo>
                      <a:pt x="385400" y="95663"/>
                    </a:lnTo>
                    <a:lnTo>
                      <a:pt x="385104" y="95249"/>
                    </a:lnTo>
                    <a:lnTo>
                      <a:pt x="384543" y="94452"/>
                    </a:lnTo>
                    <a:lnTo>
                      <a:pt x="383391" y="92856"/>
                    </a:lnTo>
                    <a:lnTo>
                      <a:pt x="382238" y="91231"/>
                    </a:lnTo>
                    <a:cubicBezTo>
                      <a:pt x="382120" y="91054"/>
                      <a:pt x="382002" y="90906"/>
                      <a:pt x="381884" y="90759"/>
                    </a:cubicBezTo>
                    <a:lnTo>
                      <a:pt x="381559" y="90316"/>
                    </a:lnTo>
                    <a:lnTo>
                      <a:pt x="380998" y="89547"/>
                    </a:lnTo>
                    <a:lnTo>
                      <a:pt x="378575" y="86327"/>
                    </a:lnTo>
                    <a:lnTo>
                      <a:pt x="376152" y="83284"/>
                    </a:lnTo>
                    <a:lnTo>
                      <a:pt x="375562" y="82516"/>
                    </a:lnTo>
                    <a:cubicBezTo>
                      <a:pt x="375355" y="82250"/>
                      <a:pt x="375148" y="82014"/>
                      <a:pt x="374941" y="81748"/>
                    </a:cubicBezTo>
                    <a:lnTo>
                      <a:pt x="373671" y="80212"/>
                    </a:lnTo>
                    <a:cubicBezTo>
                      <a:pt x="372844" y="79178"/>
                      <a:pt x="371957" y="78173"/>
                      <a:pt x="371071" y="77169"/>
                    </a:cubicBezTo>
                    <a:lnTo>
                      <a:pt x="370421" y="76400"/>
                    </a:lnTo>
                    <a:cubicBezTo>
                      <a:pt x="370214" y="76135"/>
                      <a:pt x="369978" y="75898"/>
                      <a:pt x="369771" y="75662"/>
                    </a:cubicBezTo>
                    <a:lnTo>
                      <a:pt x="368442" y="74185"/>
                    </a:lnTo>
                    <a:cubicBezTo>
                      <a:pt x="367998" y="73682"/>
                      <a:pt x="367555" y="73180"/>
                      <a:pt x="367112" y="72707"/>
                    </a:cubicBezTo>
                    <a:lnTo>
                      <a:pt x="365753" y="71260"/>
                    </a:lnTo>
                    <a:lnTo>
                      <a:pt x="364394" y="69812"/>
                    </a:lnTo>
                    <a:lnTo>
                      <a:pt x="363005" y="68394"/>
                    </a:lnTo>
                    <a:lnTo>
                      <a:pt x="361617" y="66976"/>
                    </a:lnTo>
                    <a:lnTo>
                      <a:pt x="360199" y="65558"/>
                    </a:lnTo>
                    <a:cubicBezTo>
                      <a:pt x="345220" y="50579"/>
                      <a:pt x="328173" y="37757"/>
                      <a:pt x="309708" y="27623"/>
                    </a:cubicBezTo>
                    <a:cubicBezTo>
                      <a:pt x="300491" y="22542"/>
                      <a:pt x="290918" y="18140"/>
                      <a:pt x="281110" y="14417"/>
                    </a:cubicBezTo>
                    <a:cubicBezTo>
                      <a:pt x="276206" y="12556"/>
                      <a:pt x="271242" y="10872"/>
                      <a:pt x="266220" y="9365"/>
                    </a:cubicBezTo>
                    <a:cubicBezTo>
                      <a:pt x="261197" y="7859"/>
                      <a:pt x="256145" y="6529"/>
                      <a:pt x="251034" y="5377"/>
                    </a:cubicBezTo>
                    <a:cubicBezTo>
                      <a:pt x="240842" y="3073"/>
                      <a:pt x="230501" y="1507"/>
                      <a:pt x="220102" y="679"/>
                    </a:cubicBezTo>
                    <a:cubicBezTo>
                      <a:pt x="214902" y="266"/>
                      <a:pt x="209702" y="30"/>
                      <a:pt x="204503" y="0"/>
                    </a:cubicBezTo>
                    <a:cubicBezTo>
                      <a:pt x="203203" y="0"/>
                      <a:pt x="201903" y="0"/>
                      <a:pt x="200573" y="0"/>
                    </a:cubicBezTo>
                    <a:cubicBezTo>
                      <a:pt x="199273" y="0"/>
                      <a:pt x="197973" y="30"/>
                      <a:pt x="196673" y="59"/>
                    </a:cubicBezTo>
                    <a:lnTo>
                      <a:pt x="195699" y="59"/>
                    </a:lnTo>
                    <a:cubicBezTo>
                      <a:pt x="195699" y="59"/>
                      <a:pt x="195226" y="89"/>
                      <a:pt x="195226" y="89"/>
                    </a:cubicBezTo>
                    <a:lnTo>
                      <a:pt x="194753" y="89"/>
                    </a:lnTo>
                    <a:cubicBezTo>
                      <a:pt x="194753" y="89"/>
                      <a:pt x="192833" y="207"/>
                      <a:pt x="192833" y="207"/>
                    </a:cubicBezTo>
                    <a:lnTo>
                      <a:pt x="190912" y="295"/>
                    </a:lnTo>
                    <a:cubicBezTo>
                      <a:pt x="190587" y="295"/>
                      <a:pt x="190233" y="295"/>
                      <a:pt x="189908" y="355"/>
                    </a:cubicBezTo>
                    <a:lnTo>
                      <a:pt x="188903" y="414"/>
                    </a:lnTo>
                    <a:lnTo>
                      <a:pt x="185122" y="679"/>
                    </a:lnTo>
                    <a:lnTo>
                      <a:pt x="184029" y="768"/>
                    </a:lnTo>
                    <a:lnTo>
                      <a:pt x="183083" y="857"/>
                    </a:lnTo>
                    <a:lnTo>
                      <a:pt x="181163" y="1034"/>
                    </a:lnTo>
                    <a:lnTo>
                      <a:pt x="179243" y="1211"/>
                    </a:lnTo>
                    <a:cubicBezTo>
                      <a:pt x="178593" y="1270"/>
                      <a:pt x="177972" y="1359"/>
                      <a:pt x="177322" y="1448"/>
                    </a:cubicBezTo>
                    <a:lnTo>
                      <a:pt x="175431" y="1684"/>
                    </a:lnTo>
                    <a:lnTo>
                      <a:pt x="174457" y="1802"/>
                    </a:lnTo>
                    <a:cubicBezTo>
                      <a:pt x="174279" y="1802"/>
                      <a:pt x="174131" y="1832"/>
                      <a:pt x="173954" y="1861"/>
                    </a:cubicBezTo>
                    <a:lnTo>
                      <a:pt x="173452" y="1920"/>
                    </a:lnTo>
                    <a:lnTo>
                      <a:pt x="169641" y="2482"/>
                    </a:lnTo>
                    <a:lnTo>
                      <a:pt x="168636" y="2629"/>
                    </a:lnTo>
                    <a:cubicBezTo>
                      <a:pt x="168459" y="2629"/>
                      <a:pt x="168282" y="2688"/>
                      <a:pt x="168105" y="2718"/>
                    </a:cubicBezTo>
                    <a:lnTo>
                      <a:pt x="167632" y="2807"/>
                    </a:lnTo>
                    <a:lnTo>
                      <a:pt x="165741" y="3132"/>
                    </a:lnTo>
                    <a:cubicBezTo>
                      <a:pt x="163200" y="3575"/>
                      <a:pt x="160630" y="4047"/>
                      <a:pt x="158119" y="4579"/>
                    </a:cubicBezTo>
                    <a:cubicBezTo>
                      <a:pt x="153037" y="5643"/>
                      <a:pt x="148015" y="6884"/>
                      <a:pt x="143051" y="8272"/>
                    </a:cubicBezTo>
                    <a:cubicBezTo>
                      <a:pt x="138088" y="9690"/>
                      <a:pt x="133154" y="11256"/>
                      <a:pt x="128309" y="12999"/>
                    </a:cubicBezTo>
                    <a:cubicBezTo>
                      <a:pt x="108899" y="20001"/>
                      <a:pt x="90522" y="29721"/>
                      <a:pt x="73919" y="41745"/>
                    </a:cubicBezTo>
                    <a:cubicBezTo>
                      <a:pt x="65617" y="47772"/>
                      <a:pt x="57758" y="54361"/>
                      <a:pt x="50431" y="61481"/>
                    </a:cubicBezTo>
                    <a:cubicBezTo>
                      <a:pt x="43104" y="68601"/>
                      <a:pt x="36280" y="76223"/>
                      <a:pt x="30046" y="84289"/>
                    </a:cubicBezTo>
                    <a:cubicBezTo>
                      <a:pt x="17579" y="100390"/>
                      <a:pt x="7445" y="118235"/>
                      <a:pt x="0" y="137024"/>
                    </a:cubicBezTo>
                    <a:cubicBezTo>
                      <a:pt x="8331" y="118589"/>
                      <a:pt x="19233" y="101395"/>
                      <a:pt x="32291" y="86091"/>
                    </a:cubicBezTo>
                    <a:cubicBezTo>
                      <a:pt x="38821" y="78439"/>
                      <a:pt x="45852" y="71260"/>
                      <a:pt x="53386" y="64642"/>
                    </a:cubicBezTo>
                    <a:cubicBezTo>
                      <a:pt x="60890" y="58024"/>
                      <a:pt x="68867" y="51938"/>
                      <a:pt x="77228" y="46472"/>
                    </a:cubicBezTo>
                    <a:cubicBezTo>
                      <a:pt x="93920" y="35541"/>
                      <a:pt x="112119" y="27003"/>
                      <a:pt x="131086" y="21183"/>
                    </a:cubicBezTo>
                    <a:cubicBezTo>
                      <a:pt x="135813" y="19735"/>
                      <a:pt x="140599" y="18435"/>
                      <a:pt x="145444" y="17313"/>
                    </a:cubicBezTo>
                    <a:cubicBezTo>
                      <a:pt x="150260" y="16190"/>
                      <a:pt x="155135" y="15245"/>
                      <a:pt x="160010" y="14476"/>
                    </a:cubicBezTo>
                    <a:cubicBezTo>
                      <a:pt x="162462" y="14092"/>
                      <a:pt x="164884" y="13738"/>
                      <a:pt x="167336" y="13442"/>
                    </a:cubicBezTo>
                    <a:lnTo>
                      <a:pt x="169198" y="13206"/>
                    </a:lnTo>
                    <a:lnTo>
                      <a:pt x="169670" y="13147"/>
                    </a:lnTo>
                    <a:cubicBezTo>
                      <a:pt x="169670" y="13147"/>
                      <a:pt x="169936" y="13117"/>
                      <a:pt x="170084" y="13088"/>
                    </a:cubicBezTo>
                    <a:lnTo>
                      <a:pt x="170970" y="12999"/>
                    </a:lnTo>
                    <a:lnTo>
                      <a:pt x="174693" y="12645"/>
                    </a:lnTo>
                    <a:lnTo>
                      <a:pt x="175106" y="12645"/>
                    </a:lnTo>
                    <a:cubicBezTo>
                      <a:pt x="175106" y="12645"/>
                      <a:pt x="175402" y="12586"/>
                      <a:pt x="175550" y="12556"/>
                    </a:cubicBezTo>
                    <a:lnTo>
                      <a:pt x="176465" y="12497"/>
                    </a:lnTo>
                    <a:lnTo>
                      <a:pt x="178327" y="12349"/>
                    </a:lnTo>
                    <a:cubicBezTo>
                      <a:pt x="178947" y="12320"/>
                      <a:pt x="179568" y="12261"/>
                      <a:pt x="180188" y="12231"/>
                    </a:cubicBezTo>
                    <a:lnTo>
                      <a:pt x="182049" y="12143"/>
                    </a:lnTo>
                    <a:lnTo>
                      <a:pt x="183910" y="12054"/>
                    </a:lnTo>
                    <a:lnTo>
                      <a:pt x="184856" y="11995"/>
                    </a:lnTo>
                    <a:lnTo>
                      <a:pt x="185654" y="11995"/>
                    </a:lnTo>
                    <a:cubicBezTo>
                      <a:pt x="185654" y="11995"/>
                      <a:pt x="189465" y="11877"/>
                      <a:pt x="189465" y="11877"/>
                    </a:cubicBezTo>
                    <a:lnTo>
                      <a:pt x="190351" y="11877"/>
                    </a:lnTo>
                    <a:cubicBezTo>
                      <a:pt x="190646" y="11877"/>
                      <a:pt x="190942" y="11877"/>
                      <a:pt x="191237" y="11877"/>
                    </a:cubicBezTo>
                    <a:lnTo>
                      <a:pt x="193099" y="11877"/>
                    </a:lnTo>
                    <a:cubicBezTo>
                      <a:pt x="193099" y="11877"/>
                      <a:pt x="194960" y="11877"/>
                      <a:pt x="194960" y="11877"/>
                    </a:cubicBezTo>
                    <a:lnTo>
                      <a:pt x="195433" y="11877"/>
                    </a:lnTo>
                    <a:cubicBezTo>
                      <a:pt x="195433" y="11877"/>
                      <a:pt x="195905" y="11877"/>
                      <a:pt x="195905" y="11877"/>
                    </a:cubicBezTo>
                    <a:lnTo>
                      <a:pt x="196821" y="11877"/>
                    </a:lnTo>
                    <a:cubicBezTo>
                      <a:pt x="198062" y="11936"/>
                      <a:pt x="199273" y="11965"/>
                      <a:pt x="200514" y="12024"/>
                    </a:cubicBezTo>
                    <a:cubicBezTo>
                      <a:pt x="201725" y="12083"/>
                      <a:pt x="202966" y="12113"/>
                      <a:pt x="204178" y="12202"/>
                    </a:cubicBezTo>
                    <a:cubicBezTo>
                      <a:pt x="209082" y="12467"/>
                      <a:pt x="213986" y="12940"/>
                      <a:pt x="218831" y="13561"/>
                    </a:cubicBezTo>
                    <a:cubicBezTo>
                      <a:pt x="228551" y="14801"/>
                      <a:pt x="238183" y="16751"/>
                      <a:pt x="247607" y="19322"/>
                    </a:cubicBezTo>
                    <a:cubicBezTo>
                      <a:pt x="252334" y="20622"/>
                      <a:pt x="256972" y="22099"/>
                      <a:pt x="261581" y="23694"/>
                    </a:cubicBezTo>
                    <a:cubicBezTo>
                      <a:pt x="266190" y="25319"/>
                      <a:pt x="270740" y="27092"/>
                      <a:pt x="275201" y="29042"/>
                    </a:cubicBezTo>
                    <a:cubicBezTo>
                      <a:pt x="284153" y="32912"/>
                      <a:pt x="292780" y="37432"/>
                      <a:pt x="301081" y="42514"/>
                    </a:cubicBezTo>
                    <a:cubicBezTo>
                      <a:pt x="317656" y="52647"/>
                      <a:pt x="332693" y="65144"/>
                      <a:pt x="345663" y="79414"/>
                    </a:cubicBezTo>
                    <a:lnTo>
                      <a:pt x="346874" y="80743"/>
                    </a:lnTo>
                    <a:lnTo>
                      <a:pt x="348056" y="82102"/>
                    </a:lnTo>
                    <a:lnTo>
                      <a:pt x="349238" y="83461"/>
                    </a:lnTo>
                    <a:lnTo>
                      <a:pt x="350390" y="84850"/>
                    </a:lnTo>
                    <a:lnTo>
                      <a:pt x="351542" y="86239"/>
                    </a:lnTo>
                    <a:cubicBezTo>
                      <a:pt x="351926" y="86711"/>
                      <a:pt x="352310" y="87184"/>
                      <a:pt x="352695" y="87627"/>
                    </a:cubicBezTo>
                    <a:lnTo>
                      <a:pt x="353817" y="89016"/>
                    </a:lnTo>
                    <a:cubicBezTo>
                      <a:pt x="353995" y="89252"/>
                      <a:pt x="354201" y="89488"/>
                      <a:pt x="354379" y="89725"/>
                    </a:cubicBezTo>
                    <a:lnTo>
                      <a:pt x="354940" y="90434"/>
                    </a:lnTo>
                    <a:cubicBezTo>
                      <a:pt x="355679" y="91379"/>
                      <a:pt x="356417" y="92295"/>
                      <a:pt x="357126" y="93270"/>
                    </a:cubicBezTo>
                    <a:lnTo>
                      <a:pt x="358219" y="94718"/>
                    </a:lnTo>
                    <a:cubicBezTo>
                      <a:pt x="358397" y="94954"/>
                      <a:pt x="358574" y="95190"/>
                      <a:pt x="358751" y="95456"/>
                    </a:cubicBezTo>
                    <a:lnTo>
                      <a:pt x="359283" y="96195"/>
                    </a:lnTo>
                    <a:lnTo>
                      <a:pt x="361440" y="99208"/>
                    </a:lnTo>
                    <a:lnTo>
                      <a:pt x="363449" y="102133"/>
                    </a:lnTo>
                    <a:lnTo>
                      <a:pt x="363980" y="102901"/>
                    </a:lnTo>
                    <a:lnTo>
                      <a:pt x="364217" y="103226"/>
                    </a:lnTo>
                    <a:cubicBezTo>
                      <a:pt x="364217" y="103226"/>
                      <a:pt x="364335" y="103404"/>
                      <a:pt x="364394" y="103522"/>
                    </a:cubicBezTo>
                    <a:lnTo>
                      <a:pt x="365369" y="105028"/>
                    </a:lnTo>
                    <a:lnTo>
                      <a:pt x="366373" y="106565"/>
                    </a:lnTo>
                    <a:lnTo>
                      <a:pt x="366876" y="107333"/>
                    </a:lnTo>
                    <a:lnTo>
                      <a:pt x="367112" y="107717"/>
                    </a:lnTo>
                    <a:lnTo>
                      <a:pt x="367348" y="108101"/>
                    </a:lnTo>
                    <a:lnTo>
                      <a:pt x="369298" y="111262"/>
                    </a:lnTo>
                    <a:cubicBezTo>
                      <a:pt x="369535" y="111676"/>
                      <a:pt x="369800" y="112119"/>
                      <a:pt x="370096" y="112621"/>
                    </a:cubicBezTo>
                    <a:lnTo>
                      <a:pt x="371041" y="114246"/>
                    </a:lnTo>
                    <a:lnTo>
                      <a:pt x="371987" y="115871"/>
                    </a:lnTo>
                    <a:lnTo>
                      <a:pt x="372371" y="116580"/>
                    </a:lnTo>
                    <a:lnTo>
                      <a:pt x="372725" y="117260"/>
                    </a:lnTo>
                    <a:lnTo>
                      <a:pt x="374528" y="120569"/>
                    </a:lnTo>
                    <a:lnTo>
                      <a:pt x="376182" y="123759"/>
                    </a:lnTo>
                    <a:lnTo>
                      <a:pt x="376950" y="125266"/>
                    </a:lnTo>
                    <a:lnTo>
                      <a:pt x="377039" y="125443"/>
                    </a:lnTo>
                    <a:cubicBezTo>
                      <a:pt x="377039" y="125443"/>
                      <a:pt x="377098" y="125561"/>
                      <a:pt x="377127" y="125650"/>
                    </a:cubicBezTo>
                    <a:lnTo>
                      <a:pt x="377334" y="126064"/>
                    </a:lnTo>
                    <a:lnTo>
                      <a:pt x="377748" y="126891"/>
                    </a:lnTo>
                    <a:close/>
                  </a:path>
                </a:pathLst>
              </a:custGeom>
              <a:solidFill>
                <a:schemeClr val="accent5"/>
              </a:solidFill>
              <a:ln w="2951"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6" name="Freeform: Shape 35">
                <a:extLst>
                  <a:ext uri="{FF2B5EF4-FFF2-40B4-BE49-F238E27FC236}">
                    <a16:creationId xmlns:a16="http://schemas.microsoft.com/office/drawing/2014/main" id="{6306CC65-D5BC-BA8A-4F41-9B809CFEB880}"/>
                  </a:ext>
                </a:extLst>
              </p:cNvPr>
              <p:cNvSpPr/>
              <p:nvPr/>
            </p:nvSpPr>
            <p:spPr>
              <a:xfrm>
                <a:off x="3536660" y="2198962"/>
                <a:ext cx="1605875" cy="887911"/>
              </a:xfrm>
              <a:custGeom>
                <a:avLst/>
                <a:gdLst>
                  <a:gd name="connsiteX0" fmla="*/ 27978 w 459968"/>
                  <a:gd name="connsiteY0" fmla="*/ 22580 h 254323"/>
                  <a:gd name="connsiteX1" fmla="*/ 27653 w 459968"/>
                  <a:gd name="connsiteY1" fmla="*/ 20128 h 254323"/>
                  <a:gd name="connsiteX2" fmla="*/ 27564 w 459968"/>
                  <a:gd name="connsiteY2" fmla="*/ 19567 h 254323"/>
                  <a:gd name="connsiteX3" fmla="*/ 27476 w 459968"/>
                  <a:gd name="connsiteY3" fmla="*/ 19064 h 254323"/>
                  <a:gd name="connsiteX4" fmla="*/ 27269 w 459968"/>
                  <a:gd name="connsiteY4" fmla="*/ 18090 h 254323"/>
                  <a:gd name="connsiteX5" fmla="*/ 27033 w 459968"/>
                  <a:gd name="connsiteY5" fmla="*/ 16996 h 254323"/>
                  <a:gd name="connsiteX6" fmla="*/ 26737 w 459968"/>
                  <a:gd name="connsiteY6" fmla="*/ 15844 h 254323"/>
                  <a:gd name="connsiteX7" fmla="*/ 26087 w 459968"/>
                  <a:gd name="connsiteY7" fmla="*/ 13658 h 254323"/>
                  <a:gd name="connsiteX8" fmla="*/ 25910 w 459968"/>
                  <a:gd name="connsiteY8" fmla="*/ 13126 h 254323"/>
                  <a:gd name="connsiteX9" fmla="*/ 25880 w 459968"/>
                  <a:gd name="connsiteY9" fmla="*/ 13008 h 254323"/>
                  <a:gd name="connsiteX10" fmla="*/ 25880 w 459968"/>
                  <a:gd name="connsiteY10" fmla="*/ 12919 h 254323"/>
                  <a:gd name="connsiteX11" fmla="*/ 25762 w 459968"/>
                  <a:gd name="connsiteY11" fmla="*/ 12713 h 254323"/>
                  <a:gd name="connsiteX12" fmla="*/ 25378 w 459968"/>
                  <a:gd name="connsiteY12" fmla="*/ 11856 h 254323"/>
                  <a:gd name="connsiteX13" fmla="*/ 24551 w 459968"/>
                  <a:gd name="connsiteY13" fmla="*/ 9876 h 254323"/>
                  <a:gd name="connsiteX14" fmla="*/ 22601 w 459968"/>
                  <a:gd name="connsiteY14" fmla="*/ 6361 h 254323"/>
                  <a:gd name="connsiteX15" fmla="*/ 22099 w 459968"/>
                  <a:gd name="connsiteY15" fmla="*/ 5799 h 254323"/>
                  <a:gd name="connsiteX16" fmla="*/ 21833 w 459968"/>
                  <a:gd name="connsiteY16" fmla="*/ 5504 h 254323"/>
                  <a:gd name="connsiteX17" fmla="*/ 21567 w 459968"/>
                  <a:gd name="connsiteY17" fmla="*/ 5149 h 254323"/>
                  <a:gd name="connsiteX18" fmla="*/ 20415 w 459968"/>
                  <a:gd name="connsiteY18" fmla="*/ 3790 h 254323"/>
                  <a:gd name="connsiteX19" fmla="*/ 17904 w 459968"/>
                  <a:gd name="connsiteY19" fmla="*/ 1663 h 254323"/>
                  <a:gd name="connsiteX20" fmla="*/ 12231 w 459968"/>
                  <a:gd name="connsiteY20" fmla="*/ 9 h 254323"/>
                  <a:gd name="connsiteX21" fmla="*/ 6736 w 459968"/>
                  <a:gd name="connsiteY21" fmla="*/ 2195 h 254323"/>
                  <a:gd name="connsiteX22" fmla="*/ 4432 w 459968"/>
                  <a:gd name="connsiteY22" fmla="*/ 4558 h 254323"/>
                  <a:gd name="connsiteX23" fmla="*/ 3427 w 459968"/>
                  <a:gd name="connsiteY23" fmla="*/ 6006 h 254323"/>
                  <a:gd name="connsiteX24" fmla="*/ 3191 w 459968"/>
                  <a:gd name="connsiteY24" fmla="*/ 6390 h 254323"/>
                  <a:gd name="connsiteX25" fmla="*/ 2954 w 459968"/>
                  <a:gd name="connsiteY25" fmla="*/ 6892 h 254323"/>
                  <a:gd name="connsiteX26" fmla="*/ 2541 w 459968"/>
                  <a:gd name="connsiteY26" fmla="*/ 7926 h 254323"/>
                  <a:gd name="connsiteX27" fmla="*/ 1123 w 459968"/>
                  <a:gd name="connsiteY27" fmla="*/ 11590 h 254323"/>
                  <a:gd name="connsiteX28" fmla="*/ 591 w 459968"/>
                  <a:gd name="connsiteY28" fmla="*/ 13628 h 254323"/>
                  <a:gd name="connsiteX29" fmla="*/ 414 w 459968"/>
                  <a:gd name="connsiteY29" fmla="*/ 14869 h 254323"/>
                  <a:gd name="connsiteX30" fmla="*/ 355 w 459968"/>
                  <a:gd name="connsiteY30" fmla="*/ 15549 h 254323"/>
                  <a:gd name="connsiteX31" fmla="*/ 266 w 459968"/>
                  <a:gd name="connsiteY31" fmla="*/ 16110 h 254323"/>
                  <a:gd name="connsiteX32" fmla="*/ 59 w 459968"/>
                  <a:gd name="connsiteY32" fmla="*/ 18355 h 254323"/>
                  <a:gd name="connsiteX33" fmla="*/ 0 w 459968"/>
                  <a:gd name="connsiteY33" fmla="*/ 19508 h 254323"/>
                  <a:gd name="connsiteX34" fmla="*/ 0 w 459968"/>
                  <a:gd name="connsiteY34" fmla="*/ 20748 h 254323"/>
                  <a:gd name="connsiteX35" fmla="*/ 59 w 459968"/>
                  <a:gd name="connsiteY35" fmla="*/ 22167 h 254323"/>
                  <a:gd name="connsiteX36" fmla="*/ 118 w 459968"/>
                  <a:gd name="connsiteY36" fmla="*/ 22876 h 254323"/>
                  <a:gd name="connsiteX37" fmla="*/ 177 w 459968"/>
                  <a:gd name="connsiteY37" fmla="*/ 23526 h 254323"/>
                  <a:gd name="connsiteX38" fmla="*/ 473 w 459968"/>
                  <a:gd name="connsiteY38" fmla="*/ 26007 h 254323"/>
                  <a:gd name="connsiteX39" fmla="*/ 650 w 459968"/>
                  <a:gd name="connsiteY39" fmla="*/ 27160 h 254323"/>
                  <a:gd name="connsiteX40" fmla="*/ 739 w 459968"/>
                  <a:gd name="connsiteY40" fmla="*/ 27721 h 254323"/>
                  <a:gd name="connsiteX41" fmla="*/ 798 w 459968"/>
                  <a:gd name="connsiteY41" fmla="*/ 28016 h 254323"/>
                  <a:gd name="connsiteX42" fmla="*/ 857 w 459968"/>
                  <a:gd name="connsiteY42" fmla="*/ 28341 h 254323"/>
                  <a:gd name="connsiteX43" fmla="*/ 1270 w 459968"/>
                  <a:gd name="connsiteY43" fmla="*/ 30853 h 254323"/>
                  <a:gd name="connsiteX44" fmla="*/ 2098 w 459968"/>
                  <a:gd name="connsiteY44" fmla="*/ 35579 h 254323"/>
                  <a:gd name="connsiteX45" fmla="*/ 3013 w 459968"/>
                  <a:gd name="connsiteY45" fmla="*/ 40100 h 254323"/>
                  <a:gd name="connsiteX46" fmla="*/ 3132 w 459968"/>
                  <a:gd name="connsiteY46" fmla="*/ 40750 h 254323"/>
                  <a:gd name="connsiteX47" fmla="*/ 3279 w 459968"/>
                  <a:gd name="connsiteY47" fmla="*/ 41429 h 254323"/>
                  <a:gd name="connsiteX48" fmla="*/ 3545 w 459968"/>
                  <a:gd name="connsiteY48" fmla="*/ 42729 h 254323"/>
                  <a:gd name="connsiteX49" fmla="*/ 4048 w 459968"/>
                  <a:gd name="connsiteY49" fmla="*/ 44945 h 254323"/>
                  <a:gd name="connsiteX50" fmla="*/ 4550 w 459968"/>
                  <a:gd name="connsiteY50" fmla="*/ 47220 h 254323"/>
                  <a:gd name="connsiteX51" fmla="*/ 5170 w 459968"/>
                  <a:gd name="connsiteY51" fmla="*/ 49790 h 254323"/>
                  <a:gd name="connsiteX52" fmla="*/ 6322 w 459968"/>
                  <a:gd name="connsiteY52" fmla="*/ 54310 h 254323"/>
                  <a:gd name="connsiteX53" fmla="*/ 6470 w 459968"/>
                  <a:gd name="connsiteY53" fmla="*/ 54872 h 254323"/>
                  <a:gd name="connsiteX54" fmla="*/ 6618 w 459968"/>
                  <a:gd name="connsiteY54" fmla="*/ 55433 h 254323"/>
                  <a:gd name="connsiteX55" fmla="*/ 6943 w 459968"/>
                  <a:gd name="connsiteY55" fmla="*/ 56585 h 254323"/>
                  <a:gd name="connsiteX56" fmla="*/ 7593 w 459968"/>
                  <a:gd name="connsiteY56" fmla="*/ 58860 h 254323"/>
                  <a:gd name="connsiteX57" fmla="*/ 8243 w 459968"/>
                  <a:gd name="connsiteY57" fmla="*/ 61164 h 254323"/>
                  <a:gd name="connsiteX58" fmla="*/ 8450 w 459968"/>
                  <a:gd name="connsiteY58" fmla="*/ 61874 h 254323"/>
                  <a:gd name="connsiteX59" fmla="*/ 8627 w 459968"/>
                  <a:gd name="connsiteY59" fmla="*/ 62494 h 254323"/>
                  <a:gd name="connsiteX60" fmla="*/ 8952 w 459968"/>
                  <a:gd name="connsiteY60" fmla="*/ 63587 h 254323"/>
                  <a:gd name="connsiteX61" fmla="*/ 10370 w 459968"/>
                  <a:gd name="connsiteY61" fmla="*/ 68225 h 254323"/>
                  <a:gd name="connsiteX62" fmla="*/ 11847 w 459968"/>
                  <a:gd name="connsiteY62" fmla="*/ 72657 h 254323"/>
                  <a:gd name="connsiteX63" fmla="*/ 12231 w 459968"/>
                  <a:gd name="connsiteY63" fmla="*/ 73750 h 254323"/>
                  <a:gd name="connsiteX64" fmla="*/ 12645 w 459968"/>
                  <a:gd name="connsiteY64" fmla="*/ 74873 h 254323"/>
                  <a:gd name="connsiteX65" fmla="*/ 13472 w 459968"/>
                  <a:gd name="connsiteY65" fmla="*/ 77118 h 254323"/>
                  <a:gd name="connsiteX66" fmla="*/ 15156 w 459968"/>
                  <a:gd name="connsiteY66" fmla="*/ 81638 h 254323"/>
                  <a:gd name="connsiteX67" fmla="*/ 15570 w 459968"/>
                  <a:gd name="connsiteY67" fmla="*/ 82761 h 254323"/>
                  <a:gd name="connsiteX68" fmla="*/ 16013 w 459968"/>
                  <a:gd name="connsiteY68" fmla="*/ 83884 h 254323"/>
                  <a:gd name="connsiteX69" fmla="*/ 16899 w 459968"/>
                  <a:gd name="connsiteY69" fmla="*/ 86099 h 254323"/>
                  <a:gd name="connsiteX70" fmla="*/ 17785 w 459968"/>
                  <a:gd name="connsiteY70" fmla="*/ 88315 h 254323"/>
                  <a:gd name="connsiteX71" fmla="*/ 18731 w 459968"/>
                  <a:gd name="connsiteY71" fmla="*/ 90531 h 254323"/>
                  <a:gd name="connsiteX72" fmla="*/ 19676 w 459968"/>
                  <a:gd name="connsiteY72" fmla="*/ 92747 h 254323"/>
                  <a:gd name="connsiteX73" fmla="*/ 20651 w 459968"/>
                  <a:gd name="connsiteY73" fmla="*/ 94933 h 254323"/>
                  <a:gd name="connsiteX74" fmla="*/ 21626 w 459968"/>
                  <a:gd name="connsiteY74" fmla="*/ 97119 h 254323"/>
                  <a:gd name="connsiteX75" fmla="*/ 22631 w 459968"/>
                  <a:gd name="connsiteY75" fmla="*/ 99276 h 254323"/>
                  <a:gd name="connsiteX76" fmla="*/ 64169 w 459968"/>
                  <a:gd name="connsiteY76" fmla="*/ 163032 h 254323"/>
                  <a:gd name="connsiteX77" fmla="*/ 91113 w 459968"/>
                  <a:gd name="connsiteY77" fmla="*/ 189739 h 254323"/>
                  <a:gd name="connsiteX78" fmla="*/ 105885 w 459968"/>
                  <a:gd name="connsiteY78" fmla="*/ 201586 h 254323"/>
                  <a:gd name="connsiteX79" fmla="*/ 121425 w 459968"/>
                  <a:gd name="connsiteY79" fmla="*/ 212340 h 254323"/>
                  <a:gd name="connsiteX80" fmla="*/ 154514 w 459968"/>
                  <a:gd name="connsiteY80" fmla="*/ 230392 h 254323"/>
                  <a:gd name="connsiteX81" fmla="*/ 171886 w 459968"/>
                  <a:gd name="connsiteY81" fmla="*/ 237600 h 254323"/>
                  <a:gd name="connsiteX82" fmla="*/ 176318 w 459968"/>
                  <a:gd name="connsiteY82" fmla="*/ 239225 h 254323"/>
                  <a:gd name="connsiteX83" fmla="*/ 180779 w 459968"/>
                  <a:gd name="connsiteY83" fmla="*/ 240762 h 254323"/>
                  <a:gd name="connsiteX84" fmla="*/ 181902 w 459968"/>
                  <a:gd name="connsiteY84" fmla="*/ 241146 h 254323"/>
                  <a:gd name="connsiteX85" fmla="*/ 182463 w 459968"/>
                  <a:gd name="connsiteY85" fmla="*/ 241323 h 254323"/>
                  <a:gd name="connsiteX86" fmla="*/ 183024 w 459968"/>
                  <a:gd name="connsiteY86" fmla="*/ 241500 h 254323"/>
                  <a:gd name="connsiteX87" fmla="*/ 185240 w 459968"/>
                  <a:gd name="connsiteY87" fmla="*/ 242180 h 254323"/>
                  <a:gd name="connsiteX88" fmla="*/ 187456 w 459968"/>
                  <a:gd name="connsiteY88" fmla="*/ 242889 h 254323"/>
                  <a:gd name="connsiteX89" fmla="*/ 188608 w 459968"/>
                  <a:gd name="connsiteY89" fmla="*/ 243243 h 254323"/>
                  <a:gd name="connsiteX90" fmla="*/ 189760 w 459968"/>
                  <a:gd name="connsiteY90" fmla="*/ 243568 h 254323"/>
                  <a:gd name="connsiteX91" fmla="*/ 194133 w 459968"/>
                  <a:gd name="connsiteY91" fmla="*/ 244809 h 254323"/>
                  <a:gd name="connsiteX92" fmla="*/ 195433 w 459968"/>
                  <a:gd name="connsiteY92" fmla="*/ 245164 h 254323"/>
                  <a:gd name="connsiteX93" fmla="*/ 196526 w 459968"/>
                  <a:gd name="connsiteY93" fmla="*/ 245459 h 254323"/>
                  <a:gd name="connsiteX94" fmla="*/ 198801 w 459968"/>
                  <a:gd name="connsiteY94" fmla="*/ 246050 h 254323"/>
                  <a:gd name="connsiteX95" fmla="*/ 201076 w 459968"/>
                  <a:gd name="connsiteY95" fmla="*/ 246641 h 254323"/>
                  <a:gd name="connsiteX96" fmla="*/ 203321 w 459968"/>
                  <a:gd name="connsiteY96" fmla="*/ 247173 h 254323"/>
                  <a:gd name="connsiteX97" fmla="*/ 205566 w 459968"/>
                  <a:gd name="connsiteY97" fmla="*/ 247704 h 254323"/>
                  <a:gd name="connsiteX98" fmla="*/ 206718 w 459968"/>
                  <a:gd name="connsiteY98" fmla="*/ 247970 h 254323"/>
                  <a:gd name="connsiteX99" fmla="*/ 207309 w 459968"/>
                  <a:gd name="connsiteY99" fmla="*/ 248118 h 254323"/>
                  <a:gd name="connsiteX100" fmla="*/ 207930 w 459968"/>
                  <a:gd name="connsiteY100" fmla="*/ 248236 h 254323"/>
                  <a:gd name="connsiteX101" fmla="*/ 212479 w 459968"/>
                  <a:gd name="connsiteY101" fmla="*/ 249182 h 254323"/>
                  <a:gd name="connsiteX102" fmla="*/ 213661 w 459968"/>
                  <a:gd name="connsiteY102" fmla="*/ 249418 h 254323"/>
                  <a:gd name="connsiteX103" fmla="*/ 214282 w 459968"/>
                  <a:gd name="connsiteY103" fmla="*/ 249536 h 254323"/>
                  <a:gd name="connsiteX104" fmla="*/ 214843 w 459968"/>
                  <a:gd name="connsiteY104" fmla="*/ 249654 h 254323"/>
                  <a:gd name="connsiteX105" fmla="*/ 217118 w 459968"/>
                  <a:gd name="connsiteY105" fmla="*/ 250068 h 254323"/>
                  <a:gd name="connsiteX106" fmla="*/ 226365 w 459968"/>
                  <a:gd name="connsiteY106" fmla="*/ 251575 h 254323"/>
                  <a:gd name="connsiteX107" fmla="*/ 244948 w 459968"/>
                  <a:gd name="connsiteY107" fmla="*/ 253613 h 254323"/>
                  <a:gd name="connsiteX108" fmla="*/ 263590 w 459968"/>
                  <a:gd name="connsiteY108" fmla="*/ 254322 h 254323"/>
                  <a:gd name="connsiteX109" fmla="*/ 337007 w 459968"/>
                  <a:gd name="connsiteY109" fmla="*/ 244189 h 254323"/>
                  <a:gd name="connsiteX110" fmla="*/ 371750 w 459968"/>
                  <a:gd name="connsiteY110" fmla="*/ 231544 h 254323"/>
                  <a:gd name="connsiteX111" fmla="*/ 404219 w 459968"/>
                  <a:gd name="connsiteY111" fmla="*/ 214143 h 254323"/>
                  <a:gd name="connsiteX112" fmla="*/ 459968 w 459968"/>
                  <a:gd name="connsiteY112" fmla="*/ 166813 h 254323"/>
                  <a:gd name="connsiteX113" fmla="*/ 402417 w 459968"/>
                  <a:gd name="connsiteY113" fmla="*/ 211159 h 254323"/>
                  <a:gd name="connsiteX114" fmla="*/ 369712 w 459968"/>
                  <a:gd name="connsiteY114" fmla="*/ 226758 h 254323"/>
                  <a:gd name="connsiteX115" fmla="*/ 335234 w 459968"/>
                  <a:gd name="connsiteY115" fmla="*/ 237512 h 254323"/>
                  <a:gd name="connsiteX116" fmla="*/ 263827 w 459968"/>
                  <a:gd name="connsiteY116" fmla="*/ 243952 h 254323"/>
                  <a:gd name="connsiteX117" fmla="*/ 245982 w 459968"/>
                  <a:gd name="connsiteY117" fmla="*/ 242416 h 254323"/>
                  <a:gd name="connsiteX118" fmla="*/ 228345 w 459968"/>
                  <a:gd name="connsiteY118" fmla="*/ 239639 h 254323"/>
                  <a:gd name="connsiteX119" fmla="*/ 219629 w 459968"/>
                  <a:gd name="connsiteY119" fmla="*/ 237778 h 254323"/>
                  <a:gd name="connsiteX120" fmla="*/ 217413 w 459968"/>
                  <a:gd name="connsiteY120" fmla="*/ 237275 h 254323"/>
                  <a:gd name="connsiteX121" fmla="*/ 216881 w 459968"/>
                  <a:gd name="connsiteY121" fmla="*/ 237157 h 254323"/>
                  <a:gd name="connsiteX122" fmla="*/ 216409 w 459968"/>
                  <a:gd name="connsiteY122" fmla="*/ 237039 h 254323"/>
                  <a:gd name="connsiteX123" fmla="*/ 215375 w 459968"/>
                  <a:gd name="connsiteY123" fmla="*/ 236773 h 254323"/>
                  <a:gd name="connsiteX124" fmla="*/ 211002 w 459968"/>
                  <a:gd name="connsiteY124" fmla="*/ 235651 h 254323"/>
                  <a:gd name="connsiteX125" fmla="*/ 210500 w 459968"/>
                  <a:gd name="connsiteY125" fmla="*/ 235532 h 254323"/>
                  <a:gd name="connsiteX126" fmla="*/ 209968 w 459968"/>
                  <a:gd name="connsiteY126" fmla="*/ 235385 h 254323"/>
                  <a:gd name="connsiteX127" fmla="*/ 208905 w 459968"/>
                  <a:gd name="connsiteY127" fmla="*/ 235089 h 254323"/>
                  <a:gd name="connsiteX128" fmla="*/ 206718 w 459968"/>
                  <a:gd name="connsiteY128" fmla="*/ 234469 h 254323"/>
                  <a:gd name="connsiteX129" fmla="*/ 204562 w 459968"/>
                  <a:gd name="connsiteY129" fmla="*/ 233848 h 254323"/>
                  <a:gd name="connsiteX130" fmla="*/ 202435 w 459968"/>
                  <a:gd name="connsiteY130" fmla="*/ 233198 h 254323"/>
                  <a:gd name="connsiteX131" fmla="*/ 200307 w 459968"/>
                  <a:gd name="connsiteY131" fmla="*/ 232548 h 254323"/>
                  <a:gd name="connsiteX132" fmla="*/ 199214 w 459968"/>
                  <a:gd name="connsiteY132" fmla="*/ 232224 h 254323"/>
                  <a:gd name="connsiteX133" fmla="*/ 198298 w 459968"/>
                  <a:gd name="connsiteY133" fmla="*/ 231928 h 254323"/>
                  <a:gd name="connsiteX134" fmla="*/ 193955 w 459968"/>
                  <a:gd name="connsiteY134" fmla="*/ 230451 h 254323"/>
                  <a:gd name="connsiteX135" fmla="*/ 192921 w 459968"/>
                  <a:gd name="connsiteY135" fmla="*/ 230096 h 254323"/>
                  <a:gd name="connsiteX136" fmla="*/ 191917 w 459968"/>
                  <a:gd name="connsiteY136" fmla="*/ 229742 h 254323"/>
                  <a:gd name="connsiteX137" fmla="*/ 189819 w 459968"/>
                  <a:gd name="connsiteY137" fmla="*/ 228974 h 254323"/>
                  <a:gd name="connsiteX138" fmla="*/ 187692 w 459968"/>
                  <a:gd name="connsiteY138" fmla="*/ 228205 h 254323"/>
                  <a:gd name="connsiteX139" fmla="*/ 187160 w 459968"/>
                  <a:gd name="connsiteY139" fmla="*/ 227999 h 254323"/>
                  <a:gd name="connsiteX140" fmla="*/ 186629 w 459968"/>
                  <a:gd name="connsiteY140" fmla="*/ 227792 h 254323"/>
                  <a:gd name="connsiteX141" fmla="*/ 185595 w 459968"/>
                  <a:gd name="connsiteY141" fmla="*/ 227378 h 254323"/>
                  <a:gd name="connsiteX142" fmla="*/ 181488 w 459968"/>
                  <a:gd name="connsiteY142" fmla="*/ 225724 h 254323"/>
                  <a:gd name="connsiteX143" fmla="*/ 177411 w 459968"/>
                  <a:gd name="connsiteY143" fmla="*/ 224010 h 254323"/>
                  <a:gd name="connsiteX144" fmla="*/ 161369 w 459968"/>
                  <a:gd name="connsiteY144" fmla="*/ 216447 h 254323"/>
                  <a:gd name="connsiteX145" fmla="*/ 131145 w 459968"/>
                  <a:gd name="connsiteY145" fmla="*/ 198041 h 254323"/>
                  <a:gd name="connsiteX146" fmla="*/ 117112 w 459968"/>
                  <a:gd name="connsiteY146" fmla="*/ 187317 h 254323"/>
                  <a:gd name="connsiteX147" fmla="*/ 103906 w 459968"/>
                  <a:gd name="connsiteY147" fmla="*/ 175647 h 254323"/>
                  <a:gd name="connsiteX148" fmla="*/ 80153 w 459968"/>
                  <a:gd name="connsiteY148" fmla="*/ 149737 h 254323"/>
                  <a:gd name="connsiteX149" fmla="*/ 44907 w 459968"/>
                  <a:gd name="connsiteY149" fmla="*/ 89586 h 254323"/>
                  <a:gd name="connsiteX150" fmla="*/ 44079 w 459968"/>
                  <a:gd name="connsiteY150" fmla="*/ 87577 h 254323"/>
                  <a:gd name="connsiteX151" fmla="*/ 43282 w 459968"/>
                  <a:gd name="connsiteY151" fmla="*/ 85538 h 254323"/>
                  <a:gd name="connsiteX152" fmla="*/ 42484 w 459968"/>
                  <a:gd name="connsiteY152" fmla="*/ 83500 h 254323"/>
                  <a:gd name="connsiteX153" fmla="*/ 41745 w 459968"/>
                  <a:gd name="connsiteY153" fmla="*/ 81461 h 254323"/>
                  <a:gd name="connsiteX154" fmla="*/ 41007 w 459968"/>
                  <a:gd name="connsiteY154" fmla="*/ 79423 h 254323"/>
                  <a:gd name="connsiteX155" fmla="*/ 40298 w 459968"/>
                  <a:gd name="connsiteY155" fmla="*/ 77384 h 254323"/>
                  <a:gd name="connsiteX156" fmla="*/ 39589 w 459968"/>
                  <a:gd name="connsiteY156" fmla="*/ 75316 h 254323"/>
                  <a:gd name="connsiteX157" fmla="*/ 39234 w 459968"/>
                  <a:gd name="connsiteY157" fmla="*/ 74282 h 254323"/>
                  <a:gd name="connsiteX158" fmla="*/ 38909 w 459968"/>
                  <a:gd name="connsiteY158" fmla="*/ 73248 h 254323"/>
                  <a:gd name="connsiteX159" fmla="*/ 37609 w 459968"/>
                  <a:gd name="connsiteY159" fmla="*/ 69141 h 254323"/>
                  <a:gd name="connsiteX160" fmla="*/ 36959 w 459968"/>
                  <a:gd name="connsiteY160" fmla="*/ 67073 h 254323"/>
                  <a:gd name="connsiteX161" fmla="*/ 36634 w 459968"/>
                  <a:gd name="connsiteY161" fmla="*/ 66039 h 254323"/>
                  <a:gd name="connsiteX162" fmla="*/ 36339 w 459968"/>
                  <a:gd name="connsiteY162" fmla="*/ 64976 h 254323"/>
                  <a:gd name="connsiteX163" fmla="*/ 35128 w 459968"/>
                  <a:gd name="connsiteY163" fmla="*/ 60692 h 254323"/>
                  <a:gd name="connsiteX164" fmla="*/ 34064 w 459968"/>
                  <a:gd name="connsiteY164" fmla="*/ 56526 h 254323"/>
                  <a:gd name="connsiteX165" fmla="*/ 33769 w 459968"/>
                  <a:gd name="connsiteY165" fmla="*/ 55433 h 254323"/>
                  <a:gd name="connsiteX166" fmla="*/ 33650 w 459968"/>
                  <a:gd name="connsiteY166" fmla="*/ 54960 h 254323"/>
                  <a:gd name="connsiteX167" fmla="*/ 33562 w 459968"/>
                  <a:gd name="connsiteY167" fmla="*/ 54547 h 254323"/>
                  <a:gd name="connsiteX168" fmla="*/ 33089 w 459968"/>
                  <a:gd name="connsiteY168" fmla="*/ 52449 h 254323"/>
                  <a:gd name="connsiteX169" fmla="*/ 32587 w 459968"/>
                  <a:gd name="connsiteY169" fmla="*/ 50292 h 254323"/>
                  <a:gd name="connsiteX170" fmla="*/ 32351 w 459968"/>
                  <a:gd name="connsiteY170" fmla="*/ 49229 h 254323"/>
                  <a:gd name="connsiteX171" fmla="*/ 32232 w 459968"/>
                  <a:gd name="connsiteY171" fmla="*/ 48697 h 254323"/>
                  <a:gd name="connsiteX172" fmla="*/ 32114 w 459968"/>
                  <a:gd name="connsiteY172" fmla="*/ 48136 h 254323"/>
                  <a:gd name="connsiteX173" fmla="*/ 31228 w 459968"/>
                  <a:gd name="connsiteY173" fmla="*/ 43763 h 254323"/>
                  <a:gd name="connsiteX174" fmla="*/ 30873 w 459968"/>
                  <a:gd name="connsiteY174" fmla="*/ 41872 h 254323"/>
                  <a:gd name="connsiteX175" fmla="*/ 30489 w 459968"/>
                  <a:gd name="connsiteY175" fmla="*/ 39657 h 254323"/>
                  <a:gd name="connsiteX176" fmla="*/ 30076 w 459968"/>
                  <a:gd name="connsiteY176" fmla="*/ 37411 h 254323"/>
                  <a:gd name="connsiteX177" fmla="*/ 29928 w 459968"/>
                  <a:gd name="connsiteY177" fmla="*/ 36466 h 254323"/>
                  <a:gd name="connsiteX178" fmla="*/ 29780 w 459968"/>
                  <a:gd name="connsiteY178" fmla="*/ 35550 h 254323"/>
                  <a:gd name="connsiteX179" fmla="*/ 29101 w 459968"/>
                  <a:gd name="connsiteY179" fmla="*/ 31059 h 254323"/>
                  <a:gd name="connsiteX180" fmla="*/ 28539 w 459968"/>
                  <a:gd name="connsiteY180" fmla="*/ 26746 h 254323"/>
                  <a:gd name="connsiteX181" fmla="*/ 28303 w 459968"/>
                  <a:gd name="connsiteY181" fmla="*/ 24737 h 254323"/>
                  <a:gd name="connsiteX182" fmla="*/ 28303 w 459968"/>
                  <a:gd name="connsiteY182" fmla="*/ 24501 h 254323"/>
                  <a:gd name="connsiteX183" fmla="*/ 28244 w 459968"/>
                  <a:gd name="connsiteY183" fmla="*/ 24235 h 254323"/>
                  <a:gd name="connsiteX184" fmla="*/ 28185 w 459968"/>
                  <a:gd name="connsiteY184" fmla="*/ 23673 h 254323"/>
                  <a:gd name="connsiteX185" fmla="*/ 28067 w 459968"/>
                  <a:gd name="connsiteY185" fmla="*/ 22551 h 25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59968" h="254323">
                    <a:moveTo>
                      <a:pt x="27978" y="22580"/>
                    </a:moveTo>
                    <a:cubicBezTo>
                      <a:pt x="27889" y="21753"/>
                      <a:pt x="27771" y="20926"/>
                      <a:pt x="27653" y="20128"/>
                    </a:cubicBezTo>
                    <a:cubicBezTo>
                      <a:pt x="27624" y="19951"/>
                      <a:pt x="27594" y="19744"/>
                      <a:pt x="27564" y="19567"/>
                    </a:cubicBezTo>
                    <a:cubicBezTo>
                      <a:pt x="27535" y="19389"/>
                      <a:pt x="27505" y="19242"/>
                      <a:pt x="27476" y="19064"/>
                    </a:cubicBezTo>
                    <a:cubicBezTo>
                      <a:pt x="27417" y="18740"/>
                      <a:pt x="27328" y="18414"/>
                      <a:pt x="27269" y="18090"/>
                    </a:cubicBezTo>
                    <a:cubicBezTo>
                      <a:pt x="27180" y="17794"/>
                      <a:pt x="27121" y="17381"/>
                      <a:pt x="27033" y="16996"/>
                    </a:cubicBezTo>
                    <a:cubicBezTo>
                      <a:pt x="26944" y="16612"/>
                      <a:pt x="26855" y="16228"/>
                      <a:pt x="26737" y="15844"/>
                    </a:cubicBezTo>
                    <a:cubicBezTo>
                      <a:pt x="26530" y="15106"/>
                      <a:pt x="26324" y="14367"/>
                      <a:pt x="26087" y="13658"/>
                    </a:cubicBezTo>
                    <a:cubicBezTo>
                      <a:pt x="26028" y="13481"/>
                      <a:pt x="25969" y="13303"/>
                      <a:pt x="25910" y="13126"/>
                    </a:cubicBezTo>
                    <a:cubicBezTo>
                      <a:pt x="25910" y="13067"/>
                      <a:pt x="25880" y="13038"/>
                      <a:pt x="25880" y="13008"/>
                    </a:cubicBezTo>
                    <a:lnTo>
                      <a:pt x="25880" y="12919"/>
                    </a:lnTo>
                    <a:cubicBezTo>
                      <a:pt x="25880" y="12919"/>
                      <a:pt x="25762" y="12713"/>
                      <a:pt x="25762" y="12713"/>
                    </a:cubicBezTo>
                    <a:cubicBezTo>
                      <a:pt x="25644" y="12447"/>
                      <a:pt x="25526" y="12240"/>
                      <a:pt x="25378" y="11856"/>
                    </a:cubicBezTo>
                    <a:cubicBezTo>
                      <a:pt x="25112" y="11176"/>
                      <a:pt x="24846" y="10526"/>
                      <a:pt x="24551" y="9876"/>
                    </a:cubicBezTo>
                    <a:cubicBezTo>
                      <a:pt x="23960" y="8635"/>
                      <a:pt x="23310" y="7424"/>
                      <a:pt x="22601" y="6361"/>
                    </a:cubicBezTo>
                    <a:cubicBezTo>
                      <a:pt x="22424" y="6183"/>
                      <a:pt x="22276" y="5977"/>
                      <a:pt x="22099" y="5799"/>
                    </a:cubicBezTo>
                    <a:cubicBezTo>
                      <a:pt x="22010" y="5711"/>
                      <a:pt x="21922" y="5622"/>
                      <a:pt x="21833" y="5504"/>
                    </a:cubicBezTo>
                    <a:cubicBezTo>
                      <a:pt x="21744" y="5386"/>
                      <a:pt x="21656" y="5268"/>
                      <a:pt x="21567" y="5149"/>
                    </a:cubicBezTo>
                    <a:cubicBezTo>
                      <a:pt x="21213" y="4677"/>
                      <a:pt x="20828" y="4204"/>
                      <a:pt x="20415" y="3790"/>
                    </a:cubicBezTo>
                    <a:cubicBezTo>
                      <a:pt x="19617" y="2963"/>
                      <a:pt x="18790" y="2224"/>
                      <a:pt x="17904" y="1663"/>
                    </a:cubicBezTo>
                    <a:cubicBezTo>
                      <a:pt x="16131" y="511"/>
                      <a:pt x="14240" y="-80"/>
                      <a:pt x="12231" y="9"/>
                    </a:cubicBezTo>
                    <a:cubicBezTo>
                      <a:pt x="10222" y="97"/>
                      <a:pt x="8390" y="865"/>
                      <a:pt x="6736" y="2195"/>
                    </a:cubicBezTo>
                    <a:cubicBezTo>
                      <a:pt x="5909" y="2845"/>
                      <a:pt x="5141" y="3643"/>
                      <a:pt x="4432" y="4558"/>
                    </a:cubicBezTo>
                    <a:cubicBezTo>
                      <a:pt x="4077" y="5002"/>
                      <a:pt x="3752" y="5504"/>
                      <a:pt x="3427" y="6006"/>
                    </a:cubicBezTo>
                    <a:cubicBezTo>
                      <a:pt x="3338" y="6124"/>
                      <a:pt x="3279" y="6272"/>
                      <a:pt x="3191" y="6390"/>
                    </a:cubicBezTo>
                    <a:cubicBezTo>
                      <a:pt x="3102" y="6538"/>
                      <a:pt x="3043" y="6715"/>
                      <a:pt x="2954" y="6892"/>
                    </a:cubicBezTo>
                    <a:cubicBezTo>
                      <a:pt x="2807" y="7217"/>
                      <a:pt x="2659" y="7572"/>
                      <a:pt x="2541" y="7926"/>
                    </a:cubicBezTo>
                    <a:cubicBezTo>
                      <a:pt x="2009" y="9049"/>
                      <a:pt x="1507" y="10260"/>
                      <a:pt x="1123" y="11590"/>
                    </a:cubicBezTo>
                    <a:cubicBezTo>
                      <a:pt x="916" y="12269"/>
                      <a:pt x="739" y="12949"/>
                      <a:pt x="591" y="13628"/>
                    </a:cubicBezTo>
                    <a:cubicBezTo>
                      <a:pt x="502" y="13924"/>
                      <a:pt x="443" y="14426"/>
                      <a:pt x="414" y="14869"/>
                    </a:cubicBezTo>
                    <a:cubicBezTo>
                      <a:pt x="414" y="15106"/>
                      <a:pt x="355" y="15312"/>
                      <a:pt x="355" y="15549"/>
                    </a:cubicBezTo>
                    <a:cubicBezTo>
                      <a:pt x="355" y="15726"/>
                      <a:pt x="295" y="15903"/>
                      <a:pt x="266" y="16110"/>
                    </a:cubicBezTo>
                    <a:cubicBezTo>
                      <a:pt x="177" y="16849"/>
                      <a:pt x="89" y="17587"/>
                      <a:pt x="59" y="18355"/>
                    </a:cubicBezTo>
                    <a:cubicBezTo>
                      <a:pt x="59" y="18740"/>
                      <a:pt x="30" y="19124"/>
                      <a:pt x="0" y="19508"/>
                    </a:cubicBezTo>
                    <a:cubicBezTo>
                      <a:pt x="0" y="19892"/>
                      <a:pt x="0" y="20246"/>
                      <a:pt x="0" y="20748"/>
                    </a:cubicBezTo>
                    <a:cubicBezTo>
                      <a:pt x="0" y="21221"/>
                      <a:pt x="30" y="21694"/>
                      <a:pt x="59" y="22167"/>
                    </a:cubicBezTo>
                    <a:cubicBezTo>
                      <a:pt x="59" y="22403"/>
                      <a:pt x="89" y="22639"/>
                      <a:pt x="118" y="22876"/>
                    </a:cubicBezTo>
                    <a:cubicBezTo>
                      <a:pt x="118" y="23082"/>
                      <a:pt x="148" y="23289"/>
                      <a:pt x="177" y="23526"/>
                    </a:cubicBezTo>
                    <a:cubicBezTo>
                      <a:pt x="236" y="24353"/>
                      <a:pt x="355" y="25150"/>
                      <a:pt x="473" y="26007"/>
                    </a:cubicBezTo>
                    <a:lnTo>
                      <a:pt x="650" y="27160"/>
                    </a:lnTo>
                    <a:lnTo>
                      <a:pt x="739" y="27721"/>
                    </a:lnTo>
                    <a:lnTo>
                      <a:pt x="798" y="28016"/>
                    </a:lnTo>
                    <a:lnTo>
                      <a:pt x="857" y="28341"/>
                    </a:lnTo>
                    <a:lnTo>
                      <a:pt x="1270" y="30853"/>
                    </a:lnTo>
                    <a:lnTo>
                      <a:pt x="2098" y="35579"/>
                    </a:lnTo>
                    <a:lnTo>
                      <a:pt x="3013" y="40100"/>
                    </a:lnTo>
                    <a:lnTo>
                      <a:pt x="3132" y="40750"/>
                    </a:lnTo>
                    <a:lnTo>
                      <a:pt x="3279" y="41429"/>
                    </a:lnTo>
                    <a:cubicBezTo>
                      <a:pt x="3368" y="41872"/>
                      <a:pt x="3457" y="42316"/>
                      <a:pt x="3545" y="42729"/>
                    </a:cubicBezTo>
                    <a:lnTo>
                      <a:pt x="4048" y="44945"/>
                    </a:lnTo>
                    <a:lnTo>
                      <a:pt x="4550" y="47220"/>
                    </a:lnTo>
                    <a:cubicBezTo>
                      <a:pt x="4727" y="48017"/>
                      <a:pt x="4934" y="48874"/>
                      <a:pt x="5170" y="49790"/>
                    </a:cubicBezTo>
                    <a:lnTo>
                      <a:pt x="6322" y="54310"/>
                    </a:lnTo>
                    <a:lnTo>
                      <a:pt x="6470" y="54872"/>
                    </a:lnTo>
                    <a:lnTo>
                      <a:pt x="6618" y="55433"/>
                    </a:lnTo>
                    <a:lnTo>
                      <a:pt x="6943" y="56585"/>
                    </a:lnTo>
                    <a:lnTo>
                      <a:pt x="7593" y="58860"/>
                    </a:lnTo>
                    <a:lnTo>
                      <a:pt x="8243" y="61164"/>
                    </a:lnTo>
                    <a:cubicBezTo>
                      <a:pt x="8302" y="61401"/>
                      <a:pt x="8361" y="61637"/>
                      <a:pt x="8450" y="61874"/>
                    </a:cubicBezTo>
                    <a:lnTo>
                      <a:pt x="8627" y="62494"/>
                    </a:lnTo>
                    <a:lnTo>
                      <a:pt x="8952" y="63587"/>
                    </a:lnTo>
                    <a:lnTo>
                      <a:pt x="10370" y="68225"/>
                    </a:lnTo>
                    <a:lnTo>
                      <a:pt x="11847" y="72657"/>
                    </a:lnTo>
                    <a:lnTo>
                      <a:pt x="12231" y="73750"/>
                    </a:lnTo>
                    <a:cubicBezTo>
                      <a:pt x="12349" y="74105"/>
                      <a:pt x="12497" y="74489"/>
                      <a:pt x="12645" y="74873"/>
                    </a:cubicBezTo>
                    <a:lnTo>
                      <a:pt x="13472" y="77118"/>
                    </a:lnTo>
                    <a:cubicBezTo>
                      <a:pt x="14004" y="78625"/>
                      <a:pt x="14595" y="80132"/>
                      <a:pt x="15156" y="81638"/>
                    </a:cubicBezTo>
                    <a:lnTo>
                      <a:pt x="15570" y="82761"/>
                    </a:lnTo>
                    <a:cubicBezTo>
                      <a:pt x="15717" y="83145"/>
                      <a:pt x="15865" y="83500"/>
                      <a:pt x="16013" y="83884"/>
                    </a:cubicBezTo>
                    <a:lnTo>
                      <a:pt x="16899" y="86099"/>
                    </a:lnTo>
                    <a:cubicBezTo>
                      <a:pt x="17195" y="86838"/>
                      <a:pt x="17490" y="87577"/>
                      <a:pt x="17785" y="88315"/>
                    </a:cubicBezTo>
                    <a:lnTo>
                      <a:pt x="18731" y="90531"/>
                    </a:lnTo>
                    <a:lnTo>
                      <a:pt x="19676" y="92747"/>
                    </a:lnTo>
                    <a:lnTo>
                      <a:pt x="20651" y="94933"/>
                    </a:lnTo>
                    <a:lnTo>
                      <a:pt x="21626" y="97119"/>
                    </a:lnTo>
                    <a:lnTo>
                      <a:pt x="22631" y="99276"/>
                    </a:lnTo>
                    <a:cubicBezTo>
                      <a:pt x="33414" y="122409"/>
                      <a:pt x="47447" y="143946"/>
                      <a:pt x="64169" y="163032"/>
                    </a:cubicBezTo>
                    <a:cubicBezTo>
                      <a:pt x="72530" y="172574"/>
                      <a:pt x="81541" y="181497"/>
                      <a:pt x="91113" y="189739"/>
                    </a:cubicBezTo>
                    <a:cubicBezTo>
                      <a:pt x="95899" y="193876"/>
                      <a:pt x="100833" y="197805"/>
                      <a:pt x="105885" y="201586"/>
                    </a:cubicBezTo>
                    <a:cubicBezTo>
                      <a:pt x="110937" y="205368"/>
                      <a:pt x="116137" y="208943"/>
                      <a:pt x="121425" y="212340"/>
                    </a:cubicBezTo>
                    <a:cubicBezTo>
                      <a:pt x="132032" y="219136"/>
                      <a:pt x="143081" y="225192"/>
                      <a:pt x="154514" y="230392"/>
                    </a:cubicBezTo>
                    <a:cubicBezTo>
                      <a:pt x="160216" y="232992"/>
                      <a:pt x="166037" y="235414"/>
                      <a:pt x="171886" y="237600"/>
                    </a:cubicBezTo>
                    <a:cubicBezTo>
                      <a:pt x="173334" y="238162"/>
                      <a:pt x="174841" y="238664"/>
                      <a:pt x="176318" y="239225"/>
                    </a:cubicBezTo>
                    <a:cubicBezTo>
                      <a:pt x="177795" y="239757"/>
                      <a:pt x="179272" y="240259"/>
                      <a:pt x="180779" y="240762"/>
                    </a:cubicBezTo>
                    <a:lnTo>
                      <a:pt x="181902" y="241146"/>
                    </a:lnTo>
                    <a:lnTo>
                      <a:pt x="182463" y="241323"/>
                    </a:lnTo>
                    <a:lnTo>
                      <a:pt x="183024" y="241500"/>
                    </a:lnTo>
                    <a:lnTo>
                      <a:pt x="185240" y="242180"/>
                    </a:lnTo>
                    <a:lnTo>
                      <a:pt x="187456" y="242889"/>
                    </a:lnTo>
                    <a:cubicBezTo>
                      <a:pt x="187840" y="243007"/>
                      <a:pt x="188224" y="243125"/>
                      <a:pt x="188608" y="243243"/>
                    </a:cubicBezTo>
                    <a:lnTo>
                      <a:pt x="189760" y="243568"/>
                    </a:lnTo>
                    <a:lnTo>
                      <a:pt x="194133" y="244809"/>
                    </a:lnTo>
                    <a:lnTo>
                      <a:pt x="195433" y="245164"/>
                    </a:lnTo>
                    <a:lnTo>
                      <a:pt x="196526" y="245459"/>
                    </a:lnTo>
                    <a:lnTo>
                      <a:pt x="198801" y="246050"/>
                    </a:lnTo>
                    <a:lnTo>
                      <a:pt x="201076" y="246641"/>
                    </a:lnTo>
                    <a:cubicBezTo>
                      <a:pt x="201814" y="246818"/>
                      <a:pt x="202582" y="246995"/>
                      <a:pt x="203321" y="247173"/>
                    </a:cubicBezTo>
                    <a:lnTo>
                      <a:pt x="205566" y="247704"/>
                    </a:lnTo>
                    <a:lnTo>
                      <a:pt x="206718" y="247970"/>
                    </a:lnTo>
                    <a:cubicBezTo>
                      <a:pt x="206925" y="248029"/>
                      <a:pt x="207102" y="248059"/>
                      <a:pt x="207309" y="248118"/>
                    </a:cubicBezTo>
                    <a:lnTo>
                      <a:pt x="207930" y="248236"/>
                    </a:lnTo>
                    <a:lnTo>
                      <a:pt x="212479" y="249182"/>
                    </a:lnTo>
                    <a:lnTo>
                      <a:pt x="213661" y="249418"/>
                    </a:lnTo>
                    <a:cubicBezTo>
                      <a:pt x="213868" y="249477"/>
                      <a:pt x="214075" y="249507"/>
                      <a:pt x="214282" y="249536"/>
                    </a:cubicBezTo>
                    <a:lnTo>
                      <a:pt x="214843" y="249654"/>
                    </a:lnTo>
                    <a:lnTo>
                      <a:pt x="217118" y="250068"/>
                    </a:lnTo>
                    <a:cubicBezTo>
                      <a:pt x="220190" y="250629"/>
                      <a:pt x="223263" y="251132"/>
                      <a:pt x="226365" y="251575"/>
                    </a:cubicBezTo>
                    <a:cubicBezTo>
                      <a:pt x="232540" y="252461"/>
                      <a:pt x="238744" y="253141"/>
                      <a:pt x="244948" y="253613"/>
                    </a:cubicBezTo>
                    <a:cubicBezTo>
                      <a:pt x="251152" y="254086"/>
                      <a:pt x="257386" y="254322"/>
                      <a:pt x="263590" y="254322"/>
                    </a:cubicBezTo>
                    <a:cubicBezTo>
                      <a:pt x="288466" y="254381"/>
                      <a:pt x="313254" y="250984"/>
                      <a:pt x="337007" y="244189"/>
                    </a:cubicBezTo>
                    <a:cubicBezTo>
                      <a:pt x="348883" y="240791"/>
                      <a:pt x="360494" y="236566"/>
                      <a:pt x="371750" y="231544"/>
                    </a:cubicBezTo>
                    <a:cubicBezTo>
                      <a:pt x="382977" y="226521"/>
                      <a:pt x="393849" y="220672"/>
                      <a:pt x="404219" y="214143"/>
                    </a:cubicBezTo>
                    <a:cubicBezTo>
                      <a:pt x="424988" y="201055"/>
                      <a:pt x="443778" y="185042"/>
                      <a:pt x="459968" y="166813"/>
                    </a:cubicBezTo>
                    <a:cubicBezTo>
                      <a:pt x="442922" y="184244"/>
                      <a:pt x="423482" y="199223"/>
                      <a:pt x="402417" y="211159"/>
                    </a:cubicBezTo>
                    <a:cubicBezTo>
                      <a:pt x="391870" y="217127"/>
                      <a:pt x="380939" y="222356"/>
                      <a:pt x="369712" y="226758"/>
                    </a:cubicBezTo>
                    <a:cubicBezTo>
                      <a:pt x="358485" y="231160"/>
                      <a:pt x="346934" y="234735"/>
                      <a:pt x="335234" y="237512"/>
                    </a:cubicBezTo>
                    <a:cubicBezTo>
                      <a:pt x="311806" y="243007"/>
                      <a:pt x="287698" y="245164"/>
                      <a:pt x="263827" y="243952"/>
                    </a:cubicBezTo>
                    <a:cubicBezTo>
                      <a:pt x="257859" y="243657"/>
                      <a:pt x="251921" y="243155"/>
                      <a:pt x="245982" y="242416"/>
                    </a:cubicBezTo>
                    <a:cubicBezTo>
                      <a:pt x="240073" y="241707"/>
                      <a:pt x="234165" y="240762"/>
                      <a:pt x="228345" y="239639"/>
                    </a:cubicBezTo>
                    <a:cubicBezTo>
                      <a:pt x="225420" y="239078"/>
                      <a:pt x="222524" y="238457"/>
                      <a:pt x="219629" y="237778"/>
                    </a:cubicBezTo>
                    <a:lnTo>
                      <a:pt x="217413" y="237275"/>
                    </a:lnTo>
                    <a:lnTo>
                      <a:pt x="216881" y="237157"/>
                    </a:lnTo>
                    <a:cubicBezTo>
                      <a:pt x="216734" y="237128"/>
                      <a:pt x="216557" y="237098"/>
                      <a:pt x="216409" y="237039"/>
                    </a:cubicBezTo>
                    <a:lnTo>
                      <a:pt x="215375" y="236773"/>
                    </a:lnTo>
                    <a:lnTo>
                      <a:pt x="211002" y="235651"/>
                    </a:lnTo>
                    <a:lnTo>
                      <a:pt x="210500" y="235532"/>
                    </a:lnTo>
                    <a:cubicBezTo>
                      <a:pt x="210352" y="235503"/>
                      <a:pt x="210145" y="235444"/>
                      <a:pt x="209968" y="235385"/>
                    </a:cubicBezTo>
                    <a:lnTo>
                      <a:pt x="208905" y="235089"/>
                    </a:lnTo>
                    <a:lnTo>
                      <a:pt x="206718" y="234469"/>
                    </a:lnTo>
                    <a:cubicBezTo>
                      <a:pt x="206009" y="234262"/>
                      <a:pt x="205271" y="234055"/>
                      <a:pt x="204562" y="233848"/>
                    </a:cubicBezTo>
                    <a:lnTo>
                      <a:pt x="202435" y="233198"/>
                    </a:lnTo>
                    <a:lnTo>
                      <a:pt x="200307" y="232548"/>
                    </a:lnTo>
                    <a:lnTo>
                      <a:pt x="199214" y="232224"/>
                    </a:lnTo>
                    <a:lnTo>
                      <a:pt x="198298" y="231928"/>
                    </a:lnTo>
                    <a:lnTo>
                      <a:pt x="193955" y="230451"/>
                    </a:lnTo>
                    <a:lnTo>
                      <a:pt x="192921" y="230096"/>
                    </a:lnTo>
                    <a:cubicBezTo>
                      <a:pt x="192596" y="229978"/>
                      <a:pt x="192242" y="229860"/>
                      <a:pt x="191917" y="229742"/>
                    </a:cubicBezTo>
                    <a:lnTo>
                      <a:pt x="189819" y="228974"/>
                    </a:lnTo>
                    <a:lnTo>
                      <a:pt x="187692" y="228205"/>
                    </a:lnTo>
                    <a:lnTo>
                      <a:pt x="187160" y="227999"/>
                    </a:lnTo>
                    <a:lnTo>
                      <a:pt x="186629" y="227792"/>
                    </a:lnTo>
                    <a:lnTo>
                      <a:pt x="185595" y="227378"/>
                    </a:lnTo>
                    <a:cubicBezTo>
                      <a:pt x="184206" y="226846"/>
                      <a:pt x="182817" y="226315"/>
                      <a:pt x="181488" y="225724"/>
                    </a:cubicBezTo>
                    <a:cubicBezTo>
                      <a:pt x="180129" y="225162"/>
                      <a:pt x="178770" y="224631"/>
                      <a:pt x="177411" y="224010"/>
                    </a:cubicBezTo>
                    <a:cubicBezTo>
                      <a:pt x="171975" y="221676"/>
                      <a:pt x="166627" y="219165"/>
                      <a:pt x="161369" y="216447"/>
                    </a:cubicBezTo>
                    <a:cubicBezTo>
                      <a:pt x="150851" y="211041"/>
                      <a:pt x="140747" y="204866"/>
                      <a:pt x="131145" y="198041"/>
                    </a:cubicBezTo>
                    <a:cubicBezTo>
                      <a:pt x="126330" y="194644"/>
                      <a:pt x="121662" y="191039"/>
                      <a:pt x="117112" y="187317"/>
                    </a:cubicBezTo>
                    <a:cubicBezTo>
                      <a:pt x="112562" y="183594"/>
                      <a:pt x="108160" y="179695"/>
                      <a:pt x="103906" y="175647"/>
                    </a:cubicBezTo>
                    <a:cubicBezTo>
                      <a:pt x="95397" y="167582"/>
                      <a:pt x="87450" y="158896"/>
                      <a:pt x="80153" y="149737"/>
                    </a:cubicBezTo>
                    <a:cubicBezTo>
                      <a:pt x="65587" y="131420"/>
                      <a:pt x="53681" y="111094"/>
                      <a:pt x="44907" y="89586"/>
                    </a:cubicBezTo>
                    <a:lnTo>
                      <a:pt x="44079" y="87577"/>
                    </a:lnTo>
                    <a:lnTo>
                      <a:pt x="43282" y="85538"/>
                    </a:lnTo>
                    <a:lnTo>
                      <a:pt x="42484" y="83500"/>
                    </a:lnTo>
                    <a:lnTo>
                      <a:pt x="41745" y="81461"/>
                    </a:lnTo>
                    <a:lnTo>
                      <a:pt x="41007" y="79423"/>
                    </a:lnTo>
                    <a:cubicBezTo>
                      <a:pt x="40771" y="78743"/>
                      <a:pt x="40534" y="78064"/>
                      <a:pt x="40298" y="77384"/>
                    </a:cubicBezTo>
                    <a:lnTo>
                      <a:pt x="39589" y="75316"/>
                    </a:lnTo>
                    <a:cubicBezTo>
                      <a:pt x="39471" y="74961"/>
                      <a:pt x="39352" y="74636"/>
                      <a:pt x="39234" y="74282"/>
                    </a:cubicBezTo>
                    <a:lnTo>
                      <a:pt x="38909" y="73248"/>
                    </a:lnTo>
                    <a:cubicBezTo>
                      <a:pt x="38466" y="71889"/>
                      <a:pt x="38023" y="70530"/>
                      <a:pt x="37609" y="69141"/>
                    </a:cubicBezTo>
                    <a:lnTo>
                      <a:pt x="36959" y="67073"/>
                    </a:lnTo>
                    <a:cubicBezTo>
                      <a:pt x="36841" y="66719"/>
                      <a:pt x="36753" y="66394"/>
                      <a:pt x="36634" y="66039"/>
                    </a:cubicBezTo>
                    <a:lnTo>
                      <a:pt x="36339" y="64976"/>
                    </a:lnTo>
                    <a:lnTo>
                      <a:pt x="35128" y="60692"/>
                    </a:lnTo>
                    <a:lnTo>
                      <a:pt x="34064" y="56526"/>
                    </a:lnTo>
                    <a:lnTo>
                      <a:pt x="33769" y="55433"/>
                    </a:lnTo>
                    <a:lnTo>
                      <a:pt x="33650" y="54960"/>
                    </a:lnTo>
                    <a:cubicBezTo>
                      <a:pt x="33650" y="54960"/>
                      <a:pt x="33591" y="54694"/>
                      <a:pt x="33562" y="54547"/>
                    </a:cubicBezTo>
                    <a:lnTo>
                      <a:pt x="33089" y="52449"/>
                    </a:lnTo>
                    <a:lnTo>
                      <a:pt x="32587" y="50292"/>
                    </a:lnTo>
                    <a:lnTo>
                      <a:pt x="32351" y="49229"/>
                    </a:lnTo>
                    <a:lnTo>
                      <a:pt x="32232" y="48697"/>
                    </a:lnTo>
                    <a:lnTo>
                      <a:pt x="32114" y="48136"/>
                    </a:lnTo>
                    <a:lnTo>
                      <a:pt x="31228" y="43763"/>
                    </a:lnTo>
                    <a:cubicBezTo>
                      <a:pt x="31110" y="43202"/>
                      <a:pt x="30992" y="42581"/>
                      <a:pt x="30873" y="41872"/>
                    </a:cubicBezTo>
                    <a:lnTo>
                      <a:pt x="30489" y="39657"/>
                    </a:lnTo>
                    <a:lnTo>
                      <a:pt x="30076" y="37411"/>
                    </a:lnTo>
                    <a:lnTo>
                      <a:pt x="29928" y="36466"/>
                    </a:lnTo>
                    <a:lnTo>
                      <a:pt x="29780" y="35550"/>
                    </a:lnTo>
                    <a:lnTo>
                      <a:pt x="29101" y="31059"/>
                    </a:lnTo>
                    <a:lnTo>
                      <a:pt x="28539" y="26746"/>
                    </a:lnTo>
                    <a:lnTo>
                      <a:pt x="28303" y="24737"/>
                    </a:lnTo>
                    <a:lnTo>
                      <a:pt x="28303" y="24501"/>
                    </a:lnTo>
                    <a:cubicBezTo>
                      <a:pt x="28303" y="24501"/>
                      <a:pt x="28244" y="24323"/>
                      <a:pt x="28244" y="24235"/>
                    </a:cubicBezTo>
                    <a:lnTo>
                      <a:pt x="28185" y="23673"/>
                    </a:lnTo>
                    <a:lnTo>
                      <a:pt x="28067" y="22551"/>
                    </a:lnTo>
                    <a:close/>
                  </a:path>
                </a:pathLst>
              </a:custGeom>
              <a:solidFill>
                <a:srgbClr val="F7A800"/>
              </a:solidFill>
              <a:ln w="2951"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7" name="Freeform: Shape 36">
                <a:extLst>
                  <a:ext uri="{FF2B5EF4-FFF2-40B4-BE49-F238E27FC236}">
                    <a16:creationId xmlns:a16="http://schemas.microsoft.com/office/drawing/2014/main" id="{291AA935-5ADB-B498-23AE-81A578C753A6}"/>
                  </a:ext>
                </a:extLst>
              </p:cNvPr>
              <p:cNvSpPr/>
              <p:nvPr/>
            </p:nvSpPr>
            <p:spPr>
              <a:xfrm>
                <a:off x="3768145" y="2446224"/>
                <a:ext cx="1403063" cy="491187"/>
              </a:xfrm>
              <a:custGeom>
                <a:avLst/>
                <a:gdLst>
                  <a:gd name="connsiteX0" fmla="*/ 24100 w 401877"/>
                  <a:gd name="connsiteY0" fmla="*/ 13622 h 140690"/>
                  <a:gd name="connsiteX1" fmla="*/ 23155 w 401877"/>
                  <a:gd name="connsiteY1" fmla="*/ 11790 h 140690"/>
                  <a:gd name="connsiteX2" fmla="*/ 22918 w 401877"/>
                  <a:gd name="connsiteY2" fmla="*/ 11377 h 140690"/>
                  <a:gd name="connsiteX3" fmla="*/ 22712 w 401877"/>
                  <a:gd name="connsiteY3" fmla="*/ 11022 h 140690"/>
                  <a:gd name="connsiteX4" fmla="*/ 22269 w 401877"/>
                  <a:gd name="connsiteY4" fmla="*/ 10313 h 140690"/>
                  <a:gd name="connsiteX5" fmla="*/ 21766 w 401877"/>
                  <a:gd name="connsiteY5" fmla="*/ 9545 h 140690"/>
                  <a:gd name="connsiteX6" fmla="*/ 21234 w 401877"/>
                  <a:gd name="connsiteY6" fmla="*/ 8747 h 140690"/>
                  <a:gd name="connsiteX7" fmla="*/ 20112 w 401877"/>
                  <a:gd name="connsiteY7" fmla="*/ 7211 h 140690"/>
                  <a:gd name="connsiteX8" fmla="*/ 19816 w 401877"/>
                  <a:gd name="connsiteY8" fmla="*/ 6857 h 140690"/>
                  <a:gd name="connsiteX9" fmla="*/ 19757 w 401877"/>
                  <a:gd name="connsiteY9" fmla="*/ 6797 h 140690"/>
                  <a:gd name="connsiteX10" fmla="*/ 19698 w 401877"/>
                  <a:gd name="connsiteY10" fmla="*/ 6738 h 140690"/>
                  <a:gd name="connsiteX11" fmla="*/ 19580 w 401877"/>
                  <a:gd name="connsiteY11" fmla="*/ 6620 h 140690"/>
                  <a:gd name="connsiteX12" fmla="*/ 19048 w 401877"/>
                  <a:gd name="connsiteY12" fmla="*/ 6059 h 140690"/>
                  <a:gd name="connsiteX13" fmla="*/ 17837 w 401877"/>
                  <a:gd name="connsiteY13" fmla="*/ 4759 h 140690"/>
                  <a:gd name="connsiteX14" fmla="*/ 15326 w 401877"/>
                  <a:gd name="connsiteY14" fmla="*/ 2573 h 140690"/>
                  <a:gd name="connsiteX15" fmla="*/ 14764 w 401877"/>
                  <a:gd name="connsiteY15" fmla="*/ 2277 h 140690"/>
                  <a:gd name="connsiteX16" fmla="*/ 14469 w 401877"/>
                  <a:gd name="connsiteY16" fmla="*/ 2130 h 140690"/>
                  <a:gd name="connsiteX17" fmla="*/ 14144 w 401877"/>
                  <a:gd name="connsiteY17" fmla="*/ 1923 h 140690"/>
                  <a:gd name="connsiteX18" fmla="*/ 12874 w 401877"/>
                  <a:gd name="connsiteY18" fmla="*/ 1184 h 140690"/>
                  <a:gd name="connsiteX19" fmla="*/ 10303 w 401877"/>
                  <a:gd name="connsiteY19" fmla="*/ 239 h 140690"/>
                  <a:gd name="connsiteX20" fmla="*/ 5428 w 401877"/>
                  <a:gd name="connsiteY20" fmla="*/ 564 h 140690"/>
                  <a:gd name="connsiteX21" fmla="*/ 1765 w 401877"/>
                  <a:gd name="connsiteY21" fmla="*/ 3814 h 140690"/>
                  <a:gd name="connsiteX22" fmla="*/ 642 w 401877"/>
                  <a:gd name="connsiteY22" fmla="*/ 6295 h 140690"/>
                  <a:gd name="connsiteX23" fmla="*/ 258 w 401877"/>
                  <a:gd name="connsiteY23" fmla="*/ 7713 h 140690"/>
                  <a:gd name="connsiteX24" fmla="*/ 170 w 401877"/>
                  <a:gd name="connsiteY24" fmla="*/ 8097 h 140690"/>
                  <a:gd name="connsiteX25" fmla="*/ 140 w 401877"/>
                  <a:gd name="connsiteY25" fmla="*/ 8541 h 140690"/>
                  <a:gd name="connsiteX26" fmla="*/ 111 w 401877"/>
                  <a:gd name="connsiteY26" fmla="*/ 9486 h 140690"/>
                  <a:gd name="connsiteX27" fmla="*/ 52 w 401877"/>
                  <a:gd name="connsiteY27" fmla="*/ 12736 h 140690"/>
                  <a:gd name="connsiteX28" fmla="*/ 229 w 401877"/>
                  <a:gd name="connsiteY28" fmla="*/ 14479 h 140690"/>
                  <a:gd name="connsiteX29" fmla="*/ 436 w 401877"/>
                  <a:gd name="connsiteY29" fmla="*/ 15513 h 140690"/>
                  <a:gd name="connsiteX30" fmla="*/ 554 w 401877"/>
                  <a:gd name="connsiteY30" fmla="*/ 16045 h 140690"/>
                  <a:gd name="connsiteX31" fmla="*/ 642 w 401877"/>
                  <a:gd name="connsiteY31" fmla="*/ 16488 h 140690"/>
                  <a:gd name="connsiteX32" fmla="*/ 1115 w 401877"/>
                  <a:gd name="connsiteY32" fmla="*/ 18320 h 140690"/>
                  <a:gd name="connsiteX33" fmla="*/ 1411 w 401877"/>
                  <a:gd name="connsiteY33" fmla="*/ 19235 h 140690"/>
                  <a:gd name="connsiteX34" fmla="*/ 1765 w 401877"/>
                  <a:gd name="connsiteY34" fmla="*/ 20210 h 140690"/>
                  <a:gd name="connsiteX35" fmla="*/ 2208 w 401877"/>
                  <a:gd name="connsiteY35" fmla="*/ 21304 h 140690"/>
                  <a:gd name="connsiteX36" fmla="*/ 2445 w 401877"/>
                  <a:gd name="connsiteY36" fmla="*/ 21835 h 140690"/>
                  <a:gd name="connsiteX37" fmla="*/ 2681 w 401877"/>
                  <a:gd name="connsiteY37" fmla="*/ 22308 h 140690"/>
                  <a:gd name="connsiteX38" fmla="*/ 3626 w 401877"/>
                  <a:gd name="connsiteY38" fmla="*/ 24169 h 140690"/>
                  <a:gd name="connsiteX39" fmla="*/ 4099 w 401877"/>
                  <a:gd name="connsiteY39" fmla="*/ 25026 h 140690"/>
                  <a:gd name="connsiteX40" fmla="*/ 4335 w 401877"/>
                  <a:gd name="connsiteY40" fmla="*/ 25440 h 140690"/>
                  <a:gd name="connsiteX41" fmla="*/ 4454 w 401877"/>
                  <a:gd name="connsiteY41" fmla="*/ 25676 h 140690"/>
                  <a:gd name="connsiteX42" fmla="*/ 4572 w 401877"/>
                  <a:gd name="connsiteY42" fmla="*/ 25912 h 140690"/>
                  <a:gd name="connsiteX43" fmla="*/ 5606 w 401877"/>
                  <a:gd name="connsiteY43" fmla="*/ 27744 h 140690"/>
                  <a:gd name="connsiteX44" fmla="*/ 7615 w 401877"/>
                  <a:gd name="connsiteY44" fmla="*/ 31201 h 140690"/>
                  <a:gd name="connsiteX45" fmla="*/ 9594 w 401877"/>
                  <a:gd name="connsiteY45" fmla="*/ 34451 h 140690"/>
                  <a:gd name="connsiteX46" fmla="*/ 9860 w 401877"/>
                  <a:gd name="connsiteY46" fmla="*/ 34923 h 140690"/>
                  <a:gd name="connsiteX47" fmla="*/ 10156 w 401877"/>
                  <a:gd name="connsiteY47" fmla="*/ 35426 h 140690"/>
                  <a:gd name="connsiteX48" fmla="*/ 10746 w 401877"/>
                  <a:gd name="connsiteY48" fmla="*/ 36341 h 140690"/>
                  <a:gd name="connsiteX49" fmla="*/ 11780 w 401877"/>
                  <a:gd name="connsiteY49" fmla="*/ 37937 h 140690"/>
                  <a:gd name="connsiteX50" fmla="*/ 12814 w 401877"/>
                  <a:gd name="connsiteY50" fmla="*/ 39562 h 140690"/>
                  <a:gd name="connsiteX51" fmla="*/ 14026 w 401877"/>
                  <a:gd name="connsiteY51" fmla="*/ 41393 h 140690"/>
                  <a:gd name="connsiteX52" fmla="*/ 16212 w 401877"/>
                  <a:gd name="connsiteY52" fmla="*/ 44614 h 140690"/>
                  <a:gd name="connsiteX53" fmla="*/ 16478 w 401877"/>
                  <a:gd name="connsiteY53" fmla="*/ 45027 h 140690"/>
                  <a:gd name="connsiteX54" fmla="*/ 16773 w 401877"/>
                  <a:gd name="connsiteY54" fmla="*/ 45441 h 140690"/>
                  <a:gd name="connsiteX55" fmla="*/ 17335 w 401877"/>
                  <a:gd name="connsiteY55" fmla="*/ 46239 h 140690"/>
                  <a:gd name="connsiteX56" fmla="*/ 18487 w 401877"/>
                  <a:gd name="connsiteY56" fmla="*/ 47834 h 140690"/>
                  <a:gd name="connsiteX57" fmla="*/ 19639 w 401877"/>
                  <a:gd name="connsiteY57" fmla="*/ 49459 h 140690"/>
                  <a:gd name="connsiteX58" fmla="*/ 19994 w 401877"/>
                  <a:gd name="connsiteY58" fmla="*/ 49932 h 140690"/>
                  <a:gd name="connsiteX59" fmla="*/ 20319 w 401877"/>
                  <a:gd name="connsiteY59" fmla="*/ 50375 h 140690"/>
                  <a:gd name="connsiteX60" fmla="*/ 20880 w 401877"/>
                  <a:gd name="connsiteY60" fmla="*/ 51143 h 140690"/>
                  <a:gd name="connsiteX61" fmla="*/ 23303 w 401877"/>
                  <a:gd name="connsiteY61" fmla="*/ 54363 h 140690"/>
                  <a:gd name="connsiteX62" fmla="*/ 25725 w 401877"/>
                  <a:gd name="connsiteY62" fmla="*/ 57406 h 140690"/>
                  <a:gd name="connsiteX63" fmla="*/ 26316 w 401877"/>
                  <a:gd name="connsiteY63" fmla="*/ 58174 h 140690"/>
                  <a:gd name="connsiteX64" fmla="*/ 26936 w 401877"/>
                  <a:gd name="connsiteY64" fmla="*/ 58942 h 140690"/>
                  <a:gd name="connsiteX65" fmla="*/ 28207 w 401877"/>
                  <a:gd name="connsiteY65" fmla="*/ 60479 h 140690"/>
                  <a:gd name="connsiteX66" fmla="*/ 30807 w 401877"/>
                  <a:gd name="connsiteY66" fmla="*/ 63522 h 140690"/>
                  <a:gd name="connsiteX67" fmla="*/ 31457 w 401877"/>
                  <a:gd name="connsiteY67" fmla="*/ 64290 h 140690"/>
                  <a:gd name="connsiteX68" fmla="*/ 32107 w 401877"/>
                  <a:gd name="connsiteY68" fmla="*/ 65028 h 140690"/>
                  <a:gd name="connsiteX69" fmla="*/ 33436 w 401877"/>
                  <a:gd name="connsiteY69" fmla="*/ 66506 h 140690"/>
                  <a:gd name="connsiteX70" fmla="*/ 34766 w 401877"/>
                  <a:gd name="connsiteY70" fmla="*/ 67983 h 140690"/>
                  <a:gd name="connsiteX71" fmla="*/ 36125 w 401877"/>
                  <a:gd name="connsiteY71" fmla="*/ 69431 h 140690"/>
                  <a:gd name="connsiteX72" fmla="*/ 37484 w 401877"/>
                  <a:gd name="connsiteY72" fmla="*/ 70878 h 140690"/>
                  <a:gd name="connsiteX73" fmla="*/ 38872 w 401877"/>
                  <a:gd name="connsiteY73" fmla="*/ 72296 h 140690"/>
                  <a:gd name="connsiteX74" fmla="*/ 40261 w 401877"/>
                  <a:gd name="connsiteY74" fmla="*/ 73714 h 140690"/>
                  <a:gd name="connsiteX75" fmla="*/ 41679 w 401877"/>
                  <a:gd name="connsiteY75" fmla="*/ 75132 h 140690"/>
                  <a:gd name="connsiteX76" fmla="*/ 92169 w 401877"/>
                  <a:gd name="connsiteY76" fmla="*/ 113067 h 140690"/>
                  <a:gd name="connsiteX77" fmla="*/ 120768 w 401877"/>
                  <a:gd name="connsiteY77" fmla="*/ 126273 h 140690"/>
                  <a:gd name="connsiteX78" fmla="*/ 135658 w 401877"/>
                  <a:gd name="connsiteY78" fmla="*/ 131325 h 140690"/>
                  <a:gd name="connsiteX79" fmla="*/ 150843 w 401877"/>
                  <a:gd name="connsiteY79" fmla="*/ 135313 h 140690"/>
                  <a:gd name="connsiteX80" fmla="*/ 181776 w 401877"/>
                  <a:gd name="connsiteY80" fmla="*/ 140011 h 140690"/>
                  <a:gd name="connsiteX81" fmla="*/ 197375 w 401877"/>
                  <a:gd name="connsiteY81" fmla="*/ 140690 h 140690"/>
                  <a:gd name="connsiteX82" fmla="*/ 201304 w 401877"/>
                  <a:gd name="connsiteY82" fmla="*/ 140690 h 140690"/>
                  <a:gd name="connsiteX83" fmla="*/ 205204 w 401877"/>
                  <a:gd name="connsiteY83" fmla="*/ 140631 h 140690"/>
                  <a:gd name="connsiteX84" fmla="*/ 206179 w 401877"/>
                  <a:gd name="connsiteY84" fmla="*/ 140631 h 140690"/>
                  <a:gd name="connsiteX85" fmla="*/ 206652 w 401877"/>
                  <a:gd name="connsiteY85" fmla="*/ 140602 h 140690"/>
                  <a:gd name="connsiteX86" fmla="*/ 207124 w 401877"/>
                  <a:gd name="connsiteY86" fmla="*/ 140602 h 140690"/>
                  <a:gd name="connsiteX87" fmla="*/ 209045 w 401877"/>
                  <a:gd name="connsiteY87" fmla="*/ 140483 h 140690"/>
                  <a:gd name="connsiteX88" fmla="*/ 210965 w 401877"/>
                  <a:gd name="connsiteY88" fmla="*/ 140395 h 140690"/>
                  <a:gd name="connsiteX89" fmla="*/ 211970 w 401877"/>
                  <a:gd name="connsiteY89" fmla="*/ 140336 h 140690"/>
                  <a:gd name="connsiteX90" fmla="*/ 212974 w 401877"/>
                  <a:gd name="connsiteY90" fmla="*/ 140277 h 140690"/>
                  <a:gd name="connsiteX91" fmla="*/ 216756 w 401877"/>
                  <a:gd name="connsiteY91" fmla="*/ 140011 h 140690"/>
                  <a:gd name="connsiteX92" fmla="*/ 217849 w 401877"/>
                  <a:gd name="connsiteY92" fmla="*/ 139922 h 140690"/>
                  <a:gd name="connsiteX93" fmla="*/ 218794 w 401877"/>
                  <a:gd name="connsiteY93" fmla="*/ 139834 h 140690"/>
                  <a:gd name="connsiteX94" fmla="*/ 220715 w 401877"/>
                  <a:gd name="connsiteY94" fmla="*/ 139656 h 140690"/>
                  <a:gd name="connsiteX95" fmla="*/ 222635 w 401877"/>
                  <a:gd name="connsiteY95" fmla="*/ 139479 h 140690"/>
                  <a:gd name="connsiteX96" fmla="*/ 224555 w 401877"/>
                  <a:gd name="connsiteY96" fmla="*/ 139243 h 140690"/>
                  <a:gd name="connsiteX97" fmla="*/ 226446 w 401877"/>
                  <a:gd name="connsiteY97" fmla="*/ 139006 h 140690"/>
                  <a:gd name="connsiteX98" fmla="*/ 227421 w 401877"/>
                  <a:gd name="connsiteY98" fmla="*/ 138888 h 140690"/>
                  <a:gd name="connsiteX99" fmla="*/ 227923 w 401877"/>
                  <a:gd name="connsiteY99" fmla="*/ 138829 h 140690"/>
                  <a:gd name="connsiteX100" fmla="*/ 228426 w 401877"/>
                  <a:gd name="connsiteY100" fmla="*/ 138770 h 140690"/>
                  <a:gd name="connsiteX101" fmla="*/ 232237 w 401877"/>
                  <a:gd name="connsiteY101" fmla="*/ 138209 h 140690"/>
                  <a:gd name="connsiteX102" fmla="*/ 233241 w 401877"/>
                  <a:gd name="connsiteY102" fmla="*/ 138061 h 140690"/>
                  <a:gd name="connsiteX103" fmla="*/ 233773 w 401877"/>
                  <a:gd name="connsiteY103" fmla="*/ 137972 h 140690"/>
                  <a:gd name="connsiteX104" fmla="*/ 234246 w 401877"/>
                  <a:gd name="connsiteY104" fmla="*/ 137884 h 140690"/>
                  <a:gd name="connsiteX105" fmla="*/ 236136 w 401877"/>
                  <a:gd name="connsiteY105" fmla="*/ 137559 h 140690"/>
                  <a:gd name="connsiteX106" fmla="*/ 243759 w 401877"/>
                  <a:gd name="connsiteY106" fmla="*/ 136111 h 140690"/>
                  <a:gd name="connsiteX107" fmla="*/ 258826 w 401877"/>
                  <a:gd name="connsiteY107" fmla="*/ 132418 h 140690"/>
                  <a:gd name="connsiteX108" fmla="*/ 273569 w 401877"/>
                  <a:gd name="connsiteY108" fmla="*/ 127691 h 140690"/>
                  <a:gd name="connsiteX109" fmla="*/ 327959 w 401877"/>
                  <a:gd name="connsiteY109" fmla="*/ 98945 h 140690"/>
                  <a:gd name="connsiteX110" fmla="*/ 351446 w 401877"/>
                  <a:gd name="connsiteY110" fmla="*/ 79210 h 140690"/>
                  <a:gd name="connsiteX111" fmla="*/ 371832 w 401877"/>
                  <a:gd name="connsiteY111" fmla="*/ 56402 h 140690"/>
                  <a:gd name="connsiteX112" fmla="*/ 401878 w 401877"/>
                  <a:gd name="connsiteY112" fmla="*/ 3666 h 140690"/>
                  <a:gd name="connsiteX113" fmla="*/ 369586 w 401877"/>
                  <a:gd name="connsiteY113" fmla="*/ 54599 h 140690"/>
                  <a:gd name="connsiteX114" fmla="*/ 348492 w 401877"/>
                  <a:gd name="connsiteY114" fmla="*/ 76048 h 140690"/>
                  <a:gd name="connsiteX115" fmla="*/ 324650 w 401877"/>
                  <a:gd name="connsiteY115" fmla="*/ 94218 h 140690"/>
                  <a:gd name="connsiteX116" fmla="*/ 270791 w 401877"/>
                  <a:gd name="connsiteY116" fmla="*/ 119507 h 140690"/>
                  <a:gd name="connsiteX117" fmla="*/ 256433 w 401877"/>
                  <a:gd name="connsiteY117" fmla="*/ 123378 h 140690"/>
                  <a:gd name="connsiteX118" fmla="*/ 241868 w 401877"/>
                  <a:gd name="connsiteY118" fmla="*/ 126214 h 140690"/>
                  <a:gd name="connsiteX119" fmla="*/ 234541 w 401877"/>
                  <a:gd name="connsiteY119" fmla="*/ 127248 h 140690"/>
                  <a:gd name="connsiteX120" fmla="*/ 232680 w 401877"/>
                  <a:gd name="connsiteY120" fmla="*/ 127484 h 140690"/>
                  <a:gd name="connsiteX121" fmla="*/ 232207 w 401877"/>
                  <a:gd name="connsiteY121" fmla="*/ 127543 h 140690"/>
                  <a:gd name="connsiteX122" fmla="*/ 231794 w 401877"/>
                  <a:gd name="connsiteY122" fmla="*/ 127602 h 140690"/>
                  <a:gd name="connsiteX123" fmla="*/ 230907 w 401877"/>
                  <a:gd name="connsiteY123" fmla="*/ 127691 h 140690"/>
                  <a:gd name="connsiteX124" fmla="*/ 227185 w 401877"/>
                  <a:gd name="connsiteY124" fmla="*/ 128046 h 140690"/>
                  <a:gd name="connsiteX125" fmla="*/ 226771 w 401877"/>
                  <a:gd name="connsiteY125" fmla="*/ 128046 h 140690"/>
                  <a:gd name="connsiteX126" fmla="*/ 226328 w 401877"/>
                  <a:gd name="connsiteY126" fmla="*/ 128134 h 140690"/>
                  <a:gd name="connsiteX127" fmla="*/ 225412 w 401877"/>
                  <a:gd name="connsiteY127" fmla="*/ 128193 h 140690"/>
                  <a:gd name="connsiteX128" fmla="*/ 223551 w 401877"/>
                  <a:gd name="connsiteY128" fmla="*/ 128341 h 140690"/>
                  <a:gd name="connsiteX129" fmla="*/ 221690 w 401877"/>
                  <a:gd name="connsiteY129" fmla="*/ 128459 h 140690"/>
                  <a:gd name="connsiteX130" fmla="*/ 219828 w 401877"/>
                  <a:gd name="connsiteY130" fmla="*/ 128548 h 140690"/>
                  <a:gd name="connsiteX131" fmla="*/ 217967 w 401877"/>
                  <a:gd name="connsiteY131" fmla="*/ 128636 h 140690"/>
                  <a:gd name="connsiteX132" fmla="*/ 217022 w 401877"/>
                  <a:gd name="connsiteY132" fmla="*/ 128696 h 140690"/>
                  <a:gd name="connsiteX133" fmla="*/ 216224 w 401877"/>
                  <a:gd name="connsiteY133" fmla="*/ 128696 h 140690"/>
                  <a:gd name="connsiteX134" fmla="*/ 212413 w 401877"/>
                  <a:gd name="connsiteY134" fmla="*/ 128814 h 140690"/>
                  <a:gd name="connsiteX135" fmla="*/ 211526 w 401877"/>
                  <a:gd name="connsiteY135" fmla="*/ 128814 h 140690"/>
                  <a:gd name="connsiteX136" fmla="*/ 210640 w 401877"/>
                  <a:gd name="connsiteY136" fmla="*/ 128814 h 140690"/>
                  <a:gd name="connsiteX137" fmla="*/ 208779 w 401877"/>
                  <a:gd name="connsiteY137" fmla="*/ 128814 h 140690"/>
                  <a:gd name="connsiteX138" fmla="*/ 206918 w 401877"/>
                  <a:gd name="connsiteY138" fmla="*/ 128814 h 140690"/>
                  <a:gd name="connsiteX139" fmla="*/ 206445 w 401877"/>
                  <a:gd name="connsiteY139" fmla="*/ 128814 h 140690"/>
                  <a:gd name="connsiteX140" fmla="*/ 205972 w 401877"/>
                  <a:gd name="connsiteY140" fmla="*/ 128814 h 140690"/>
                  <a:gd name="connsiteX141" fmla="*/ 205056 w 401877"/>
                  <a:gd name="connsiteY141" fmla="*/ 128814 h 140690"/>
                  <a:gd name="connsiteX142" fmla="*/ 201363 w 401877"/>
                  <a:gd name="connsiteY142" fmla="*/ 128666 h 140690"/>
                  <a:gd name="connsiteX143" fmla="*/ 197700 w 401877"/>
                  <a:gd name="connsiteY143" fmla="*/ 128489 h 140690"/>
                  <a:gd name="connsiteX144" fmla="*/ 183046 w 401877"/>
                  <a:gd name="connsiteY144" fmla="*/ 127130 h 140690"/>
                  <a:gd name="connsiteX145" fmla="*/ 154270 w 401877"/>
                  <a:gd name="connsiteY145" fmla="*/ 121369 h 140690"/>
                  <a:gd name="connsiteX146" fmla="*/ 140296 w 401877"/>
                  <a:gd name="connsiteY146" fmla="*/ 116996 h 140690"/>
                  <a:gd name="connsiteX147" fmla="*/ 126677 w 401877"/>
                  <a:gd name="connsiteY147" fmla="*/ 111649 h 140690"/>
                  <a:gd name="connsiteX148" fmla="*/ 100796 w 401877"/>
                  <a:gd name="connsiteY148" fmla="*/ 98177 h 140690"/>
                  <a:gd name="connsiteX149" fmla="*/ 56214 w 401877"/>
                  <a:gd name="connsiteY149" fmla="*/ 61276 h 140690"/>
                  <a:gd name="connsiteX150" fmla="*/ 55003 w 401877"/>
                  <a:gd name="connsiteY150" fmla="*/ 59947 h 140690"/>
                  <a:gd name="connsiteX151" fmla="*/ 53821 w 401877"/>
                  <a:gd name="connsiteY151" fmla="*/ 58588 h 140690"/>
                  <a:gd name="connsiteX152" fmla="*/ 52640 w 401877"/>
                  <a:gd name="connsiteY152" fmla="*/ 57229 h 140690"/>
                  <a:gd name="connsiteX153" fmla="*/ 51487 w 401877"/>
                  <a:gd name="connsiteY153" fmla="*/ 55840 h 140690"/>
                  <a:gd name="connsiteX154" fmla="*/ 50335 w 401877"/>
                  <a:gd name="connsiteY154" fmla="*/ 54452 h 140690"/>
                  <a:gd name="connsiteX155" fmla="*/ 49183 w 401877"/>
                  <a:gd name="connsiteY155" fmla="*/ 53063 h 140690"/>
                  <a:gd name="connsiteX156" fmla="*/ 48060 w 401877"/>
                  <a:gd name="connsiteY156" fmla="*/ 51675 h 140690"/>
                  <a:gd name="connsiteX157" fmla="*/ 47499 w 401877"/>
                  <a:gd name="connsiteY157" fmla="*/ 50966 h 140690"/>
                  <a:gd name="connsiteX158" fmla="*/ 46938 w 401877"/>
                  <a:gd name="connsiteY158" fmla="*/ 50256 h 140690"/>
                  <a:gd name="connsiteX159" fmla="*/ 44751 w 401877"/>
                  <a:gd name="connsiteY159" fmla="*/ 47420 h 140690"/>
                  <a:gd name="connsiteX160" fmla="*/ 43658 w 401877"/>
                  <a:gd name="connsiteY160" fmla="*/ 45973 h 140690"/>
                  <a:gd name="connsiteX161" fmla="*/ 43126 w 401877"/>
                  <a:gd name="connsiteY161" fmla="*/ 45234 h 140690"/>
                  <a:gd name="connsiteX162" fmla="*/ 42595 w 401877"/>
                  <a:gd name="connsiteY162" fmla="*/ 44495 h 140690"/>
                  <a:gd name="connsiteX163" fmla="*/ 40438 w 401877"/>
                  <a:gd name="connsiteY163" fmla="*/ 41482 h 140690"/>
                  <a:gd name="connsiteX164" fmla="*/ 38429 w 401877"/>
                  <a:gd name="connsiteY164" fmla="*/ 38557 h 140690"/>
                  <a:gd name="connsiteX165" fmla="*/ 37897 w 401877"/>
                  <a:gd name="connsiteY165" fmla="*/ 37789 h 140690"/>
                  <a:gd name="connsiteX166" fmla="*/ 37661 w 401877"/>
                  <a:gd name="connsiteY166" fmla="*/ 37464 h 140690"/>
                  <a:gd name="connsiteX167" fmla="*/ 37484 w 401877"/>
                  <a:gd name="connsiteY167" fmla="*/ 37169 h 140690"/>
                  <a:gd name="connsiteX168" fmla="*/ 36509 w 401877"/>
                  <a:gd name="connsiteY168" fmla="*/ 35662 h 140690"/>
                  <a:gd name="connsiteX169" fmla="*/ 35504 w 401877"/>
                  <a:gd name="connsiteY169" fmla="*/ 34126 h 140690"/>
                  <a:gd name="connsiteX170" fmla="*/ 35002 w 401877"/>
                  <a:gd name="connsiteY170" fmla="*/ 33357 h 140690"/>
                  <a:gd name="connsiteX171" fmla="*/ 34766 w 401877"/>
                  <a:gd name="connsiteY171" fmla="*/ 32973 h 140690"/>
                  <a:gd name="connsiteX172" fmla="*/ 34529 w 401877"/>
                  <a:gd name="connsiteY172" fmla="*/ 32589 h 140690"/>
                  <a:gd name="connsiteX173" fmla="*/ 32579 w 401877"/>
                  <a:gd name="connsiteY173" fmla="*/ 29428 h 140690"/>
                  <a:gd name="connsiteX174" fmla="*/ 31782 w 401877"/>
                  <a:gd name="connsiteY174" fmla="*/ 28069 h 140690"/>
                  <a:gd name="connsiteX175" fmla="*/ 30836 w 401877"/>
                  <a:gd name="connsiteY175" fmla="*/ 26444 h 140690"/>
                  <a:gd name="connsiteX176" fmla="*/ 29891 w 401877"/>
                  <a:gd name="connsiteY176" fmla="*/ 24790 h 140690"/>
                  <a:gd name="connsiteX177" fmla="*/ 29507 w 401877"/>
                  <a:gd name="connsiteY177" fmla="*/ 24081 h 140690"/>
                  <a:gd name="connsiteX178" fmla="*/ 29152 w 401877"/>
                  <a:gd name="connsiteY178" fmla="*/ 23401 h 140690"/>
                  <a:gd name="connsiteX179" fmla="*/ 27350 w 401877"/>
                  <a:gd name="connsiteY179" fmla="*/ 20092 h 140690"/>
                  <a:gd name="connsiteX180" fmla="*/ 25696 w 401877"/>
                  <a:gd name="connsiteY180" fmla="*/ 16902 h 140690"/>
                  <a:gd name="connsiteX181" fmla="*/ 24927 w 401877"/>
                  <a:gd name="connsiteY181" fmla="*/ 15395 h 140690"/>
                  <a:gd name="connsiteX182" fmla="*/ 24839 w 401877"/>
                  <a:gd name="connsiteY182" fmla="*/ 15218 h 140690"/>
                  <a:gd name="connsiteX183" fmla="*/ 24750 w 401877"/>
                  <a:gd name="connsiteY183" fmla="*/ 15011 h 140690"/>
                  <a:gd name="connsiteX184" fmla="*/ 24543 w 401877"/>
                  <a:gd name="connsiteY184" fmla="*/ 14597 h 140690"/>
                  <a:gd name="connsiteX185" fmla="*/ 24130 w 401877"/>
                  <a:gd name="connsiteY185" fmla="*/ 13770 h 14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01877" h="140690">
                    <a:moveTo>
                      <a:pt x="24100" y="13622"/>
                    </a:moveTo>
                    <a:cubicBezTo>
                      <a:pt x="23805" y="13002"/>
                      <a:pt x="23480" y="12381"/>
                      <a:pt x="23155" y="11790"/>
                    </a:cubicBezTo>
                    <a:cubicBezTo>
                      <a:pt x="23066" y="11643"/>
                      <a:pt x="23007" y="11525"/>
                      <a:pt x="22918" y="11377"/>
                    </a:cubicBezTo>
                    <a:cubicBezTo>
                      <a:pt x="22859" y="11259"/>
                      <a:pt x="22771" y="11140"/>
                      <a:pt x="22712" y="11022"/>
                    </a:cubicBezTo>
                    <a:cubicBezTo>
                      <a:pt x="22564" y="10786"/>
                      <a:pt x="22416" y="10550"/>
                      <a:pt x="22269" y="10313"/>
                    </a:cubicBezTo>
                    <a:cubicBezTo>
                      <a:pt x="22121" y="10106"/>
                      <a:pt x="21944" y="9811"/>
                      <a:pt x="21766" y="9545"/>
                    </a:cubicBezTo>
                    <a:cubicBezTo>
                      <a:pt x="21589" y="9279"/>
                      <a:pt x="21412" y="9013"/>
                      <a:pt x="21234" y="8747"/>
                    </a:cubicBezTo>
                    <a:cubicBezTo>
                      <a:pt x="20880" y="8216"/>
                      <a:pt x="20496" y="7713"/>
                      <a:pt x="20112" y="7211"/>
                    </a:cubicBezTo>
                    <a:cubicBezTo>
                      <a:pt x="20023" y="7093"/>
                      <a:pt x="19905" y="6975"/>
                      <a:pt x="19816" y="6857"/>
                    </a:cubicBezTo>
                    <a:cubicBezTo>
                      <a:pt x="19816" y="6827"/>
                      <a:pt x="19757" y="6797"/>
                      <a:pt x="19757" y="6797"/>
                    </a:cubicBezTo>
                    <a:lnTo>
                      <a:pt x="19698" y="6738"/>
                    </a:lnTo>
                    <a:lnTo>
                      <a:pt x="19580" y="6620"/>
                    </a:lnTo>
                    <a:cubicBezTo>
                      <a:pt x="19403" y="6443"/>
                      <a:pt x="19255" y="6325"/>
                      <a:pt x="19048" y="6059"/>
                    </a:cubicBezTo>
                    <a:cubicBezTo>
                      <a:pt x="18664" y="5586"/>
                      <a:pt x="18251" y="5173"/>
                      <a:pt x="17837" y="4759"/>
                    </a:cubicBezTo>
                    <a:cubicBezTo>
                      <a:pt x="17039" y="3961"/>
                      <a:pt x="16182" y="3193"/>
                      <a:pt x="15326" y="2573"/>
                    </a:cubicBezTo>
                    <a:cubicBezTo>
                      <a:pt x="15148" y="2484"/>
                      <a:pt x="14942" y="2366"/>
                      <a:pt x="14764" y="2277"/>
                    </a:cubicBezTo>
                    <a:cubicBezTo>
                      <a:pt x="14676" y="2218"/>
                      <a:pt x="14558" y="2189"/>
                      <a:pt x="14469" y="2130"/>
                    </a:cubicBezTo>
                    <a:cubicBezTo>
                      <a:pt x="14351" y="2070"/>
                      <a:pt x="14262" y="1982"/>
                      <a:pt x="14144" y="1923"/>
                    </a:cubicBezTo>
                    <a:cubicBezTo>
                      <a:pt x="13730" y="1657"/>
                      <a:pt x="13287" y="1420"/>
                      <a:pt x="12874" y="1184"/>
                    </a:cubicBezTo>
                    <a:cubicBezTo>
                      <a:pt x="12017" y="741"/>
                      <a:pt x="11160" y="446"/>
                      <a:pt x="10303" y="239"/>
                    </a:cubicBezTo>
                    <a:cubicBezTo>
                      <a:pt x="8619" y="-145"/>
                      <a:pt x="6935" y="-86"/>
                      <a:pt x="5428" y="564"/>
                    </a:cubicBezTo>
                    <a:cubicBezTo>
                      <a:pt x="3922" y="1214"/>
                      <a:pt x="2681" y="2336"/>
                      <a:pt x="1765" y="3814"/>
                    </a:cubicBezTo>
                    <a:cubicBezTo>
                      <a:pt x="1322" y="4552"/>
                      <a:pt x="938" y="5379"/>
                      <a:pt x="642" y="6295"/>
                    </a:cubicBezTo>
                    <a:cubicBezTo>
                      <a:pt x="495" y="6738"/>
                      <a:pt x="377" y="7211"/>
                      <a:pt x="258" y="7713"/>
                    </a:cubicBezTo>
                    <a:cubicBezTo>
                      <a:pt x="258" y="7832"/>
                      <a:pt x="199" y="7950"/>
                      <a:pt x="170" y="8097"/>
                    </a:cubicBezTo>
                    <a:cubicBezTo>
                      <a:pt x="170" y="8245"/>
                      <a:pt x="170" y="8393"/>
                      <a:pt x="140" y="8541"/>
                    </a:cubicBezTo>
                    <a:cubicBezTo>
                      <a:pt x="140" y="8836"/>
                      <a:pt x="140" y="9161"/>
                      <a:pt x="111" y="9486"/>
                    </a:cubicBezTo>
                    <a:cubicBezTo>
                      <a:pt x="-8" y="10520"/>
                      <a:pt x="-37" y="11584"/>
                      <a:pt x="52" y="12736"/>
                    </a:cubicBezTo>
                    <a:cubicBezTo>
                      <a:pt x="81" y="13297"/>
                      <a:pt x="140" y="13888"/>
                      <a:pt x="229" y="14479"/>
                    </a:cubicBezTo>
                    <a:cubicBezTo>
                      <a:pt x="229" y="14745"/>
                      <a:pt x="347" y="15129"/>
                      <a:pt x="436" y="15513"/>
                    </a:cubicBezTo>
                    <a:cubicBezTo>
                      <a:pt x="465" y="15690"/>
                      <a:pt x="524" y="15867"/>
                      <a:pt x="554" y="16045"/>
                    </a:cubicBezTo>
                    <a:cubicBezTo>
                      <a:pt x="583" y="16192"/>
                      <a:pt x="613" y="16340"/>
                      <a:pt x="642" y="16488"/>
                    </a:cubicBezTo>
                    <a:cubicBezTo>
                      <a:pt x="790" y="17079"/>
                      <a:pt x="938" y="17699"/>
                      <a:pt x="1115" y="18320"/>
                    </a:cubicBezTo>
                    <a:cubicBezTo>
                      <a:pt x="1204" y="18615"/>
                      <a:pt x="1292" y="18940"/>
                      <a:pt x="1411" y="19235"/>
                    </a:cubicBezTo>
                    <a:cubicBezTo>
                      <a:pt x="1529" y="19560"/>
                      <a:pt x="1617" y="19826"/>
                      <a:pt x="1765" y="20210"/>
                    </a:cubicBezTo>
                    <a:cubicBezTo>
                      <a:pt x="1913" y="20565"/>
                      <a:pt x="2060" y="20919"/>
                      <a:pt x="2208" y="21304"/>
                    </a:cubicBezTo>
                    <a:cubicBezTo>
                      <a:pt x="2297" y="21481"/>
                      <a:pt x="2356" y="21658"/>
                      <a:pt x="2445" y="21835"/>
                    </a:cubicBezTo>
                    <a:cubicBezTo>
                      <a:pt x="2504" y="21983"/>
                      <a:pt x="2592" y="22160"/>
                      <a:pt x="2681" y="22308"/>
                    </a:cubicBezTo>
                    <a:cubicBezTo>
                      <a:pt x="2976" y="22928"/>
                      <a:pt x="3272" y="23549"/>
                      <a:pt x="3626" y="24169"/>
                    </a:cubicBezTo>
                    <a:lnTo>
                      <a:pt x="4099" y="25026"/>
                    </a:lnTo>
                    <a:lnTo>
                      <a:pt x="4335" y="25440"/>
                    </a:lnTo>
                    <a:lnTo>
                      <a:pt x="4454" y="25676"/>
                    </a:lnTo>
                    <a:lnTo>
                      <a:pt x="4572" y="25912"/>
                    </a:lnTo>
                    <a:lnTo>
                      <a:pt x="5606" y="27744"/>
                    </a:lnTo>
                    <a:lnTo>
                      <a:pt x="7615" y="31201"/>
                    </a:lnTo>
                    <a:lnTo>
                      <a:pt x="9594" y="34451"/>
                    </a:lnTo>
                    <a:lnTo>
                      <a:pt x="9860" y="34923"/>
                    </a:lnTo>
                    <a:lnTo>
                      <a:pt x="10156" y="35426"/>
                    </a:lnTo>
                    <a:cubicBezTo>
                      <a:pt x="10362" y="35751"/>
                      <a:pt x="10540" y="36046"/>
                      <a:pt x="10746" y="36341"/>
                    </a:cubicBezTo>
                    <a:lnTo>
                      <a:pt x="11780" y="37937"/>
                    </a:lnTo>
                    <a:lnTo>
                      <a:pt x="12814" y="39562"/>
                    </a:lnTo>
                    <a:cubicBezTo>
                      <a:pt x="13169" y="40123"/>
                      <a:pt x="13583" y="40743"/>
                      <a:pt x="14026" y="41393"/>
                    </a:cubicBezTo>
                    <a:lnTo>
                      <a:pt x="16212" y="44614"/>
                    </a:lnTo>
                    <a:lnTo>
                      <a:pt x="16478" y="45027"/>
                    </a:lnTo>
                    <a:lnTo>
                      <a:pt x="16773" y="45441"/>
                    </a:lnTo>
                    <a:lnTo>
                      <a:pt x="17335" y="46239"/>
                    </a:lnTo>
                    <a:lnTo>
                      <a:pt x="18487" y="47834"/>
                    </a:lnTo>
                    <a:lnTo>
                      <a:pt x="19639" y="49459"/>
                    </a:lnTo>
                    <a:cubicBezTo>
                      <a:pt x="19757" y="49636"/>
                      <a:pt x="19875" y="49784"/>
                      <a:pt x="19994" y="49932"/>
                    </a:cubicBezTo>
                    <a:lnTo>
                      <a:pt x="20319" y="50375"/>
                    </a:lnTo>
                    <a:lnTo>
                      <a:pt x="20880" y="51143"/>
                    </a:lnTo>
                    <a:lnTo>
                      <a:pt x="23303" y="54363"/>
                    </a:lnTo>
                    <a:lnTo>
                      <a:pt x="25725" y="57406"/>
                    </a:lnTo>
                    <a:lnTo>
                      <a:pt x="26316" y="58174"/>
                    </a:lnTo>
                    <a:cubicBezTo>
                      <a:pt x="26523" y="58440"/>
                      <a:pt x="26730" y="58677"/>
                      <a:pt x="26936" y="58942"/>
                    </a:cubicBezTo>
                    <a:lnTo>
                      <a:pt x="28207" y="60479"/>
                    </a:lnTo>
                    <a:cubicBezTo>
                      <a:pt x="29034" y="61513"/>
                      <a:pt x="29920" y="62517"/>
                      <a:pt x="30807" y="63522"/>
                    </a:cubicBezTo>
                    <a:lnTo>
                      <a:pt x="31457" y="64290"/>
                    </a:lnTo>
                    <a:cubicBezTo>
                      <a:pt x="31663" y="64556"/>
                      <a:pt x="31900" y="64792"/>
                      <a:pt x="32107" y="65028"/>
                    </a:cubicBezTo>
                    <a:lnTo>
                      <a:pt x="33436" y="66506"/>
                    </a:lnTo>
                    <a:cubicBezTo>
                      <a:pt x="33879" y="67008"/>
                      <a:pt x="34322" y="67510"/>
                      <a:pt x="34766" y="67983"/>
                    </a:cubicBezTo>
                    <a:lnTo>
                      <a:pt x="36125" y="69431"/>
                    </a:lnTo>
                    <a:lnTo>
                      <a:pt x="37484" y="70878"/>
                    </a:lnTo>
                    <a:lnTo>
                      <a:pt x="38872" y="72296"/>
                    </a:lnTo>
                    <a:lnTo>
                      <a:pt x="40261" y="73714"/>
                    </a:lnTo>
                    <a:lnTo>
                      <a:pt x="41679" y="75132"/>
                    </a:lnTo>
                    <a:cubicBezTo>
                      <a:pt x="56658" y="90111"/>
                      <a:pt x="73704" y="102933"/>
                      <a:pt x="92169" y="113067"/>
                    </a:cubicBezTo>
                    <a:cubicBezTo>
                      <a:pt x="101387" y="118148"/>
                      <a:pt x="110959" y="122550"/>
                      <a:pt x="120768" y="126273"/>
                    </a:cubicBezTo>
                    <a:cubicBezTo>
                      <a:pt x="125672" y="128134"/>
                      <a:pt x="130635" y="129818"/>
                      <a:pt x="135658" y="131325"/>
                    </a:cubicBezTo>
                    <a:cubicBezTo>
                      <a:pt x="140680" y="132832"/>
                      <a:pt x="145732" y="134161"/>
                      <a:pt x="150843" y="135313"/>
                    </a:cubicBezTo>
                    <a:cubicBezTo>
                      <a:pt x="161036" y="137618"/>
                      <a:pt x="171376" y="139184"/>
                      <a:pt x="181776" y="140011"/>
                    </a:cubicBezTo>
                    <a:cubicBezTo>
                      <a:pt x="186976" y="140424"/>
                      <a:pt x="192175" y="140661"/>
                      <a:pt x="197375" y="140690"/>
                    </a:cubicBezTo>
                    <a:cubicBezTo>
                      <a:pt x="198675" y="140690"/>
                      <a:pt x="199975" y="140690"/>
                      <a:pt x="201304" y="140690"/>
                    </a:cubicBezTo>
                    <a:cubicBezTo>
                      <a:pt x="202604" y="140690"/>
                      <a:pt x="203904" y="140661"/>
                      <a:pt x="205204" y="140631"/>
                    </a:cubicBezTo>
                    <a:lnTo>
                      <a:pt x="206179" y="140631"/>
                    </a:lnTo>
                    <a:cubicBezTo>
                      <a:pt x="206179" y="140631"/>
                      <a:pt x="206652" y="140602"/>
                      <a:pt x="206652" y="140602"/>
                    </a:cubicBezTo>
                    <a:lnTo>
                      <a:pt x="207124" y="140602"/>
                    </a:lnTo>
                    <a:cubicBezTo>
                      <a:pt x="207124" y="140602"/>
                      <a:pt x="209045" y="140483"/>
                      <a:pt x="209045" y="140483"/>
                    </a:cubicBezTo>
                    <a:lnTo>
                      <a:pt x="210965" y="140395"/>
                    </a:lnTo>
                    <a:cubicBezTo>
                      <a:pt x="211290" y="140395"/>
                      <a:pt x="211645" y="140395"/>
                      <a:pt x="211970" y="140336"/>
                    </a:cubicBezTo>
                    <a:lnTo>
                      <a:pt x="212974" y="140277"/>
                    </a:lnTo>
                    <a:lnTo>
                      <a:pt x="216756" y="140011"/>
                    </a:lnTo>
                    <a:lnTo>
                      <a:pt x="217849" y="139922"/>
                    </a:lnTo>
                    <a:lnTo>
                      <a:pt x="218794" y="139834"/>
                    </a:lnTo>
                    <a:lnTo>
                      <a:pt x="220715" y="139656"/>
                    </a:lnTo>
                    <a:lnTo>
                      <a:pt x="222635" y="139479"/>
                    </a:lnTo>
                    <a:cubicBezTo>
                      <a:pt x="223285" y="139420"/>
                      <a:pt x="223905" y="139331"/>
                      <a:pt x="224555" y="139243"/>
                    </a:cubicBezTo>
                    <a:lnTo>
                      <a:pt x="226446" y="139006"/>
                    </a:lnTo>
                    <a:lnTo>
                      <a:pt x="227421" y="138888"/>
                    </a:lnTo>
                    <a:cubicBezTo>
                      <a:pt x="227598" y="138888"/>
                      <a:pt x="227746" y="138859"/>
                      <a:pt x="227923" y="138829"/>
                    </a:cubicBezTo>
                    <a:lnTo>
                      <a:pt x="228426" y="138770"/>
                    </a:lnTo>
                    <a:lnTo>
                      <a:pt x="232237" y="138209"/>
                    </a:lnTo>
                    <a:lnTo>
                      <a:pt x="233241" y="138061"/>
                    </a:lnTo>
                    <a:cubicBezTo>
                      <a:pt x="233419" y="138061"/>
                      <a:pt x="233596" y="138002"/>
                      <a:pt x="233773" y="137972"/>
                    </a:cubicBezTo>
                    <a:lnTo>
                      <a:pt x="234246" y="137884"/>
                    </a:lnTo>
                    <a:lnTo>
                      <a:pt x="236136" y="137559"/>
                    </a:lnTo>
                    <a:cubicBezTo>
                      <a:pt x="238677" y="137116"/>
                      <a:pt x="241248" y="136643"/>
                      <a:pt x="243759" y="136111"/>
                    </a:cubicBezTo>
                    <a:cubicBezTo>
                      <a:pt x="248840" y="135047"/>
                      <a:pt x="253863" y="133807"/>
                      <a:pt x="258826" y="132418"/>
                    </a:cubicBezTo>
                    <a:cubicBezTo>
                      <a:pt x="263790" y="131000"/>
                      <a:pt x="268723" y="129434"/>
                      <a:pt x="273569" y="127691"/>
                    </a:cubicBezTo>
                    <a:cubicBezTo>
                      <a:pt x="292979" y="120689"/>
                      <a:pt x="311355" y="110969"/>
                      <a:pt x="327959" y="98945"/>
                    </a:cubicBezTo>
                    <a:cubicBezTo>
                      <a:pt x="336261" y="92918"/>
                      <a:pt x="344119" y="86330"/>
                      <a:pt x="351446" y="79210"/>
                    </a:cubicBezTo>
                    <a:cubicBezTo>
                      <a:pt x="358773" y="72089"/>
                      <a:pt x="365598" y="64467"/>
                      <a:pt x="371832" y="56402"/>
                    </a:cubicBezTo>
                    <a:cubicBezTo>
                      <a:pt x="384299" y="40300"/>
                      <a:pt x="394433" y="22456"/>
                      <a:pt x="401878" y="3666"/>
                    </a:cubicBezTo>
                    <a:cubicBezTo>
                      <a:pt x="393546" y="22101"/>
                      <a:pt x="382644" y="39296"/>
                      <a:pt x="369586" y="54599"/>
                    </a:cubicBezTo>
                    <a:cubicBezTo>
                      <a:pt x="363057" y="62251"/>
                      <a:pt x="356026" y="69431"/>
                      <a:pt x="348492" y="76048"/>
                    </a:cubicBezTo>
                    <a:cubicBezTo>
                      <a:pt x="340988" y="82666"/>
                      <a:pt x="333011" y="88752"/>
                      <a:pt x="324650" y="94218"/>
                    </a:cubicBezTo>
                    <a:cubicBezTo>
                      <a:pt x="307958" y="105149"/>
                      <a:pt x="289759" y="113687"/>
                      <a:pt x="270791" y="119507"/>
                    </a:cubicBezTo>
                    <a:cubicBezTo>
                      <a:pt x="266064" y="120955"/>
                      <a:pt x="261278" y="122255"/>
                      <a:pt x="256433" y="123378"/>
                    </a:cubicBezTo>
                    <a:cubicBezTo>
                      <a:pt x="251618" y="124500"/>
                      <a:pt x="246743" y="125446"/>
                      <a:pt x="241868" y="126214"/>
                    </a:cubicBezTo>
                    <a:cubicBezTo>
                      <a:pt x="239416" y="126598"/>
                      <a:pt x="236993" y="126952"/>
                      <a:pt x="234541" y="127248"/>
                    </a:cubicBezTo>
                    <a:lnTo>
                      <a:pt x="232680" y="127484"/>
                    </a:lnTo>
                    <a:lnTo>
                      <a:pt x="232207" y="127543"/>
                    </a:lnTo>
                    <a:cubicBezTo>
                      <a:pt x="232207" y="127543"/>
                      <a:pt x="231941" y="127573"/>
                      <a:pt x="231794" y="127602"/>
                    </a:cubicBezTo>
                    <a:lnTo>
                      <a:pt x="230907" y="127691"/>
                    </a:lnTo>
                    <a:lnTo>
                      <a:pt x="227185" y="128046"/>
                    </a:lnTo>
                    <a:lnTo>
                      <a:pt x="226771" y="128046"/>
                    </a:lnTo>
                    <a:cubicBezTo>
                      <a:pt x="226771" y="128046"/>
                      <a:pt x="226476" y="128105"/>
                      <a:pt x="226328" y="128134"/>
                    </a:cubicBezTo>
                    <a:lnTo>
                      <a:pt x="225412" y="128193"/>
                    </a:lnTo>
                    <a:lnTo>
                      <a:pt x="223551" y="128341"/>
                    </a:lnTo>
                    <a:cubicBezTo>
                      <a:pt x="222930" y="128370"/>
                      <a:pt x="222310" y="128430"/>
                      <a:pt x="221690" y="128459"/>
                    </a:cubicBezTo>
                    <a:lnTo>
                      <a:pt x="219828" y="128548"/>
                    </a:lnTo>
                    <a:lnTo>
                      <a:pt x="217967" y="128636"/>
                    </a:lnTo>
                    <a:lnTo>
                      <a:pt x="217022" y="128696"/>
                    </a:lnTo>
                    <a:lnTo>
                      <a:pt x="216224" y="128696"/>
                    </a:lnTo>
                    <a:cubicBezTo>
                      <a:pt x="216224" y="128696"/>
                      <a:pt x="212413" y="128814"/>
                      <a:pt x="212413" y="128814"/>
                    </a:cubicBezTo>
                    <a:lnTo>
                      <a:pt x="211526" y="128814"/>
                    </a:lnTo>
                    <a:cubicBezTo>
                      <a:pt x="211231" y="128814"/>
                      <a:pt x="210936" y="128814"/>
                      <a:pt x="210640" y="128814"/>
                    </a:cubicBezTo>
                    <a:lnTo>
                      <a:pt x="208779" y="128814"/>
                    </a:lnTo>
                    <a:cubicBezTo>
                      <a:pt x="208779" y="128814"/>
                      <a:pt x="206918" y="128814"/>
                      <a:pt x="206918" y="128814"/>
                    </a:cubicBezTo>
                    <a:lnTo>
                      <a:pt x="206445" y="128814"/>
                    </a:lnTo>
                    <a:cubicBezTo>
                      <a:pt x="206445" y="128814"/>
                      <a:pt x="205972" y="128814"/>
                      <a:pt x="205972" y="128814"/>
                    </a:cubicBezTo>
                    <a:lnTo>
                      <a:pt x="205056" y="128814"/>
                    </a:lnTo>
                    <a:cubicBezTo>
                      <a:pt x="203815" y="128755"/>
                      <a:pt x="202604" y="128725"/>
                      <a:pt x="201363" y="128666"/>
                    </a:cubicBezTo>
                    <a:cubicBezTo>
                      <a:pt x="200152" y="128607"/>
                      <a:pt x="198911" y="128577"/>
                      <a:pt x="197700" y="128489"/>
                    </a:cubicBezTo>
                    <a:cubicBezTo>
                      <a:pt x="192796" y="128223"/>
                      <a:pt x="187891" y="127750"/>
                      <a:pt x="183046" y="127130"/>
                    </a:cubicBezTo>
                    <a:cubicBezTo>
                      <a:pt x="173326" y="125889"/>
                      <a:pt x="163695" y="123939"/>
                      <a:pt x="154270" y="121369"/>
                    </a:cubicBezTo>
                    <a:cubicBezTo>
                      <a:pt x="149543" y="120069"/>
                      <a:pt x="144905" y="118591"/>
                      <a:pt x="140296" y="116996"/>
                    </a:cubicBezTo>
                    <a:cubicBezTo>
                      <a:pt x="135687" y="115371"/>
                      <a:pt x="131167" y="113599"/>
                      <a:pt x="126677" y="111649"/>
                    </a:cubicBezTo>
                    <a:cubicBezTo>
                      <a:pt x="117725" y="107778"/>
                      <a:pt x="109098" y="103258"/>
                      <a:pt x="100796" y="98177"/>
                    </a:cubicBezTo>
                    <a:cubicBezTo>
                      <a:pt x="84222" y="88043"/>
                      <a:pt x="69184" y="75546"/>
                      <a:pt x="56214" y="61276"/>
                    </a:cubicBezTo>
                    <a:lnTo>
                      <a:pt x="55003" y="59947"/>
                    </a:lnTo>
                    <a:lnTo>
                      <a:pt x="53821" y="58588"/>
                    </a:lnTo>
                    <a:lnTo>
                      <a:pt x="52640" y="57229"/>
                    </a:lnTo>
                    <a:lnTo>
                      <a:pt x="51487" y="55840"/>
                    </a:lnTo>
                    <a:lnTo>
                      <a:pt x="50335" y="54452"/>
                    </a:lnTo>
                    <a:cubicBezTo>
                      <a:pt x="49951" y="53979"/>
                      <a:pt x="49567" y="53506"/>
                      <a:pt x="49183" y="53063"/>
                    </a:cubicBezTo>
                    <a:lnTo>
                      <a:pt x="48060" y="51675"/>
                    </a:lnTo>
                    <a:cubicBezTo>
                      <a:pt x="47883" y="51438"/>
                      <a:pt x="47676" y="51202"/>
                      <a:pt x="47499" y="50966"/>
                    </a:cubicBezTo>
                    <a:lnTo>
                      <a:pt x="46938" y="50256"/>
                    </a:lnTo>
                    <a:cubicBezTo>
                      <a:pt x="46199" y="49311"/>
                      <a:pt x="45460" y="48395"/>
                      <a:pt x="44751" y="47420"/>
                    </a:cubicBezTo>
                    <a:lnTo>
                      <a:pt x="43658" y="45973"/>
                    </a:lnTo>
                    <a:cubicBezTo>
                      <a:pt x="43481" y="45736"/>
                      <a:pt x="43304" y="45500"/>
                      <a:pt x="43126" y="45234"/>
                    </a:cubicBezTo>
                    <a:lnTo>
                      <a:pt x="42595" y="44495"/>
                    </a:lnTo>
                    <a:lnTo>
                      <a:pt x="40438" y="41482"/>
                    </a:lnTo>
                    <a:lnTo>
                      <a:pt x="38429" y="38557"/>
                    </a:lnTo>
                    <a:lnTo>
                      <a:pt x="37897" y="37789"/>
                    </a:lnTo>
                    <a:lnTo>
                      <a:pt x="37661" y="37464"/>
                    </a:lnTo>
                    <a:cubicBezTo>
                      <a:pt x="37661" y="37464"/>
                      <a:pt x="37543" y="37287"/>
                      <a:pt x="37484" y="37169"/>
                    </a:cubicBezTo>
                    <a:lnTo>
                      <a:pt x="36509" y="35662"/>
                    </a:lnTo>
                    <a:lnTo>
                      <a:pt x="35504" y="34126"/>
                    </a:lnTo>
                    <a:lnTo>
                      <a:pt x="35002" y="33357"/>
                    </a:lnTo>
                    <a:lnTo>
                      <a:pt x="34766" y="32973"/>
                    </a:lnTo>
                    <a:lnTo>
                      <a:pt x="34529" y="32589"/>
                    </a:lnTo>
                    <a:lnTo>
                      <a:pt x="32579" y="29428"/>
                    </a:lnTo>
                    <a:cubicBezTo>
                      <a:pt x="32343" y="29014"/>
                      <a:pt x="32077" y="28571"/>
                      <a:pt x="31782" y="28069"/>
                    </a:cubicBezTo>
                    <a:lnTo>
                      <a:pt x="30836" y="26444"/>
                    </a:lnTo>
                    <a:lnTo>
                      <a:pt x="29891" y="24790"/>
                    </a:lnTo>
                    <a:lnTo>
                      <a:pt x="29507" y="24081"/>
                    </a:lnTo>
                    <a:lnTo>
                      <a:pt x="29152" y="23401"/>
                    </a:lnTo>
                    <a:lnTo>
                      <a:pt x="27350" y="20092"/>
                    </a:lnTo>
                    <a:lnTo>
                      <a:pt x="25696" y="16902"/>
                    </a:lnTo>
                    <a:lnTo>
                      <a:pt x="24927" y="15395"/>
                    </a:lnTo>
                    <a:lnTo>
                      <a:pt x="24839" y="15218"/>
                    </a:lnTo>
                    <a:cubicBezTo>
                      <a:pt x="24839" y="15218"/>
                      <a:pt x="24780" y="15099"/>
                      <a:pt x="24750" y="15011"/>
                    </a:cubicBezTo>
                    <a:lnTo>
                      <a:pt x="24543" y="14597"/>
                    </a:lnTo>
                    <a:lnTo>
                      <a:pt x="24130" y="13770"/>
                    </a:lnTo>
                    <a:close/>
                  </a:path>
                </a:pathLst>
              </a:custGeom>
              <a:solidFill>
                <a:srgbClr val="9D1D96"/>
              </a:solidFill>
              <a:ln w="2951"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8" name="Freeform: Shape 37">
                <a:extLst>
                  <a:ext uri="{FF2B5EF4-FFF2-40B4-BE49-F238E27FC236}">
                    <a16:creationId xmlns:a16="http://schemas.microsoft.com/office/drawing/2014/main" id="{7F1F4F0A-9109-17B9-532C-0E69A36725AE}"/>
                  </a:ext>
                </a:extLst>
              </p:cNvPr>
              <p:cNvSpPr/>
              <p:nvPr/>
            </p:nvSpPr>
            <p:spPr>
              <a:xfrm>
                <a:off x="3820208" y="1246542"/>
                <a:ext cx="1605875" cy="887911"/>
              </a:xfrm>
              <a:custGeom>
                <a:avLst/>
                <a:gdLst>
                  <a:gd name="connsiteX0" fmla="*/ 431990 w 459968"/>
                  <a:gd name="connsiteY0" fmla="*/ 231743 h 254323"/>
                  <a:gd name="connsiteX1" fmla="*/ 432315 w 459968"/>
                  <a:gd name="connsiteY1" fmla="*/ 234195 h 254323"/>
                  <a:gd name="connsiteX2" fmla="*/ 432404 w 459968"/>
                  <a:gd name="connsiteY2" fmla="*/ 234756 h 254323"/>
                  <a:gd name="connsiteX3" fmla="*/ 432493 w 459968"/>
                  <a:gd name="connsiteY3" fmla="*/ 235259 h 254323"/>
                  <a:gd name="connsiteX4" fmla="*/ 432699 w 459968"/>
                  <a:gd name="connsiteY4" fmla="*/ 236234 h 254323"/>
                  <a:gd name="connsiteX5" fmla="*/ 432936 w 459968"/>
                  <a:gd name="connsiteY5" fmla="*/ 237327 h 254323"/>
                  <a:gd name="connsiteX6" fmla="*/ 433231 w 459968"/>
                  <a:gd name="connsiteY6" fmla="*/ 238479 h 254323"/>
                  <a:gd name="connsiteX7" fmla="*/ 433881 w 459968"/>
                  <a:gd name="connsiteY7" fmla="*/ 240665 h 254323"/>
                  <a:gd name="connsiteX8" fmla="*/ 434058 w 459968"/>
                  <a:gd name="connsiteY8" fmla="*/ 241197 h 254323"/>
                  <a:gd name="connsiteX9" fmla="*/ 434088 w 459968"/>
                  <a:gd name="connsiteY9" fmla="*/ 241315 h 254323"/>
                  <a:gd name="connsiteX10" fmla="*/ 434088 w 459968"/>
                  <a:gd name="connsiteY10" fmla="*/ 241404 h 254323"/>
                  <a:gd name="connsiteX11" fmla="*/ 434206 w 459968"/>
                  <a:gd name="connsiteY11" fmla="*/ 241611 h 254323"/>
                  <a:gd name="connsiteX12" fmla="*/ 434590 w 459968"/>
                  <a:gd name="connsiteY12" fmla="*/ 242467 h 254323"/>
                  <a:gd name="connsiteX13" fmla="*/ 435417 w 459968"/>
                  <a:gd name="connsiteY13" fmla="*/ 244447 h 254323"/>
                  <a:gd name="connsiteX14" fmla="*/ 437367 w 459968"/>
                  <a:gd name="connsiteY14" fmla="*/ 247962 h 254323"/>
                  <a:gd name="connsiteX15" fmla="*/ 437870 w 459968"/>
                  <a:gd name="connsiteY15" fmla="*/ 248524 h 254323"/>
                  <a:gd name="connsiteX16" fmla="*/ 438135 w 459968"/>
                  <a:gd name="connsiteY16" fmla="*/ 248819 h 254323"/>
                  <a:gd name="connsiteX17" fmla="*/ 438401 w 459968"/>
                  <a:gd name="connsiteY17" fmla="*/ 249174 h 254323"/>
                  <a:gd name="connsiteX18" fmla="*/ 439554 w 459968"/>
                  <a:gd name="connsiteY18" fmla="*/ 250533 h 254323"/>
                  <a:gd name="connsiteX19" fmla="*/ 442065 w 459968"/>
                  <a:gd name="connsiteY19" fmla="*/ 252660 h 254323"/>
                  <a:gd name="connsiteX20" fmla="*/ 447737 w 459968"/>
                  <a:gd name="connsiteY20" fmla="*/ 254314 h 254323"/>
                  <a:gd name="connsiteX21" fmla="*/ 453232 w 459968"/>
                  <a:gd name="connsiteY21" fmla="*/ 252128 h 254323"/>
                  <a:gd name="connsiteX22" fmla="*/ 455537 w 459968"/>
                  <a:gd name="connsiteY22" fmla="*/ 249765 h 254323"/>
                  <a:gd name="connsiteX23" fmla="*/ 456541 w 459968"/>
                  <a:gd name="connsiteY23" fmla="*/ 248317 h 254323"/>
                  <a:gd name="connsiteX24" fmla="*/ 456778 w 459968"/>
                  <a:gd name="connsiteY24" fmla="*/ 247933 h 254323"/>
                  <a:gd name="connsiteX25" fmla="*/ 457014 w 459968"/>
                  <a:gd name="connsiteY25" fmla="*/ 247431 h 254323"/>
                  <a:gd name="connsiteX26" fmla="*/ 457428 w 459968"/>
                  <a:gd name="connsiteY26" fmla="*/ 246397 h 254323"/>
                  <a:gd name="connsiteX27" fmla="*/ 458846 w 459968"/>
                  <a:gd name="connsiteY27" fmla="*/ 242733 h 254323"/>
                  <a:gd name="connsiteX28" fmla="*/ 459377 w 459968"/>
                  <a:gd name="connsiteY28" fmla="*/ 240695 h 254323"/>
                  <a:gd name="connsiteX29" fmla="*/ 459555 w 459968"/>
                  <a:gd name="connsiteY29" fmla="*/ 239454 h 254323"/>
                  <a:gd name="connsiteX30" fmla="*/ 459614 w 459968"/>
                  <a:gd name="connsiteY30" fmla="*/ 238774 h 254323"/>
                  <a:gd name="connsiteX31" fmla="*/ 459702 w 459968"/>
                  <a:gd name="connsiteY31" fmla="*/ 238213 h 254323"/>
                  <a:gd name="connsiteX32" fmla="*/ 459909 w 459968"/>
                  <a:gd name="connsiteY32" fmla="*/ 235968 h 254323"/>
                  <a:gd name="connsiteX33" fmla="*/ 459968 w 459968"/>
                  <a:gd name="connsiteY33" fmla="*/ 234815 h 254323"/>
                  <a:gd name="connsiteX34" fmla="*/ 459968 w 459968"/>
                  <a:gd name="connsiteY34" fmla="*/ 233575 h 254323"/>
                  <a:gd name="connsiteX35" fmla="*/ 459909 w 459968"/>
                  <a:gd name="connsiteY35" fmla="*/ 232156 h 254323"/>
                  <a:gd name="connsiteX36" fmla="*/ 459850 w 459968"/>
                  <a:gd name="connsiteY36" fmla="*/ 231447 h 254323"/>
                  <a:gd name="connsiteX37" fmla="*/ 459791 w 459968"/>
                  <a:gd name="connsiteY37" fmla="*/ 230797 h 254323"/>
                  <a:gd name="connsiteX38" fmla="*/ 459496 w 459968"/>
                  <a:gd name="connsiteY38" fmla="*/ 228316 h 254323"/>
                  <a:gd name="connsiteX39" fmla="*/ 459318 w 459968"/>
                  <a:gd name="connsiteY39" fmla="*/ 227164 h 254323"/>
                  <a:gd name="connsiteX40" fmla="*/ 459230 w 459968"/>
                  <a:gd name="connsiteY40" fmla="*/ 226602 h 254323"/>
                  <a:gd name="connsiteX41" fmla="*/ 459171 w 459968"/>
                  <a:gd name="connsiteY41" fmla="*/ 226307 h 254323"/>
                  <a:gd name="connsiteX42" fmla="*/ 459112 w 459968"/>
                  <a:gd name="connsiteY42" fmla="*/ 225982 h 254323"/>
                  <a:gd name="connsiteX43" fmla="*/ 458698 w 459968"/>
                  <a:gd name="connsiteY43" fmla="*/ 223471 h 254323"/>
                  <a:gd name="connsiteX44" fmla="*/ 457871 w 459968"/>
                  <a:gd name="connsiteY44" fmla="*/ 218744 h 254323"/>
                  <a:gd name="connsiteX45" fmla="*/ 456955 w 459968"/>
                  <a:gd name="connsiteY45" fmla="*/ 214223 h 254323"/>
                  <a:gd name="connsiteX46" fmla="*/ 456837 w 459968"/>
                  <a:gd name="connsiteY46" fmla="*/ 213573 h 254323"/>
                  <a:gd name="connsiteX47" fmla="*/ 456689 w 459968"/>
                  <a:gd name="connsiteY47" fmla="*/ 212894 h 254323"/>
                  <a:gd name="connsiteX48" fmla="*/ 456423 w 459968"/>
                  <a:gd name="connsiteY48" fmla="*/ 211594 h 254323"/>
                  <a:gd name="connsiteX49" fmla="*/ 455921 w 459968"/>
                  <a:gd name="connsiteY49" fmla="*/ 209378 h 254323"/>
                  <a:gd name="connsiteX50" fmla="*/ 455419 w 459968"/>
                  <a:gd name="connsiteY50" fmla="*/ 207103 h 254323"/>
                  <a:gd name="connsiteX51" fmla="*/ 454798 w 459968"/>
                  <a:gd name="connsiteY51" fmla="*/ 204533 h 254323"/>
                  <a:gd name="connsiteX52" fmla="*/ 453646 w 459968"/>
                  <a:gd name="connsiteY52" fmla="*/ 200013 h 254323"/>
                  <a:gd name="connsiteX53" fmla="*/ 453498 w 459968"/>
                  <a:gd name="connsiteY53" fmla="*/ 199451 h 254323"/>
                  <a:gd name="connsiteX54" fmla="*/ 453351 w 459968"/>
                  <a:gd name="connsiteY54" fmla="*/ 198890 h 254323"/>
                  <a:gd name="connsiteX55" fmla="*/ 453026 w 459968"/>
                  <a:gd name="connsiteY55" fmla="*/ 197738 h 254323"/>
                  <a:gd name="connsiteX56" fmla="*/ 452376 w 459968"/>
                  <a:gd name="connsiteY56" fmla="*/ 195463 h 254323"/>
                  <a:gd name="connsiteX57" fmla="*/ 451726 w 459968"/>
                  <a:gd name="connsiteY57" fmla="*/ 193159 h 254323"/>
                  <a:gd name="connsiteX58" fmla="*/ 451519 w 459968"/>
                  <a:gd name="connsiteY58" fmla="*/ 192449 h 254323"/>
                  <a:gd name="connsiteX59" fmla="*/ 451342 w 459968"/>
                  <a:gd name="connsiteY59" fmla="*/ 191829 h 254323"/>
                  <a:gd name="connsiteX60" fmla="*/ 451017 w 459968"/>
                  <a:gd name="connsiteY60" fmla="*/ 190736 h 254323"/>
                  <a:gd name="connsiteX61" fmla="*/ 449598 w 459968"/>
                  <a:gd name="connsiteY61" fmla="*/ 186098 h 254323"/>
                  <a:gd name="connsiteX62" fmla="*/ 448121 w 459968"/>
                  <a:gd name="connsiteY62" fmla="*/ 181666 h 254323"/>
                  <a:gd name="connsiteX63" fmla="*/ 447737 w 459968"/>
                  <a:gd name="connsiteY63" fmla="*/ 180573 h 254323"/>
                  <a:gd name="connsiteX64" fmla="*/ 447324 w 459968"/>
                  <a:gd name="connsiteY64" fmla="*/ 179450 h 254323"/>
                  <a:gd name="connsiteX65" fmla="*/ 446496 w 459968"/>
                  <a:gd name="connsiteY65" fmla="*/ 177205 h 254323"/>
                  <a:gd name="connsiteX66" fmla="*/ 444812 w 459968"/>
                  <a:gd name="connsiteY66" fmla="*/ 172685 h 254323"/>
                  <a:gd name="connsiteX67" fmla="*/ 444399 w 459968"/>
                  <a:gd name="connsiteY67" fmla="*/ 171562 h 254323"/>
                  <a:gd name="connsiteX68" fmla="*/ 443956 w 459968"/>
                  <a:gd name="connsiteY68" fmla="*/ 170439 h 254323"/>
                  <a:gd name="connsiteX69" fmla="*/ 443069 w 459968"/>
                  <a:gd name="connsiteY69" fmla="*/ 168224 h 254323"/>
                  <a:gd name="connsiteX70" fmla="*/ 442183 w 459968"/>
                  <a:gd name="connsiteY70" fmla="*/ 166008 h 254323"/>
                  <a:gd name="connsiteX71" fmla="*/ 441238 w 459968"/>
                  <a:gd name="connsiteY71" fmla="*/ 163792 h 254323"/>
                  <a:gd name="connsiteX72" fmla="*/ 440292 w 459968"/>
                  <a:gd name="connsiteY72" fmla="*/ 161576 h 254323"/>
                  <a:gd name="connsiteX73" fmla="*/ 439317 w 459968"/>
                  <a:gd name="connsiteY73" fmla="*/ 159390 h 254323"/>
                  <a:gd name="connsiteX74" fmla="*/ 438342 w 459968"/>
                  <a:gd name="connsiteY74" fmla="*/ 157204 h 254323"/>
                  <a:gd name="connsiteX75" fmla="*/ 437338 w 459968"/>
                  <a:gd name="connsiteY75" fmla="*/ 155047 h 254323"/>
                  <a:gd name="connsiteX76" fmla="*/ 395799 w 459968"/>
                  <a:gd name="connsiteY76" fmla="*/ 91291 h 254323"/>
                  <a:gd name="connsiteX77" fmla="*/ 368855 w 459968"/>
                  <a:gd name="connsiteY77" fmla="*/ 64584 h 254323"/>
                  <a:gd name="connsiteX78" fmla="*/ 354083 w 459968"/>
                  <a:gd name="connsiteY78" fmla="*/ 52737 h 254323"/>
                  <a:gd name="connsiteX79" fmla="*/ 338543 w 459968"/>
                  <a:gd name="connsiteY79" fmla="*/ 41983 h 254323"/>
                  <a:gd name="connsiteX80" fmla="*/ 305454 w 459968"/>
                  <a:gd name="connsiteY80" fmla="*/ 23931 h 254323"/>
                  <a:gd name="connsiteX81" fmla="*/ 288082 w 459968"/>
                  <a:gd name="connsiteY81" fmla="*/ 16723 h 254323"/>
                  <a:gd name="connsiteX82" fmla="*/ 283651 w 459968"/>
                  <a:gd name="connsiteY82" fmla="*/ 15098 h 254323"/>
                  <a:gd name="connsiteX83" fmla="*/ 279189 w 459968"/>
                  <a:gd name="connsiteY83" fmla="*/ 13561 h 254323"/>
                  <a:gd name="connsiteX84" fmla="*/ 278067 w 459968"/>
                  <a:gd name="connsiteY84" fmla="*/ 13177 h 254323"/>
                  <a:gd name="connsiteX85" fmla="*/ 277506 w 459968"/>
                  <a:gd name="connsiteY85" fmla="*/ 13000 h 254323"/>
                  <a:gd name="connsiteX86" fmla="*/ 276944 w 459968"/>
                  <a:gd name="connsiteY86" fmla="*/ 12823 h 254323"/>
                  <a:gd name="connsiteX87" fmla="*/ 274728 w 459968"/>
                  <a:gd name="connsiteY87" fmla="*/ 12143 h 254323"/>
                  <a:gd name="connsiteX88" fmla="*/ 272513 w 459968"/>
                  <a:gd name="connsiteY88" fmla="*/ 11434 h 254323"/>
                  <a:gd name="connsiteX89" fmla="*/ 271360 w 459968"/>
                  <a:gd name="connsiteY89" fmla="*/ 11080 h 254323"/>
                  <a:gd name="connsiteX90" fmla="*/ 270208 w 459968"/>
                  <a:gd name="connsiteY90" fmla="*/ 10755 h 254323"/>
                  <a:gd name="connsiteX91" fmla="*/ 265836 w 459968"/>
                  <a:gd name="connsiteY91" fmla="*/ 9514 h 254323"/>
                  <a:gd name="connsiteX92" fmla="*/ 264536 w 459968"/>
                  <a:gd name="connsiteY92" fmla="*/ 9159 h 254323"/>
                  <a:gd name="connsiteX93" fmla="*/ 263443 w 459968"/>
                  <a:gd name="connsiteY93" fmla="*/ 8864 h 254323"/>
                  <a:gd name="connsiteX94" fmla="*/ 261168 w 459968"/>
                  <a:gd name="connsiteY94" fmla="*/ 8273 h 254323"/>
                  <a:gd name="connsiteX95" fmla="*/ 258893 w 459968"/>
                  <a:gd name="connsiteY95" fmla="*/ 7682 h 254323"/>
                  <a:gd name="connsiteX96" fmla="*/ 256648 w 459968"/>
                  <a:gd name="connsiteY96" fmla="*/ 7150 h 254323"/>
                  <a:gd name="connsiteX97" fmla="*/ 254402 w 459968"/>
                  <a:gd name="connsiteY97" fmla="*/ 6619 h 254323"/>
                  <a:gd name="connsiteX98" fmla="*/ 253250 w 459968"/>
                  <a:gd name="connsiteY98" fmla="*/ 6353 h 254323"/>
                  <a:gd name="connsiteX99" fmla="*/ 252659 w 459968"/>
                  <a:gd name="connsiteY99" fmla="*/ 6205 h 254323"/>
                  <a:gd name="connsiteX100" fmla="*/ 252039 w 459968"/>
                  <a:gd name="connsiteY100" fmla="*/ 6087 h 254323"/>
                  <a:gd name="connsiteX101" fmla="*/ 247489 w 459968"/>
                  <a:gd name="connsiteY101" fmla="*/ 5141 h 254323"/>
                  <a:gd name="connsiteX102" fmla="*/ 246307 w 459968"/>
                  <a:gd name="connsiteY102" fmla="*/ 4905 h 254323"/>
                  <a:gd name="connsiteX103" fmla="*/ 245687 w 459968"/>
                  <a:gd name="connsiteY103" fmla="*/ 4787 h 254323"/>
                  <a:gd name="connsiteX104" fmla="*/ 245125 w 459968"/>
                  <a:gd name="connsiteY104" fmla="*/ 4669 h 254323"/>
                  <a:gd name="connsiteX105" fmla="*/ 242851 w 459968"/>
                  <a:gd name="connsiteY105" fmla="*/ 4255 h 254323"/>
                  <a:gd name="connsiteX106" fmla="*/ 233603 w 459968"/>
                  <a:gd name="connsiteY106" fmla="*/ 2748 h 254323"/>
                  <a:gd name="connsiteX107" fmla="*/ 215020 w 459968"/>
                  <a:gd name="connsiteY107" fmla="*/ 710 h 254323"/>
                  <a:gd name="connsiteX108" fmla="*/ 196378 w 459968"/>
                  <a:gd name="connsiteY108" fmla="*/ 1 h 254323"/>
                  <a:gd name="connsiteX109" fmla="*/ 122962 w 459968"/>
                  <a:gd name="connsiteY109" fmla="*/ 10134 h 254323"/>
                  <a:gd name="connsiteX110" fmla="*/ 88218 w 459968"/>
                  <a:gd name="connsiteY110" fmla="*/ 22779 h 254323"/>
                  <a:gd name="connsiteX111" fmla="*/ 55749 w 459968"/>
                  <a:gd name="connsiteY111" fmla="*/ 40180 h 254323"/>
                  <a:gd name="connsiteX112" fmla="*/ 0 w 459968"/>
                  <a:gd name="connsiteY112" fmla="*/ 87510 h 254323"/>
                  <a:gd name="connsiteX113" fmla="*/ 57551 w 459968"/>
                  <a:gd name="connsiteY113" fmla="*/ 43164 h 254323"/>
                  <a:gd name="connsiteX114" fmla="*/ 90257 w 459968"/>
                  <a:gd name="connsiteY114" fmla="*/ 27565 h 254323"/>
                  <a:gd name="connsiteX115" fmla="*/ 124734 w 459968"/>
                  <a:gd name="connsiteY115" fmla="*/ 16811 h 254323"/>
                  <a:gd name="connsiteX116" fmla="*/ 196142 w 459968"/>
                  <a:gd name="connsiteY116" fmla="*/ 10371 h 254323"/>
                  <a:gd name="connsiteX117" fmla="*/ 213986 w 459968"/>
                  <a:gd name="connsiteY117" fmla="*/ 11907 h 254323"/>
                  <a:gd name="connsiteX118" fmla="*/ 231624 w 459968"/>
                  <a:gd name="connsiteY118" fmla="*/ 14684 h 254323"/>
                  <a:gd name="connsiteX119" fmla="*/ 240339 w 459968"/>
                  <a:gd name="connsiteY119" fmla="*/ 16545 h 254323"/>
                  <a:gd name="connsiteX120" fmla="*/ 242555 w 459968"/>
                  <a:gd name="connsiteY120" fmla="*/ 17048 h 254323"/>
                  <a:gd name="connsiteX121" fmla="*/ 243087 w 459968"/>
                  <a:gd name="connsiteY121" fmla="*/ 17166 h 254323"/>
                  <a:gd name="connsiteX122" fmla="*/ 243560 w 459968"/>
                  <a:gd name="connsiteY122" fmla="*/ 17284 h 254323"/>
                  <a:gd name="connsiteX123" fmla="*/ 244594 w 459968"/>
                  <a:gd name="connsiteY123" fmla="*/ 17550 h 254323"/>
                  <a:gd name="connsiteX124" fmla="*/ 248966 w 459968"/>
                  <a:gd name="connsiteY124" fmla="*/ 18673 h 254323"/>
                  <a:gd name="connsiteX125" fmla="*/ 249468 w 459968"/>
                  <a:gd name="connsiteY125" fmla="*/ 18791 h 254323"/>
                  <a:gd name="connsiteX126" fmla="*/ 250000 w 459968"/>
                  <a:gd name="connsiteY126" fmla="*/ 18938 h 254323"/>
                  <a:gd name="connsiteX127" fmla="*/ 251064 w 459968"/>
                  <a:gd name="connsiteY127" fmla="*/ 19234 h 254323"/>
                  <a:gd name="connsiteX128" fmla="*/ 253250 w 459968"/>
                  <a:gd name="connsiteY128" fmla="*/ 19854 h 254323"/>
                  <a:gd name="connsiteX129" fmla="*/ 255407 w 459968"/>
                  <a:gd name="connsiteY129" fmla="*/ 20475 h 254323"/>
                  <a:gd name="connsiteX130" fmla="*/ 257534 w 459968"/>
                  <a:gd name="connsiteY130" fmla="*/ 21125 h 254323"/>
                  <a:gd name="connsiteX131" fmla="*/ 259661 w 459968"/>
                  <a:gd name="connsiteY131" fmla="*/ 21775 h 254323"/>
                  <a:gd name="connsiteX132" fmla="*/ 260754 w 459968"/>
                  <a:gd name="connsiteY132" fmla="*/ 22100 h 254323"/>
                  <a:gd name="connsiteX133" fmla="*/ 261670 w 459968"/>
                  <a:gd name="connsiteY133" fmla="*/ 22395 h 254323"/>
                  <a:gd name="connsiteX134" fmla="*/ 266013 w 459968"/>
                  <a:gd name="connsiteY134" fmla="*/ 23872 h 254323"/>
                  <a:gd name="connsiteX135" fmla="*/ 267047 w 459968"/>
                  <a:gd name="connsiteY135" fmla="*/ 24227 h 254323"/>
                  <a:gd name="connsiteX136" fmla="*/ 268051 w 459968"/>
                  <a:gd name="connsiteY136" fmla="*/ 24581 h 254323"/>
                  <a:gd name="connsiteX137" fmla="*/ 270149 w 459968"/>
                  <a:gd name="connsiteY137" fmla="*/ 25349 h 254323"/>
                  <a:gd name="connsiteX138" fmla="*/ 272276 w 459968"/>
                  <a:gd name="connsiteY138" fmla="*/ 26118 h 254323"/>
                  <a:gd name="connsiteX139" fmla="*/ 272808 w 459968"/>
                  <a:gd name="connsiteY139" fmla="*/ 26324 h 254323"/>
                  <a:gd name="connsiteX140" fmla="*/ 273340 w 459968"/>
                  <a:gd name="connsiteY140" fmla="*/ 26531 h 254323"/>
                  <a:gd name="connsiteX141" fmla="*/ 274374 w 459968"/>
                  <a:gd name="connsiteY141" fmla="*/ 26945 h 254323"/>
                  <a:gd name="connsiteX142" fmla="*/ 278480 w 459968"/>
                  <a:gd name="connsiteY142" fmla="*/ 28599 h 254323"/>
                  <a:gd name="connsiteX143" fmla="*/ 282557 w 459968"/>
                  <a:gd name="connsiteY143" fmla="*/ 30313 h 254323"/>
                  <a:gd name="connsiteX144" fmla="*/ 298600 w 459968"/>
                  <a:gd name="connsiteY144" fmla="*/ 37876 h 254323"/>
                  <a:gd name="connsiteX145" fmla="*/ 328823 w 459968"/>
                  <a:gd name="connsiteY145" fmla="*/ 56282 h 254323"/>
                  <a:gd name="connsiteX146" fmla="*/ 342857 w 459968"/>
                  <a:gd name="connsiteY146" fmla="*/ 67006 h 254323"/>
                  <a:gd name="connsiteX147" fmla="*/ 356063 w 459968"/>
                  <a:gd name="connsiteY147" fmla="*/ 78676 h 254323"/>
                  <a:gd name="connsiteX148" fmla="*/ 379816 w 459968"/>
                  <a:gd name="connsiteY148" fmla="*/ 104586 h 254323"/>
                  <a:gd name="connsiteX149" fmla="*/ 415062 w 459968"/>
                  <a:gd name="connsiteY149" fmla="*/ 164737 h 254323"/>
                  <a:gd name="connsiteX150" fmla="*/ 415889 w 459968"/>
                  <a:gd name="connsiteY150" fmla="*/ 166746 h 254323"/>
                  <a:gd name="connsiteX151" fmla="*/ 416687 w 459968"/>
                  <a:gd name="connsiteY151" fmla="*/ 168785 h 254323"/>
                  <a:gd name="connsiteX152" fmla="*/ 417484 w 459968"/>
                  <a:gd name="connsiteY152" fmla="*/ 170823 h 254323"/>
                  <a:gd name="connsiteX153" fmla="*/ 418223 w 459968"/>
                  <a:gd name="connsiteY153" fmla="*/ 172862 h 254323"/>
                  <a:gd name="connsiteX154" fmla="*/ 418962 w 459968"/>
                  <a:gd name="connsiteY154" fmla="*/ 174900 h 254323"/>
                  <a:gd name="connsiteX155" fmla="*/ 419671 w 459968"/>
                  <a:gd name="connsiteY155" fmla="*/ 176939 h 254323"/>
                  <a:gd name="connsiteX156" fmla="*/ 420380 w 459968"/>
                  <a:gd name="connsiteY156" fmla="*/ 179007 h 254323"/>
                  <a:gd name="connsiteX157" fmla="*/ 420734 w 459968"/>
                  <a:gd name="connsiteY157" fmla="*/ 180041 h 254323"/>
                  <a:gd name="connsiteX158" fmla="*/ 421059 w 459968"/>
                  <a:gd name="connsiteY158" fmla="*/ 181075 h 254323"/>
                  <a:gd name="connsiteX159" fmla="*/ 422359 w 459968"/>
                  <a:gd name="connsiteY159" fmla="*/ 185182 h 254323"/>
                  <a:gd name="connsiteX160" fmla="*/ 423009 w 459968"/>
                  <a:gd name="connsiteY160" fmla="*/ 187250 h 254323"/>
                  <a:gd name="connsiteX161" fmla="*/ 423334 w 459968"/>
                  <a:gd name="connsiteY161" fmla="*/ 188284 h 254323"/>
                  <a:gd name="connsiteX162" fmla="*/ 423629 w 459968"/>
                  <a:gd name="connsiteY162" fmla="*/ 189347 h 254323"/>
                  <a:gd name="connsiteX163" fmla="*/ 424841 w 459968"/>
                  <a:gd name="connsiteY163" fmla="*/ 193631 h 254323"/>
                  <a:gd name="connsiteX164" fmla="*/ 425904 w 459968"/>
                  <a:gd name="connsiteY164" fmla="*/ 197797 h 254323"/>
                  <a:gd name="connsiteX165" fmla="*/ 426200 w 459968"/>
                  <a:gd name="connsiteY165" fmla="*/ 198890 h 254323"/>
                  <a:gd name="connsiteX166" fmla="*/ 426318 w 459968"/>
                  <a:gd name="connsiteY166" fmla="*/ 199363 h 254323"/>
                  <a:gd name="connsiteX167" fmla="*/ 426407 w 459968"/>
                  <a:gd name="connsiteY167" fmla="*/ 199776 h 254323"/>
                  <a:gd name="connsiteX168" fmla="*/ 426879 w 459968"/>
                  <a:gd name="connsiteY168" fmla="*/ 201874 h 254323"/>
                  <a:gd name="connsiteX169" fmla="*/ 427381 w 459968"/>
                  <a:gd name="connsiteY169" fmla="*/ 204031 h 254323"/>
                  <a:gd name="connsiteX170" fmla="*/ 427618 w 459968"/>
                  <a:gd name="connsiteY170" fmla="*/ 205094 h 254323"/>
                  <a:gd name="connsiteX171" fmla="*/ 427736 w 459968"/>
                  <a:gd name="connsiteY171" fmla="*/ 205626 h 254323"/>
                  <a:gd name="connsiteX172" fmla="*/ 427854 w 459968"/>
                  <a:gd name="connsiteY172" fmla="*/ 206187 h 254323"/>
                  <a:gd name="connsiteX173" fmla="*/ 428741 w 459968"/>
                  <a:gd name="connsiteY173" fmla="*/ 210560 h 254323"/>
                  <a:gd name="connsiteX174" fmla="*/ 429095 w 459968"/>
                  <a:gd name="connsiteY174" fmla="*/ 212451 h 254323"/>
                  <a:gd name="connsiteX175" fmla="*/ 429479 w 459968"/>
                  <a:gd name="connsiteY175" fmla="*/ 214667 h 254323"/>
                  <a:gd name="connsiteX176" fmla="*/ 429893 w 459968"/>
                  <a:gd name="connsiteY176" fmla="*/ 216912 h 254323"/>
                  <a:gd name="connsiteX177" fmla="*/ 430040 w 459968"/>
                  <a:gd name="connsiteY177" fmla="*/ 217857 h 254323"/>
                  <a:gd name="connsiteX178" fmla="*/ 430188 w 459968"/>
                  <a:gd name="connsiteY178" fmla="*/ 218773 h 254323"/>
                  <a:gd name="connsiteX179" fmla="*/ 430868 w 459968"/>
                  <a:gd name="connsiteY179" fmla="*/ 223264 h 254323"/>
                  <a:gd name="connsiteX180" fmla="*/ 431429 w 459968"/>
                  <a:gd name="connsiteY180" fmla="*/ 227577 h 254323"/>
                  <a:gd name="connsiteX181" fmla="*/ 431665 w 459968"/>
                  <a:gd name="connsiteY181" fmla="*/ 229586 h 254323"/>
                  <a:gd name="connsiteX182" fmla="*/ 431665 w 459968"/>
                  <a:gd name="connsiteY182" fmla="*/ 229822 h 254323"/>
                  <a:gd name="connsiteX183" fmla="*/ 431724 w 459968"/>
                  <a:gd name="connsiteY183" fmla="*/ 230088 h 254323"/>
                  <a:gd name="connsiteX184" fmla="*/ 431784 w 459968"/>
                  <a:gd name="connsiteY184" fmla="*/ 230650 h 254323"/>
                  <a:gd name="connsiteX185" fmla="*/ 431902 w 459968"/>
                  <a:gd name="connsiteY185" fmla="*/ 231772 h 25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59968" h="254323">
                    <a:moveTo>
                      <a:pt x="431990" y="231743"/>
                    </a:moveTo>
                    <a:cubicBezTo>
                      <a:pt x="432079" y="232570"/>
                      <a:pt x="432197" y="233397"/>
                      <a:pt x="432315" y="234195"/>
                    </a:cubicBezTo>
                    <a:cubicBezTo>
                      <a:pt x="432345" y="234372"/>
                      <a:pt x="432374" y="234579"/>
                      <a:pt x="432404" y="234756"/>
                    </a:cubicBezTo>
                    <a:cubicBezTo>
                      <a:pt x="432434" y="234934"/>
                      <a:pt x="432463" y="235081"/>
                      <a:pt x="432493" y="235259"/>
                    </a:cubicBezTo>
                    <a:cubicBezTo>
                      <a:pt x="432552" y="235584"/>
                      <a:pt x="432640" y="235908"/>
                      <a:pt x="432699" y="236234"/>
                    </a:cubicBezTo>
                    <a:cubicBezTo>
                      <a:pt x="432788" y="236529"/>
                      <a:pt x="432847" y="236943"/>
                      <a:pt x="432936" y="237327"/>
                    </a:cubicBezTo>
                    <a:cubicBezTo>
                      <a:pt x="433024" y="237711"/>
                      <a:pt x="433113" y="238095"/>
                      <a:pt x="433231" y="238479"/>
                    </a:cubicBezTo>
                    <a:cubicBezTo>
                      <a:pt x="433438" y="239217"/>
                      <a:pt x="433645" y="239956"/>
                      <a:pt x="433881" y="240665"/>
                    </a:cubicBezTo>
                    <a:cubicBezTo>
                      <a:pt x="433940" y="240842"/>
                      <a:pt x="433999" y="241020"/>
                      <a:pt x="434058" y="241197"/>
                    </a:cubicBezTo>
                    <a:cubicBezTo>
                      <a:pt x="434058" y="241256"/>
                      <a:pt x="434088" y="241285"/>
                      <a:pt x="434088" y="241315"/>
                    </a:cubicBezTo>
                    <a:lnTo>
                      <a:pt x="434088" y="241404"/>
                    </a:lnTo>
                    <a:cubicBezTo>
                      <a:pt x="434088" y="241404"/>
                      <a:pt x="434206" y="241611"/>
                      <a:pt x="434206" y="241611"/>
                    </a:cubicBezTo>
                    <a:cubicBezTo>
                      <a:pt x="434324" y="241876"/>
                      <a:pt x="434442" y="242083"/>
                      <a:pt x="434590" y="242467"/>
                    </a:cubicBezTo>
                    <a:cubicBezTo>
                      <a:pt x="434856" y="243147"/>
                      <a:pt x="435122" y="243797"/>
                      <a:pt x="435417" y="244447"/>
                    </a:cubicBezTo>
                    <a:cubicBezTo>
                      <a:pt x="436008" y="245688"/>
                      <a:pt x="436658" y="246899"/>
                      <a:pt x="437367" y="247962"/>
                    </a:cubicBezTo>
                    <a:cubicBezTo>
                      <a:pt x="437545" y="248140"/>
                      <a:pt x="437692" y="248347"/>
                      <a:pt x="437870" y="248524"/>
                    </a:cubicBezTo>
                    <a:cubicBezTo>
                      <a:pt x="437958" y="248612"/>
                      <a:pt x="438047" y="248701"/>
                      <a:pt x="438135" y="248819"/>
                    </a:cubicBezTo>
                    <a:cubicBezTo>
                      <a:pt x="438224" y="248937"/>
                      <a:pt x="438313" y="249056"/>
                      <a:pt x="438401" y="249174"/>
                    </a:cubicBezTo>
                    <a:cubicBezTo>
                      <a:pt x="438785" y="249646"/>
                      <a:pt x="439140" y="250119"/>
                      <a:pt x="439554" y="250533"/>
                    </a:cubicBezTo>
                    <a:cubicBezTo>
                      <a:pt x="440351" y="251360"/>
                      <a:pt x="441178" y="252099"/>
                      <a:pt x="442065" y="252660"/>
                    </a:cubicBezTo>
                    <a:cubicBezTo>
                      <a:pt x="443837" y="253812"/>
                      <a:pt x="445728" y="254403"/>
                      <a:pt x="447737" y="254314"/>
                    </a:cubicBezTo>
                    <a:cubicBezTo>
                      <a:pt x="449746" y="254226"/>
                      <a:pt x="451578" y="253458"/>
                      <a:pt x="453232" y="252128"/>
                    </a:cubicBezTo>
                    <a:cubicBezTo>
                      <a:pt x="454060" y="251478"/>
                      <a:pt x="454828" y="250680"/>
                      <a:pt x="455537" y="249765"/>
                    </a:cubicBezTo>
                    <a:cubicBezTo>
                      <a:pt x="455891" y="249321"/>
                      <a:pt x="456216" y="248819"/>
                      <a:pt x="456541" y="248317"/>
                    </a:cubicBezTo>
                    <a:cubicBezTo>
                      <a:pt x="456630" y="248199"/>
                      <a:pt x="456689" y="248051"/>
                      <a:pt x="456778" y="247933"/>
                    </a:cubicBezTo>
                    <a:cubicBezTo>
                      <a:pt x="456866" y="247785"/>
                      <a:pt x="456925" y="247608"/>
                      <a:pt x="457014" y="247431"/>
                    </a:cubicBezTo>
                    <a:cubicBezTo>
                      <a:pt x="457162" y="247106"/>
                      <a:pt x="457309" y="246751"/>
                      <a:pt x="457428" y="246397"/>
                    </a:cubicBezTo>
                    <a:cubicBezTo>
                      <a:pt x="457959" y="245274"/>
                      <a:pt x="458462" y="244063"/>
                      <a:pt x="458846" y="242733"/>
                    </a:cubicBezTo>
                    <a:cubicBezTo>
                      <a:pt x="459052" y="242054"/>
                      <a:pt x="459230" y="241374"/>
                      <a:pt x="459377" y="240695"/>
                    </a:cubicBezTo>
                    <a:cubicBezTo>
                      <a:pt x="459466" y="240399"/>
                      <a:pt x="459525" y="239897"/>
                      <a:pt x="459555" y="239454"/>
                    </a:cubicBezTo>
                    <a:cubicBezTo>
                      <a:pt x="459555" y="239217"/>
                      <a:pt x="459614" y="239011"/>
                      <a:pt x="459614" y="238774"/>
                    </a:cubicBezTo>
                    <a:cubicBezTo>
                      <a:pt x="459614" y="238597"/>
                      <a:pt x="459673" y="238420"/>
                      <a:pt x="459702" y="238213"/>
                    </a:cubicBezTo>
                    <a:cubicBezTo>
                      <a:pt x="459791" y="237474"/>
                      <a:pt x="459880" y="236736"/>
                      <a:pt x="459909" y="235968"/>
                    </a:cubicBezTo>
                    <a:cubicBezTo>
                      <a:pt x="459909" y="235584"/>
                      <a:pt x="459939" y="235199"/>
                      <a:pt x="459968" y="234815"/>
                    </a:cubicBezTo>
                    <a:cubicBezTo>
                      <a:pt x="459968" y="234431"/>
                      <a:pt x="459968" y="234077"/>
                      <a:pt x="459968" y="233575"/>
                    </a:cubicBezTo>
                    <a:cubicBezTo>
                      <a:pt x="459968" y="233102"/>
                      <a:pt x="459939" y="232629"/>
                      <a:pt x="459909" y="232156"/>
                    </a:cubicBezTo>
                    <a:cubicBezTo>
                      <a:pt x="459909" y="231920"/>
                      <a:pt x="459880" y="231684"/>
                      <a:pt x="459850" y="231447"/>
                    </a:cubicBezTo>
                    <a:cubicBezTo>
                      <a:pt x="459850" y="231241"/>
                      <a:pt x="459821" y="231034"/>
                      <a:pt x="459791" y="230797"/>
                    </a:cubicBezTo>
                    <a:cubicBezTo>
                      <a:pt x="459732" y="229970"/>
                      <a:pt x="459614" y="229172"/>
                      <a:pt x="459496" y="228316"/>
                    </a:cubicBezTo>
                    <a:lnTo>
                      <a:pt x="459318" y="227164"/>
                    </a:lnTo>
                    <a:lnTo>
                      <a:pt x="459230" y="226602"/>
                    </a:lnTo>
                    <a:lnTo>
                      <a:pt x="459171" y="226307"/>
                    </a:lnTo>
                    <a:lnTo>
                      <a:pt x="459112" y="225982"/>
                    </a:lnTo>
                    <a:lnTo>
                      <a:pt x="458698" y="223471"/>
                    </a:lnTo>
                    <a:lnTo>
                      <a:pt x="457871" y="218744"/>
                    </a:lnTo>
                    <a:lnTo>
                      <a:pt x="456955" y="214223"/>
                    </a:lnTo>
                    <a:lnTo>
                      <a:pt x="456837" y="213573"/>
                    </a:lnTo>
                    <a:lnTo>
                      <a:pt x="456689" y="212894"/>
                    </a:lnTo>
                    <a:cubicBezTo>
                      <a:pt x="456600" y="212451"/>
                      <a:pt x="456512" y="212008"/>
                      <a:pt x="456423" y="211594"/>
                    </a:cubicBezTo>
                    <a:lnTo>
                      <a:pt x="455921" y="209378"/>
                    </a:lnTo>
                    <a:lnTo>
                      <a:pt x="455419" y="207103"/>
                    </a:lnTo>
                    <a:cubicBezTo>
                      <a:pt x="455241" y="206306"/>
                      <a:pt x="455035" y="205449"/>
                      <a:pt x="454798" y="204533"/>
                    </a:cubicBezTo>
                    <a:lnTo>
                      <a:pt x="453646" y="200013"/>
                    </a:lnTo>
                    <a:lnTo>
                      <a:pt x="453498" y="199451"/>
                    </a:lnTo>
                    <a:lnTo>
                      <a:pt x="453351" y="198890"/>
                    </a:lnTo>
                    <a:lnTo>
                      <a:pt x="453026" y="197738"/>
                    </a:lnTo>
                    <a:lnTo>
                      <a:pt x="452376" y="195463"/>
                    </a:lnTo>
                    <a:lnTo>
                      <a:pt x="451726" y="193159"/>
                    </a:lnTo>
                    <a:cubicBezTo>
                      <a:pt x="451667" y="192922"/>
                      <a:pt x="451607" y="192686"/>
                      <a:pt x="451519" y="192449"/>
                    </a:cubicBezTo>
                    <a:lnTo>
                      <a:pt x="451342" y="191829"/>
                    </a:lnTo>
                    <a:lnTo>
                      <a:pt x="451017" y="190736"/>
                    </a:lnTo>
                    <a:lnTo>
                      <a:pt x="449598" y="186098"/>
                    </a:lnTo>
                    <a:lnTo>
                      <a:pt x="448121" y="181666"/>
                    </a:lnTo>
                    <a:lnTo>
                      <a:pt x="447737" y="180573"/>
                    </a:lnTo>
                    <a:cubicBezTo>
                      <a:pt x="447619" y="180218"/>
                      <a:pt x="447471" y="179834"/>
                      <a:pt x="447324" y="179450"/>
                    </a:cubicBezTo>
                    <a:lnTo>
                      <a:pt x="446496" y="177205"/>
                    </a:lnTo>
                    <a:cubicBezTo>
                      <a:pt x="445965" y="175698"/>
                      <a:pt x="445374" y="174191"/>
                      <a:pt x="444812" y="172685"/>
                    </a:cubicBezTo>
                    <a:lnTo>
                      <a:pt x="444399" y="171562"/>
                    </a:lnTo>
                    <a:cubicBezTo>
                      <a:pt x="444251" y="171178"/>
                      <a:pt x="444103" y="170823"/>
                      <a:pt x="443956" y="170439"/>
                    </a:cubicBezTo>
                    <a:lnTo>
                      <a:pt x="443069" y="168224"/>
                    </a:lnTo>
                    <a:cubicBezTo>
                      <a:pt x="442774" y="167485"/>
                      <a:pt x="442478" y="166746"/>
                      <a:pt x="442183" y="166008"/>
                    </a:cubicBezTo>
                    <a:lnTo>
                      <a:pt x="441238" y="163792"/>
                    </a:lnTo>
                    <a:lnTo>
                      <a:pt x="440292" y="161576"/>
                    </a:lnTo>
                    <a:lnTo>
                      <a:pt x="439317" y="159390"/>
                    </a:lnTo>
                    <a:lnTo>
                      <a:pt x="438342" y="157204"/>
                    </a:lnTo>
                    <a:lnTo>
                      <a:pt x="437338" y="155047"/>
                    </a:lnTo>
                    <a:cubicBezTo>
                      <a:pt x="426554" y="131914"/>
                      <a:pt x="412521" y="110377"/>
                      <a:pt x="395799" y="91291"/>
                    </a:cubicBezTo>
                    <a:cubicBezTo>
                      <a:pt x="387438" y="81749"/>
                      <a:pt x="378427" y="72826"/>
                      <a:pt x="368855" y="64584"/>
                    </a:cubicBezTo>
                    <a:cubicBezTo>
                      <a:pt x="364069" y="60448"/>
                      <a:pt x="359135" y="56518"/>
                      <a:pt x="354083" y="52737"/>
                    </a:cubicBezTo>
                    <a:cubicBezTo>
                      <a:pt x="349031" y="48955"/>
                      <a:pt x="343831" y="45380"/>
                      <a:pt x="338543" y="41983"/>
                    </a:cubicBezTo>
                    <a:cubicBezTo>
                      <a:pt x="327937" y="35188"/>
                      <a:pt x="316887" y="29131"/>
                      <a:pt x="305454" y="23931"/>
                    </a:cubicBezTo>
                    <a:cubicBezTo>
                      <a:pt x="299752" y="21331"/>
                      <a:pt x="293932" y="18909"/>
                      <a:pt x="288082" y="16723"/>
                    </a:cubicBezTo>
                    <a:cubicBezTo>
                      <a:pt x="286635" y="16161"/>
                      <a:pt x="285128" y="15659"/>
                      <a:pt x="283651" y="15098"/>
                    </a:cubicBezTo>
                    <a:cubicBezTo>
                      <a:pt x="282173" y="14566"/>
                      <a:pt x="280696" y="14064"/>
                      <a:pt x="279189" y="13561"/>
                    </a:cubicBezTo>
                    <a:lnTo>
                      <a:pt x="278067" y="13177"/>
                    </a:lnTo>
                    <a:lnTo>
                      <a:pt x="277506" y="13000"/>
                    </a:lnTo>
                    <a:lnTo>
                      <a:pt x="276944" y="12823"/>
                    </a:lnTo>
                    <a:lnTo>
                      <a:pt x="274728" y="12143"/>
                    </a:lnTo>
                    <a:lnTo>
                      <a:pt x="272513" y="11434"/>
                    </a:lnTo>
                    <a:cubicBezTo>
                      <a:pt x="272129" y="11316"/>
                      <a:pt x="271744" y="11198"/>
                      <a:pt x="271360" y="11080"/>
                    </a:cubicBezTo>
                    <a:lnTo>
                      <a:pt x="270208" y="10755"/>
                    </a:lnTo>
                    <a:lnTo>
                      <a:pt x="265836" y="9514"/>
                    </a:lnTo>
                    <a:lnTo>
                      <a:pt x="264536" y="9159"/>
                    </a:lnTo>
                    <a:lnTo>
                      <a:pt x="263443" y="8864"/>
                    </a:lnTo>
                    <a:lnTo>
                      <a:pt x="261168" y="8273"/>
                    </a:lnTo>
                    <a:lnTo>
                      <a:pt x="258893" y="7682"/>
                    </a:lnTo>
                    <a:cubicBezTo>
                      <a:pt x="258154" y="7505"/>
                      <a:pt x="257386" y="7328"/>
                      <a:pt x="256648" y="7150"/>
                    </a:cubicBezTo>
                    <a:lnTo>
                      <a:pt x="254402" y="6619"/>
                    </a:lnTo>
                    <a:lnTo>
                      <a:pt x="253250" y="6353"/>
                    </a:lnTo>
                    <a:cubicBezTo>
                      <a:pt x="253043" y="6294"/>
                      <a:pt x="252866" y="6264"/>
                      <a:pt x="252659" y="6205"/>
                    </a:cubicBezTo>
                    <a:lnTo>
                      <a:pt x="252039" y="6087"/>
                    </a:lnTo>
                    <a:lnTo>
                      <a:pt x="247489" y="5141"/>
                    </a:lnTo>
                    <a:lnTo>
                      <a:pt x="246307" y="4905"/>
                    </a:lnTo>
                    <a:cubicBezTo>
                      <a:pt x="246100" y="4846"/>
                      <a:pt x="245894" y="4816"/>
                      <a:pt x="245687" y="4787"/>
                    </a:cubicBezTo>
                    <a:lnTo>
                      <a:pt x="245125" y="4669"/>
                    </a:lnTo>
                    <a:lnTo>
                      <a:pt x="242851" y="4255"/>
                    </a:lnTo>
                    <a:cubicBezTo>
                      <a:pt x="239778" y="3694"/>
                      <a:pt x="236705" y="3191"/>
                      <a:pt x="233603" y="2748"/>
                    </a:cubicBezTo>
                    <a:cubicBezTo>
                      <a:pt x="227429" y="1862"/>
                      <a:pt x="221224" y="1183"/>
                      <a:pt x="215020" y="710"/>
                    </a:cubicBezTo>
                    <a:cubicBezTo>
                      <a:pt x="208816" y="267"/>
                      <a:pt x="202582" y="1"/>
                      <a:pt x="196378" y="1"/>
                    </a:cubicBezTo>
                    <a:cubicBezTo>
                      <a:pt x="171502" y="-58"/>
                      <a:pt x="146715" y="3339"/>
                      <a:pt x="122962" y="10134"/>
                    </a:cubicBezTo>
                    <a:cubicBezTo>
                      <a:pt x="111085" y="13532"/>
                      <a:pt x="99474" y="17757"/>
                      <a:pt x="88218" y="22779"/>
                    </a:cubicBezTo>
                    <a:cubicBezTo>
                      <a:pt x="76991" y="27802"/>
                      <a:pt x="66119" y="33651"/>
                      <a:pt x="55749" y="40180"/>
                    </a:cubicBezTo>
                    <a:cubicBezTo>
                      <a:pt x="34980" y="53268"/>
                      <a:pt x="16190" y="69281"/>
                      <a:pt x="0" y="87510"/>
                    </a:cubicBezTo>
                    <a:cubicBezTo>
                      <a:pt x="17047" y="70079"/>
                      <a:pt x="36487" y="55100"/>
                      <a:pt x="57551" y="43164"/>
                    </a:cubicBezTo>
                    <a:cubicBezTo>
                      <a:pt x="68099" y="37197"/>
                      <a:pt x="79030" y="31967"/>
                      <a:pt x="90257" y="27565"/>
                    </a:cubicBezTo>
                    <a:cubicBezTo>
                      <a:pt x="101483" y="23163"/>
                      <a:pt x="113035" y="19588"/>
                      <a:pt x="124734" y="16811"/>
                    </a:cubicBezTo>
                    <a:cubicBezTo>
                      <a:pt x="148162" y="11316"/>
                      <a:pt x="172270" y="9159"/>
                      <a:pt x="196142" y="10371"/>
                    </a:cubicBezTo>
                    <a:cubicBezTo>
                      <a:pt x="202110" y="10666"/>
                      <a:pt x="208048" y="11168"/>
                      <a:pt x="213986" y="11907"/>
                    </a:cubicBezTo>
                    <a:cubicBezTo>
                      <a:pt x="219895" y="12616"/>
                      <a:pt x="225804" y="13561"/>
                      <a:pt x="231624" y="14684"/>
                    </a:cubicBezTo>
                    <a:cubicBezTo>
                      <a:pt x="234549" y="15245"/>
                      <a:pt x="237444" y="15866"/>
                      <a:pt x="240339" y="16545"/>
                    </a:cubicBezTo>
                    <a:lnTo>
                      <a:pt x="242555" y="17048"/>
                    </a:lnTo>
                    <a:lnTo>
                      <a:pt x="243087" y="17166"/>
                    </a:lnTo>
                    <a:cubicBezTo>
                      <a:pt x="243235" y="17195"/>
                      <a:pt x="243412" y="17225"/>
                      <a:pt x="243560" y="17284"/>
                    </a:cubicBezTo>
                    <a:lnTo>
                      <a:pt x="244594" y="17550"/>
                    </a:lnTo>
                    <a:lnTo>
                      <a:pt x="248966" y="18673"/>
                    </a:lnTo>
                    <a:lnTo>
                      <a:pt x="249468" y="18791"/>
                    </a:lnTo>
                    <a:cubicBezTo>
                      <a:pt x="249616" y="18820"/>
                      <a:pt x="249823" y="18879"/>
                      <a:pt x="250000" y="18938"/>
                    </a:cubicBezTo>
                    <a:lnTo>
                      <a:pt x="251064" y="19234"/>
                    </a:lnTo>
                    <a:lnTo>
                      <a:pt x="253250" y="19854"/>
                    </a:lnTo>
                    <a:cubicBezTo>
                      <a:pt x="253959" y="20061"/>
                      <a:pt x="254698" y="20268"/>
                      <a:pt x="255407" y="20475"/>
                    </a:cubicBezTo>
                    <a:lnTo>
                      <a:pt x="257534" y="21125"/>
                    </a:lnTo>
                    <a:lnTo>
                      <a:pt x="259661" y="21775"/>
                    </a:lnTo>
                    <a:lnTo>
                      <a:pt x="260754" y="22100"/>
                    </a:lnTo>
                    <a:lnTo>
                      <a:pt x="261670" y="22395"/>
                    </a:lnTo>
                    <a:lnTo>
                      <a:pt x="266013" y="23872"/>
                    </a:lnTo>
                    <a:lnTo>
                      <a:pt x="267047" y="24227"/>
                    </a:lnTo>
                    <a:cubicBezTo>
                      <a:pt x="267372" y="24345"/>
                      <a:pt x="267726" y="24463"/>
                      <a:pt x="268051" y="24581"/>
                    </a:cubicBezTo>
                    <a:lnTo>
                      <a:pt x="270149" y="25349"/>
                    </a:lnTo>
                    <a:lnTo>
                      <a:pt x="272276" y="26118"/>
                    </a:lnTo>
                    <a:lnTo>
                      <a:pt x="272808" y="26324"/>
                    </a:lnTo>
                    <a:lnTo>
                      <a:pt x="273340" y="26531"/>
                    </a:lnTo>
                    <a:lnTo>
                      <a:pt x="274374" y="26945"/>
                    </a:lnTo>
                    <a:cubicBezTo>
                      <a:pt x="275762" y="27477"/>
                      <a:pt x="277151" y="28008"/>
                      <a:pt x="278480" y="28599"/>
                    </a:cubicBezTo>
                    <a:cubicBezTo>
                      <a:pt x="279839" y="29161"/>
                      <a:pt x="281198" y="29692"/>
                      <a:pt x="282557" y="30313"/>
                    </a:cubicBezTo>
                    <a:cubicBezTo>
                      <a:pt x="287994" y="32647"/>
                      <a:pt x="293341" y="35158"/>
                      <a:pt x="298600" y="37876"/>
                    </a:cubicBezTo>
                    <a:cubicBezTo>
                      <a:pt x="309117" y="43283"/>
                      <a:pt x="319221" y="49457"/>
                      <a:pt x="328823" y="56282"/>
                    </a:cubicBezTo>
                    <a:cubicBezTo>
                      <a:pt x="333639" y="59679"/>
                      <a:pt x="338307" y="63284"/>
                      <a:pt x="342857" y="67006"/>
                    </a:cubicBezTo>
                    <a:cubicBezTo>
                      <a:pt x="347406" y="70729"/>
                      <a:pt x="351808" y="74629"/>
                      <a:pt x="356063" y="78676"/>
                    </a:cubicBezTo>
                    <a:cubicBezTo>
                      <a:pt x="364571" y="86742"/>
                      <a:pt x="372519" y="95427"/>
                      <a:pt x="379816" y="104586"/>
                    </a:cubicBezTo>
                    <a:cubicBezTo>
                      <a:pt x="394381" y="122903"/>
                      <a:pt x="406287" y="143229"/>
                      <a:pt x="415062" y="164737"/>
                    </a:cubicBezTo>
                    <a:lnTo>
                      <a:pt x="415889" y="166746"/>
                    </a:lnTo>
                    <a:lnTo>
                      <a:pt x="416687" y="168785"/>
                    </a:lnTo>
                    <a:lnTo>
                      <a:pt x="417484" y="170823"/>
                    </a:lnTo>
                    <a:lnTo>
                      <a:pt x="418223" y="172862"/>
                    </a:lnTo>
                    <a:lnTo>
                      <a:pt x="418962" y="174900"/>
                    </a:lnTo>
                    <a:cubicBezTo>
                      <a:pt x="419198" y="175580"/>
                      <a:pt x="419434" y="176259"/>
                      <a:pt x="419671" y="176939"/>
                    </a:cubicBezTo>
                    <a:lnTo>
                      <a:pt x="420380" y="179007"/>
                    </a:lnTo>
                    <a:cubicBezTo>
                      <a:pt x="420498" y="179362"/>
                      <a:pt x="420616" y="179687"/>
                      <a:pt x="420734" y="180041"/>
                    </a:cubicBezTo>
                    <a:lnTo>
                      <a:pt x="421059" y="181075"/>
                    </a:lnTo>
                    <a:cubicBezTo>
                      <a:pt x="421502" y="182434"/>
                      <a:pt x="421945" y="183793"/>
                      <a:pt x="422359" y="185182"/>
                    </a:cubicBezTo>
                    <a:lnTo>
                      <a:pt x="423009" y="187250"/>
                    </a:lnTo>
                    <a:cubicBezTo>
                      <a:pt x="423127" y="187604"/>
                      <a:pt x="423216" y="187929"/>
                      <a:pt x="423334" y="188284"/>
                    </a:cubicBezTo>
                    <a:lnTo>
                      <a:pt x="423629" y="189347"/>
                    </a:lnTo>
                    <a:lnTo>
                      <a:pt x="424841" y="193631"/>
                    </a:lnTo>
                    <a:lnTo>
                      <a:pt x="425904" y="197797"/>
                    </a:lnTo>
                    <a:lnTo>
                      <a:pt x="426200" y="198890"/>
                    </a:lnTo>
                    <a:lnTo>
                      <a:pt x="426318" y="199363"/>
                    </a:lnTo>
                    <a:cubicBezTo>
                      <a:pt x="426318" y="199363"/>
                      <a:pt x="426377" y="199629"/>
                      <a:pt x="426407" y="199776"/>
                    </a:cubicBezTo>
                    <a:lnTo>
                      <a:pt x="426879" y="201874"/>
                    </a:lnTo>
                    <a:lnTo>
                      <a:pt x="427381" y="204031"/>
                    </a:lnTo>
                    <a:lnTo>
                      <a:pt x="427618" y="205094"/>
                    </a:lnTo>
                    <a:lnTo>
                      <a:pt x="427736" y="205626"/>
                    </a:lnTo>
                    <a:lnTo>
                      <a:pt x="427854" y="206187"/>
                    </a:lnTo>
                    <a:lnTo>
                      <a:pt x="428741" y="210560"/>
                    </a:lnTo>
                    <a:cubicBezTo>
                      <a:pt x="428859" y="211121"/>
                      <a:pt x="428977" y="211742"/>
                      <a:pt x="429095" y="212451"/>
                    </a:cubicBezTo>
                    <a:lnTo>
                      <a:pt x="429479" y="214667"/>
                    </a:lnTo>
                    <a:lnTo>
                      <a:pt x="429893" y="216912"/>
                    </a:lnTo>
                    <a:lnTo>
                      <a:pt x="430040" y="217857"/>
                    </a:lnTo>
                    <a:lnTo>
                      <a:pt x="430188" y="218773"/>
                    </a:lnTo>
                    <a:lnTo>
                      <a:pt x="430868" y="223264"/>
                    </a:lnTo>
                    <a:lnTo>
                      <a:pt x="431429" y="227577"/>
                    </a:lnTo>
                    <a:lnTo>
                      <a:pt x="431665" y="229586"/>
                    </a:lnTo>
                    <a:lnTo>
                      <a:pt x="431665" y="229822"/>
                    </a:lnTo>
                    <a:cubicBezTo>
                      <a:pt x="431665" y="229822"/>
                      <a:pt x="431724" y="230000"/>
                      <a:pt x="431724" y="230088"/>
                    </a:cubicBezTo>
                    <a:lnTo>
                      <a:pt x="431784" y="230650"/>
                    </a:lnTo>
                    <a:lnTo>
                      <a:pt x="431902" y="231772"/>
                    </a:lnTo>
                    <a:close/>
                  </a:path>
                </a:pathLst>
              </a:custGeom>
              <a:solidFill>
                <a:schemeClr val="accent4"/>
              </a:solidFill>
              <a:ln w="2951"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otham-Book"/>
                  <a:ea typeface="+mn-ea"/>
                  <a:cs typeface="+mn-cs"/>
                </a:endParaRPr>
              </a:p>
            </p:txBody>
          </p:sp>
        </p:grpSp>
      </p:grpSp>
      <p:sp>
        <p:nvSpPr>
          <p:cNvPr id="2" name="Rectangle 1">
            <a:extLst>
              <a:ext uri="{FF2B5EF4-FFF2-40B4-BE49-F238E27FC236}">
                <a16:creationId xmlns:a16="http://schemas.microsoft.com/office/drawing/2014/main" id="{8783DF68-BB5E-706E-0C20-00CD8E53C05A}"/>
              </a:ext>
            </a:extLst>
          </p:cNvPr>
          <p:cNvSpPr>
            <a:spLocks/>
          </p:cNvSpPr>
          <p:nvPr userDrawn="1"/>
        </p:nvSpPr>
        <p:spPr>
          <a:xfrm>
            <a:off x="3635281" y="6126959"/>
            <a:ext cx="6138639" cy="73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a:extLst>
              <a:ext uri="{FF2B5EF4-FFF2-40B4-BE49-F238E27FC236}">
                <a16:creationId xmlns:a16="http://schemas.microsoft.com/office/drawing/2014/main" id="{5189DE23-34E2-F320-2228-94F70EA9929C}"/>
              </a:ext>
            </a:extLst>
          </p:cNvPr>
          <p:cNvSpPr>
            <a:spLocks noGrp="1"/>
          </p:cNvSpPr>
          <p:nvPr>
            <p:ph type="dt" sz="half" idx="10"/>
          </p:nvPr>
        </p:nvSpPr>
        <p:spPr>
          <a:xfrm>
            <a:off x="838201" y="6356356"/>
            <a:ext cx="2743200" cy="365125"/>
          </a:xfrm>
          <a:prstGeom prst="rect">
            <a:avLst/>
          </a:prstGeom>
        </p:spPr>
        <p:txBody>
          <a:bodyPr/>
          <a:lstStyle/>
          <a:p>
            <a:fld id="{15BB0922-F0A3-416F-A1FD-CEE6122F75FA}" type="datetimeFigureOut">
              <a:rPr lang="en-GB" smtClean="0"/>
              <a:t>20/08/2025</a:t>
            </a:fld>
            <a:endParaRPr lang="en-GB"/>
          </a:p>
        </p:txBody>
      </p:sp>
      <p:sp>
        <p:nvSpPr>
          <p:cNvPr id="6" name="Slide Number Placeholder 5">
            <a:extLst>
              <a:ext uri="{FF2B5EF4-FFF2-40B4-BE49-F238E27FC236}">
                <a16:creationId xmlns:a16="http://schemas.microsoft.com/office/drawing/2014/main" id="{0520375D-CE36-DA2E-B972-68CD45C05F5C}"/>
              </a:ext>
            </a:extLst>
          </p:cNvPr>
          <p:cNvSpPr>
            <a:spLocks noGrp="1"/>
          </p:cNvSpPr>
          <p:nvPr>
            <p:ph type="sldNum" sz="quarter" idx="12"/>
          </p:nvPr>
        </p:nvSpPr>
        <p:spPr>
          <a:xfrm>
            <a:off x="8610601" y="6356356"/>
            <a:ext cx="2743200" cy="365125"/>
          </a:xfrm>
          <a:prstGeom prst="rect">
            <a:avLst/>
          </a:prstGeom>
        </p:spPr>
        <p:txBody>
          <a:bodyPr/>
          <a:lstStyle/>
          <a:p>
            <a:fld id="{48AA7C90-5AB7-4215-9F8E-BABE21391D26}" type="slidenum">
              <a:rPr lang="en-GB" smtClean="0"/>
              <a:t>‹#›</a:t>
            </a:fld>
            <a:endParaRPr lang="en-GB"/>
          </a:p>
        </p:txBody>
      </p:sp>
      <p:sp>
        <p:nvSpPr>
          <p:cNvPr id="42" name="Text Placeholder 19">
            <a:extLst>
              <a:ext uri="{FF2B5EF4-FFF2-40B4-BE49-F238E27FC236}">
                <a16:creationId xmlns:a16="http://schemas.microsoft.com/office/drawing/2014/main" id="{DC5C8C33-4A17-6EC8-A898-1AA330D90512}"/>
              </a:ext>
            </a:extLst>
          </p:cNvPr>
          <p:cNvSpPr>
            <a:spLocks noGrp="1"/>
          </p:cNvSpPr>
          <p:nvPr>
            <p:ph type="body" sz="quarter" idx="13" hasCustomPrompt="1"/>
          </p:nvPr>
        </p:nvSpPr>
        <p:spPr>
          <a:xfrm>
            <a:off x="3" y="2364975"/>
            <a:ext cx="12191999" cy="1397000"/>
          </a:xfrm>
        </p:spPr>
        <p:txBody>
          <a:bodyPr anchor="ctr">
            <a:noAutofit/>
          </a:bodyPr>
          <a:lstStyle>
            <a:lvl1pPr marL="0" indent="0" algn="ctr">
              <a:buNone/>
              <a:defRPr sz="8000">
                <a:solidFill>
                  <a:schemeClr val="tx1"/>
                </a:solidFill>
                <a:latin typeface="+mj-lt"/>
              </a:defRPr>
            </a:lvl1pPr>
          </a:lstStyle>
          <a:p>
            <a:pPr lvl="0"/>
            <a:r>
              <a:rPr lang="en-US"/>
              <a:t>Callout Here</a:t>
            </a:r>
            <a:endParaRPr lang="en-GB"/>
          </a:p>
        </p:txBody>
      </p:sp>
    </p:spTree>
    <p:extLst>
      <p:ext uri="{BB962C8B-B14F-4D97-AF65-F5344CB8AC3E}">
        <p14:creationId xmlns:p14="http://schemas.microsoft.com/office/powerpoint/2010/main" val="9475875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3.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40"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66A703-3D58-31E3-3355-334B8559637B}"/>
              </a:ext>
            </a:extLst>
          </p:cNvPr>
          <p:cNvPicPr>
            <a:picLocks noChangeAspect="1"/>
          </p:cNvPicPr>
          <p:nvPr userDrawn="1"/>
        </p:nvPicPr>
        <p:blipFill>
          <a:blip r:embed="rId37"/>
          <a:stretch>
            <a:fillRect/>
          </a:stretch>
        </p:blipFill>
        <p:spPr>
          <a:xfrm>
            <a:off x="303213" y="6255837"/>
            <a:ext cx="467500" cy="478133"/>
          </a:xfrm>
          <a:prstGeom prst="rect">
            <a:avLst/>
          </a:prstGeom>
        </p:spPr>
      </p:pic>
      <p:sp>
        <p:nvSpPr>
          <p:cNvPr id="2" name="Title Placeholder 1">
            <a:extLst>
              <a:ext uri="{FF2B5EF4-FFF2-40B4-BE49-F238E27FC236}">
                <a16:creationId xmlns:a16="http://schemas.microsoft.com/office/drawing/2014/main" id="{23E6B3DE-3586-E116-DC95-528C7AF80A1A}"/>
              </a:ext>
            </a:extLst>
          </p:cNvPr>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Title is Gotham Bold</a:t>
            </a:r>
            <a:endParaRPr lang="en-GB"/>
          </a:p>
        </p:txBody>
      </p:sp>
      <p:sp>
        <p:nvSpPr>
          <p:cNvPr id="3" name="Text Placeholder 2">
            <a:extLst>
              <a:ext uri="{FF2B5EF4-FFF2-40B4-BE49-F238E27FC236}">
                <a16:creationId xmlns:a16="http://schemas.microsoft.com/office/drawing/2014/main" id="{11FE0F63-CFAB-8043-85E6-F47EA9BFA9B9}"/>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1"/>
            <a:r>
              <a:rPr lang="en-US"/>
              <a:t>Main Body text is always Gotham Book</a:t>
            </a:r>
          </a:p>
          <a:p>
            <a:pPr lvl="2"/>
            <a:r>
              <a:rPr lang="en-US"/>
              <a:t>Third level</a:t>
            </a:r>
          </a:p>
          <a:p>
            <a:pPr lvl="3"/>
            <a:r>
              <a:rPr lang="en-US"/>
              <a:t>Fourth level</a:t>
            </a:r>
          </a:p>
          <a:p>
            <a:pPr lvl="4"/>
            <a:r>
              <a:rPr lang="en-US"/>
              <a:t>Fifth level</a:t>
            </a:r>
            <a:endParaRPr lang="en-GB"/>
          </a:p>
        </p:txBody>
      </p:sp>
      <p:pic>
        <p:nvPicPr>
          <p:cNvPr id="7" name="Picture 6">
            <a:extLst>
              <a:ext uri="{FF2B5EF4-FFF2-40B4-BE49-F238E27FC236}">
                <a16:creationId xmlns:a16="http://schemas.microsoft.com/office/drawing/2014/main" id="{51C0910B-570B-A2EC-2508-B094E623F297}"/>
              </a:ext>
            </a:extLst>
          </p:cNvPr>
          <p:cNvPicPr>
            <a:picLocks noChangeAspect="1"/>
          </p:cNvPicPr>
          <p:nvPr userDrawn="1"/>
        </p:nvPicPr>
        <p:blipFill rotWithShape="1">
          <a:blip r:embed="rId38"/>
          <a:srcRect t="1" b="44292"/>
          <a:stretch/>
        </p:blipFill>
        <p:spPr>
          <a:xfrm>
            <a:off x="10167727" y="6380207"/>
            <a:ext cx="1724236" cy="229397"/>
          </a:xfrm>
          <a:prstGeom prst="rect">
            <a:avLst/>
          </a:prstGeom>
        </p:spPr>
      </p:pic>
      <p:sp>
        <p:nvSpPr>
          <p:cNvPr id="8" name="Slide Number Placeholder 5">
            <a:extLst>
              <a:ext uri="{FF2B5EF4-FFF2-40B4-BE49-F238E27FC236}">
                <a16:creationId xmlns:a16="http://schemas.microsoft.com/office/drawing/2014/main" id="{A14F49D7-B5DF-99BF-F45B-A18C2A189E63}"/>
              </a:ext>
            </a:extLst>
          </p:cNvPr>
          <p:cNvSpPr txBox="1">
            <a:spLocks/>
          </p:cNvSpPr>
          <p:nvPr userDrawn="1"/>
        </p:nvSpPr>
        <p:spPr>
          <a:xfrm>
            <a:off x="303213" y="6255838"/>
            <a:ext cx="467500" cy="47813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154B9AF-2141-460E-9B09-26A23603E0C2}" type="slidenum">
              <a:rPr lang="en-GB" sz="1200" b="1" smtClean="0">
                <a:solidFill>
                  <a:schemeClr val="bg2"/>
                </a:solidFill>
                <a:latin typeface="+mj-lt"/>
              </a:rPr>
              <a:pPr algn="ctr"/>
              <a:t>‹#›</a:t>
            </a:fld>
            <a:endParaRPr lang="en-GB" sz="1200" b="1">
              <a:solidFill>
                <a:schemeClr val="bg2"/>
              </a:solidFill>
              <a:latin typeface="+mj-lt"/>
            </a:endParaRPr>
          </a:p>
        </p:txBody>
      </p:sp>
      <p:grpSp>
        <p:nvGrpSpPr>
          <p:cNvPr id="12" name="Group 11">
            <a:extLst>
              <a:ext uri="{FF2B5EF4-FFF2-40B4-BE49-F238E27FC236}">
                <a16:creationId xmlns:a16="http://schemas.microsoft.com/office/drawing/2014/main" id="{22B65260-1CC3-736F-BA64-20892EECC433}"/>
              </a:ext>
            </a:extLst>
          </p:cNvPr>
          <p:cNvGrpSpPr/>
          <p:nvPr userDrawn="1"/>
        </p:nvGrpSpPr>
        <p:grpSpPr>
          <a:xfrm>
            <a:off x="1149585" y="6285684"/>
            <a:ext cx="1652474" cy="414374"/>
            <a:chOff x="5142889" y="6222843"/>
            <a:chExt cx="1978172" cy="496046"/>
          </a:xfrm>
        </p:grpSpPr>
        <p:pic>
          <p:nvPicPr>
            <p:cNvPr id="9" name="Picture 8" descr="Heart icon with the label &quot;We care passionately&quot;">
              <a:extLst>
                <a:ext uri="{FF2B5EF4-FFF2-40B4-BE49-F238E27FC236}">
                  <a16:creationId xmlns:a16="http://schemas.microsoft.com/office/drawing/2014/main" id="{FFB50206-8341-EDD6-0EE6-D38B007755C1}"/>
                </a:ext>
              </a:extLst>
            </p:cNvPr>
            <p:cNvPicPr>
              <a:picLocks noChangeAspect="1"/>
            </p:cNvPicPr>
            <p:nvPr userDrawn="1"/>
          </p:nvPicPr>
          <p:blipFill>
            <a:blip r:embed="rId39"/>
            <a:stretch>
              <a:fillRect/>
            </a:stretch>
          </p:blipFill>
          <p:spPr>
            <a:xfrm>
              <a:off x="5142889" y="6222843"/>
              <a:ext cx="467501" cy="496046"/>
            </a:xfrm>
            <a:prstGeom prst="rect">
              <a:avLst/>
            </a:prstGeom>
          </p:spPr>
        </p:pic>
        <p:pic>
          <p:nvPicPr>
            <p:cNvPr id="10" name="Picture 9" descr="Checkmark icon with the label &quot;We do the right thing&quot;">
              <a:extLst>
                <a:ext uri="{FF2B5EF4-FFF2-40B4-BE49-F238E27FC236}">
                  <a16:creationId xmlns:a16="http://schemas.microsoft.com/office/drawing/2014/main" id="{A3A0D998-1541-A91D-15DC-E196248C9975}"/>
                </a:ext>
              </a:extLst>
            </p:cNvPr>
            <p:cNvPicPr>
              <a:picLocks noChangeAspect="1"/>
            </p:cNvPicPr>
            <p:nvPr userDrawn="1"/>
          </p:nvPicPr>
          <p:blipFill>
            <a:blip r:embed="rId40"/>
            <a:stretch>
              <a:fillRect/>
            </a:stretch>
          </p:blipFill>
          <p:spPr>
            <a:xfrm>
              <a:off x="5895239" y="6259509"/>
              <a:ext cx="440672" cy="457360"/>
            </a:xfrm>
            <a:prstGeom prst="rect">
              <a:avLst/>
            </a:prstGeom>
          </p:spPr>
        </p:pic>
        <p:pic>
          <p:nvPicPr>
            <p:cNvPr id="11" name="Picture 10" descr="Shooting star icon with the label &quot;We make a difference&quot;">
              <a:extLst>
                <a:ext uri="{FF2B5EF4-FFF2-40B4-BE49-F238E27FC236}">
                  <a16:creationId xmlns:a16="http://schemas.microsoft.com/office/drawing/2014/main" id="{F485D6AB-6E7B-6073-339A-21EA034C78D0}"/>
                </a:ext>
              </a:extLst>
            </p:cNvPr>
            <p:cNvPicPr>
              <a:picLocks noChangeAspect="1"/>
            </p:cNvPicPr>
            <p:nvPr userDrawn="1"/>
          </p:nvPicPr>
          <p:blipFill>
            <a:blip r:embed="rId41"/>
            <a:stretch>
              <a:fillRect/>
            </a:stretch>
          </p:blipFill>
          <p:spPr>
            <a:xfrm>
              <a:off x="6620760" y="6245432"/>
              <a:ext cx="500301" cy="471437"/>
            </a:xfrm>
            <a:prstGeom prst="rect">
              <a:avLst/>
            </a:prstGeom>
          </p:spPr>
        </p:pic>
      </p:grpSp>
      <p:sp>
        <p:nvSpPr>
          <p:cNvPr id="6" name="TextBox 5">
            <a:extLst>
              <a:ext uri="{FF2B5EF4-FFF2-40B4-BE49-F238E27FC236}">
                <a16:creationId xmlns:a16="http://schemas.microsoft.com/office/drawing/2014/main" id="{9B84E7E6-5D14-3514-BA6F-FD97793F841E}"/>
              </a:ext>
            </a:extLst>
          </p:cNvPr>
          <p:cNvSpPr txBox="1"/>
          <p:nvPr userDrawn="1">
            <p:extLst>
              <p:ext uri="{1162E1C5-73C7-4A58-AE30-91384D911F3F}">
                <p184:classification xmlns:p184="http://schemas.microsoft.com/office/powerpoint/2018/4/main" val="hdr"/>
              </p:ext>
            </p:extLst>
          </p:nvPr>
        </p:nvSpPr>
        <p:spPr>
          <a:xfrm>
            <a:off x="5330000" y="63500"/>
            <a:ext cx="1589087" cy="304800"/>
          </a:xfrm>
          <a:prstGeom prst="rect">
            <a:avLst/>
          </a:prstGeom>
        </p:spPr>
        <p:txBody>
          <a:bodyPr horzOverflow="overflow" lIns="0" tIns="0" rIns="0" bIns="0">
            <a:spAutoFit/>
          </a:bodyPr>
          <a:lstStyle/>
          <a:p>
            <a:pPr algn="l"/>
            <a:r>
              <a:rPr lang="en-GB" sz="2000">
                <a:solidFill>
                  <a:srgbClr val="FF0000"/>
                </a:solidFill>
                <a:latin typeface="Calibri" panose="020F0502020204030204" pitchFamily="34" charset="0"/>
                <a:ea typeface="Calibri" panose="020F0502020204030204" pitchFamily="34" charset="0"/>
                <a:cs typeface="Calibri" panose="020F0502020204030204" pitchFamily="34" charset="0"/>
              </a:rPr>
              <a:t>CONFIDENTIAL</a:t>
            </a:r>
          </a:p>
        </p:txBody>
      </p:sp>
    </p:spTree>
    <p:extLst>
      <p:ext uri="{BB962C8B-B14F-4D97-AF65-F5344CB8AC3E}">
        <p14:creationId xmlns:p14="http://schemas.microsoft.com/office/powerpoint/2010/main" val="2212088685"/>
      </p:ext>
    </p:extLst>
  </p:cSld>
  <p:clrMap bg1="lt1" tx1="dk1" bg2="lt2" tx2="dk2" accent1="accent1" accent2="accent2" accent3="accent3" accent4="accent4" accent5="accent5" accent6="accent6" hlink="hlink" folHlink="folHlink"/>
  <p:sldLayoutIdLst>
    <p:sldLayoutId id="2147483709" r:id="rId1"/>
    <p:sldLayoutId id="2147483682" r:id="rId2"/>
    <p:sldLayoutId id="2147483649" r:id="rId3"/>
    <p:sldLayoutId id="2147483683" r:id="rId4"/>
    <p:sldLayoutId id="2147483700" r:id="rId5"/>
    <p:sldLayoutId id="2147483706" r:id="rId6"/>
    <p:sldLayoutId id="2147483707" r:id="rId7"/>
    <p:sldLayoutId id="2147483684" r:id="rId8"/>
    <p:sldLayoutId id="2147483663" r:id="rId9"/>
    <p:sldLayoutId id="2147483693" r:id="rId10"/>
    <p:sldLayoutId id="2147483685" r:id="rId11"/>
    <p:sldLayoutId id="2147483699" r:id="rId12"/>
    <p:sldLayoutId id="2147483661" r:id="rId13"/>
    <p:sldLayoutId id="2147483703" r:id="rId14"/>
    <p:sldLayoutId id="2147483696" r:id="rId15"/>
    <p:sldLayoutId id="2147483694" r:id="rId16"/>
    <p:sldLayoutId id="2147483695" r:id="rId17"/>
    <p:sldLayoutId id="2147483662" r:id="rId18"/>
    <p:sldLayoutId id="2147483690" r:id="rId19"/>
    <p:sldLayoutId id="2147483678" r:id="rId20"/>
    <p:sldLayoutId id="2147483680" r:id="rId21"/>
    <p:sldLayoutId id="2147483701" r:id="rId22"/>
    <p:sldLayoutId id="2147483702" r:id="rId23"/>
    <p:sldLayoutId id="2147483681" r:id="rId24"/>
    <p:sldLayoutId id="2147483687" r:id="rId25"/>
    <p:sldLayoutId id="2147483688" r:id="rId26"/>
    <p:sldLayoutId id="2147483697" r:id="rId27"/>
    <p:sldLayoutId id="2147483691" r:id="rId28"/>
    <p:sldLayoutId id="2147483698" r:id="rId29"/>
    <p:sldLayoutId id="2147483689" r:id="rId30"/>
    <p:sldLayoutId id="2147483692" r:id="rId31"/>
    <p:sldLayoutId id="2147483708" r:id="rId32"/>
    <p:sldLayoutId id="2147483651" r:id="rId33"/>
    <p:sldLayoutId id="2147483704" r:id="rId34"/>
    <p:sldLayoutId id="2147483710" r:id="rId35"/>
  </p:sldLayoutIdLst>
  <p:hf hd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1" indent="-228601" algn="l" defTabSz="914400" rtl="0" eaLnBrk="1" latinLnBrk="0" hangingPunct="1">
        <a:lnSpc>
          <a:spcPct val="90000"/>
        </a:lnSpc>
        <a:spcBef>
          <a:spcPts val="1001"/>
        </a:spcBef>
        <a:buFont typeface="Arial" panose="020B0604020202020204" pitchFamily="34" charset="0"/>
        <a:buChar char="•"/>
        <a:defRPr sz="2800" kern="1200">
          <a:solidFill>
            <a:schemeClr val="accent1"/>
          </a:solidFill>
          <a:latin typeface="+mn-lt"/>
          <a:ea typeface="+mn-ea"/>
          <a:cs typeface="+mn-cs"/>
        </a:defRPr>
      </a:lvl1pPr>
      <a:lvl2pPr marL="457199" indent="0" algn="l" defTabSz="914400" rtl="0" eaLnBrk="1" latinLnBrk="0" hangingPunct="1">
        <a:lnSpc>
          <a:spcPct val="90000"/>
        </a:lnSpc>
        <a:spcBef>
          <a:spcPts val="500"/>
        </a:spcBef>
        <a:buFont typeface="Arial" panose="020B0604020202020204" pitchFamily="34" charset="0"/>
        <a:buNone/>
        <a:defRPr sz="2400" kern="1200">
          <a:solidFill>
            <a:schemeClr val="accent1"/>
          </a:solidFill>
          <a:latin typeface="+mn-lt"/>
          <a:ea typeface="+mn-ea"/>
          <a:cs typeface="+mn-cs"/>
        </a:defRPr>
      </a:lvl2pPr>
      <a:lvl3pPr marL="1143001" indent="-228601"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1" indent="-228601" algn="l" defTabSz="91440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01" indent="-228601" algn="l" defTabSz="91440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00" indent="-228601" algn="l" defTabSz="91440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00" indent="-228601" algn="l" defTabSz="91440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01" indent="-228601" algn="l" defTabSz="91440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02" indent="-228601" algn="l" defTabSz="91440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00" rtl="0" eaLnBrk="1" latinLnBrk="0" hangingPunct="1">
        <a:defRPr sz="1801" kern="1200">
          <a:solidFill>
            <a:schemeClr val="tx1"/>
          </a:solidFill>
          <a:latin typeface="+mn-lt"/>
          <a:ea typeface="+mn-ea"/>
          <a:cs typeface="+mn-cs"/>
        </a:defRPr>
      </a:lvl1pPr>
      <a:lvl2pPr marL="457199" algn="l" defTabSz="914400" rtl="0" eaLnBrk="1" latinLnBrk="0" hangingPunct="1">
        <a:defRPr sz="1801" kern="1200">
          <a:solidFill>
            <a:schemeClr val="tx1"/>
          </a:solidFill>
          <a:latin typeface="+mn-lt"/>
          <a:ea typeface="+mn-ea"/>
          <a:cs typeface="+mn-cs"/>
        </a:defRPr>
      </a:lvl2pPr>
      <a:lvl3pPr marL="914400" algn="l" defTabSz="914400" rtl="0" eaLnBrk="1" latinLnBrk="0" hangingPunct="1">
        <a:defRPr sz="1801" kern="1200">
          <a:solidFill>
            <a:schemeClr val="tx1"/>
          </a:solidFill>
          <a:latin typeface="+mn-lt"/>
          <a:ea typeface="+mn-ea"/>
          <a:cs typeface="+mn-cs"/>
        </a:defRPr>
      </a:lvl3pPr>
      <a:lvl4pPr marL="1371600" algn="l" defTabSz="914400" rtl="0" eaLnBrk="1" latinLnBrk="0" hangingPunct="1">
        <a:defRPr sz="1801" kern="1200">
          <a:solidFill>
            <a:schemeClr val="tx1"/>
          </a:solidFill>
          <a:latin typeface="+mn-lt"/>
          <a:ea typeface="+mn-ea"/>
          <a:cs typeface="+mn-cs"/>
        </a:defRPr>
      </a:lvl4pPr>
      <a:lvl5pPr marL="1828801" algn="l" defTabSz="914400" rtl="0" eaLnBrk="1" latinLnBrk="0" hangingPunct="1">
        <a:defRPr sz="1801" kern="1200">
          <a:solidFill>
            <a:schemeClr val="tx1"/>
          </a:solidFill>
          <a:latin typeface="+mn-lt"/>
          <a:ea typeface="+mn-ea"/>
          <a:cs typeface="+mn-cs"/>
        </a:defRPr>
      </a:lvl5pPr>
      <a:lvl6pPr marL="2286000" algn="l" defTabSz="914400" rtl="0" eaLnBrk="1" latinLnBrk="0" hangingPunct="1">
        <a:defRPr sz="1801" kern="1200">
          <a:solidFill>
            <a:schemeClr val="tx1"/>
          </a:solidFill>
          <a:latin typeface="+mn-lt"/>
          <a:ea typeface="+mn-ea"/>
          <a:cs typeface="+mn-cs"/>
        </a:defRPr>
      </a:lvl6pPr>
      <a:lvl7pPr marL="2743201" algn="l" defTabSz="914400" rtl="0" eaLnBrk="1" latinLnBrk="0" hangingPunct="1">
        <a:defRPr sz="1801" kern="1200">
          <a:solidFill>
            <a:schemeClr val="tx1"/>
          </a:solidFill>
          <a:latin typeface="+mn-lt"/>
          <a:ea typeface="+mn-ea"/>
          <a:cs typeface="+mn-cs"/>
        </a:defRPr>
      </a:lvl7pPr>
      <a:lvl8pPr marL="3200400" algn="l" defTabSz="914400" rtl="0" eaLnBrk="1" latinLnBrk="0" hangingPunct="1">
        <a:defRPr sz="1801" kern="1200">
          <a:solidFill>
            <a:schemeClr val="tx1"/>
          </a:solidFill>
          <a:latin typeface="+mn-lt"/>
          <a:ea typeface="+mn-ea"/>
          <a:cs typeface="+mn-cs"/>
        </a:defRPr>
      </a:lvl8pPr>
      <a:lvl9pPr marL="3657599" algn="l" defTabSz="914400"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91" userDrawn="1">
          <p15:clr>
            <a:srgbClr val="F26B43"/>
          </p15:clr>
        </p15:guide>
        <p15:guide id="4" pos="191" userDrawn="1">
          <p15:clr>
            <a:srgbClr val="F26B43"/>
          </p15:clr>
        </p15:guide>
        <p15:guide id="5" orient="horz" pos="187" userDrawn="1">
          <p15:clr>
            <a:srgbClr val="F26B43"/>
          </p15:clr>
        </p15:guide>
        <p15:guide id="6" orient="horz" pos="4133" userDrawn="1">
          <p15:clr>
            <a:srgbClr val="F26B43"/>
          </p15:clr>
        </p15:guide>
        <p15:guide id="7" pos="3840" userDrawn="1">
          <p15:clr>
            <a:srgbClr val="F26B43"/>
          </p15:clr>
        </p15:guide>
        <p15:guide id="8" orient="horz" pos="3884" userDrawn="1">
          <p15:clr>
            <a:srgbClr val="F26B43"/>
          </p15:clr>
        </p15:guide>
        <p15:guide id="9"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272BA41-3AA7-ADF1-9C0A-A4248699C739}"/>
              </a:ext>
            </a:extLst>
          </p:cNvPr>
          <p:cNvSpPr>
            <a:spLocks noGrp="1"/>
          </p:cNvSpPr>
          <p:nvPr>
            <p:ph type="body" sz="quarter" idx="10"/>
          </p:nvPr>
        </p:nvSpPr>
        <p:spPr>
          <a:xfrm>
            <a:off x="619917" y="3028950"/>
            <a:ext cx="8281771" cy="1040266"/>
          </a:xfrm>
        </p:spPr>
        <p:txBody>
          <a:bodyPr/>
          <a:lstStyle/>
          <a:p>
            <a:r>
              <a:rPr lang="en-US" dirty="0"/>
              <a:t>Chiltern </a:t>
            </a:r>
            <a:br>
              <a:rPr lang="en-US" dirty="0"/>
            </a:br>
            <a:r>
              <a:rPr lang="en-US" dirty="0"/>
              <a:t>Railways</a:t>
            </a:r>
            <a:endParaRPr lang="en-GB" dirty="0"/>
          </a:p>
        </p:txBody>
      </p:sp>
      <p:sp>
        <p:nvSpPr>
          <p:cNvPr id="2" name="Text Placeholder 1">
            <a:extLst>
              <a:ext uri="{FF2B5EF4-FFF2-40B4-BE49-F238E27FC236}">
                <a16:creationId xmlns:a16="http://schemas.microsoft.com/office/drawing/2014/main" id="{3630881A-C5F2-787C-F504-994DF82D3B3C}"/>
              </a:ext>
            </a:extLst>
          </p:cNvPr>
          <p:cNvSpPr>
            <a:spLocks noGrp="1"/>
          </p:cNvSpPr>
          <p:nvPr>
            <p:ph type="body" sz="quarter" idx="12"/>
          </p:nvPr>
        </p:nvSpPr>
        <p:spPr>
          <a:xfrm>
            <a:off x="619917" y="4563374"/>
            <a:ext cx="8311876" cy="951249"/>
          </a:xfrm>
        </p:spPr>
        <p:txBody>
          <a:bodyPr/>
          <a:lstStyle/>
          <a:p>
            <a:r>
              <a:rPr lang="en-GB" dirty="0"/>
              <a:t>‘Inspiration’ Exhibition Train</a:t>
            </a:r>
            <a:br>
              <a:rPr lang="en-GB" dirty="0"/>
            </a:br>
            <a:r>
              <a:rPr lang="en-GB" dirty="0"/>
              <a:t>Lessons Learnt</a:t>
            </a:r>
            <a:br>
              <a:rPr lang="en-GB" dirty="0"/>
            </a:br>
            <a:r>
              <a:rPr lang="en-GB" dirty="0"/>
              <a:t>Harry Burr • 20 August 2025</a:t>
            </a:r>
          </a:p>
        </p:txBody>
      </p:sp>
      <p:sp>
        <p:nvSpPr>
          <p:cNvPr id="3" name="TextBox 2">
            <a:extLst>
              <a:ext uri="{FF2B5EF4-FFF2-40B4-BE49-F238E27FC236}">
                <a16:creationId xmlns:a16="http://schemas.microsoft.com/office/drawing/2014/main" id="{EC307E36-EDCE-5822-5106-7718B88EE7D3}"/>
              </a:ext>
            </a:extLst>
          </p:cNvPr>
          <p:cNvSpPr txBox="1"/>
          <p:nvPr/>
        </p:nvSpPr>
        <p:spPr>
          <a:xfrm>
            <a:off x="11196735" y="-3060441"/>
            <a:ext cx="184731" cy="369332"/>
          </a:xfrm>
          <a:prstGeom prst="rect">
            <a:avLst/>
          </a:prstGeom>
          <a:noFill/>
        </p:spPr>
        <p:txBody>
          <a:bodyPr wrap="none" rtlCol="0">
            <a:spAutoFit/>
          </a:bodyPr>
          <a:lstStyle/>
          <a:p>
            <a:endParaRPr lang="en-GB"/>
          </a:p>
        </p:txBody>
      </p:sp>
    </p:spTree>
    <p:extLst>
      <p:ext uri="{BB962C8B-B14F-4D97-AF65-F5344CB8AC3E}">
        <p14:creationId xmlns:p14="http://schemas.microsoft.com/office/powerpoint/2010/main" val="1831873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33948-0A83-28E4-D385-D44DF8DD4206}"/>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A1B3FFB8-AF6A-4822-6153-743AD83DD4E9}"/>
              </a:ext>
            </a:extLst>
          </p:cNvPr>
          <p:cNvSpPr>
            <a:spLocks noGrp="1"/>
          </p:cNvSpPr>
          <p:nvPr>
            <p:ph type="body" sz="quarter" idx="10"/>
          </p:nvPr>
        </p:nvSpPr>
        <p:spPr>
          <a:xfrm>
            <a:off x="982665" y="1642154"/>
            <a:ext cx="8024639" cy="2765425"/>
          </a:xfrm>
        </p:spPr>
        <p:txBody>
          <a:bodyPr/>
          <a:lstStyle/>
          <a:p>
            <a:r>
              <a:rPr lang="en-US" sz="5000" dirty="0"/>
              <a:t>Thank you</a:t>
            </a:r>
          </a:p>
        </p:txBody>
      </p:sp>
    </p:spTree>
    <p:extLst>
      <p:ext uri="{BB962C8B-B14F-4D97-AF65-F5344CB8AC3E}">
        <p14:creationId xmlns:p14="http://schemas.microsoft.com/office/powerpoint/2010/main" val="3136433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178CE1-9A12-D025-819F-0914F760033D}"/>
              </a:ext>
            </a:extLst>
          </p:cNvPr>
          <p:cNvSpPr>
            <a:spLocks noGrp="1"/>
          </p:cNvSpPr>
          <p:nvPr>
            <p:ph type="body" sz="quarter" idx="11"/>
          </p:nvPr>
        </p:nvSpPr>
        <p:spPr>
          <a:xfrm>
            <a:off x="504948" y="2255852"/>
            <a:ext cx="4817823" cy="2675306"/>
          </a:xfrm>
        </p:spPr>
        <p:txBody>
          <a:bodyPr vert="horz" lIns="91440" tIns="45720" rIns="91440" bIns="45720" rtlCol="0" anchor="t">
            <a:noAutofit/>
          </a:bodyPr>
          <a:lstStyle/>
          <a:p>
            <a:pPr marL="285750" indent="-285750">
              <a:buFont typeface="Arial" panose="020B0604020202020204" pitchFamily="34" charset="0"/>
              <a:buChar char="•"/>
            </a:pPr>
            <a:r>
              <a:rPr lang="en-US" sz="1400" dirty="0"/>
              <a:t>Stakeholder Executive and Community Engagement Lead at Chiltern Railways.</a:t>
            </a:r>
          </a:p>
          <a:p>
            <a:pPr marL="285750" indent="-285750">
              <a:buFont typeface="Arial" panose="020B0604020202020204" pitchFamily="34" charset="0"/>
              <a:buChar char="•"/>
            </a:pPr>
            <a:r>
              <a:rPr lang="en-US" sz="1400" dirty="0"/>
              <a:t>Looking after community and school engagement across the whole route.</a:t>
            </a:r>
          </a:p>
          <a:p>
            <a:pPr marL="285750" indent="-285750">
              <a:buFont typeface="Arial" panose="020B0604020202020204" pitchFamily="34" charset="0"/>
              <a:buChar char="•"/>
            </a:pPr>
            <a:r>
              <a:rPr lang="en-US" sz="1400" dirty="0"/>
              <a:t>Responsible this year for our Railway 200 communications and projects.</a:t>
            </a:r>
          </a:p>
        </p:txBody>
      </p:sp>
      <p:sp>
        <p:nvSpPr>
          <p:cNvPr id="6" name="Text Placeholder 5">
            <a:extLst>
              <a:ext uri="{FF2B5EF4-FFF2-40B4-BE49-F238E27FC236}">
                <a16:creationId xmlns:a16="http://schemas.microsoft.com/office/drawing/2014/main" id="{9272BA41-3AA7-ADF1-9C0A-A4248699C739}"/>
              </a:ext>
            </a:extLst>
          </p:cNvPr>
          <p:cNvSpPr>
            <a:spLocks noGrp="1"/>
          </p:cNvSpPr>
          <p:nvPr>
            <p:ph type="body" sz="quarter" idx="10"/>
          </p:nvPr>
        </p:nvSpPr>
        <p:spPr>
          <a:xfrm>
            <a:off x="616283" y="548778"/>
            <a:ext cx="7052597" cy="1116388"/>
          </a:xfrm>
        </p:spPr>
        <p:txBody>
          <a:bodyPr/>
          <a:lstStyle/>
          <a:p>
            <a:r>
              <a:rPr lang="en-US" dirty="0"/>
              <a:t>Introducing myself</a:t>
            </a:r>
            <a:endParaRPr lang="en-GB" dirty="0"/>
          </a:p>
        </p:txBody>
      </p:sp>
      <p:sp>
        <p:nvSpPr>
          <p:cNvPr id="3" name="Text Placeholder 2">
            <a:extLst>
              <a:ext uri="{FF2B5EF4-FFF2-40B4-BE49-F238E27FC236}">
                <a16:creationId xmlns:a16="http://schemas.microsoft.com/office/drawing/2014/main" id="{76076995-8F09-3317-2589-673753306096}"/>
              </a:ext>
            </a:extLst>
          </p:cNvPr>
          <p:cNvSpPr>
            <a:spLocks noGrp="1"/>
          </p:cNvSpPr>
          <p:nvPr>
            <p:ph type="body" sz="quarter" idx="12"/>
          </p:nvPr>
        </p:nvSpPr>
        <p:spPr>
          <a:xfrm>
            <a:off x="658816" y="1665166"/>
            <a:ext cx="7010068" cy="403135"/>
          </a:xfrm>
        </p:spPr>
        <p:txBody>
          <a:bodyPr/>
          <a:lstStyle/>
          <a:p>
            <a:r>
              <a:rPr lang="en-GB" sz="2000"/>
              <a:t>Harry Burr – Stakeholder Executive</a:t>
            </a:r>
          </a:p>
        </p:txBody>
      </p:sp>
      <p:sp>
        <p:nvSpPr>
          <p:cNvPr id="7" name="Slide Number Placeholder 6">
            <a:extLst>
              <a:ext uri="{FF2B5EF4-FFF2-40B4-BE49-F238E27FC236}">
                <a16:creationId xmlns:a16="http://schemas.microsoft.com/office/drawing/2014/main" id="{330BD18E-9B60-4DBB-2FE2-9F5D7BB8C5DE}"/>
              </a:ext>
            </a:extLst>
          </p:cNvPr>
          <p:cNvSpPr>
            <a:spLocks noGrp="1"/>
          </p:cNvSpPr>
          <p:nvPr>
            <p:ph type="sldNum" sz="quarter" idx="4294967295"/>
          </p:nvPr>
        </p:nvSpPr>
        <p:spPr>
          <a:xfrm>
            <a:off x="9448800" y="6356350"/>
            <a:ext cx="2743200" cy="365125"/>
          </a:xfrm>
          <a:prstGeom prst="rect">
            <a:avLst/>
          </a:prstGeom>
        </p:spPr>
        <p:txBody>
          <a:bodyPr/>
          <a:lstStyle/>
          <a:p>
            <a:fld id="{48AA7C90-5AB7-4215-9F8E-BABE21391D26}" type="slidenum">
              <a:rPr lang="en-GB" smtClean="0"/>
              <a:pPr/>
              <a:t>2</a:t>
            </a:fld>
            <a:endParaRPr lang="en-GB"/>
          </a:p>
        </p:txBody>
      </p:sp>
      <p:pic>
        <p:nvPicPr>
          <p:cNvPr id="8" name="Picture 7">
            <a:extLst>
              <a:ext uri="{FF2B5EF4-FFF2-40B4-BE49-F238E27FC236}">
                <a16:creationId xmlns:a16="http://schemas.microsoft.com/office/drawing/2014/main" id="{F654654C-0CF5-863B-69A7-090CD6FCECD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910261" y="1724266"/>
            <a:ext cx="5529263" cy="3678559"/>
          </a:xfrm>
          <a:prstGeom prst="rect">
            <a:avLst/>
          </a:prstGeom>
        </p:spPr>
      </p:pic>
    </p:spTree>
    <p:extLst>
      <p:ext uri="{BB962C8B-B14F-4D97-AF65-F5344CB8AC3E}">
        <p14:creationId xmlns:p14="http://schemas.microsoft.com/office/powerpoint/2010/main" val="10429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04D40-C971-3FA7-C5B1-D483BD38E08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50B7F89-1B27-BDB3-8A9B-CA2DA59E9F46}"/>
              </a:ext>
            </a:extLst>
          </p:cNvPr>
          <p:cNvSpPr>
            <a:spLocks noGrp="1"/>
          </p:cNvSpPr>
          <p:nvPr>
            <p:ph type="body" sz="quarter" idx="11"/>
          </p:nvPr>
        </p:nvSpPr>
        <p:spPr>
          <a:xfrm>
            <a:off x="623678" y="1720458"/>
            <a:ext cx="4955808" cy="3472211"/>
          </a:xfrm>
        </p:spPr>
        <p:txBody>
          <a:bodyPr vert="horz" lIns="91440" tIns="45720" rIns="91440" bIns="45720" rtlCol="0" anchor="t">
            <a:noAutofit/>
          </a:bodyPr>
          <a:lstStyle/>
          <a:p>
            <a:pPr marL="285750" indent="-285750">
              <a:buFont typeface="Arial" panose="020B0604020202020204" pitchFamily="34" charset="0"/>
              <a:buChar char="•"/>
            </a:pPr>
            <a:r>
              <a:rPr lang="en-US" sz="1400" dirty="0"/>
              <a:t>Location – Birmingham Moor Street station</a:t>
            </a:r>
          </a:p>
          <a:p>
            <a:pPr marL="285750" indent="-285750">
              <a:buFont typeface="Arial" panose="020B0604020202020204" pitchFamily="34" charset="0"/>
              <a:buChar char="•"/>
            </a:pPr>
            <a:r>
              <a:rPr lang="en-US" sz="1400" dirty="0"/>
              <a:t>Opening dates – 8th to 10th July, 10:00-16:00 (all weekdays)</a:t>
            </a:r>
          </a:p>
          <a:p>
            <a:pPr marL="285750" indent="-285750">
              <a:buFont typeface="Arial" panose="020B0604020202020204" pitchFamily="34" charset="0"/>
              <a:buChar char="•"/>
            </a:pPr>
            <a:r>
              <a:rPr lang="en-US" sz="1400" dirty="0"/>
              <a:t>Our aim – engage local communities and young people and showcase rail and the future of the industry in the West Midlands alongside industry partners.</a:t>
            </a:r>
          </a:p>
          <a:p>
            <a:pPr marL="285750" indent="-285750">
              <a:buFont typeface="Arial" panose="020B0604020202020204" pitchFamily="34" charset="0"/>
              <a:buChar char="•"/>
            </a:pPr>
            <a:r>
              <a:rPr lang="en-US" sz="1400" dirty="0"/>
              <a:t>We put together a comprehensive event plan for our volunteers, control team and management.</a:t>
            </a:r>
          </a:p>
        </p:txBody>
      </p:sp>
      <p:sp>
        <p:nvSpPr>
          <p:cNvPr id="6" name="Text Placeholder 5">
            <a:extLst>
              <a:ext uri="{FF2B5EF4-FFF2-40B4-BE49-F238E27FC236}">
                <a16:creationId xmlns:a16="http://schemas.microsoft.com/office/drawing/2014/main" id="{50EC9E90-F9C1-BB2E-0F53-84F9C501408D}"/>
              </a:ext>
            </a:extLst>
          </p:cNvPr>
          <p:cNvSpPr>
            <a:spLocks noGrp="1"/>
          </p:cNvSpPr>
          <p:nvPr>
            <p:ph type="body" sz="quarter" idx="10"/>
          </p:nvPr>
        </p:nvSpPr>
        <p:spPr>
          <a:xfrm>
            <a:off x="616283" y="548778"/>
            <a:ext cx="10365143" cy="1116388"/>
          </a:xfrm>
        </p:spPr>
        <p:txBody>
          <a:bodyPr/>
          <a:lstStyle/>
          <a:p>
            <a:r>
              <a:rPr lang="en-US" dirty="0"/>
              <a:t>Overview</a:t>
            </a:r>
            <a:endParaRPr lang="en-GB" dirty="0"/>
          </a:p>
        </p:txBody>
      </p:sp>
      <p:sp>
        <p:nvSpPr>
          <p:cNvPr id="7" name="Slide Number Placeholder 6">
            <a:extLst>
              <a:ext uri="{FF2B5EF4-FFF2-40B4-BE49-F238E27FC236}">
                <a16:creationId xmlns:a16="http://schemas.microsoft.com/office/drawing/2014/main" id="{7F0E0FD4-E0E5-3CF5-B22A-170FA0E31B78}"/>
              </a:ext>
            </a:extLst>
          </p:cNvPr>
          <p:cNvSpPr>
            <a:spLocks noGrp="1"/>
          </p:cNvSpPr>
          <p:nvPr>
            <p:ph type="sldNum" sz="quarter" idx="4294967295"/>
          </p:nvPr>
        </p:nvSpPr>
        <p:spPr>
          <a:xfrm>
            <a:off x="9448800" y="6356350"/>
            <a:ext cx="2743200" cy="365125"/>
          </a:xfrm>
          <a:prstGeom prst="rect">
            <a:avLst/>
          </a:prstGeom>
        </p:spPr>
        <p:txBody>
          <a:bodyPr/>
          <a:lstStyle/>
          <a:p>
            <a:fld id="{48AA7C90-5AB7-4215-9F8E-BABE21391D26}" type="slidenum">
              <a:rPr lang="en-GB" smtClean="0"/>
              <a:pPr/>
              <a:t>3</a:t>
            </a:fld>
            <a:endParaRPr lang="en-GB"/>
          </a:p>
        </p:txBody>
      </p:sp>
      <p:pic>
        <p:nvPicPr>
          <p:cNvPr id="5" name="Picture 4" descr="A train on the tracks&#10;&#10;AI-generated content may be incorrect.">
            <a:extLst>
              <a:ext uri="{FF2B5EF4-FFF2-40B4-BE49-F238E27FC236}">
                <a16:creationId xmlns:a16="http://schemas.microsoft.com/office/drawing/2014/main" id="{92495BB2-98CA-1FDC-0E98-5E3B82C588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0261" y="1720458"/>
            <a:ext cx="5529263" cy="3686175"/>
          </a:xfrm>
          <a:prstGeom prst="rect">
            <a:avLst/>
          </a:prstGeom>
        </p:spPr>
      </p:pic>
    </p:spTree>
    <p:extLst>
      <p:ext uri="{BB962C8B-B14F-4D97-AF65-F5344CB8AC3E}">
        <p14:creationId xmlns:p14="http://schemas.microsoft.com/office/powerpoint/2010/main" val="34450915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964C3-5118-A317-5CAF-020FC3774DC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1BDBE3F-8222-A2EA-752F-DAC6A4BA54C4}"/>
              </a:ext>
            </a:extLst>
          </p:cNvPr>
          <p:cNvSpPr>
            <a:spLocks noGrp="1"/>
          </p:cNvSpPr>
          <p:nvPr>
            <p:ph type="body" sz="quarter" idx="11"/>
          </p:nvPr>
        </p:nvSpPr>
        <p:spPr>
          <a:xfrm>
            <a:off x="623678" y="1720458"/>
            <a:ext cx="4955808" cy="3472211"/>
          </a:xfrm>
        </p:spPr>
        <p:txBody>
          <a:bodyPr vert="horz" lIns="91440" tIns="45720" rIns="91440" bIns="45720" rtlCol="0" anchor="t">
            <a:noAutofit/>
          </a:bodyPr>
          <a:lstStyle/>
          <a:p>
            <a:pPr marL="285750" indent="-285750">
              <a:buFont typeface="Arial" panose="020B0604020202020204" pitchFamily="34" charset="0"/>
              <a:buChar char="•"/>
            </a:pPr>
            <a:r>
              <a:rPr lang="en-US" sz="1400" dirty="0"/>
              <a:t>We were one of few sites who booked out the partner zone for all three days ourselves.</a:t>
            </a:r>
          </a:p>
          <a:p>
            <a:pPr marL="285750" indent="-285750">
              <a:buFont typeface="Arial" panose="020B0604020202020204" pitchFamily="34" charset="0"/>
              <a:buChar char="•"/>
            </a:pPr>
            <a:r>
              <a:rPr lang="en-US" sz="1400" dirty="0"/>
              <a:t>We worked with industry partners to fill the partner zone with industry professionals, merch on a table and information about the future of rail in the West Midlands and the future of the Chiltern Railways network.</a:t>
            </a:r>
          </a:p>
          <a:p>
            <a:pPr marL="285750" indent="-285750">
              <a:buFont typeface="Arial" panose="020B0604020202020204" pitchFamily="34" charset="0"/>
              <a:buChar char="•"/>
            </a:pPr>
            <a:r>
              <a:rPr lang="en-US" sz="1400" dirty="0"/>
              <a:t>Heart of England CRP also exhibited in the partner zone including a ‘draw your own livery’ competition to take home.</a:t>
            </a:r>
          </a:p>
          <a:p>
            <a:pPr marL="285750" indent="-285750">
              <a:buFont typeface="Arial" panose="020B0604020202020204" pitchFamily="34" charset="0"/>
              <a:buChar char="•"/>
            </a:pPr>
            <a:r>
              <a:rPr lang="en-US" sz="1400" dirty="0"/>
              <a:t>We received positive public feedback from the partner zone and it gave the opportunity for members of the public, often our customers, to come face-to-face with our managers.</a:t>
            </a:r>
          </a:p>
          <a:p>
            <a:pPr marL="285750" indent="-285750">
              <a:buFont typeface="Arial" panose="020B0604020202020204" pitchFamily="34" charset="0"/>
              <a:buChar char="•"/>
            </a:pPr>
            <a:r>
              <a:rPr lang="en-US" sz="1400" dirty="0"/>
              <a:t>The video on the TV was a bit of a pain as my laptop kept going to sleep!</a:t>
            </a:r>
          </a:p>
        </p:txBody>
      </p:sp>
      <p:sp>
        <p:nvSpPr>
          <p:cNvPr id="6" name="Text Placeholder 5">
            <a:extLst>
              <a:ext uri="{FF2B5EF4-FFF2-40B4-BE49-F238E27FC236}">
                <a16:creationId xmlns:a16="http://schemas.microsoft.com/office/drawing/2014/main" id="{5920F6FF-B729-4DB6-D0A7-199CB1A2E669}"/>
              </a:ext>
            </a:extLst>
          </p:cNvPr>
          <p:cNvSpPr>
            <a:spLocks noGrp="1"/>
          </p:cNvSpPr>
          <p:nvPr>
            <p:ph type="body" sz="quarter" idx="10"/>
          </p:nvPr>
        </p:nvSpPr>
        <p:spPr>
          <a:xfrm>
            <a:off x="616283" y="548778"/>
            <a:ext cx="10365143" cy="1116388"/>
          </a:xfrm>
        </p:spPr>
        <p:txBody>
          <a:bodyPr/>
          <a:lstStyle/>
          <a:p>
            <a:r>
              <a:rPr lang="en-US" dirty="0"/>
              <a:t>Partner Zone</a:t>
            </a:r>
            <a:endParaRPr lang="en-GB" dirty="0"/>
          </a:p>
        </p:txBody>
      </p:sp>
      <p:sp>
        <p:nvSpPr>
          <p:cNvPr id="7" name="Slide Number Placeholder 6">
            <a:extLst>
              <a:ext uri="{FF2B5EF4-FFF2-40B4-BE49-F238E27FC236}">
                <a16:creationId xmlns:a16="http://schemas.microsoft.com/office/drawing/2014/main" id="{79DFB39D-9073-C109-E331-1D5288AB094F}"/>
              </a:ext>
            </a:extLst>
          </p:cNvPr>
          <p:cNvSpPr>
            <a:spLocks noGrp="1"/>
          </p:cNvSpPr>
          <p:nvPr>
            <p:ph type="sldNum" sz="quarter" idx="4294967295"/>
          </p:nvPr>
        </p:nvSpPr>
        <p:spPr>
          <a:xfrm>
            <a:off x="9448800" y="6356350"/>
            <a:ext cx="2743200" cy="365125"/>
          </a:xfrm>
          <a:prstGeom prst="rect">
            <a:avLst/>
          </a:prstGeom>
        </p:spPr>
        <p:txBody>
          <a:bodyPr/>
          <a:lstStyle/>
          <a:p>
            <a:fld id="{48AA7C90-5AB7-4215-9F8E-BABE21391D26}" type="slidenum">
              <a:rPr lang="en-GB" smtClean="0"/>
              <a:pPr/>
              <a:t>4</a:t>
            </a:fld>
            <a:endParaRPr lang="en-GB"/>
          </a:p>
        </p:txBody>
      </p:sp>
      <p:pic>
        <p:nvPicPr>
          <p:cNvPr id="5" name="Picture 4">
            <a:extLst>
              <a:ext uri="{FF2B5EF4-FFF2-40B4-BE49-F238E27FC236}">
                <a16:creationId xmlns:a16="http://schemas.microsoft.com/office/drawing/2014/main" id="{D67B7C74-550E-D5A4-9E43-3577F4BAD4E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910499" y="1720458"/>
            <a:ext cx="5528787" cy="3686175"/>
          </a:xfrm>
          <a:prstGeom prst="rect">
            <a:avLst/>
          </a:prstGeom>
        </p:spPr>
      </p:pic>
    </p:spTree>
    <p:extLst>
      <p:ext uri="{BB962C8B-B14F-4D97-AF65-F5344CB8AC3E}">
        <p14:creationId xmlns:p14="http://schemas.microsoft.com/office/powerpoint/2010/main" val="3265568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61FF0-397B-7090-7445-266B8F5DB99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2C21090-7E48-0FBD-A0ED-6C5DCBAC73E9}"/>
              </a:ext>
            </a:extLst>
          </p:cNvPr>
          <p:cNvSpPr>
            <a:spLocks noGrp="1"/>
          </p:cNvSpPr>
          <p:nvPr>
            <p:ph type="body" sz="quarter" idx="11"/>
          </p:nvPr>
        </p:nvSpPr>
        <p:spPr>
          <a:xfrm>
            <a:off x="623678" y="1720458"/>
            <a:ext cx="4955808" cy="3472211"/>
          </a:xfrm>
        </p:spPr>
        <p:txBody>
          <a:bodyPr vert="horz" lIns="91440" tIns="45720" rIns="91440" bIns="45720" rtlCol="0" anchor="t">
            <a:noAutofit/>
          </a:bodyPr>
          <a:lstStyle/>
          <a:p>
            <a:pPr marL="285750" indent="-285750">
              <a:buFont typeface="Arial" panose="020B0604020202020204" pitchFamily="34" charset="0"/>
              <a:buChar char="•"/>
            </a:pPr>
            <a:r>
              <a:rPr lang="en-US" sz="1400" dirty="0"/>
              <a:t>We invited four different primary school groups to come and visit the exhibition train.</a:t>
            </a:r>
          </a:p>
          <a:p>
            <a:pPr marL="285750" indent="-285750">
              <a:buFont typeface="Arial" panose="020B0604020202020204" pitchFamily="34" charset="0"/>
              <a:buChar char="•"/>
            </a:pPr>
            <a:r>
              <a:rPr lang="en-US" sz="1400" dirty="0"/>
              <a:t>We provided complimentary travel to Birmingham for schools on our route, further enforcing the positive impact of the railway.</a:t>
            </a:r>
          </a:p>
          <a:p>
            <a:pPr marL="285750" indent="-285750">
              <a:buFont typeface="Arial" panose="020B0604020202020204" pitchFamily="34" charset="0"/>
              <a:buChar char="•"/>
            </a:pPr>
            <a:r>
              <a:rPr lang="en-US" sz="1400" dirty="0"/>
              <a:t>The children particularly liked our complimentary branded jelly beans in the partner zone!</a:t>
            </a:r>
          </a:p>
          <a:p>
            <a:pPr marL="285750" indent="-285750">
              <a:buFont typeface="Arial" panose="020B0604020202020204" pitchFamily="34" charset="0"/>
              <a:buChar char="•"/>
            </a:pPr>
            <a:r>
              <a:rPr lang="en-US" sz="1400" dirty="0"/>
              <a:t>This was a highlight for us and for our colleagues – inspiring the next generation.</a:t>
            </a:r>
          </a:p>
          <a:p>
            <a:pPr marL="285750" indent="-285750">
              <a:buFont typeface="Arial" panose="020B0604020202020204" pitchFamily="34" charset="0"/>
              <a:buChar char="•"/>
            </a:pPr>
            <a:r>
              <a:rPr lang="en-US" sz="1400" dirty="0"/>
              <a:t>Those under 16 who were happy being photographed wore green lanyards and those who weren’t wore red – super useful for our photographer!</a:t>
            </a:r>
          </a:p>
        </p:txBody>
      </p:sp>
      <p:sp>
        <p:nvSpPr>
          <p:cNvPr id="6" name="Text Placeholder 5">
            <a:extLst>
              <a:ext uri="{FF2B5EF4-FFF2-40B4-BE49-F238E27FC236}">
                <a16:creationId xmlns:a16="http://schemas.microsoft.com/office/drawing/2014/main" id="{F562E2CA-FD63-8D5F-FF5A-40C4E9499960}"/>
              </a:ext>
            </a:extLst>
          </p:cNvPr>
          <p:cNvSpPr>
            <a:spLocks noGrp="1"/>
          </p:cNvSpPr>
          <p:nvPr>
            <p:ph type="body" sz="quarter" idx="10"/>
          </p:nvPr>
        </p:nvSpPr>
        <p:spPr>
          <a:xfrm>
            <a:off x="616283" y="548778"/>
            <a:ext cx="10365143" cy="1116388"/>
          </a:xfrm>
        </p:spPr>
        <p:txBody>
          <a:bodyPr/>
          <a:lstStyle/>
          <a:p>
            <a:r>
              <a:rPr lang="en-US" dirty="0"/>
              <a:t>Schools</a:t>
            </a:r>
            <a:endParaRPr lang="en-GB" dirty="0"/>
          </a:p>
        </p:txBody>
      </p:sp>
      <p:sp>
        <p:nvSpPr>
          <p:cNvPr id="7" name="Slide Number Placeholder 6">
            <a:extLst>
              <a:ext uri="{FF2B5EF4-FFF2-40B4-BE49-F238E27FC236}">
                <a16:creationId xmlns:a16="http://schemas.microsoft.com/office/drawing/2014/main" id="{B73E42C5-C453-9BEF-E59D-D8925213C573}"/>
              </a:ext>
            </a:extLst>
          </p:cNvPr>
          <p:cNvSpPr>
            <a:spLocks noGrp="1"/>
          </p:cNvSpPr>
          <p:nvPr>
            <p:ph type="sldNum" sz="quarter" idx="4294967295"/>
          </p:nvPr>
        </p:nvSpPr>
        <p:spPr>
          <a:xfrm>
            <a:off x="9448800" y="6356350"/>
            <a:ext cx="2743200" cy="365125"/>
          </a:xfrm>
          <a:prstGeom prst="rect">
            <a:avLst/>
          </a:prstGeom>
        </p:spPr>
        <p:txBody>
          <a:bodyPr/>
          <a:lstStyle/>
          <a:p>
            <a:fld id="{48AA7C90-5AB7-4215-9F8E-BABE21391D26}" type="slidenum">
              <a:rPr lang="en-GB" smtClean="0"/>
              <a:pPr/>
              <a:t>5</a:t>
            </a:fld>
            <a:endParaRPr lang="en-GB"/>
          </a:p>
        </p:txBody>
      </p:sp>
      <p:pic>
        <p:nvPicPr>
          <p:cNvPr id="5" name="Picture 4">
            <a:extLst>
              <a:ext uri="{FF2B5EF4-FFF2-40B4-BE49-F238E27FC236}">
                <a16:creationId xmlns:a16="http://schemas.microsoft.com/office/drawing/2014/main" id="{618390FE-4164-88F1-5B45-347A83159BF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910504" y="1720458"/>
            <a:ext cx="5528776" cy="3686175"/>
          </a:xfrm>
          <a:prstGeom prst="rect">
            <a:avLst/>
          </a:prstGeom>
        </p:spPr>
      </p:pic>
    </p:spTree>
    <p:extLst>
      <p:ext uri="{BB962C8B-B14F-4D97-AF65-F5344CB8AC3E}">
        <p14:creationId xmlns:p14="http://schemas.microsoft.com/office/powerpoint/2010/main" val="357590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F30E0-16C9-840C-7D78-3285DBC07D1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C81730C-611F-8CCB-FD1E-DFE7B1370C77}"/>
              </a:ext>
            </a:extLst>
          </p:cNvPr>
          <p:cNvSpPr>
            <a:spLocks noGrp="1"/>
          </p:cNvSpPr>
          <p:nvPr>
            <p:ph type="body" sz="quarter" idx="11"/>
          </p:nvPr>
        </p:nvSpPr>
        <p:spPr>
          <a:xfrm>
            <a:off x="623678" y="1720458"/>
            <a:ext cx="4955808" cy="3472211"/>
          </a:xfrm>
        </p:spPr>
        <p:txBody>
          <a:bodyPr vert="horz" lIns="91440" tIns="45720" rIns="91440" bIns="45720" rtlCol="0" anchor="t">
            <a:noAutofit/>
          </a:bodyPr>
          <a:lstStyle/>
          <a:p>
            <a:pPr marL="285750" indent="-285750">
              <a:buFont typeface="Arial" panose="020B0604020202020204" pitchFamily="34" charset="0"/>
              <a:buChar char="•"/>
            </a:pPr>
            <a:r>
              <a:rPr lang="en-US" sz="1400" dirty="0"/>
              <a:t>Customer flows mostly smooth throughout the day thanks to </a:t>
            </a:r>
            <a:r>
              <a:rPr lang="en-US" sz="1400"/>
              <a:t>our number </a:t>
            </a:r>
            <a:r>
              <a:rPr lang="en-US" sz="1400" dirty="0"/>
              <a:t>of volunteers.</a:t>
            </a:r>
          </a:p>
          <a:p>
            <a:pPr marL="285750" indent="-285750">
              <a:buFont typeface="Arial" panose="020B0604020202020204" pitchFamily="34" charset="0"/>
              <a:buChar char="•"/>
            </a:pPr>
            <a:r>
              <a:rPr lang="en-US" sz="1400" dirty="0"/>
              <a:t>Our pre-planned roster built by our Area Manager was a key to the success and meant we were especially prepared both on the station itself (crowd control </a:t>
            </a:r>
            <a:r>
              <a:rPr lang="en-US" sz="1400" dirty="0" err="1"/>
              <a:t>etc</a:t>
            </a:r>
            <a:r>
              <a:rPr lang="en-US" sz="1400" dirty="0"/>
              <a:t>) and onboard the train.</a:t>
            </a:r>
          </a:p>
          <a:p>
            <a:pPr marL="285750" indent="-285750">
              <a:buFont typeface="Arial" panose="020B0604020202020204" pitchFamily="34" charset="0"/>
              <a:buChar char="•"/>
            </a:pPr>
            <a:r>
              <a:rPr lang="en-US" sz="1400" dirty="0"/>
              <a:t>Earlier access to the train would’ve helped preparation – as opening was late on the first day and we had to rush with our marketing agency to fill the partner zone.</a:t>
            </a:r>
          </a:p>
          <a:p>
            <a:pPr marL="285750" indent="-285750">
              <a:buFont typeface="Arial" panose="020B0604020202020204" pitchFamily="34" charset="0"/>
              <a:buChar char="•"/>
            </a:pPr>
            <a:r>
              <a:rPr lang="en-US" sz="1400" dirty="0"/>
              <a:t>However – having booked the partner zone for the whole time meant we didn’t need to pack/unpack every single day which was a positive!</a:t>
            </a:r>
          </a:p>
        </p:txBody>
      </p:sp>
      <p:sp>
        <p:nvSpPr>
          <p:cNvPr id="6" name="Text Placeholder 5">
            <a:extLst>
              <a:ext uri="{FF2B5EF4-FFF2-40B4-BE49-F238E27FC236}">
                <a16:creationId xmlns:a16="http://schemas.microsoft.com/office/drawing/2014/main" id="{4D9F2E65-41C2-E7C0-8243-0626D3F4236A}"/>
              </a:ext>
            </a:extLst>
          </p:cNvPr>
          <p:cNvSpPr>
            <a:spLocks noGrp="1"/>
          </p:cNvSpPr>
          <p:nvPr>
            <p:ph type="body" sz="quarter" idx="10"/>
          </p:nvPr>
        </p:nvSpPr>
        <p:spPr>
          <a:xfrm>
            <a:off x="616283" y="548778"/>
            <a:ext cx="10365143" cy="1116388"/>
          </a:xfrm>
        </p:spPr>
        <p:txBody>
          <a:bodyPr/>
          <a:lstStyle/>
          <a:p>
            <a:r>
              <a:rPr lang="en-US" dirty="0"/>
              <a:t>Operations &amp; Logistics</a:t>
            </a:r>
            <a:endParaRPr lang="en-GB" dirty="0"/>
          </a:p>
        </p:txBody>
      </p:sp>
      <p:sp>
        <p:nvSpPr>
          <p:cNvPr id="7" name="Slide Number Placeholder 6">
            <a:extLst>
              <a:ext uri="{FF2B5EF4-FFF2-40B4-BE49-F238E27FC236}">
                <a16:creationId xmlns:a16="http://schemas.microsoft.com/office/drawing/2014/main" id="{9823C84F-A307-0175-0F34-C82D113EE7CC}"/>
              </a:ext>
            </a:extLst>
          </p:cNvPr>
          <p:cNvSpPr>
            <a:spLocks noGrp="1"/>
          </p:cNvSpPr>
          <p:nvPr>
            <p:ph type="sldNum" sz="quarter" idx="4294967295"/>
          </p:nvPr>
        </p:nvSpPr>
        <p:spPr>
          <a:xfrm>
            <a:off x="9448800" y="6356350"/>
            <a:ext cx="2743200" cy="365125"/>
          </a:xfrm>
          <a:prstGeom prst="rect">
            <a:avLst/>
          </a:prstGeom>
        </p:spPr>
        <p:txBody>
          <a:bodyPr/>
          <a:lstStyle/>
          <a:p>
            <a:fld id="{48AA7C90-5AB7-4215-9F8E-BABE21391D26}" type="slidenum">
              <a:rPr lang="en-GB" smtClean="0"/>
              <a:pPr/>
              <a:t>6</a:t>
            </a:fld>
            <a:endParaRPr lang="en-GB"/>
          </a:p>
        </p:txBody>
      </p:sp>
      <p:pic>
        <p:nvPicPr>
          <p:cNvPr id="5" name="Picture 4">
            <a:extLst>
              <a:ext uri="{FF2B5EF4-FFF2-40B4-BE49-F238E27FC236}">
                <a16:creationId xmlns:a16="http://schemas.microsoft.com/office/drawing/2014/main" id="{22ACBA54-E178-4344-D069-66ECD6CE033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910504" y="1720776"/>
            <a:ext cx="5528776" cy="3685539"/>
          </a:xfrm>
          <a:prstGeom prst="rect">
            <a:avLst/>
          </a:prstGeom>
        </p:spPr>
      </p:pic>
    </p:spTree>
    <p:extLst>
      <p:ext uri="{BB962C8B-B14F-4D97-AF65-F5344CB8AC3E}">
        <p14:creationId xmlns:p14="http://schemas.microsoft.com/office/powerpoint/2010/main" val="1540170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BD52B-3378-A638-84B4-3D96B21F10F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554FE94-E65A-CA06-4F05-4C67A2A69DD6}"/>
              </a:ext>
            </a:extLst>
          </p:cNvPr>
          <p:cNvSpPr>
            <a:spLocks noGrp="1"/>
          </p:cNvSpPr>
          <p:nvPr>
            <p:ph type="body" sz="quarter" idx="11"/>
          </p:nvPr>
        </p:nvSpPr>
        <p:spPr>
          <a:xfrm>
            <a:off x="623678" y="1720458"/>
            <a:ext cx="4955808" cy="3472211"/>
          </a:xfrm>
        </p:spPr>
        <p:txBody>
          <a:bodyPr vert="horz" lIns="91440" tIns="45720" rIns="91440" bIns="45720" rtlCol="0" anchor="t">
            <a:noAutofit/>
          </a:bodyPr>
          <a:lstStyle/>
          <a:p>
            <a:pPr marL="285750" indent="-285750">
              <a:buFont typeface="Arial" panose="020B0604020202020204" pitchFamily="34" charset="0"/>
              <a:buChar char="•"/>
            </a:pPr>
            <a:r>
              <a:rPr lang="en-US" sz="1400" dirty="0"/>
              <a:t>We had to make several amendments to our timetable in order to allow the train to access one platform 4, one of our two bay platforms, usually used for terminating our Leamington Spa stopping services.</a:t>
            </a:r>
          </a:p>
          <a:p>
            <a:pPr marL="285750" indent="-285750">
              <a:buFont typeface="Arial" panose="020B0604020202020204" pitchFamily="34" charset="0"/>
              <a:buChar char="•"/>
            </a:pPr>
            <a:r>
              <a:rPr lang="en-US" sz="1400" dirty="0"/>
              <a:t>These trains, alongside several Marylebone services, were sent up to Birmingham Snow Hill to spin there, and a single empty coaching stock movement was sent to Banbury in the evening (which would usually stable in platform 4).</a:t>
            </a:r>
          </a:p>
          <a:p>
            <a:pPr marL="285750" indent="-285750">
              <a:buFont typeface="Arial" panose="020B0604020202020204" pitchFamily="34" charset="0"/>
              <a:buChar char="•"/>
            </a:pPr>
            <a:r>
              <a:rPr lang="en-US" sz="1400" dirty="0"/>
              <a:t>This did come at a cost but did not inconvenience customers, especially since so many extra staff were available at Moor Street to ask for support thanks to our roster.</a:t>
            </a:r>
          </a:p>
        </p:txBody>
      </p:sp>
      <p:sp>
        <p:nvSpPr>
          <p:cNvPr id="6" name="Text Placeholder 5">
            <a:extLst>
              <a:ext uri="{FF2B5EF4-FFF2-40B4-BE49-F238E27FC236}">
                <a16:creationId xmlns:a16="http://schemas.microsoft.com/office/drawing/2014/main" id="{C1CFC5C0-CD8C-B058-9309-6B5D42B71537}"/>
              </a:ext>
            </a:extLst>
          </p:cNvPr>
          <p:cNvSpPr>
            <a:spLocks noGrp="1"/>
          </p:cNvSpPr>
          <p:nvPr>
            <p:ph type="body" sz="quarter" idx="10"/>
          </p:nvPr>
        </p:nvSpPr>
        <p:spPr>
          <a:xfrm>
            <a:off x="616283" y="548778"/>
            <a:ext cx="10365143" cy="1116388"/>
          </a:xfrm>
        </p:spPr>
        <p:txBody>
          <a:bodyPr/>
          <a:lstStyle/>
          <a:p>
            <a:r>
              <a:rPr lang="en-US" dirty="0"/>
              <a:t>Planning</a:t>
            </a:r>
            <a:endParaRPr lang="en-GB" dirty="0"/>
          </a:p>
        </p:txBody>
      </p:sp>
      <p:sp>
        <p:nvSpPr>
          <p:cNvPr id="7" name="Slide Number Placeholder 6">
            <a:extLst>
              <a:ext uri="{FF2B5EF4-FFF2-40B4-BE49-F238E27FC236}">
                <a16:creationId xmlns:a16="http://schemas.microsoft.com/office/drawing/2014/main" id="{82BE7CCF-0547-16CE-427F-CEE1DBAD8907}"/>
              </a:ext>
            </a:extLst>
          </p:cNvPr>
          <p:cNvSpPr>
            <a:spLocks noGrp="1"/>
          </p:cNvSpPr>
          <p:nvPr>
            <p:ph type="sldNum" sz="quarter" idx="4294967295"/>
          </p:nvPr>
        </p:nvSpPr>
        <p:spPr>
          <a:xfrm>
            <a:off x="9448800" y="6356350"/>
            <a:ext cx="2743200" cy="365125"/>
          </a:xfrm>
          <a:prstGeom prst="rect">
            <a:avLst/>
          </a:prstGeom>
        </p:spPr>
        <p:txBody>
          <a:bodyPr/>
          <a:lstStyle/>
          <a:p>
            <a:fld id="{48AA7C90-5AB7-4215-9F8E-BABE21391D26}" type="slidenum">
              <a:rPr lang="en-GB" smtClean="0"/>
              <a:pPr/>
              <a:t>7</a:t>
            </a:fld>
            <a:endParaRPr lang="en-GB"/>
          </a:p>
        </p:txBody>
      </p:sp>
      <p:pic>
        <p:nvPicPr>
          <p:cNvPr id="5" name="Picture 4">
            <a:extLst>
              <a:ext uri="{FF2B5EF4-FFF2-40B4-BE49-F238E27FC236}">
                <a16:creationId xmlns:a16="http://schemas.microsoft.com/office/drawing/2014/main" id="{8B8D0FE3-6856-67E7-E69C-BCEBC4FC8FE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910738" y="1720776"/>
            <a:ext cx="5528308" cy="3685539"/>
          </a:xfrm>
          <a:prstGeom prst="rect">
            <a:avLst/>
          </a:prstGeom>
        </p:spPr>
      </p:pic>
    </p:spTree>
    <p:extLst>
      <p:ext uri="{BB962C8B-B14F-4D97-AF65-F5344CB8AC3E}">
        <p14:creationId xmlns:p14="http://schemas.microsoft.com/office/powerpoint/2010/main" val="836131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19579-5347-D701-9C6C-BDC0DF84F82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BEEDBA3-22AA-5AC9-EE0A-63A7D84217F6}"/>
              </a:ext>
            </a:extLst>
          </p:cNvPr>
          <p:cNvSpPr>
            <a:spLocks noGrp="1"/>
          </p:cNvSpPr>
          <p:nvPr>
            <p:ph type="body" sz="quarter" idx="11"/>
          </p:nvPr>
        </p:nvSpPr>
        <p:spPr>
          <a:xfrm>
            <a:off x="623678" y="1720458"/>
            <a:ext cx="4955808" cy="3472211"/>
          </a:xfrm>
        </p:spPr>
        <p:txBody>
          <a:bodyPr vert="horz" lIns="91440" tIns="45720" rIns="91440" bIns="45720" rtlCol="0" anchor="t">
            <a:noAutofit/>
          </a:bodyPr>
          <a:lstStyle/>
          <a:p>
            <a:pPr marL="285750" indent="-285750">
              <a:buFont typeface="Arial" panose="020B0604020202020204" pitchFamily="34" charset="0"/>
              <a:buChar char="•"/>
            </a:pPr>
            <a:r>
              <a:rPr lang="en-US" sz="1400" dirty="0"/>
              <a:t>We identified a small internal team to deliver the planning for the train – focusing our efforts and making things more efficient.</a:t>
            </a:r>
          </a:p>
          <a:p>
            <a:pPr marL="285750" indent="-285750">
              <a:buFont typeface="Arial" panose="020B0604020202020204" pitchFamily="34" charset="0"/>
              <a:buChar char="•"/>
            </a:pPr>
            <a:r>
              <a:rPr lang="en-US" sz="1400" dirty="0"/>
              <a:t>We split different responsibilities over different roles – while all these people also juggled their BAU responsibilities!</a:t>
            </a:r>
          </a:p>
          <a:p>
            <a:pPr marL="285750" indent="-285750">
              <a:buFont typeface="Arial" panose="020B0604020202020204" pitchFamily="34" charset="0"/>
              <a:buChar char="•"/>
            </a:pPr>
            <a:r>
              <a:rPr lang="en-US" sz="1400" dirty="0"/>
              <a:t>Operationally, volunteers were made up of Chiltern management support colleagues and external </a:t>
            </a:r>
            <a:r>
              <a:rPr lang="en-US" sz="1400" dirty="0" err="1"/>
              <a:t>individiauls</a:t>
            </a:r>
            <a:r>
              <a:rPr lang="en-US" sz="1400" dirty="0"/>
              <a:t> (retired railway workers, West Midlands Rail Executive, CrossCountry, HS2, </a:t>
            </a:r>
            <a:r>
              <a:rPr lang="en-US" sz="1400" dirty="0" err="1"/>
              <a:t>etc</a:t>
            </a:r>
            <a:r>
              <a:rPr lang="en-US" sz="1400" dirty="0"/>
              <a:t>)</a:t>
            </a:r>
          </a:p>
          <a:p>
            <a:pPr marL="285750" indent="-285750">
              <a:buFont typeface="Arial" panose="020B0604020202020204" pitchFamily="34" charset="0"/>
              <a:buChar char="•"/>
            </a:pPr>
            <a:r>
              <a:rPr lang="en-US" sz="1400" dirty="0"/>
              <a:t>These volunteers were briefed at the start of each day by our rostered-on event lead and the Railway 200 agency staff who came with the train.</a:t>
            </a:r>
          </a:p>
          <a:p>
            <a:pPr marL="285750" indent="-285750">
              <a:buFont typeface="Arial" panose="020B0604020202020204" pitchFamily="34" charset="0"/>
              <a:buChar char="•"/>
            </a:pPr>
            <a:r>
              <a:rPr lang="en-US" sz="1400" dirty="0"/>
              <a:t>Had to amend the roster to prevent heatstroke.</a:t>
            </a:r>
          </a:p>
          <a:p>
            <a:pPr marL="285750" indent="-285750">
              <a:buFont typeface="Arial" panose="020B0604020202020204" pitchFamily="34" charset="0"/>
              <a:buChar char="•"/>
            </a:pPr>
            <a:r>
              <a:rPr lang="en-US" sz="1400" dirty="0"/>
              <a:t>We have a professional photographer to thank for all of these brilliant photos – well worth it for any other host sites!</a:t>
            </a:r>
          </a:p>
        </p:txBody>
      </p:sp>
      <p:sp>
        <p:nvSpPr>
          <p:cNvPr id="6" name="Text Placeholder 5">
            <a:extLst>
              <a:ext uri="{FF2B5EF4-FFF2-40B4-BE49-F238E27FC236}">
                <a16:creationId xmlns:a16="http://schemas.microsoft.com/office/drawing/2014/main" id="{45C1C3F4-D2B9-023A-5863-6AC58C6D7016}"/>
              </a:ext>
            </a:extLst>
          </p:cNvPr>
          <p:cNvSpPr>
            <a:spLocks noGrp="1"/>
          </p:cNvSpPr>
          <p:nvPr>
            <p:ph type="body" sz="quarter" idx="10"/>
          </p:nvPr>
        </p:nvSpPr>
        <p:spPr>
          <a:xfrm>
            <a:off x="616283" y="548778"/>
            <a:ext cx="10365143" cy="1116388"/>
          </a:xfrm>
        </p:spPr>
        <p:txBody>
          <a:bodyPr/>
          <a:lstStyle/>
          <a:p>
            <a:r>
              <a:rPr lang="en-US" dirty="0"/>
              <a:t>People &amp; Delivery</a:t>
            </a:r>
            <a:endParaRPr lang="en-GB" dirty="0"/>
          </a:p>
        </p:txBody>
      </p:sp>
      <p:sp>
        <p:nvSpPr>
          <p:cNvPr id="7" name="Slide Number Placeholder 6">
            <a:extLst>
              <a:ext uri="{FF2B5EF4-FFF2-40B4-BE49-F238E27FC236}">
                <a16:creationId xmlns:a16="http://schemas.microsoft.com/office/drawing/2014/main" id="{3B165693-7425-773B-A678-65FE3C78BA82}"/>
              </a:ext>
            </a:extLst>
          </p:cNvPr>
          <p:cNvSpPr>
            <a:spLocks noGrp="1"/>
          </p:cNvSpPr>
          <p:nvPr>
            <p:ph type="sldNum" sz="quarter" idx="4294967295"/>
          </p:nvPr>
        </p:nvSpPr>
        <p:spPr>
          <a:xfrm>
            <a:off x="9448800" y="6356350"/>
            <a:ext cx="2743200" cy="365125"/>
          </a:xfrm>
          <a:prstGeom prst="rect">
            <a:avLst/>
          </a:prstGeom>
        </p:spPr>
        <p:txBody>
          <a:bodyPr/>
          <a:lstStyle/>
          <a:p>
            <a:fld id="{48AA7C90-5AB7-4215-9F8E-BABE21391D26}" type="slidenum">
              <a:rPr lang="en-GB" smtClean="0"/>
              <a:pPr/>
              <a:t>8</a:t>
            </a:fld>
            <a:endParaRPr lang="en-GB"/>
          </a:p>
        </p:txBody>
      </p:sp>
      <p:pic>
        <p:nvPicPr>
          <p:cNvPr id="5" name="Picture 4">
            <a:extLst>
              <a:ext uri="{FF2B5EF4-FFF2-40B4-BE49-F238E27FC236}">
                <a16:creationId xmlns:a16="http://schemas.microsoft.com/office/drawing/2014/main" id="{ACEA9E93-0663-90DF-12A6-483F30F976A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910970" y="1720776"/>
            <a:ext cx="5527844" cy="3685539"/>
          </a:xfrm>
          <a:prstGeom prst="rect">
            <a:avLst/>
          </a:prstGeom>
        </p:spPr>
      </p:pic>
    </p:spTree>
    <p:extLst>
      <p:ext uri="{BB962C8B-B14F-4D97-AF65-F5344CB8AC3E}">
        <p14:creationId xmlns:p14="http://schemas.microsoft.com/office/powerpoint/2010/main" val="620236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5CB5D-BADA-E1F6-8468-95D39F65213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09C084A-BDE1-B498-7666-F5BA3AAA1CE8}"/>
              </a:ext>
            </a:extLst>
          </p:cNvPr>
          <p:cNvSpPr>
            <a:spLocks noGrp="1"/>
          </p:cNvSpPr>
          <p:nvPr>
            <p:ph type="body" sz="quarter" idx="11"/>
          </p:nvPr>
        </p:nvSpPr>
        <p:spPr>
          <a:xfrm>
            <a:off x="623678" y="1720458"/>
            <a:ext cx="4955808" cy="3472211"/>
          </a:xfrm>
        </p:spPr>
        <p:txBody>
          <a:bodyPr vert="horz" lIns="91440" tIns="45720" rIns="91440" bIns="45720" rtlCol="0" anchor="t">
            <a:noAutofit/>
          </a:bodyPr>
          <a:lstStyle/>
          <a:p>
            <a:pPr marL="285750" indent="-285750">
              <a:buFont typeface="Arial" panose="020B0604020202020204" pitchFamily="34" charset="0"/>
              <a:buChar char="•"/>
            </a:pPr>
            <a:r>
              <a:rPr lang="en-US" sz="1400" dirty="0"/>
              <a:t>Overall, the exhibits were reliable – but as we were the second stop, there were some teething problems.</a:t>
            </a:r>
          </a:p>
          <a:p>
            <a:pPr marL="285750" indent="-285750">
              <a:buFont typeface="Arial" panose="020B0604020202020204" pitchFamily="34" charset="0"/>
              <a:buChar char="•"/>
            </a:pPr>
            <a:r>
              <a:rPr lang="en-US" sz="1400" dirty="0"/>
              <a:t>As this is a once-in-a-lifetime kind of operation, we were understanding of the fact not everything goes to plan first try (we know it from BAU!)</a:t>
            </a:r>
          </a:p>
          <a:p>
            <a:pPr marL="285750" indent="-285750">
              <a:buFont typeface="Arial" panose="020B0604020202020204" pitchFamily="34" charset="0"/>
              <a:buChar char="•"/>
            </a:pPr>
            <a:r>
              <a:rPr lang="en-US" sz="1400" dirty="0"/>
              <a:t>Any issues that we had with equipment short-term went to the on-hand agency staff from Railway 200 and any long-term or more strategic issues went to Christy from the Railway 200 events team.</a:t>
            </a:r>
          </a:p>
          <a:p>
            <a:pPr marL="285750" indent="-285750">
              <a:buFont typeface="Arial" panose="020B0604020202020204" pitchFamily="34" charset="0"/>
              <a:buChar char="•"/>
            </a:pPr>
            <a:r>
              <a:rPr lang="en-US" sz="1400" dirty="0"/>
              <a:t>We also had a lessons learnt session with Railway 200 after the train left Moor Street.</a:t>
            </a:r>
          </a:p>
          <a:p>
            <a:pPr marL="285750" indent="-285750">
              <a:buFont typeface="Arial" panose="020B0604020202020204" pitchFamily="34" charset="0"/>
              <a:buChar char="•"/>
            </a:pPr>
            <a:r>
              <a:rPr lang="en-US" sz="1400" dirty="0"/>
              <a:t>In future – one person managing all of the delivery would have been much easier! Resource constraints.</a:t>
            </a:r>
          </a:p>
        </p:txBody>
      </p:sp>
      <p:sp>
        <p:nvSpPr>
          <p:cNvPr id="6" name="Text Placeholder 5">
            <a:extLst>
              <a:ext uri="{FF2B5EF4-FFF2-40B4-BE49-F238E27FC236}">
                <a16:creationId xmlns:a16="http://schemas.microsoft.com/office/drawing/2014/main" id="{ACD9DB77-9143-3358-7892-8DBAAA0B0546}"/>
              </a:ext>
            </a:extLst>
          </p:cNvPr>
          <p:cNvSpPr>
            <a:spLocks noGrp="1"/>
          </p:cNvSpPr>
          <p:nvPr>
            <p:ph type="body" sz="quarter" idx="10"/>
          </p:nvPr>
        </p:nvSpPr>
        <p:spPr>
          <a:xfrm>
            <a:off x="616283" y="548778"/>
            <a:ext cx="10365143" cy="1116388"/>
          </a:xfrm>
        </p:spPr>
        <p:txBody>
          <a:bodyPr/>
          <a:lstStyle/>
          <a:p>
            <a:r>
              <a:rPr lang="en-US" dirty="0"/>
              <a:t>Technical &amp; Equipment</a:t>
            </a:r>
            <a:endParaRPr lang="en-GB" dirty="0"/>
          </a:p>
        </p:txBody>
      </p:sp>
      <p:sp>
        <p:nvSpPr>
          <p:cNvPr id="7" name="Slide Number Placeholder 6">
            <a:extLst>
              <a:ext uri="{FF2B5EF4-FFF2-40B4-BE49-F238E27FC236}">
                <a16:creationId xmlns:a16="http://schemas.microsoft.com/office/drawing/2014/main" id="{71E7BFFD-2298-BB09-522D-82B9D2A79BE9}"/>
              </a:ext>
            </a:extLst>
          </p:cNvPr>
          <p:cNvSpPr>
            <a:spLocks noGrp="1"/>
          </p:cNvSpPr>
          <p:nvPr>
            <p:ph type="sldNum" sz="quarter" idx="4294967295"/>
          </p:nvPr>
        </p:nvSpPr>
        <p:spPr>
          <a:xfrm>
            <a:off x="9448800" y="6356350"/>
            <a:ext cx="2743200" cy="365125"/>
          </a:xfrm>
          <a:prstGeom prst="rect">
            <a:avLst/>
          </a:prstGeom>
        </p:spPr>
        <p:txBody>
          <a:bodyPr/>
          <a:lstStyle/>
          <a:p>
            <a:fld id="{48AA7C90-5AB7-4215-9F8E-BABE21391D26}" type="slidenum">
              <a:rPr lang="en-GB" smtClean="0"/>
              <a:pPr/>
              <a:t>9</a:t>
            </a:fld>
            <a:endParaRPr lang="en-GB"/>
          </a:p>
        </p:txBody>
      </p:sp>
      <p:pic>
        <p:nvPicPr>
          <p:cNvPr id="5" name="Picture 4">
            <a:extLst>
              <a:ext uri="{FF2B5EF4-FFF2-40B4-BE49-F238E27FC236}">
                <a16:creationId xmlns:a16="http://schemas.microsoft.com/office/drawing/2014/main" id="{A0A3FB5F-CA94-79EE-5B6B-2BBA27A8E4A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910981" y="1720776"/>
            <a:ext cx="5527822" cy="3685539"/>
          </a:xfrm>
          <a:prstGeom prst="rect">
            <a:avLst/>
          </a:prstGeom>
        </p:spPr>
      </p:pic>
    </p:spTree>
    <p:extLst>
      <p:ext uri="{BB962C8B-B14F-4D97-AF65-F5344CB8AC3E}">
        <p14:creationId xmlns:p14="http://schemas.microsoft.com/office/powerpoint/2010/main" val="2220044620"/>
      </p:ext>
    </p:extLst>
  </p:cSld>
  <p:clrMapOvr>
    <a:masterClrMapping/>
  </p:clrMapOvr>
</p:sld>
</file>

<file path=ppt/theme/theme1.xml><?xml version="1.0" encoding="utf-8"?>
<a:theme xmlns:a="http://schemas.openxmlformats.org/drawingml/2006/main" name="Office Theme">
  <a:themeElements>
    <a:clrScheme name="Custom 4">
      <a:dk1>
        <a:srgbClr val="FFFFFF"/>
      </a:dk1>
      <a:lt1>
        <a:srgbClr val="FFFFFF"/>
      </a:lt1>
      <a:dk2>
        <a:srgbClr val="0066AF"/>
      </a:dk2>
      <a:lt2>
        <a:srgbClr val="1C2D47"/>
      </a:lt2>
      <a:accent1>
        <a:srgbClr val="4D5054"/>
      </a:accent1>
      <a:accent2>
        <a:srgbClr val="B1B3B3"/>
      </a:accent2>
      <a:accent3>
        <a:srgbClr val="F7A800"/>
      </a:accent3>
      <a:accent4>
        <a:srgbClr val="99BD12"/>
      </a:accent4>
      <a:accent5>
        <a:srgbClr val="9D1D96"/>
      </a:accent5>
      <a:accent6>
        <a:srgbClr val="71DBD4"/>
      </a:accent6>
      <a:hlink>
        <a:srgbClr val="F26703"/>
      </a:hlink>
      <a:folHlink>
        <a:srgbClr val="005E62"/>
      </a:folHlink>
    </a:clrScheme>
    <a:fontScheme name="Custom 2">
      <a:majorFont>
        <a:latin typeface="Gotham Bold"/>
        <a:ea typeface=""/>
        <a:cs typeface=""/>
      </a:majorFont>
      <a:minorFont>
        <a:latin typeface="Gotham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2F97C02C-E36C-40EA-A236-39EE669F92BA}" vid="{DCD80FE4-0F19-422D-AA0A-6F59FF5EDB9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6c85ac9-0d70-4cfd-807c-4eb50dc2e9af" xsi:nil="true"/>
    <lcf76f155ced4ddcb4097134ff3c332f xmlns="69445f34-8c74-4f7a-b276-572929819557">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9B409F8C0D56442A61A6C79DEAFF4EB" ma:contentTypeVersion="36" ma:contentTypeDescription="Create a new document." ma:contentTypeScope="" ma:versionID="ab2a4f90be570c253ac2222a002806fb">
  <xsd:schema xmlns:xsd="http://www.w3.org/2001/XMLSchema" xmlns:xs="http://www.w3.org/2001/XMLSchema" xmlns:p="http://schemas.microsoft.com/office/2006/metadata/properties" xmlns:ns2="69445f34-8c74-4f7a-b276-572929819557" xmlns:ns3="56c85ac9-0d70-4cfd-807c-4eb50dc2e9af" targetNamespace="http://schemas.microsoft.com/office/2006/metadata/properties" ma:root="true" ma:fieldsID="629f5a87febaea8cd2534584db54c057" ns2:_="" ns3:_="">
    <xsd:import namespace="69445f34-8c74-4f7a-b276-572929819557"/>
    <xsd:import namespace="56c85ac9-0d70-4cfd-807c-4eb50dc2e9a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445f34-8c74-4f7a-b276-572929819557" elementFormDefault="qualified">
    <xsd:import namespace="http://schemas.microsoft.com/office/2006/documentManagement/types"/>
    <xsd:import namespace="http://schemas.microsoft.com/office/infopath/2007/PartnerControls"/>
    <xsd:element name="MediaServiceMetadata" ma:index="4" nillable="true" ma:displayName="MediaServiceMetadata" ma:hidden="true" ma:internalName="MediaServiceMetadata" ma:readOnly="true">
      <xsd:simpleType>
        <xsd:restriction base="dms:Note"/>
      </xsd:simpleType>
    </xsd:element>
    <xsd:element name="MediaServiceFastMetadata" ma:index="5" nillable="true" ma:displayName="MediaServiceFastMetadata" ma:hidden="true" ma:internalName="MediaServiceFastMetadata" ma:readOnly="true">
      <xsd:simpleType>
        <xsd:restriction base="dms:Note"/>
      </xsd:simpleType>
    </xsd:element>
    <xsd:element name="MediaServiceAutoTags" ma:index="6" nillable="true" ma:displayName="Tags" ma:internalName="MediaServiceAutoTags" ma:readOnly="true">
      <xsd:simpleType>
        <xsd:restriction base="dms:Text"/>
      </xsd:simpleType>
    </xsd:element>
    <xsd:element name="MediaServiceOCR" ma:index="7" nillable="true" ma:displayName="Extracted Text" ma:internalName="MediaServiceOCR" ma:readOnly="true">
      <xsd:simpleType>
        <xsd:restriction base="dms:Note">
          <xsd:maxLength value="255"/>
        </xsd:restriction>
      </xsd:simpleType>
    </xsd:element>
    <xsd:element name="MediaServiceGenerationTime" ma:index="8" nillable="true" ma:displayName="MediaServiceGenerationTime" ma:hidden="true" ma:internalName="MediaServiceGenerationTime" ma:readOnly="true">
      <xsd:simpleType>
        <xsd:restriction base="dms:Text"/>
      </xsd:simpleType>
    </xsd:element>
    <xsd:element name="MediaServiceEventHashCode" ma:index="9" nillable="true" ma:displayName="MediaServiceEventHashCode" ma:hidden="true" ma:internalName="MediaServiceEventHashCode" ma:readOnly="true">
      <xsd:simpleType>
        <xsd:restriction base="dms:Text"/>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LengthInSeconds" ma:index="16" nillable="true" ma:displayName="MediaLengthInSeconds" ma:description=""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1e386b3-139e-451b-ae58-1c7c681c795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c85ac9-0d70-4cfd-807c-4eb50dc2e9af" elementFormDefault="qualified">
    <xsd:import namespace="http://schemas.microsoft.com/office/2006/documentManagement/types"/>
    <xsd:import namespace="http://schemas.microsoft.com/office/infopath/2007/PartnerControls"/>
    <xsd:element name="SharedWithUsers" ma:index="14"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bb58940-82af-4e51-9c50-18afb97000a0}" ma:internalName="TaxCatchAll" ma:showField="CatchAllData" ma:web="56c85ac9-0d70-4cfd-807c-4eb50dc2e9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7"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3B0842E-D899-4B6A-BDBC-679036651253}">
  <ds:schemaRefs>
    <ds:schemaRef ds:uri="56c85ac9-0d70-4cfd-807c-4eb50dc2e9af"/>
    <ds:schemaRef ds:uri="69445f34-8c74-4f7a-b276-572929819557"/>
    <ds:schemaRef ds:uri="http://schemas.microsoft.com/office/2006/metadata/properties"/>
    <ds:schemaRef ds:uri="http://schemas.microsoft.com/office/infopath/2007/PartnerControls"/>
    <ds:schemaRef ds:uri="http://www.w3.org/2000/xmlns/"/>
    <ds:schemaRef ds:uri="http://www.w3.org/2001/XMLSchema-instance"/>
  </ds:schemaRefs>
</ds:datastoreItem>
</file>

<file path=customXml/itemProps2.xml><?xml version="1.0" encoding="utf-8"?>
<ds:datastoreItem xmlns:ds="http://schemas.openxmlformats.org/officeDocument/2006/customXml" ds:itemID="{0B48AD47-896A-43C0-85EE-722C46F9FAB3}">
  <ds:schemaRefs>
    <ds:schemaRef ds:uri="56c85ac9-0d70-4cfd-807c-4eb50dc2e9af"/>
    <ds:schemaRef ds:uri="69445f34-8c74-4f7a-b276-57292981955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3.xml><?xml version="1.0" encoding="utf-8"?>
<ds:datastoreItem xmlns:ds="http://schemas.openxmlformats.org/officeDocument/2006/customXml" ds:itemID="{52BE7C05-3C81-4ACA-AD2D-A85CFE2C37A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INTERNAL Static Presentation</Template>
  <TotalTime>158</TotalTime>
  <Words>831</Words>
  <Application>Microsoft Macintosh PowerPoint</Application>
  <PresentationFormat>Widescreen</PresentationFormat>
  <Paragraphs>55</Paragraphs>
  <Slides>10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Aptos</vt:lpstr>
      <vt:lpstr>Arial</vt:lpstr>
      <vt:lpstr>Calibri</vt:lpstr>
      <vt:lpstr>Gotham Bold</vt:lpstr>
      <vt:lpstr>Gotham Book</vt:lpstr>
      <vt:lpstr>Gotham-Book</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Harry Burr</dc:creator>
  <cp:lastModifiedBy>Harry Burr</cp:lastModifiedBy>
  <cp:revision>4</cp:revision>
  <dcterms:created xsi:type="dcterms:W3CDTF">2025-02-20T10:04:59Z</dcterms:created>
  <dcterms:modified xsi:type="dcterms:W3CDTF">2025-08-20T09:39:15Z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76cbee-0d48-4991-a835-59fe20e38af1_Enabled">
    <vt:lpwstr>true</vt:lpwstr>
  </property>
  <property fmtid="{D5CDD505-2E9C-101B-9397-08002B2CF9AE}" pid="3" name="MSIP_Label_6b76cbee-0d48-4991-a835-59fe20e38af1_SetDate">
    <vt:lpwstr>2024-03-25T08:13:17Z</vt:lpwstr>
  </property>
  <property fmtid="{D5CDD505-2E9C-101B-9397-08002B2CF9AE}" pid="4" name="MSIP_Label_6b76cbee-0d48-4991-a835-59fe20e38af1_Method">
    <vt:lpwstr>Standard</vt:lpwstr>
  </property>
  <property fmtid="{D5CDD505-2E9C-101B-9397-08002B2CF9AE}" pid="5" name="MSIP_Label_6b76cbee-0d48-4991-a835-59fe20e38af1_Name">
    <vt:lpwstr>defa4170-0d19-0005-0004-bc88714345d2</vt:lpwstr>
  </property>
  <property fmtid="{D5CDD505-2E9C-101B-9397-08002B2CF9AE}" pid="6" name="MSIP_Label_6b76cbee-0d48-4991-a835-59fe20e38af1_SiteId">
    <vt:lpwstr>1fef7744-480f-4564-a79f-257ffcc732f2</vt:lpwstr>
  </property>
  <property fmtid="{D5CDD505-2E9C-101B-9397-08002B2CF9AE}" pid="7" name="MSIP_Label_6b76cbee-0d48-4991-a835-59fe20e38af1_ActionId">
    <vt:lpwstr>66fd5a84-92e3-4b18-97c0-7bc75c7ffdb9</vt:lpwstr>
  </property>
  <property fmtid="{D5CDD505-2E9C-101B-9397-08002B2CF9AE}" pid="8" name="MSIP_Label_6b76cbee-0d48-4991-a835-59fe20e38af1_ContentBits">
    <vt:lpwstr>0</vt:lpwstr>
  </property>
  <property fmtid="{D5CDD505-2E9C-101B-9397-08002B2CF9AE}" pid="9" name="MSIP_Label_17b51796-83e7-4958-818d-c7506e97632f_Enabled">
    <vt:lpwstr>true</vt:lpwstr>
  </property>
  <property fmtid="{D5CDD505-2E9C-101B-9397-08002B2CF9AE}" pid="10" name="MSIP_Label_17b51796-83e7-4958-818d-c7506e97632f_SetDate">
    <vt:lpwstr>2025-02-20T10:05:11Z</vt:lpwstr>
  </property>
  <property fmtid="{D5CDD505-2E9C-101B-9397-08002B2CF9AE}" pid="11" name="MSIP_Label_17b51796-83e7-4958-818d-c7506e97632f_Method">
    <vt:lpwstr>Privileged</vt:lpwstr>
  </property>
  <property fmtid="{D5CDD505-2E9C-101B-9397-08002B2CF9AE}" pid="12" name="MSIP_Label_17b51796-83e7-4958-818d-c7506e97632f_Name">
    <vt:lpwstr>Confidential - Chiltern Railways</vt:lpwstr>
  </property>
  <property fmtid="{D5CDD505-2E9C-101B-9397-08002B2CF9AE}" pid="13" name="MSIP_Label_17b51796-83e7-4958-818d-c7506e97632f_SiteId">
    <vt:lpwstr>b823090c-f63e-4f9d-9a82-766d4ad7f537</vt:lpwstr>
  </property>
  <property fmtid="{D5CDD505-2E9C-101B-9397-08002B2CF9AE}" pid="14" name="MSIP_Label_17b51796-83e7-4958-818d-c7506e97632f_ActionId">
    <vt:lpwstr>93e8080c-1f63-4a52-ab96-22be428a8f49</vt:lpwstr>
  </property>
  <property fmtid="{D5CDD505-2E9C-101B-9397-08002B2CF9AE}" pid="15" name="MSIP_Label_17b51796-83e7-4958-818d-c7506e97632f_ContentBits">
    <vt:lpwstr>1</vt:lpwstr>
  </property>
  <property fmtid="{D5CDD505-2E9C-101B-9397-08002B2CF9AE}" pid="16" name="ClassificationContentMarkingHeaderLocations">
    <vt:lpwstr>Office Theme:6</vt:lpwstr>
  </property>
  <property fmtid="{D5CDD505-2E9C-101B-9397-08002B2CF9AE}" pid="17" name="ClassificationContentMarkingHeaderText">
    <vt:lpwstr>CONFIDENTIAL</vt:lpwstr>
  </property>
  <property fmtid="{D5CDD505-2E9C-101B-9397-08002B2CF9AE}" pid="18" name="ContentTypeId">
    <vt:lpwstr>0x010100B9B409F8C0D56442A61A6C79DEAFF4EB</vt:lpwstr>
  </property>
  <property fmtid="{D5CDD505-2E9C-101B-9397-08002B2CF9AE}" pid="19" name="MediaServiceImageTags">
    <vt:lpwstr/>
  </property>
</Properties>
</file>