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6" r:id="rId6"/>
    <p:sldId id="267" r:id="rId7"/>
    <p:sldId id="258" r:id="rId8"/>
    <p:sldId id="263" r:id="rId9"/>
    <p:sldId id="264" r:id="rId10"/>
    <p:sldId id="265" r:id="rId11"/>
    <p:sldId id="260" r:id="rId12"/>
    <p:sldId id="259" r:id="rId13"/>
    <p:sldId id="261" r:id="rId14"/>
    <p:sldId id="262" r:id="rId15"/>
    <p:sldId id="257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5822D4-3E9B-4AA2-B990-72AE7A3F1B13}" v="11" dt="2025-09-17T08:49:20.6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deleine Mills" userId="e8bca52e-b5cf-4205-8fb4-071d0d762fc5" providerId="ADAL" clId="{D3062945-AE75-427A-B551-4EA2F4298036}"/>
    <pc:docChg chg="custSel addSld modSld sldOrd">
      <pc:chgData name="Madeleine Mills" userId="e8bca52e-b5cf-4205-8fb4-071d0d762fc5" providerId="ADAL" clId="{D3062945-AE75-427A-B551-4EA2F4298036}" dt="2025-09-17T08:57:45.273" v="514" actId="20577"/>
      <pc:docMkLst>
        <pc:docMk/>
      </pc:docMkLst>
      <pc:sldChg chg="addSp modSp mod">
        <pc:chgData name="Madeleine Mills" userId="e8bca52e-b5cf-4205-8fb4-071d0d762fc5" providerId="ADAL" clId="{D3062945-AE75-427A-B551-4EA2F4298036}" dt="2025-09-17T08:45:14.467" v="338" actId="1076"/>
        <pc:sldMkLst>
          <pc:docMk/>
          <pc:sldMk cId="1089347424" sldId="256"/>
        </pc:sldMkLst>
        <pc:spChg chg="mod">
          <ac:chgData name="Madeleine Mills" userId="e8bca52e-b5cf-4205-8fb4-071d0d762fc5" providerId="ADAL" clId="{D3062945-AE75-427A-B551-4EA2F4298036}" dt="2025-09-17T08:45:04.964" v="334" actId="14100"/>
          <ac:spMkLst>
            <pc:docMk/>
            <pc:sldMk cId="1089347424" sldId="256"/>
            <ac:spMk id="3" creationId="{D9933BE3-1AF7-BF78-BA80-EF2B54605D9D}"/>
          </ac:spMkLst>
        </pc:spChg>
        <pc:picChg chg="add mod">
          <ac:chgData name="Madeleine Mills" userId="e8bca52e-b5cf-4205-8fb4-071d0d762fc5" providerId="ADAL" clId="{D3062945-AE75-427A-B551-4EA2F4298036}" dt="2025-09-17T08:45:14.467" v="338" actId="1076"/>
          <ac:picMkLst>
            <pc:docMk/>
            <pc:sldMk cId="1089347424" sldId="256"/>
            <ac:picMk id="6" creationId="{DBDAC622-5716-FADD-2C88-CC1391591DD7}"/>
          </ac:picMkLst>
        </pc:picChg>
      </pc:sldChg>
      <pc:sldChg chg="addSp modSp mod">
        <pc:chgData name="Madeleine Mills" userId="e8bca52e-b5cf-4205-8fb4-071d0d762fc5" providerId="ADAL" clId="{D3062945-AE75-427A-B551-4EA2F4298036}" dt="2025-09-17T08:45:43.953" v="346" actId="1076"/>
        <pc:sldMkLst>
          <pc:docMk/>
          <pc:sldMk cId="3698668554" sldId="259"/>
        </pc:sldMkLst>
        <pc:spChg chg="mod">
          <ac:chgData name="Madeleine Mills" userId="e8bca52e-b5cf-4205-8fb4-071d0d762fc5" providerId="ADAL" clId="{D3062945-AE75-427A-B551-4EA2F4298036}" dt="2025-09-17T08:41:21.350" v="52" actId="113"/>
          <ac:spMkLst>
            <pc:docMk/>
            <pc:sldMk cId="3698668554" sldId="259"/>
            <ac:spMk id="3" creationId="{5F9B72E2-1FEC-0300-2AF5-2C18BC0A8AC2}"/>
          </ac:spMkLst>
        </pc:spChg>
        <pc:picChg chg="add mod">
          <ac:chgData name="Madeleine Mills" userId="e8bca52e-b5cf-4205-8fb4-071d0d762fc5" providerId="ADAL" clId="{D3062945-AE75-427A-B551-4EA2F4298036}" dt="2025-09-17T08:45:43.953" v="346" actId="1076"/>
          <ac:picMkLst>
            <pc:docMk/>
            <pc:sldMk cId="3698668554" sldId="259"/>
            <ac:picMk id="4" creationId="{453D2DA8-5EE1-6110-B369-09C851129B2B}"/>
          </ac:picMkLst>
        </pc:picChg>
      </pc:sldChg>
      <pc:sldChg chg="addSp modSp mod">
        <pc:chgData name="Madeleine Mills" userId="e8bca52e-b5cf-4205-8fb4-071d0d762fc5" providerId="ADAL" clId="{D3062945-AE75-427A-B551-4EA2F4298036}" dt="2025-09-17T08:45:36.965" v="344" actId="1076"/>
        <pc:sldMkLst>
          <pc:docMk/>
          <pc:sldMk cId="2288679194" sldId="260"/>
        </pc:sldMkLst>
        <pc:picChg chg="add mod">
          <ac:chgData name="Madeleine Mills" userId="e8bca52e-b5cf-4205-8fb4-071d0d762fc5" providerId="ADAL" clId="{D3062945-AE75-427A-B551-4EA2F4298036}" dt="2025-09-17T08:45:36.965" v="344" actId="1076"/>
          <ac:picMkLst>
            <pc:docMk/>
            <pc:sldMk cId="2288679194" sldId="260"/>
            <ac:picMk id="4" creationId="{66BE40B2-42D9-3314-0708-8F5EE782F9F6}"/>
          </ac:picMkLst>
        </pc:picChg>
      </pc:sldChg>
      <pc:sldChg chg="addSp modSp mod">
        <pc:chgData name="Madeleine Mills" userId="e8bca52e-b5cf-4205-8fb4-071d0d762fc5" providerId="ADAL" clId="{D3062945-AE75-427A-B551-4EA2F4298036}" dt="2025-09-17T08:46:13.126" v="352" actId="1076"/>
        <pc:sldMkLst>
          <pc:docMk/>
          <pc:sldMk cId="278160411" sldId="261"/>
        </pc:sldMkLst>
        <pc:spChg chg="mod">
          <ac:chgData name="Madeleine Mills" userId="e8bca52e-b5cf-4205-8fb4-071d0d762fc5" providerId="ADAL" clId="{D3062945-AE75-427A-B551-4EA2F4298036}" dt="2025-09-17T08:41:44.984" v="57" actId="1076"/>
          <ac:spMkLst>
            <pc:docMk/>
            <pc:sldMk cId="278160411" sldId="261"/>
            <ac:spMk id="3" creationId="{D27AD0EA-450E-3DA5-4360-648A632FF7C6}"/>
          </ac:spMkLst>
        </pc:spChg>
        <pc:picChg chg="add mod">
          <ac:chgData name="Madeleine Mills" userId="e8bca52e-b5cf-4205-8fb4-071d0d762fc5" providerId="ADAL" clId="{D3062945-AE75-427A-B551-4EA2F4298036}" dt="2025-09-17T08:46:13.126" v="352" actId="1076"/>
          <ac:picMkLst>
            <pc:docMk/>
            <pc:sldMk cId="278160411" sldId="261"/>
            <ac:picMk id="4" creationId="{A0043599-05BD-F877-B0D2-B4B79F9637BA}"/>
          </ac:picMkLst>
        </pc:picChg>
      </pc:sldChg>
      <pc:sldChg chg="addSp modSp mod">
        <pc:chgData name="Madeleine Mills" userId="e8bca52e-b5cf-4205-8fb4-071d0d762fc5" providerId="ADAL" clId="{D3062945-AE75-427A-B551-4EA2F4298036}" dt="2025-09-17T08:57:45.273" v="514" actId="20577"/>
        <pc:sldMkLst>
          <pc:docMk/>
          <pc:sldMk cId="3123734357" sldId="262"/>
        </pc:sldMkLst>
        <pc:spChg chg="add mod">
          <ac:chgData name="Madeleine Mills" userId="e8bca52e-b5cf-4205-8fb4-071d0d762fc5" providerId="ADAL" clId="{D3062945-AE75-427A-B551-4EA2F4298036}" dt="2025-09-17T08:57:45.273" v="514" actId="20577"/>
          <ac:spMkLst>
            <pc:docMk/>
            <pc:sldMk cId="3123734357" sldId="262"/>
            <ac:spMk id="3" creationId="{6F8EC68E-84C8-B6F9-5B01-42908C670946}"/>
          </ac:spMkLst>
        </pc:spChg>
        <pc:picChg chg="add mod">
          <ac:chgData name="Madeleine Mills" userId="e8bca52e-b5cf-4205-8fb4-071d0d762fc5" providerId="ADAL" clId="{D3062945-AE75-427A-B551-4EA2F4298036}" dt="2025-09-17T08:46:08.097" v="351" actId="1076"/>
          <ac:picMkLst>
            <pc:docMk/>
            <pc:sldMk cId="3123734357" sldId="262"/>
            <ac:picMk id="4" creationId="{35C71B28-50F6-A851-0821-05495B03CAC6}"/>
          </ac:picMkLst>
        </pc:picChg>
      </pc:sldChg>
      <pc:sldChg chg="addSp modSp mod">
        <pc:chgData name="Madeleine Mills" userId="e8bca52e-b5cf-4205-8fb4-071d0d762fc5" providerId="ADAL" clId="{D3062945-AE75-427A-B551-4EA2F4298036}" dt="2025-09-17T08:37:53.539" v="6" actId="1076"/>
        <pc:sldMkLst>
          <pc:docMk/>
          <pc:sldMk cId="2991768128" sldId="266"/>
        </pc:sldMkLst>
        <pc:picChg chg="mod">
          <ac:chgData name="Madeleine Mills" userId="e8bca52e-b5cf-4205-8fb4-071d0d762fc5" providerId="ADAL" clId="{D3062945-AE75-427A-B551-4EA2F4298036}" dt="2025-09-17T08:37:48.585" v="4" actId="1076"/>
          <ac:picMkLst>
            <pc:docMk/>
            <pc:sldMk cId="2991768128" sldId="266"/>
            <ac:picMk id="2" creationId="{04D80BE2-10F2-CEAA-E825-DB9013806557}"/>
          </ac:picMkLst>
        </pc:picChg>
        <pc:picChg chg="add mod">
          <ac:chgData name="Madeleine Mills" userId="e8bca52e-b5cf-4205-8fb4-071d0d762fc5" providerId="ADAL" clId="{D3062945-AE75-427A-B551-4EA2F4298036}" dt="2025-09-17T08:37:53.539" v="6" actId="1076"/>
          <ac:picMkLst>
            <pc:docMk/>
            <pc:sldMk cId="2991768128" sldId="266"/>
            <ac:picMk id="3" creationId="{9C242C7D-F00F-CC58-850B-D1AB769C87DE}"/>
          </ac:picMkLst>
        </pc:picChg>
      </pc:sldChg>
      <pc:sldChg chg="addSp delSp modSp add mod ord">
        <pc:chgData name="Madeleine Mills" userId="e8bca52e-b5cf-4205-8fb4-071d0d762fc5" providerId="ADAL" clId="{D3062945-AE75-427A-B551-4EA2F4298036}" dt="2025-09-17T08:45:24.735" v="342" actId="1076"/>
        <pc:sldMkLst>
          <pc:docMk/>
          <pc:sldMk cId="3281423928" sldId="267"/>
        </pc:sldMkLst>
        <pc:spChg chg="del">
          <ac:chgData name="Madeleine Mills" userId="e8bca52e-b5cf-4205-8fb4-071d0d762fc5" providerId="ADAL" clId="{D3062945-AE75-427A-B551-4EA2F4298036}" dt="2025-09-17T08:40:39.414" v="45" actId="478"/>
          <ac:spMkLst>
            <pc:docMk/>
            <pc:sldMk cId="3281423928" sldId="267"/>
            <ac:spMk id="3" creationId="{C2A38844-177A-5177-5D21-B5CB5E6CFC0F}"/>
          </ac:spMkLst>
        </pc:spChg>
        <pc:picChg chg="add mod">
          <ac:chgData name="Madeleine Mills" userId="e8bca52e-b5cf-4205-8fb4-071d0d762fc5" providerId="ADAL" clId="{D3062945-AE75-427A-B551-4EA2F4298036}" dt="2025-09-17T08:40:54.542" v="49" actId="1076"/>
          <ac:picMkLst>
            <pc:docMk/>
            <pc:sldMk cId="3281423928" sldId="267"/>
            <ac:picMk id="5" creationId="{323895B8-016A-E013-8A26-133FAE5C1FF4}"/>
          </ac:picMkLst>
        </pc:picChg>
        <pc:picChg chg="add mod">
          <ac:chgData name="Madeleine Mills" userId="e8bca52e-b5cf-4205-8fb4-071d0d762fc5" providerId="ADAL" clId="{D3062945-AE75-427A-B551-4EA2F4298036}" dt="2025-09-17T08:45:24.735" v="342" actId="1076"/>
          <ac:picMkLst>
            <pc:docMk/>
            <pc:sldMk cId="3281423928" sldId="267"/>
            <ac:picMk id="6" creationId="{94A4F29E-9301-7944-9DC9-356CC5694834}"/>
          </ac:picMkLst>
        </pc:picChg>
      </pc:sldChg>
      <pc:sldChg chg="modSp add mod ord">
        <pc:chgData name="Madeleine Mills" userId="e8bca52e-b5cf-4205-8fb4-071d0d762fc5" providerId="ADAL" clId="{D3062945-AE75-427A-B551-4EA2F4298036}" dt="2025-09-17T08:49:36.328" v="452" actId="20577"/>
        <pc:sldMkLst>
          <pc:docMk/>
          <pc:sldMk cId="276537384" sldId="268"/>
        </pc:sldMkLst>
        <pc:spChg chg="mod">
          <ac:chgData name="Madeleine Mills" userId="e8bca52e-b5cf-4205-8fb4-071d0d762fc5" providerId="ADAL" clId="{D3062945-AE75-427A-B551-4EA2F4298036}" dt="2025-09-17T08:49:36.328" v="452" actId="20577"/>
          <ac:spMkLst>
            <pc:docMk/>
            <pc:sldMk cId="276537384" sldId="268"/>
            <ac:spMk id="3" creationId="{015EECFC-A233-D3BC-9B34-6E4F9722837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040CE-14B6-6FAE-02C9-57348B26D9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6E01F8-BAAA-8ED0-C388-B16F0FFB8C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CA27D-B3EB-42FD-BF91-23A421916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75198-F506-44C0-8DBE-FE0B2672069C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63F5E-2E16-A7B1-DBFE-297CF902F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D85F8-80ED-F4C4-E054-4585B9F89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180C-B99D-4116-96E2-595D1129F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6916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F2F65-B84C-8F77-CA90-B62758057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41CCAF-17DC-8598-D58F-B4AC1ABD2A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FA4122-2CA4-FE5F-69CF-5DC049C58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75198-F506-44C0-8DBE-FE0B2672069C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94EC0-3268-012D-48A1-CAB38A4BA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AAA5DA-3DEC-318A-6119-0865AB1D1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180C-B99D-4116-96E2-595D1129F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351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A019A5-732C-84BD-A065-A689927254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0F2CE2-ADD5-18ED-D087-1099D8E3A8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261D37-814C-ADE6-7764-498D96C6A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75198-F506-44C0-8DBE-FE0B2672069C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EE2C1F-0C2E-6B43-E0FB-CCC786B8E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F4B039-CF7B-556A-8C03-B466FBD4D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180C-B99D-4116-96E2-595D1129F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867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52B87-485B-DCD6-15D7-2D022686B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ED32C2-5620-05D9-EBB2-5F3CBCEA6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8D455-AEA8-EBE8-740E-8E689C1D1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75198-F506-44C0-8DBE-FE0B2672069C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C208A-9DDF-9D7B-7035-DCFDD835D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8B09A-E2C9-B33F-E2D1-3441343C1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180C-B99D-4116-96E2-595D1129F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5559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A3D2F-EFF9-AE7B-1433-CDB9EBFC7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B9468F-3AE1-BC00-CE02-CC9D3F2F7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D812C-32CA-5A0E-1C48-E1749DE00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75198-F506-44C0-8DBE-FE0B2672069C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B7C09-3311-C652-FB13-A5210EAC7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EEE350-D0B8-980B-0550-1E701BB70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180C-B99D-4116-96E2-595D1129F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5967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6A082-039E-9019-897A-2DF6D6E03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8EA639-40DA-5790-5AFD-253C565C27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0D98B3-7680-EF9B-6EFD-525C420D8D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FF7771-D770-348C-A847-C6C617008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75198-F506-44C0-8DBE-FE0B2672069C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67993F-85CE-730F-444A-1C7EB0ABC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3B017D-0D8D-807D-0C57-3A77B5A3B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180C-B99D-4116-96E2-595D1129F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247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A7D2E-F91C-F467-FF58-9B899DD3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F5698-3A43-0E33-F442-36AD5CA5A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D04770-41C8-A03F-EE2F-1B1B10A8C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01E986-06A8-DC1E-760E-9C3BFA0A06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DD994-8987-67DB-02F1-F51241A4DF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33A918-869B-73AB-4C4C-EC8B84A8D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75198-F506-44C0-8DBE-FE0B2672069C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DDB4B4-1587-E346-26B4-D06D7C293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DA5A3D-93C7-64CC-C624-47DDB7852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180C-B99D-4116-96E2-595D1129F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7139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CABDF-F934-CF88-9420-C153CF844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46D1DA-413C-4B5C-8693-A8B4E73BA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75198-F506-44C0-8DBE-FE0B2672069C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86554B-7E5F-6DA4-3159-79489A859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2F0481-65F6-7B0B-3092-5028F9C14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180C-B99D-4116-96E2-595D1129F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134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4CD91A-BB86-A42E-BDBC-AD1F484E7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75198-F506-44C0-8DBE-FE0B2672069C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599C9F-3C0E-568B-1C79-E7BEC0BE2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8B5708-3244-8EA9-8B80-54D465C3E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180C-B99D-4116-96E2-595D1129F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85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BD350-A1F8-C225-E1D9-FD3FD81DC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CA7BD-C3E3-E12A-511C-C108F3785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B6592A-8912-2D6C-C01A-FFBA805D17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D17DC0-B49C-CF1D-15BA-F3E656149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75198-F506-44C0-8DBE-FE0B2672069C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8AE0C1-3441-DF26-CCF7-0F0ED52E4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E297A1-5379-7633-6752-7A39BDD22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180C-B99D-4116-96E2-595D1129F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066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CDDFC-A504-B249-E1B4-0553D9C51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E23C20-90F4-D79F-F4FA-A6C20008EF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26039A-9D37-07DA-8BD7-AC227850FC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FD0E36-B0B4-77AF-3805-D0E9EEB0A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75198-F506-44C0-8DBE-FE0B2672069C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9E22BD-979C-8302-D0CB-A4C826055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0EEE4B-4775-26F3-F13A-B06A520A7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180C-B99D-4116-96E2-595D1129F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4279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CCC586-E1AB-ACF6-1122-B134C8733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53152-354B-6289-52DE-5E31002EB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427F1-7AFD-56D9-1C92-6F2BB9AB92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7A75198-F506-44C0-8DBE-FE0B2672069C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F888A-D8D5-7027-8A94-2D66468FC5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2CC80-D7B1-BCAB-3DAD-429434CF73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B8180C-B99D-4116-96E2-595D1129F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875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maddy@southeastcrp.or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hyperlink" Target="http://www.southeastcrp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9933BE3-1AF7-BF78-BA80-EF2B54605D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92663"/>
            <a:ext cx="7686675" cy="1655762"/>
          </a:xfrm>
        </p:spPr>
        <p:txBody>
          <a:bodyPr/>
          <a:lstStyle/>
          <a:p>
            <a:r>
              <a:rPr lang="en-US" dirty="0"/>
              <a:t>Maddy Mills</a:t>
            </a:r>
          </a:p>
          <a:p>
            <a:r>
              <a:rPr lang="en-US" dirty="0"/>
              <a:t>Education Officer</a:t>
            </a:r>
          </a:p>
          <a:p>
            <a:r>
              <a:rPr lang="en-US" dirty="0"/>
              <a:t>Southeast CRP</a:t>
            </a:r>
            <a:endParaRPr lang="en-GB" dirty="0"/>
          </a:p>
        </p:txBody>
      </p:sp>
      <p:pic>
        <p:nvPicPr>
          <p:cNvPr id="5" name="Picture 4" descr="A logo for a school&#10;&#10;AI-generated content may be incorrect.">
            <a:extLst>
              <a:ext uri="{FF2B5EF4-FFF2-40B4-BE49-F238E27FC236}">
                <a16:creationId xmlns:a16="http://schemas.microsoft.com/office/drawing/2014/main" id="{D8900251-B721-A3A8-73DD-FE0C81E60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403" y="409575"/>
            <a:ext cx="6705194" cy="43837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DAC622-5716-FADD-2C88-CC1391591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6255" y="4564063"/>
            <a:ext cx="1682254" cy="165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47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DB6DC0-DA2E-1CB1-8577-5F028A3ED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E00999-ABC1-FD19-A1CC-2818F7E67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378056"/>
            <a:ext cx="1990724" cy="13012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7AD0EA-450E-3DA5-4360-648A632FF7C6}"/>
              </a:ext>
            </a:extLst>
          </p:cNvPr>
          <p:cNvSpPr txBox="1"/>
          <p:nvPr/>
        </p:nvSpPr>
        <p:spPr>
          <a:xfrm>
            <a:off x="3976829" y="1825122"/>
            <a:ext cx="423834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Eligibility criteria:</a:t>
            </a:r>
          </a:p>
          <a:p>
            <a:endParaRPr lang="en-US" sz="2800" dirty="0"/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Risk Management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Safeguarding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Food Safety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Transport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Education Quality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Communication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043599-05BD-F877-B0D2-B4B79F963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7413" y="502635"/>
            <a:ext cx="118882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60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02947-35E1-9238-169B-B244FB9FB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0291E8-2CC4-15F8-B64E-DD8CD0AD8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378056"/>
            <a:ext cx="1990724" cy="13012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8EC68E-84C8-B6F9-5B01-42908C670946}"/>
              </a:ext>
            </a:extLst>
          </p:cNvPr>
          <p:cNvSpPr txBox="1"/>
          <p:nvPr/>
        </p:nvSpPr>
        <p:spPr>
          <a:xfrm>
            <a:off x="1023042" y="2037030"/>
            <a:ext cx="1047363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The challenges:</a:t>
            </a:r>
          </a:p>
          <a:p>
            <a:endParaRPr lang="en-US" sz="2800" dirty="0"/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Gathering information from the TOCs/NR </a:t>
            </a:r>
            <a:r>
              <a:rPr lang="en-US" sz="2800"/>
              <a:t>(Risk assessment</a:t>
            </a:r>
            <a:r>
              <a:rPr lang="en-US" sz="2800" dirty="0"/>
              <a:t>, electrical certificate)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Updating our safeguarding policy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Setting up safeguarding training for staff and directors with the NSPCC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Creating Lesson Plans and Terms &amp; Conditions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C71B28-50F6-A851-0821-05495B03C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7852" y="502635"/>
            <a:ext cx="118882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734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AC1FA1-3396-E62A-4657-3C7A022A7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4143" y="0"/>
            <a:ext cx="4543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65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6B172-EF36-217D-E4FE-CC56E39B0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A75D65-A80C-CA56-26FE-2A676455A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378056"/>
            <a:ext cx="1990724" cy="13012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5EECFC-A233-D3BC-9B34-6E4F9722837E}"/>
              </a:ext>
            </a:extLst>
          </p:cNvPr>
          <p:cNvSpPr txBox="1"/>
          <p:nvPr/>
        </p:nvSpPr>
        <p:spPr>
          <a:xfrm>
            <a:off x="3456821" y="2336549"/>
            <a:ext cx="62967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Got any questions?</a:t>
            </a:r>
          </a:p>
          <a:p>
            <a:endParaRPr lang="en-GB" sz="2400" b="1" dirty="0"/>
          </a:p>
          <a:p>
            <a:r>
              <a:rPr lang="en-GB" sz="2400" b="1" dirty="0"/>
              <a:t>Maddy Mills</a:t>
            </a:r>
            <a:endParaRPr lang="en-GB" sz="2400" dirty="0"/>
          </a:p>
          <a:p>
            <a:r>
              <a:rPr lang="en-GB" sz="2400" b="1" dirty="0"/>
              <a:t>Education Officer </a:t>
            </a:r>
          </a:p>
          <a:p>
            <a:r>
              <a:rPr lang="en-GB" sz="2400" dirty="0"/>
              <a:t>Southeast Communities Rail Partnership CIC</a:t>
            </a:r>
          </a:p>
          <a:p>
            <a:r>
              <a:rPr lang="en-GB" sz="2400" b="1" dirty="0"/>
              <a:t>Mobile </a:t>
            </a:r>
            <a:r>
              <a:rPr lang="en-GB" sz="2400" dirty="0"/>
              <a:t>07852 221274</a:t>
            </a:r>
          </a:p>
          <a:p>
            <a:r>
              <a:rPr lang="en-GB" sz="2400" b="1" dirty="0"/>
              <a:t>Email </a:t>
            </a:r>
            <a:r>
              <a:rPr lang="en-GB" sz="2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maddy@southeastcrp.org</a:t>
            </a:r>
            <a:r>
              <a:rPr lang="en-GB" sz="2400" dirty="0"/>
              <a:t>  </a:t>
            </a:r>
          </a:p>
          <a:p>
            <a:r>
              <a:rPr lang="en-GB" sz="2400" b="1" dirty="0"/>
              <a:t>Web</a:t>
            </a:r>
            <a:r>
              <a:rPr lang="en-GB" sz="2400" dirty="0"/>
              <a:t> </a:t>
            </a:r>
            <a:r>
              <a:rPr lang="en-GB" sz="24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www.southeastcrp.org</a:t>
            </a:r>
            <a:endParaRPr lang="en-GB" sz="2400" u="sn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4F8F49-D37D-2985-1A21-DE658836EE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7852" y="502635"/>
            <a:ext cx="118882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37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D80BE2-10F2-CEAA-E825-DB9013806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129" y="371192"/>
            <a:ext cx="6590923" cy="49431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242C7D-F00F-CC58-850B-D1AB769C8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8533" y="3585173"/>
            <a:ext cx="5426338" cy="268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68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A8804-E27B-A275-171B-A352AAD78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2EA032-400F-B24A-6909-DD2D5F0D2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378056"/>
            <a:ext cx="1990724" cy="13012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3895B8-016A-E013-8A26-133FAE5C1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215" y="1872082"/>
            <a:ext cx="10507569" cy="36714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A4F29E-9301-7944-9DC9-356CC56948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9087" y="427215"/>
            <a:ext cx="1190697" cy="117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423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0EBD8C-1185-26FA-EF82-8441963FE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18" y="0"/>
            <a:ext cx="10586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278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1E5957-AEE9-2D70-DDFD-10225E100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077" y="0"/>
            <a:ext cx="97358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31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BB16CE-2640-B3CA-01DF-7E9BB3680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35" y="0"/>
            <a:ext cx="11921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632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BB91FE-A476-6672-EF2B-0F4C1F06F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238" y="0"/>
            <a:ext cx="11223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43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6B1522-525F-1D02-AF6E-C29F56DD0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009A5F-720C-AD74-F2D7-739BAAB40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378056"/>
            <a:ext cx="1990724" cy="13012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776110-BEC4-BDB3-A825-26DFF940326F}"/>
              </a:ext>
            </a:extLst>
          </p:cNvPr>
          <p:cNvSpPr txBox="1"/>
          <p:nvPr/>
        </p:nvSpPr>
        <p:spPr>
          <a:xfrm>
            <a:off x="628650" y="2038350"/>
            <a:ext cx="112966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Costs:</a:t>
            </a:r>
          </a:p>
          <a:p>
            <a:endParaRPr lang="en-US" sz="4000" dirty="0"/>
          </a:p>
          <a:p>
            <a:r>
              <a:rPr lang="en-US" sz="4000" dirty="0"/>
              <a:t>Annual membership					£170</a:t>
            </a:r>
          </a:p>
          <a:p>
            <a:endParaRPr lang="en-US" sz="4000" dirty="0"/>
          </a:p>
          <a:p>
            <a:r>
              <a:rPr lang="en-US" sz="4000" dirty="0"/>
              <a:t>Quality Badge Holder application		£270</a:t>
            </a:r>
          </a:p>
          <a:p>
            <a:r>
              <a:rPr lang="en-US" sz="4000" dirty="0"/>
              <a:t>(renewed every 2 years)</a:t>
            </a: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BE40B2-42D9-3314-0708-8F5EE782F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7413" y="502635"/>
            <a:ext cx="118882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79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3D53DE-A7D2-8F04-936E-C9434967F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378056"/>
            <a:ext cx="1990724" cy="13012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9B72E2-1FEC-0300-2AF5-2C18BC0A8AC2}"/>
              </a:ext>
            </a:extLst>
          </p:cNvPr>
          <p:cNvSpPr txBox="1"/>
          <p:nvPr/>
        </p:nvSpPr>
        <p:spPr>
          <a:xfrm>
            <a:off x="1410832" y="1910281"/>
            <a:ext cx="93703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The process…</a:t>
            </a:r>
          </a:p>
          <a:p>
            <a:endParaRPr lang="en-US" sz="2800" dirty="0"/>
          </a:p>
          <a:p>
            <a:pPr marL="342900" indent="-342900">
              <a:buAutoNum type="arabicPeriod"/>
            </a:pPr>
            <a:r>
              <a:rPr lang="en-US" sz="2800" dirty="0"/>
              <a:t>Complete self assessment form (18 pages)</a:t>
            </a:r>
          </a:p>
          <a:p>
            <a:pPr marL="342900" indent="-342900">
              <a:buAutoNum type="arabicPeriod"/>
            </a:pPr>
            <a:r>
              <a:rPr lang="en-US" sz="2800" dirty="0"/>
              <a:t>Collect ‘evidence’</a:t>
            </a:r>
          </a:p>
          <a:p>
            <a:pPr marL="342900" indent="-342900">
              <a:buAutoNum type="arabicPeriod"/>
            </a:pPr>
            <a:r>
              <a:rPr lang="en-US" sz="2800" dirty="0"/>
              <a:t>Upload forms to online portal</a:t>
            </a:r>
          </a:p>
          <a:p>
            <a:pPr marL="342900" indent="-342900">
              <a:buAutoNum type="arabicPeriod"/>
            </a:pPr>
            <a:r>
              <a:rPr lang="en-US" sz="2800" dirty="0"/>
              <a:t>Wait…</a:t>
            </a:r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3D2DA8-5EE1-6110-B369-09C851129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6756" y="440345"/>
            <a:ext cx="118882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685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4E019903E1474994CED6981E95FB67" ma:contentTypeVersion="19" ma:contentTypeDescription="Create a new document." ma:contentTypeScope="" ma:versionID="7d6d6ec94dce835c93e84cde3389d87f">
  <xsd:schema xmlns:xsd="http://www.w3.org/2001/XMLSchema" xmlns:xs="http://www.w3.org/2001/XMLSchema" xmlns:p="http://schemas.microsoft.com/office/2006/metadata/properties" xmlns:ns2="3c22fe68-b611-4a53-80d2-e11d7944db0f" xmlns:ns3="4c1fa2c9-a589-4497-87c6-03f654ef3ff6" targetNamespace="http://schemas.microsoft.com/office/2006/metadata/properties" ma:root="true" ma:fieldsID="0297607562fd7dccfd02d7ced3fb74c4" ns2:_="" ns3:_="">
    <xsd:import namespace="3c22fe68-b611-4a53-80d2-e11d7944db0f"/>
    <xsd:import namespace="4c1fa2c9-a589-4497-87c6-03f654ef3f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22fe68-b611-4a53-80d2-e11d7944db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f382aee-b4cf-47fb-8f30-75139e3e47d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1fa2c9-a589-4497-87c6-03f654ef3ff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7dda8f9-6615-4a37-93a0-8c9d2d0ccffa}" ma:internalName="TaxCatchAll" ma:showField="CatchAllData" ma:web="4c1fa2c9-a589-4497-87c6-03f654ef3f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c1fa2c9-a589-4497-87c6-03f654ef3ff6" xsi:nil="true"/>
    <lcf76f155ced4ddcb4097134ff3c332f xmlns="3c22fe68-b611-4a53-80d2-e11d7944db0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7110C35-7BBC-4729-84E5-9A3EFB8B11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22fe68-b611-4a53-80d2-e11d7944db0f"/>
    <ds:schemaRef ds:uri="4c1fa2c9-a589-4497-87c6-03f654ef3f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F536489-AF51-4AEB-A1C0-616BE8CF9A2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EC5E561-C9FD-4BD8-B9AF-546875AFB00C}">
  <ds:schemaRefs>
    <ds:schemaRef ds:uri="http://schemas.microsoft.com/office/2006/metadata/properties"/>
    <ds:schemaRef ds:uri="http://schemas.microsoft.com/office/infopath/2007/PartnerControls"/>
    <ds:schemaRef ds:uri="4c1fa2c9-a589-4497-87c6-03f654ef3ff6"/>
    <ds:schemaRef ds:uri="3c22fe68-b611-4a53-80d2-e11d7944db0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132</Words>
  <Application>Microsoft Office PowerPoint</Application>
  <PresentationFormat>Widescreen</PresentationFormat>
  <Paragraphs>37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Madeleine Mills</dc:creator>
  <cp:lastModifiedBy>Madeleine Mills</cp:lastModifiedBy>
  <cp:revision>1</cp:revision>
  <dcterms:created xsi:type="dcterms:W3CDTF">2025-09-17T08:15:21Z</dcterms:created>
  <dcterms:modified xsi:type="dcterms:W3CDTF">2025-09-17T08:57:46Z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0x010100A04E019903E1474994CED6981E95FB67</vt:lpwstr>
  </property>
  <property fmtid="{D5CDD505-2E9C-101B-9397-08002B2CF9AE}" pid="3" name="MediaServiceImageTags">
    <vt:lpwstr/>
  </property>
</Properties>
</file>