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9" r:id="rId2"/>
    <p:sldId id="300" r:id="rId3"/>
    <p:sldId id="301" r:id="rId4"/>
    <p:sldId id="302" r:id="rId5"/>
    <p:sldId id="303" r:id="rId6"/>
    <p:sldId id="30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AD"/>
    <a:srgbClr val="6DD6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6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839F2-E5FF-4125-BC37-A862830D4FB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E4368-593D-42B7-AAD7-F295AA759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96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0957-EB99-4A7C-B91D-12342BC13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C0131E-ED21-47F7-A5F8-F1F620A4C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7D519-15C3-4BC5-94F6-44B59E10F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F93EB-B8FB-446E-84A0-9A517EE51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F3464-3C02-4AA4-A7CB-7D8F3C7F1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446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FD3A3-5B39-48F9-ACDB-AA6E40FA6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D4CF6-337A-4903-BAEB-E007700E2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4C3CA-14C1-45ED-AD13-70216C60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38F23-10D1-4001-98FC-DD877AC33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79FDB-BEFF-40CA-A965-8BD975685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98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C741DA-06CD-4A25-85A9-F775448AD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C341DD-65CC-42B2-A530-5CBEE45BA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F2430-14B1-46D7-9EC5-D0677661A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B8D53-21E5-4EAD-8999-C8C6860A7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5919A-B214-4B99-B6F7-6F0905CE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63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32B9-63A8-4381-AEB2-D53A467A6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82CE0-3111-44FA-8CA7-B771A395F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AA35A-8166-437D-9A8C-CC87822C3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E6CF2-7E40-4E6C-9D4B-40FB6E9A9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941FC-B821-4BFC-BD65-AF90AA560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11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A7171-E63E-4D01-929B-E1C64B551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BDD4E-A9A8-4613-8C6C-8DDC4922B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57FE4-6F5D-4994-9B6E-45B3C598B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3EA01-94DC-4141-A2C8-278AD4857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DE0CE-BDE0-4643-B9E0-929BFFD5B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22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D5A4F-3BC8-45E0-BF8A-28B62C63A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A0C67-4BE1-4763-B38D-CF4BBD6CB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93702-C6D4-48F3-B919-5EA6B30A7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B92C1-B1F9-41E1-9266-71D50A278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CDECC-3EA3-4D02-AC71-8B1BB7F26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1E849B-2088-43FE-A450-FABF856B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12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C807F-D49C-498D-9802-BC8D3D28B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7FD5A-10C1-4766-BD85-D210900C9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874A1-2CEF-4418-B90C-FAA06BA4B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A99A18-12DB-4162-9382-3066904F8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363204-0631-403F-92D7-108C06B8AC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FBD32-7A1F-4B71-A22E-493758179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904CA9-7450-415E-B2E1-78D6D3A3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4226B3-6BC4-44A9-B42F-598E7B8B5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04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A1CA5-C785-4DF3-B06F-5387D354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E1A06-2CFE-4319-874B-047B44C31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33C91E-D914-4509-8782-8E0A1BA87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FCB2F-5D9B-4E55-8C11-DC0BD5535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63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DD0F81-CDD3-4C12-BA6D-C1EC28C2E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49CB3A-F896-464C-BE6C-B9E7B377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3317B-6A39-45D4-A18E-AA9D9B308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43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7FC11-6991-42E1-9DE8-8461D25D9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3BA2E-22BF-422A-A1CC-A6964D053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9FD0B-C926-4E20-8B70-2E16B517D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0D226-7C36-4BC9-B7ED-2FB1846A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16B8D-14F7-43BB-9089-FC40974FE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C3FC5-95F0-464F-9A69-79905A18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79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FB338-BBFD-4040-8B73-A2C9CA468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5F5AC-7FBE-4E81-ABC5-DD1603150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C1BD4-C982-4B7E-83A9-0388138B2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D4A5F-3A0E-4412-9BBD-9BA7DE953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005E-3B65-4651-BA26-573380001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4B7C5-932C-48BF-A100-E69E61A0E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3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B0A8A0-7C54-4409-965C-A06E3728F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EA3A4-AAF7-4D95-AC10-E890C6F6B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F1B4A-C89D-4D6D-87E5-29BFE81E5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3590D-174F-4941-878B-4D0E8EED123D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869A3-D0E2-42C2-9971-071267B8B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FB843-6929-4F7C-8A59-B55CBADA7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68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ined.website/education-network/members-meeting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ned.website/education-network/members-meeting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food, room&#10;&#10;Description automatically generated">
            <a:extLst>
              <a:ext uri="{FF2B5EF4-FFF2-40B4-BE49-F238E27FC236}">
                <a16:creationId xmlns:a16="http://schemas.microsoft.com/office/drawing/2014/main" id="{12B62C92-2228-8CC2-C86A-B88D403976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5" y="2921610"/>
            <a:ext cx="5168220" cy="32846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1BF5BB-D12A-DF98-17AE-1EEAE3ACEEF9}"/>
              </a:ext>
            </a:extLst>
          </p:cNvPr>
          <p:cNvSpPr txBox="1"/>
          <p:nvPr/>
        </p:nvSpPr>
        <p:spPr>
          <a:xfrm>
            <a:off x="8855984" y="822486"/>
            <a:ext cx="2448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3DAD"/>
                </a:solidFill>
                <a:latin typeface="Myriad Pro" panose="020B0503030403020204" pitchFamily="34" charset="0"/>
              </a:rPr>
              <a:t>Karen </a:t>
            </a:r>
          </a:p>
          <a:p>
            <a:pPr algn="ctr"/>
            <a:r>
              <a:rPr lang="en-GB" sz="3600" dirty="0">
                <a:solidFill>
                  <a:srgbClr val="003DAD"/>
                </a:solidFill>
                <a:latin typeface="Myriad Pro" panose="020B0503030403020204" pitchFamily="34" charset="0"/>
              </a:rPr>
              <a:t>Bennett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F668F5-5FDE-8594-8310-81EBC02A4062}"/>
              </a:ext>
            </a:extLst>
          </p:cNvPr>
          <p:cNvSpPr txBox="1"/>
          <p:nvPr/>
        </p:nvSpPr>
        <p:spPr>
          <a:xfrm>
            <a:off x="8464374" y="4235021"/>
            <a:ext cx="2448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3DAD"/>
                </a:solidFill>
                <a:latin typeface="Myriad Pro" panose="020B0503030403020204" pitchFamily="34" charset="0"/>
              </a:rPr>
              <a:t>2025 – Education Network</a:t>
            </a:r>
          </a:p>
        </p:txBody>
      </p:sp>
    </p:spTree>
    <p:extLst>
      <p:ext uri="{BB962C8B-B14F-4D97-AF65-F5344CB8AC3E}">
        <p14:creationId xmlns:p14="http://schemas.microsoft.com/office/powerpoint/2010/main" val="174072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D6A9E-0373-033F-14F6-5897B6299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food, room&#10;&#10;Description automatically generated">
            <a:extLst>
              <a:ext uri="{FF2B5EF4-FFF2-40B4-BE49-F238E27FC236}">
                <a16:creationId xmlns:a16="http://schemas.microsoft.com/office/drawing/2014/main" id="{52A41F4E-74EC-298A-F7F8-D0C78CBF93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0" y="5535735"/>
            <a:ext cx="1765263" cy="11218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058006-2500-F82A-4DB2-E3D8F138AEF0}"/>
              </a:ext>
            </a:extLst>
          </p:cNvPr>
          <p:cNvSpPr txBox="1"/>
          <p:nvPr/>
        </p:nvSpPr>
        <p:spPr>
          <a:xfrm>
            <a:off x="-150472" y="200371"/>
            <a:ext cx="54401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3DAD"/>
                </a:solidFill>
                <a:latin typeface="Myriad Pro" panose="020B0503030403020204" pitchFamily="34" charset="0"/>
              </a:rPr>
              <a:t>20</a:t>
            </a:r>
            <a:r>
              <a:rPr lang="en-GB" sz="3600" baseline="30000" dirty="0">
                <a:solidFill>
                  <a:srgbClr val="003DAD"/>
                </a:solidFill>
                <a:latin typeface="Myriad Pro" panose="020B0503030403020204" pitchFamily="34" charset="0"/>
              </a:rPr>
              <a:t>th</a:t>
            </a:r>
            <a:r>
              <a:rPr lang="en-GB" sz="3600" dirty="0">
                <a:solidFill>
                  <a:srgbClr val="003DAD"/>
                </a:solidFill>
                <a:latin typeface="Myriad Pro" panose="020B0503030403020204" pitchFamily="34" charset="0"/>
              </a:rPr>
              <a:t> November 2024</a:t>
            </a:r>
          </a:p>
          <a:p>
            <a:pPr algn="ctr"/>
            <a:endParaRPr lang="en-GB" sz="3600" dirty="0">
              <a:solidFill>
                <a:srgbClr val="003DAD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GB" sz="3600" dirty="0">
                <a:solidFill>
                  <a:srgbClr val="003DAD"/>
                </a:solidFill>
                <a:latin typeface="Myriad Pro" panose="020B0503030403020204" pitchFamily="34" charset="0"/>
              </a:rPr>
              <a:t>You said you wanted: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3158F1-1C55-6EFF-76B7-40AD7DD004D4}"/>
              </a:ext>
            </a:extLst>
          </p:cNvPr>
          <p:cNvSpPr txBox="1"/>
          <p:nvPr/>
        </p:nvSpPr>
        <p:spPr>
          <a:xfrm>
            <a:off x="396330" y="2161288"/>
            <a:ext cx="6169306" cy="3167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ED7D3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*Active Travel session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ED7D3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Sustainability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ED7D3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*R200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ED7D3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*Curriculum – what’s on it? What do academies teach?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ED7D3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*How to run a careers fair session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ED7D3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*Duke of Edinburgh Session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ED7D3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*High Peak and Hope Valley Drama project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ED7D3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*Active sessions – including PE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screenshot of a video call&#10;&#10;AI-generated content may be incorrect.">
            <a:extLst>
              <a:ext uri="{FF2B5EF4-FFF2-40B4-BE49-F238E27FC236}">
                <a16:creationId xmlns:a16="http://schemas.microsoft.com/office/drawing/2014/main" id="{20EA425B-32E0-F188-C00E-9FABA3603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164" y="274278"/>
            <a:ext cx="5537375" cy="336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4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2153E-2C5D-B630-C394-599EB6F04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food, room&#10;&#10;Description automatically generated">
            <a:extLst>
              <a:ext uri="{FF2B5EF4-FFF2-40B4-BE49-F238E27FC236}">
                <a16:creationId xmlns:a16="http://schemas.microsoft.com/office/drawing/2014/main" id="{F8A4A4AF-946F-5F26-3602-CFB5D19DC7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5" y="5512586"/>
            <a:ext cx="1765263" cy="1121894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141A587-D197-7015-AB65-AD0424E36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925" y="196770"/>
            <a:ext cx="7228203" cy="60651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E3F61D-3727-317C-953A-EFFD7E666435}"/>
              </a:ext>
            </a:extLst>
          </p:cNvPr>
          <p:cNvSpPr/>
          <p:nvPr/>
        </p:nvSpPr>
        <p:spPr>
          <a:xfrm>
            <a:off x="7245752" y="3044142"/>
            <a:ext cx="3622876" cy="335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AA2C5A-C21B-B60F-1E55-C0E3C893616E}"/>
              </a:ext>
            </a:extLst>
          </p:cNvPr>
          <p:cNvSpPr txBox="1"/>
          <p:nvPr/>
        </p:nvSpPr>
        <p:spPr>
          <a:xfrm>
            <a:off x="7821593" y="5888867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Members Meetings - </a:t>
            </a:r>
            <a:r>
              <a:rPr lang="en-GB" dirty="0" err="1">
                <a:hlinkClick r:id="rId4"/>
              </a:rPr>
              <a:t>TrainEd</a:t>
            </a:r>
            <a:endParaRPr lang="en-GB" dirty="0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31636820-43B8-8517-65FA-35609F42C88B}"/>
              </a:ext>
            </a:extLst>
          </p:cNvPr>
          <p:cNvSpPr/>
          <p:nvPr/>
        </p:nvSpPr>
        <p:spPr>
          <a:xfrm>
            <a:off x="6205248" y="3782337"/>
            <a:ext cx="1407695" cy="106090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Jan</a:t>
            </a: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974A6DBD-8429-C1B0-51A7-2DF8B3BC57E0}"/>
              </a:ext>
            </a:extLst>
          </p:cNvPr>
          <p:cNvSpPr/>
          <p:nvPr/>
        </p:nvSpPr>
        <p:spPr>
          <a:xfrm>
            <a:off x="2259872" y="3044142"/>
            <a:ext cx="1407695" cy="106090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Feb</a:t>
            </a: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EA018C54-D86D-720E-E664-CBFA52B00084}"/>
              </a:ext>
            </a:extLst>
          </p:cNvPr>
          <p:cNvSpPr/>
          <p:nvPr/>
        </p:nvSpPr>
        <p:spPr>
          <a:xfrm>
            <a:off x="8784227" y="596095"/>
            <a:ext cx="1591954" cy="12558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Mar</a:t>
            </a: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E9E3F6ED-FD5F-1B8C-6411-457A8A3CDAC0}"/>
              </a:ext>
            </a:extLst>
          </p:cNvPr>
          <p:cNvSpPr/>
          <p:nvPr/>
        </p:nvSpPr>
        <p:spPr>
          <a:xfrm>
            <a:off x="6255773" y="476195"/>
            <a:ext cx="1591954" cy="12558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Apr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5F6B7BE3-8D3D-6A01-8E31-FB0E5C76C845}"/>
              </a:ext>
            </a:extLst>
          </p:cNvPr>
          <p:cNvSpPr/>
          <p:nvPr/>
        </p:nvSpPr>
        <p:spPr>
          <a:xfrm>
            <a:off x="2075613" y="596095"/>
            <a:ext cx="1591954" cy="12558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May</a:t>
            </a:r>
          </a:p>
        </p:txBody>
      </p:sp>
    </p:spTree>
    <p:extLst>
      <p:ext uri="{BB962C8B-B14F-4D97-AF65-F5344CB8AC3E}">
        <p14:creationId xmlns:p14="http://schemas.microsoft.com/office/powerpoint/2010/main" val="363932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F9846-C59B-1FC9-12E5-E3C30F0BC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food, room&#10;&#10;Description automatically generated">
            <a:extLst>
              <a:ext uri="{FF2B5EF4-FFF2-40B4-BE49-F238E27FC236}">
                <a16:creationId xmlns:a16="http://schemas.microsoft.com/office/drawing/2014/main" id="{93CEE204-A94D-F94E-0721-994EC6130C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5" y="5512586"/>
            <a:ext cx="1765263" cy="11218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D43504-66D9-DC02-FEDE-5778E258D55F}"/>
              </a:ext>
            </a:extLst>
          </p:cNvPr>
          <p:cNvSpPr/>
          <p:nvPr/>
        </p:nvSpPr>
        <p:spPr>
          <a:xfrm>
            <a:off x="7245752" y="3044142"/>
            <a:ext cx="3622876" cy="335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520508-6F94-BACC-F1E8-E666987DADFB}"/>
              </a:ext>
            </a:extLst>
          </p:cNvPr>
          <p:cNvSpPr txBox="1"/>
          <p:nvPr/>
        </p:nvSpPr>
        <p:spPr>
          <a:xfrm>
            <a:off x="8371391" y="6265148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Members Meetings - </a:t>
            </a:r>
            <a:r>
              <a:rPr lang="en-GB" dirty="0" err="1">
                <a:hlinkClick r:id="rId3"/>
              </a:rPr>
              <a:t>TrainEd</a:t>
            </a:r>
            <a:endParaRPr lang="en-GB" dirty="0"/>
          </a:p>
        </p:txBody>
      </p:sp>
      <p:pic>
        <p:nvPicPr>
          <p:cNvPr id="8" name="Picture 7" descr="A screenshot of a group of people&#10;&#10;AI-generated content may be incorrect.">
            <a:extLst>
              <a:ext uri="{FF2B5EF4-FFF2-40B4-BE49-F238E27FC236}">
                <a16:creationId xmlns:a16="http://schemas.microsoft.com/office/drawing/2014/main" id="{049D05D1-D784-F334-32F3-8DB6FE8E8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2037" y="275734"/>
            <a:ext cx="7362149" cy="6125066"/>
          </a:xfrm>
          <a:prstGeom prst="rect">
            <a:avLst/>
          </a:prstGeom>
        </p:spPr>
      </p:pic>
      <p:sp>
        <p:nvSpPr>
          <p:cNvPr id="10" name="Star: 5 Points 9">
            <a:extLst>
              <a:ext uri="{FF2B5EF4-FFF2-40B4-BE49-F238E27FC236}">
                <a16:creationId xmlns:a16="http://schemas.microsoft.com/office/drawing/2014/main" id="{58AF8B9A-2BD0-F610-ACDA-D1C6C851369D}"/>
              </a:ext>
            </a:extLst>
          </p:cNvPr>
          <p:cNvSpPr/>
          <p:nvPr/>
        </p:nvSpPr>
        <p:spPr>
          <a:xfrm>
            <a:off x="9074453" y="3724305"/>
            <a:ext cx="1591954" cy="12558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Jun</a:t>
            </a: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74AE9349-1B72-C142-153A-32AC071ADFA4}"/>
              </a:ext>
            </a:extLst>
          </p:cNvPr>
          <p:cNvSpPr/>
          <p:nvPr/>
        </p:nvSpPr>
        <p:spPr>
          <a:xfrm>
            <a:off x="6449775" y="3724304"/>
            <a:ext cx="1591954" cy="12558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Jul</a:t>
            </a: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680DE909-8E70-AE3B-9242-977FD0A909A8}"/>
              </a:ext>
            </a:extLst>
          </p:cNvPr>
          <p:cNvSpPr/>
          <p:nvPr/>
        </p:nvSpPr>
        <p:spPr>
          <a:xfrm>
            <a:off x="2435364" y="3429000"/>
            <a:ext cx="1591954" cy="12558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Aug</a:t>
            </a: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CA05C6AA-77E3-544E-B591-D1ACE0FF0860}"/>
              </a:ext>
            </a:extLst>
          </p:cNvPr>
          <p:cNvSpPr/>
          <p:nvPr/>
        </p:nvSpPr>
        <p:spPr>
          <a:xfrm>
            <a:off x="9074453" y="275734"/>
            <a:ext cx="1591954" cy="12558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Sep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A2C4DD01-F3F7-A214-46C5-DCD5DF3CDC36}"/>
              </a:ext>
            </a:extLst>
          </p:cNvPr>
          <p:cNvSpPr/>
          <p:nvPr/>
        </p:nvSpPr>
        <p:spPr>
          <a:xfrm>
            <a:off x="6678701" y="311065"/>
            <a:ext cx="1591954" cy="12558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Oct</a:t>
            </a: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1DF235D3-8E1F-13D1-B9E3-882BDC518B27}"/>
              </a:ext>
            </a:extLst>
          </p:cNvPr>
          <p:cNvSpPr/>
          <p:nvPr/>
        </p:nvSpPr>
        <p:spPr>
          <a:xfrm>
            <a:off x="2774320" y="311064"/>
            <a:ext cx="1591954" cy="12558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Nov</a:t>
            </a:r>
          </a:p>
        </p:txBody>
      </p:sp>
    </p:spTree>
    <p:extLst>
      <p:ext uri="{BB962C8B-B14F-4D97-AF65-F5344CB8AC3E}">
        <p14:creationId xmlns:p14="http://schemas.microsoft.com/office/powerpoint/2010/main" val="103785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38B8F-F1A7-B342-0F3A-5D6BA71A5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food, room&#10;&#10;Description automatically generated">
            <a:extLst>
              <a:ext uri="{FF2B5EF4-FFF2-40B4-BE49-F238E27FC236}">
                <a16:creationId xmlns:a16="http://schemas.microsoft.com/office/drawing/2014/main" id="{8213ADE7-A211-B5DA-7EBA-D0D2BA7612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0" y="5535735"/>
            <a:ext cx="1765263" cy="11218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92E528-DA81-B755-0492-01F2FC412BD4}"/>
              </a:ext>
            </a:extLst>
          </p:cNvPr>
          <p:cNvSpPr txBox="1"/>
          <p:nvPr/>
        </p:nvSpPr>
        <p:spPr>
          <a:xfrm>
            <a:off x="-1759353" y="200371"/>
            <a:ext cx="54401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3DAD"/>
                </a:solidFill>
                <a:latin typeface="Myriad Pro" panose="020B0503030403020204" pitchFamily="34" charset="0"/>
              </a:rPr>
              <a:t>2025</a:t>
            </a:r>
          </a:p>
          <a:p>
            <a:pPr algn="ctr"/>
            <a:endParaRPr lang="en-GB" sz="3600" dirty="0">
              <a:solidFill>
                <a:srgbClr val="003DAD"/>
              </a:solidFill>
              <a:latin typeface="Myriad Pro" panose="020B0503030403020204" pitchFamily="34" charset="0"/>
            </a:endParaRPr>
          </a:p>
          <a:p>
            <a:pPr algn="ctr"/>
            <a:endParaRPr lang="en-GB" sz="3600" dirty="0">
              <a:solidFill>
                <a:srgbClr val="003DAD"/>
              </a:solidFill>
              <a:latin typeface="Myriad Pro" panose="020B0503030403020204" pitchFamily="34" charset="0"/>
            </a:endParaRPr>
          </a:p>
        </p:txBody>
      </p:sp>
      <p:pic>
        <p:nvPicPr>
          <p:cNvPr id="1028" name="Picture 4" descr="All aboard for Railway 200: A year of events to celebrate 200 years of ...">
            <a:extLst>
              <a:ext uri="{FF2B5EF4-FFF2-40B4-BE49-F238E27FC236}">
                <a16:creationId xmlns:a16="http://schemas.microsoft.com/office/drawing/2014/main" id="{E47254F4-F015-6776-107D-0D0D8BEBD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314" y="436197"/>
            <a:ext cx="3190705" cy="134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Rail Safety Week Branded Templates – Rail Safety Week">
            <a:extLst>
              <a:ext uri="{FF2B5EF4-FFF2-40B4-BE49-F238E27FC236}">
                <a16:creationId xmlns:a16="http://schemas.microsoft.com/office/drawing/2014/main" id="{B60F8D0A-A817-1C76-B07A-07F9089C1F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2875547" cy="287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8" descr="Image on this site">
            <a:extLst>
              <a:ext uri="{FF2B5EF4-FFF2-40B4-BE49-F238E27FC236}">
                <a16:creationId xmlns:a16="http://schemas.microsoft.com/office/drawing/2014/main" id="{5EA12BFB-533B-B4D4-D2E2-EC73579CD4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21B37D-FF80-1800-9D5E-002651069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684" y="289916"/>
            <a:ext cx="2935298" cy="28755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E695F7-70BB-8B7E-A66F-A3AC620D9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4019" y="719014"/>
            <a:ext cx="3190705" cy="2017349"/>
          </a:xfrm>
          <a:prstGeom prst="rect">
            <a:avLst/>
          </a:prstGeom>
        </p:spPr>
      </p:pic>
      <p:pic>
        <p:nvPicPr>
          <p:cNvPr id="1034" name="Picture 10" descr="Rail Staff Unite to Inspire Safe Young Train Travelers on The Bishop ...">
            <a:extLst>
              <a:ext uri="{FF2B5EF4-FFF2-40B4-BE49-F238E27FC236}">
                <a16:creationId xmlns:a16="http://schemas.microsoft.com/office/drawing/2014/main" id="{BE6A3154-09CC-F9E5-42CF-766816057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418" y="3429000"/>
            <a:ext cx="4355013" cy="290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eeds station safety week 2025 Network Rail, credit LNER">
            <a:extLst>
              <a:ext uri="{FF2B5EF4-FFF2-40B4-BE49-F238E27FC236}">
                <a16:creationId xmlns:a16="http://schemas.microsoft.com/office/drawing/2014/main" id="{59F117CE-1981-7404-3572-6CD3FBF9B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428" y="3604140"/>
            <a:ext cx="3329154" cy="222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536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64D2C-8A64-B8C8-7DB2-0866E54A2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food, room&#10;&#10;Description automatically generated">
            <a:extLst>
              <a:ext uri="{FF2B5EF4-FFF2-40B4-BE49-F238E27FC236}">
                <a16:creationId xmlns:a16="http://schemas.microsoft.com/office/drawing/2014/main" id="{E802F255-E792-02DC-9B90-F73CB4F67B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0" y="5535735"/>
            <a:ext cx="1765263" cy="11218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61C8A4-BE75-1582-A273-894DCA450609}"/>
              </a:ext>
            </a:extLst>
          </p:cNvPr>
          <p:cNvSpPr txBox="1"/>
          <p:nvPr/>
        </p:nvSpPr>
        <p:spPr>
          <a:xfrm>
            <a:off x="-1701480" y="200371"/>
            <a:ext cx="5440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3DAD"/>
                </a:solidFill>
                <a:latin typeface="Myriad Pro" panose="020B0503030403020204" pitchFamily="34" charset="0"/>
              </a:rPr>
              <a:t>2026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2FE7E2-54B8-A9CD-F90F-CD3972103E39}"/>
              </a:ext>
            </a:extLst>
          </p:cNvPr>
          <p:cNvSpPr txBox="1"/>
          <p:nvPr/>
        </p:nvSpPr>
        <p:spPr>
          <a:xfrm>
            <a:off x="963487" y="1645402"/>
            <a:ext cx="6169306" cy="3567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ED7D3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*Active Travel session – link with Gary’s network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ED7D3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Sustainability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ED7D3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*Duke of Edinburgh Session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solidFill>
                <a:srgbClr val="ED7D31"/>
              </a:solidFill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ED7D3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*permissions at stations/acquiring land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ED7D3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*event trains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solidFill>
                  <a:srgbClr val="ED7D31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*Using AI</a:t>
            </a:r>
            <a:endParaRPr lang="en-GB" sz="1800" dirty="0">
              <a:solidFill>
                <a:srgbClr val="ED7D31"/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solidFill>
                <a:srgbClr val="ED7D31"/>
              </a:solidFill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023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RailNet PP template 2020 (temp)" id="{1F775548-C908-4486-BEEE-617FC6CF514E}" vid="{81200457-4229-4975-BD0E-72D8792140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CRN PowerPoint (blank)</Template>
  <TotalTime>8583</TotalTime>
  <Words>111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Abadi</vt:lpstr>
      <vt:lpstr>Arial</vt:lpstr>
      <vt:lpstr>Calibri</vt:lpstr>
      <vt:lpstr>Calibri Light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Bennett</dc:creator>
  <cp:lastModifiedBy>Karen Bennett</cp:lastModifiedBy>
  <cp:revision>22</cp:revision>
  <dcterms:created xsi:type="dcterms:W3CDTF">2023-03-16T14:46:24Z</dcterms:created>
  <dcterms:modified xsi:type="dcterms:W3CDTF">2025-12-17T11:55:03Z</dcterms:modified>
</cp:coreProperties>
</file>