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2.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8" r:id="rId2"/>
    <p:sldMasterId id="2147483730" r:id="rId3"/>
  </p:sldMasterIdLst>
  <p:notesMasterIdLst>
    <p:notesMasterId r:id="rId19"/>
  </p:notesMasterIdLst>
  <p:sldIdLst>
    <p:sldId id="2561" r:id="rId4"/>
    <p:sldId id="2563" r:id="rId5"/>
    <p:sldId id="2564" r:id="rId6"/>
    <p:sldId id="2565" r:id="rId7"/>
    <p:sldId id="2566" r:id="rId8"/>
    <p:sldId id="2567" r:id="rId9"/>
    <p:sldId id="2568" r:id="rId10"/>
    <p:sldId id="2569" r:id="rId11"/>
    <p:sldId id="2570" r:id="rId12"/>
    <p:sldId id="2571" r:id="rId13"/>
    <p:sldId id="2572" r:id="rId14"/>
    <p:sldId id="2573" r:id="rId15"/>
    <p:sldId id="2574" r:id="rId16"/>
    <p:sldId id="2575" r:id="rId17"/>
    <p:sldId id="257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odern Work Experience in UK Secondary Schools" id="{779FE83D-511C-4126-B17D-00ADAD99068E}">
          <p14:sldIdLst>
            <p14:sldId id="2561"/>
          </p14:sldIdLst>
        </p14:section>
        <p14:section name="Introduction and Overview" id="{D1DA90A8-D539-41CC-B64A-9EF8B8C58164}">
          <p14:sldIdLst>
            <p14:sldId id="2563"/>
            <p14:sldId id="2564"/>
          </p14:sldIdLst>
        </p14:section>
        <p14:section name="Purpose and Student Impact" id="{040BF841-23AF-4456-91FA-981DE03A8E0A}">
          <p14:sldIdLst>
            <p14:sldId id="2565"/>
            <p14:sldId id="2566"/>
            <p14:sldId id="2567"/>
          </p14:sldIdLst>
        </p14:section>
        <p14:section name="Evolution and Frameworks" id="{A9F72D70-A929-48BD-866F-7EE3EAE9DECD}">
          <p14:sldIdLst>
            <p14:sldId id="2568"/>
            <p14:sldId id="2569"/>
            <p14:sldId id="2570"/>
          </p14:sldIdLst>
        </p14:section>
        <p14:section name="Quality and Planning" id="{F29C6D86-17E7-4AF9-B79B-6E18D95FFA5D}">
          <p14:sldIdLst>
            <p14:sldId id="2571"/>
            <p14:sldId id="2572"/>
            <p14:sldId id="2573"/>
          </p14:sldIdLst>
        </p14:section>
        <p14:section name="Outcomes and Conclusion" id="{F25574DB-29EE-4E46-9475-CC226EAC6FD2}">
          <p14:sldIdLst>
            <p14:sldId id="2574"/>
            <p14:sldId id="2575"/>
            <p14:sldId id="257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034" autoAdjust="0"/>
  </p:normalViewPr>
  <p:slideViewPr>
    <p:cSldViewPr snapToGrid="0">
      <p:cViewPr varScale="1">
        <p:scale>
          <a:sx n="79" d="100"/>
          <a:sy n="79" d="100"/>
        </p:scale>
        <p:origin x="179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AECC7D-F800-4C39-8E38-649EBB0F4DC3}" type="doc">
      <dgm:prSet loTypeId="urn:microsoft.com/office/officeart/2024/3/layout/hArchList1" loCatId="List" qsTypeId="urn:microsoft.com/office/officeart/2005/8/quickstyle/simple1" qsCatId="simple" csTypeId="urn:microsoft.com/office/officeart/2005/8/colors/accent1_2" csCatId="accent1" phldr="1"/>
      <dgm:spPr/>
      <dgm:t>
        <a:bodyPr/>
        <a:lstStyle/>
        <a:p>
          <a:endParaRPr lang="en-US"/>
        </a:p>
      </dgm:t>
    </dgm:pt>
    <dgm:pt modelId="{2E700A2D-9BA3-40CE-BF3E-BFDF03DE0A9A}">
      <dgm:prSet/>
      <dgm:spPr/>
      <dgm:t>
        <a:bodyPr/>
        <a:lstStyle/>
        <a:p>
          <a:pPr>
            <a:lnSpc>
              <a:spcPct val="100000"/>
            </a:lnSpc>
            <a:defRPr b="1"/>
          </a:pPr>
          <a:r>
            <a:rPr lang="en-US"/>
            <a:t>Shift from Observation to Participation</a:t>
          </a:r>
        </a:p>
      </dgm:t>
    </dgm:pt>
    <dgm:pt modelId="{9D6F0409-8F0A-4B53-B211-9129C0A27BED}" type="parTrans" cxnId="{691C5975-3765-4C52-8174-4A2A06A23F93}">
      <dgm:prSet/>
      <dgm:spPr/>
      <dgm:t>
        <a:bodyPr/>
        <a:lstStyle/>
        <a:p>
          <a:endParaRPr lang="en-US"/>
        </a:p>
      </dgm:t>
    </dgm:pt>
    <dgm:pt modelId="{B244CA6D-E463-413E-87AD-3B9F378AA907}" type="sibTrans" cxnId="{691C5975-3765-4C52-8174-4A2A06A23F93}">
      <dgm:prSet/>
      <dgm:spPr/>
      <dgm:t>
        <a:bodyPr/>
        <a:lstStyle/>
        <a:p>
          <a:pPr>
            <a:lnSpc>
              <a:spcPct val="100000"/>
            </a:lnSpc>
            <a:defRPr b="1"/>
          </a:pPr>
          <a:endParaRPr lang="en-US"/>
        </a:p>
      </dgm:t>
    </dgm:pt>
    <dgm:pt modelId="{97394D66-B867-418C-8CF9-D110781D3DC2}">
      <dgm:prSet/>
      <dgm:spPr/>
      <dgm:t>
        <a:bodyPr/>
        <a:lstStyle/>
        <a:p>
          <a:pPr>
            <a:lnSpc>
              <a:spcPct val="100000"/>
            </a:lnSpc>
          </a:pPr>
          <a:r>
            <a:rPr lang="en-US" dirty="0"/>
            <a:t>Work experience evolved from passive observation to active engagement with meaningful tasks tailored to learners.</a:t>
          </a:r>
        </a:p>
      </dgm:t>
    </dgm:pt>
    <dgm:pt modelId="{233B5036-8E13-4880-BE06-A3DB55602F15}" type="parTrans" cxnId="{93E5897B-7B32-4C33-953A-CF7B0245FEF8}">
      <dgm:prSet/>
      <dgm:spPr/>
      <dgm:t>
        <a:bodyPr/>
        <a:lstStyle/>
        <a:p>
          <a:endParaRPr lang="en-US"/>
        </a:p>
      </dgm:t>
    </dgm:pt>
    <dgm:pt modelId="{E5B0E8E8-516E-4B1E-B81E-DFC9403A0ECA}" type="sibTrans" cxnId="{93E5897B-7B32-4C33-953A-CF7B0245FEF8}">
      <dgm:prSet/>
      <dgm:spPr/>
      <dgm:t>
        <a:bodyPr/>
        <a:lstStyle/>
        <a:p>
          <a:endParaRPr lang="en-US"/>
        </a:p>
      </dgm:t>
    </dgm:pt>
    <dgm:pt modelId="{B1F8E8D6-EA4B-4EAA-877C-39BD18B4A98C}">
      <dgm:prSet/>
      <dgm:spPr/>
      <dgm:t>
        <a:bodyPr/>
        <a:lstStyle/>
        <a:p>
          <a:pPr>
            <a:lnSpc>
              <a:spcPct val="100000"/>
            </a:lnSpc>
            <a:defRPr b="1"/>
          </a:pPr>
          <a:r>
            <a:rPr lang="en-US"/>
            <a:t>Focus on Safeguarding and Quality</a:t>
          </a:r>
        </a:p>
      </dgm:t>
    </dgm:pt>
    <dgm:pt modelId="{6921F8C9-6069-4B93-B465-678D9DA3F915}" type="parTrans" cxnId="{EF2A5AE1-2158-450C-A102-9BBBA44B0434}">
      <dgm:prSet/>
      <dgm:spPr/>
      <dgm:t>
        <a:bodyPr/>
        <a:lstStyle/>
        <a:p>
          <a:endParaRPr lang="en-US"/>
        </a:p>
      </dgm:t>
    </dgm:pt>
    <dgm:pt modelId="{C362A968-1EFC-4ABC-ACB2-27B286000DF6}" type="sibTrans" cxnId="{EF2A5AE1-2158-450C-A102-9BBBA44B0434}">
      <dgm:prSet/>
      <dgm:spPr/>
      <dgm:t>
        <a:bodyPr/>
        <a:lstStyle/>
        <a:p>
          <a:pPr>
            <a:lnSpc>
              <a:spcPct val="100000"/>
            </a:lnSpc>
            <a:defRPr b="1"/>
          </a:pPr>
          <a:endParaRPr lang="en-US"/>
        </a:p>
      </dgm:t>
    </dgm:pt>
    <dgm:pt modelId="{81CD9DB6-761F-4E6E-83BD-8683D64E3B6E}">
      <dgm:prSet/>
      <dgm:spPr/>
      <dgm:t>
        <a:bodyPr/>
        <a:lstStyle/>
        <a:p>
          <a:pPr>
            <a:lnSpc>
              <a:spcPct val="100000"/>
            </a:lnSpc>
          </a:pPr>
          <a:r>
            <a:rPr lang="en-US"/>
            <a:t>Modern programmes emphasize safe, supportive environments ensuring quality and well-being of young participants.</a:t>
          </a:r>
        </a:p>
      </dgm:t>
    </dgm:pt>
    <dgm:pt modelId="{7FFDA4CE-6903-441A-B8DA-5A03C5284D5C}" type="parTrans" cxnId="{DE8735F4-1CD2-4C55-8F01-D2D3D9C3E39A}">
      <dgm:prSet/>
      <dgm:spPr/>
      <dgm:t>
        <a:bodyPr/>
        <a:lstStyle/>
        <a:p>
          <a:endParaRPr lang="en-US"/>
        </a:p>
      </dgm:t>
    </dgm:pt>
    <dgm:pt modelId="{C235CE4E-5F09-487A-88E6-157ADBAA293E}" type="sibTrans" cxnId="{DE8735F4-1CD2-4C55-8F01-D2D3D9C3E39A}">
      <dgm:prSet/>
      <dgm:spPr/>
      <dgm:t>
        <a:bodyPr/>
        <a:lstStyle/>
        <a:p>
          <a:endParaRPr lang="en-US"/>
        </a:p>
      </dgm:t>
    </dgm:pt>
    <dgm:pt modelId="{1AA32532-A5AE-409A-9B84-6D960CD11374}">
      <dgm:prSet/>
      <dgm:spPr/>
      <dgm:t>
        <a:bodyPr/>
        <a:lstStyle/>
        <a:p>
          <a:pPr>
            <a:lnSpc>
              <a:spcPct val="100000"/>
            </a:lnSpc>
            <a:defRPr b="1"/>
          </a:pPr>
          <a:r>
            <a:rPr lang="en-US"/>
            <a:t>Impact of Technology</a:t>
          </a:r>
        </a:p>
      </dgm:t>
    </dgm:pt>
    <dgm:pt modelId="{A47DB840-2294-46C0-A472-A81F199EEB16}" type="parTrans" cxnId="{03356C76-D50F-4AB3-A83A-D746154D7D8F}">
      <dgm:prSet/>
      <dgm:spPr/>
      <dgm:t>
        <a:bodyPr/>
        <a:lstStyle/>
        <a:p>
          <a:endParaRPr lang="en-US"/>
        </a:p>
      </dgm:t>
    </dgm:pt>
    <dgm:pt modelId="{ABBB092F-F292-48EE-ACD7-279981ED81E3}" type="sibTrans" cxnId="{03356C76-D50F-4AB3-A83A-D746154D7D8F}">
      <dgm:prSet/>
      <dgm:spPr/>
      <dgm:t>
        <a:bodyPr/>
        <a:lstStyle/>
        <a:p>
          <a:endParaRPr lang="en-US"/>
        </a:p>
      </dgm:t>
    </dgm:pt>
    <dgm:pt modelId="{FC0F8318-EDE8-4891-B468-0BEA9979DFDF}">
      <dgm:prSet/>
      <dgm:spPr/>
      <dgm:t>
        <a:bodyPr/>
        <a:lstStyle/>
        <a:p>
          <a:pPr>
            <a:lnSpc>
              <a:spcPct val="100000"/>
            </a:lnSpc>
          </a:pPr>
          <a:r>
            <a:rPr lang="en-US"/>
            <a:t>Digital workplaces and remote opportunities expanded access to diverse industries like technology and media.</a:t>
          </a:r>
        </a:p>
      </dgm:t>
    </dgm:pt>
    <dgm:pt modelId="{E50BAEDC-D62C-400C-8D12-6A0C05DB8DA6}" type="parTrans" cxnId="{40FED753-B301-440A-81F2-BD75FCA4FBAA}">
      <dgm:prSet/>
      <dgm:spPr/>
      <dgm:t>
        <a:bodyPr/>
        <a:lstStyle/>
        <a:p>
          <a:endParaRPr lang="en-US"/>
        </a:p>
      </dgm:t>
    </dgm:pt>
    <dgm:pt modelId="{0F015549-470E-4347-A385-F26E20073B88}" type="sibTrans" cxnId="{40FED753-B301-440A-81F2-BD75FCA4FBAA}">
      <dgm:prSet/>
      <dgm:spPr/>
      <dgm:t>
        <a:bodyPr/>
        <a:lstStyle/>
        <a:p>
          <a:endParaRPr lang="en-US"/>
        </a:p>
      </dgm:t>
    </dgm:pt>
    <dgm:pt modelId="{E13F0DDB-46C2-402F-BB0E-B451425E9B74}" type="pres">
      <dgm:prSet presAssocID="{06AECC7D-F800-4C39-8E38-649EBB0F4DC3}" presName="Name0" presStyleCnt="0">
        <dgm:presLayoutVars>
          <dgm:dir/>
          <dgm:resizeHandles val="exact"/>
        </dgm:presLayoutVars>
      </dgm:prSet>
      <dgm:spPr/>
    </dgm:pt>
    <dgm:pt modelId="{CECBF18E-BCAE-4211-963A-78F22F1E4ACB}" type="pres">
      <dgm:prSet presAssocID="{2E700A2D-9BA3-40CE-BF3E-BFDF03DE0A9A}" presName="compNode" presStyleCnt="0"/>
      <dgm:spPr/>
    </dgm:pt>
    <dgm:pt modelId="{18C70C7C-CD8C-469D-93B3-A3D0DF8BE3C9}" type="pres">
      <dgm:prSet presAssocID="{2E700A2D-9BA3-40CE-BF3E-BFDF03DE0A9A}" presName="pictRect" presStyleLbl="revTx" presStyleIdx="0" presStyleCnt="6">
        <dgm:presLayoutVars>
          <dgm:chMax val="0"/>
          <dgm:bulletEnabled/>
        </dgm:presLayoutVars>
      </dgm:prSet>
      <dgm:spPr/>
    </dgm:pt>
    <dgm:pt modelId="{C0C2D5BF-2669-44DD-AF18-C039415F5ED6}" type="pres">
      <dgm:prSet presAssocID="{2E700A2D-9BA3-40CE-BF3E-BFDF03DE0A9A}" presName="textRect" presStyleLbl="revTx" presStyleIdx="1" presStyleCnt="6">
        <dgm:presLayoutVars>
          <dgm:bulletEnabled/>
        </dgm:presLayoutVars>
      </dgm:prSet>
      <dgm:spPr/>
    </dgm:pt>
    <dgm:pt modelId="{0EDCFBCA-493B-499C-9627-291A36267AFF}" type="pres">
      <dgm:prSet presAssocID="{B244CA6D-E463-413E-87AD-3B9F378AA907}" presName="sibTrans" presStyleLbl="sibTrans2D1" presStyleIdx="0" presStyleCnt="0"/>
      <dgm:spPr/>
    </dgm:pt>
    <dgm:pt modelId="{B62366E4-4FF5-4AAD-B3E6-4B6724003C3D}" type="pres">
      <dgm:prSet presAssocID="{B1F8E8D6-EA4B-4EAA-877C-39BD18B4A98C}" presName="compNode" presStyleCnt="0"/>
      <dgm:spPr/>
    </dgm:pt>
    <dgm:pt modelId="{0EEE139C-9401-47C0-A859-FA819864F5E0}" type="pres">
      <dgm:prSet presAssocID="{B1F8E8D6-EA4B-4EAA-877C-39BD18B4A98C}" presName="pictRect" presStyleLbl="revTx" presStyleIdx="2" presStyleCnt="6">
        <dgm:presLayoutVars>
          <dgm:chMax val="0"/>
          <dgm:bulletEnabled/>
        </dgm:presLayoutVars>
      </dgm:prSet>
      <dgm:spPr/>
    </dgm:pt>
    <dgm:pt modelId="{FD3A30FF-0153-4DDF-957F-2CF7E7B97A7F}" type="pres">
      <dgm:prSet presAssocID="{B1F8E8D6-EA4B-4EAA-877C-39BD18B4A98C}" presName="textRect" presStyleLbl="revTx" presStyleIdx="3" presStyleCnt="6">
        <dgm:presLayoutVars>
          <dgm:bulletEnabled/>
        </dgm:presLayoutVars>
      </dgm:prSet>
      <dgm:spPr/>
    </dgm:pt>
    <dgm:pt modelId="{DDE7224B-D730-4526-A29B-0C6F0366BF2C}" type="pres">
      <dgm:prSet presAssocID="{C362A968-1EFC-4ABC-ACB2-27B286000DF6}" presName="sibTrans" presStyleLbl="sibTrans2D1" presStyleIdx="0" presStyleCnt="0"/>
      <dgm:spPr/>
    </dgm:pt>
    <dgm:pt modelId="{57EC99A0-9E13-47CE-8E93-8A4BF8F81388}" type="pres">
      <dgm:prSet presAssocID="{1AA32532-A5AE-409A-9B84-6D960CD11374}" presName="compNode" presStyleCnt="0"/>
      <dgm:spPr/>
    </dgm:pt>
    <dgm:pt modelId="{C6393E51-62CC-4BAA-A6BE-7A7ACFF20A4F}" type="pres">
      <dgm:prSet presAssocID="{1AA32532-A5AE-409A-9B84-6D960CD11374}" presName="pictRect" presStyleLbl="revTx" presStyleIdx="4" presStyleCnt="6">
        <dgm:presLayoutVars>
          <dgm:chMax val="0"/>
          <dgm:bulletEnabled/>
        </dgm:presLayoutVars>
      </dgm:prSet>
      <dgm:spPr/>
    </dgm:pt>
    <dgm:pt modelId="{EDE2CA64-AFF9-4968-BCC5-32A7B9710C3E}" type="pres">
      <dgm:prSet presAssocID="{1AA32532-A5AE-409A-9B84-6D960CD11374}" presName="textRect" presStyleLbl="revTx" presStyleIdx="5" presStyleCnt="6">
        <dgm:presLayoutVars>
          <dgm:bulletEnabled/>
        </dgm:presLayoutVars>
      </dgm:prSet>
      <dgm:spPr/>
    </dgm:pt>
  </dgm:ptLst>
  <dgm:cxnLst>
    <dgm:cxn modelId="{1F7B4117-224F-4E0F-98B4-BE173E813871}" type="presOf" srcId="{81CD9DB6-761F-4E6E-83BD-8683D64E3B6E}" destId="{FD3A30FF-0153-4DDF-957F-2CF7E7B97A7F}" srcOrd="0" destOrd="0" presId="urn:microsoft.com/office/officeart/2024/3/layout/hArchList1"/>
    <dgm:cxn modelId="{3D612361-1508-4BD3-BBC9-53D986532DC6}" type="presOf" srcId="{B244CA6D-E463-413E-87AD-3B9F378AA907}" destId="{0EDCFBCA-493B-499C-9627-291A36267AFF}" srcOrd="0" destOrd="0" presId="urn:microsoft.com/office/officeart/2024/3/layout/hArchList1"/>
    <dgm:cxn modelId="{40FED753-B301-440A-81F2-BD75FCA4FBAA}" srcId="{1AA32532-A5AE-409A-9B84-6D960CD11374}" destId="{FC0F8318-EDE8-4891-B468-0BEA9979DFDF}" srcOrd="0" destOrd="0" parTransId="{E50BAEDC-D62C-400C-8D12-6A0C05DB8DA6}" sibTransId="{0F015549-470E-4347-A385-F26E20073B88}"/>
    <dgm:cxn modelId="{691C5975-3765-4C52-8174-4A2A06A23F93}" srcId="{06AECC7D-F800-4C39-8E38-649EBB0F4DC3}" destId="{2E700A2D-9BA3-40CE-BF3E-BFDF03DE0A9A}" srcOrd="0" destOrd="0" parTransId="{9D6F0409-8F0A-4B53-B211-9129C0A27BED}" sibTransId="{B244CA6D-E463-413E-87AD-3B9F378AA907}"/>
    <dgm:cxn modelId="{03356C76-D50F-4AB3-A83A-D746154D7D8F}" srcId="{06AECC7D-F800-4C39-8E38-649EBB0F4DC3}" destId="{1AA32532-A5AE-409A-9B84-6D960CD11374}" srcOrd="2" destOrd="0" parTransId="{A47DB840-2294-46C0-A472-A81F199EEB16}" sibTransId="{ABBB092F-F292-48EE-ACD7-279981ED81E3}"/>
    <dgm:cxn modelId="{C3882B77-B34E-47EA-B6D8-376B7F396A16}" type="presOf" srcId="{C362A968-1EFC-4ABC-ACB2-27B286000DF6}" destId="{DDE7224B-D730-4526-A29B-0C6F0366BF2C}" srcOrd="0" destOrd="0" presId="urn:microsoft.com/office/officeart/2024/3/layout/hArchList1"/>
    <dgm:cxn modelId="{9E02207A-772B-42F5-8F40-1A4B09AADD25}" type="presOf" srcId="{FC0F8318-EDE8-4891-B468-0BEA9979DFDF}" destId="{EDE2CA64-AFF9-4968-BCC5-32A7B9710C3E}" srcOrd="0" destOrd="0" presId="urn:microsoft.com/office/officeart/2024/3/layout/hArchList1"/>
    <dgm:cxn modelId="{93E5897B-7B32-4C33-953A-CF7B0245FEF8}" srcId="{2E700A2D-9BA3-40CE-BF3E-BFDF03DE0A9A}" destId="{97394D66-B867-418C-8CF9-D110781D3DC2}" srcOrd="0" destOrd="0" parTransId="{233B5036-8E13-4880-BE06-A3DB55602F15}" sibTransId="{E5B0E8E8-516E-4B1E-B81E-DFC9403A0ECA}"/>
    <dgm:cxn modelId="{B7920D98-7A6D-48EC-A4B5-F6C5F8D35AA8}" type="presOf" srcId="{97394D66-B867-418C-8CF9-D110781D3DC2}" destId="{C0C2D5BF-2669-44DD-AF18-C039415F5ED6}" srcOrd="0" destOrd="0" presId="urn:microsoft.com/office/officeart/2024/3/layout/hArchList1"/>
    <dgm:cxn modelId="{83B1C5A9-E1B0-4199-9727-4D62D42AD06F}" type="presOf" srcId="{B1F8E8D6-EA4B-4EAA-877C-39BD18B4A98C}" destId="{0EEE139C-9401-47C0-A859-FA819864F5E0}" srcOrd="0" destOrd="0" presId="urn:microsoft.com/office/officeart/2024/3/layout/hArchList1"/>
    <dgm:cxn modelId="{D0786BCD-785D-4D44-9E82-F4BA0612D58F}" type="presOf" srcId="{06AECC7D-F800-4C39-8E38-649EBB0F4DC3}" destId="{E13F0DDB-46C2-402F-BB0E-B451425E9B74}" srcOrd="0" destOrd="0" presId="urn:microsoft.com/office/officeart/2024/3/layout/hArchList1"/>
    <dgm:cxn modelId="{C7509AD9-BFF6-4652-982B-8631400B2493}" type="presOf" srcId="{1AA32532-A5AE-409A-9B84-6D960CD11374}" destId="{C6393E51-62CC-4BAA-A6BE-7A7ACFF20A4F}" srcOrd="0" destOrd="0" presId="urn:microsoft.com/office/officeart/2024/3/layout/hArchList1"/>
    <dgm:cxn modelId="{299748DE-8969-436D-8306-FFA3DEDF40B6}" type="presOf" srcId="{2E700A2D-9BA3-40CE-BF3E-BFDF03DE0A9A}" destId="{18C70C7C-CD8C-469D-93B3-A3D0DF8BE3C9}" srcOrd="0" destOrd="0" presId="urn:microsoft.com/office/officeart/2024/3/layout/hArchList1"/>
    <dgm:cxn modelId="{EF2A5AE1-2158-450C-A102-9BBBA44B0434}" srcId="{06AECC7D-F800-4C39-8E38-649EBB0F4DC3}" destId="{B1F8E8D6-EA4B-4EAA-877C-39BD18B4A98C}" srcOrd="1" destOrd="0" parTransId="{6921F8C9-6069-4B93-B465-678D9DA3F915}" sibTransId="{C362A968-1EFC-4ABC-ACB2-27B286000DF6}"/>
    <dgm:cxn modelId="{DE8735F4-1CD2-4C55-8F01-D2D3D9C3E39A}" srcId="{B1F8E8D6-EA4B-4EAA-877C-39BD18B4A98C}" destId="{81CD9DB6-761F-4E6E-83BD-8683D64E3B6E}" srcOrd="0" destOrd="0" parTransId="{7FFDA4CE-6903-441A-B8DA-5A03C5284D5C}" sibTransId="{C235CE4E-5F09-487A-88E6-157ADBAA293E}"/>
    <dgm:cxn modelId="{9F91C355-E9E3-48F3-BF36-AA7146E8EA19}" type="presParOf" srcId="{E13F0DDB-46C2-402F-BB0E-B451425E9B74}" destId="{CECBF18E-BCAE-4211-963A-78F22F1E4ACB}" srcOrd="0" destOrd="0" presId="urn:microsoft.com/office/officeart/2024/3/layout/hArchList1"/>
    <dgm:cxn modelId="{3D2692C1-7A48-4C29-8F09-A748628676E1}" type="presParOf" srcId="{CECBF18E-BCAE-4211-963A-78F22F1E4ACB}" destId="{18C70C7C-CD8C-469D-93B3-A3D0DF8BE3C9}" srcOrd="0" destOrd="0" presId="urn:microsoft.com/office/officeart/2024/3/layout/hArchList1"/>
    <dgm:cxn modelId="{5DE0ACE1-AA0D-4312-80E5-61C5E38B22FB}" type="presParOf" srcId="{CECBF18E-BCAE-4211-963A-78F22F1E4ACB}" destId="{C0C2D5BF-2669-44DD-AF18-C039415F5ED6}" srcOrd="1" destOrd="0" presId="urn:microsoft.com/office/officeart/2024/3/layout/hArchList1"/>
    <dgm:cxn modelId="{1397191C-DE19-4E85-9D88-DF2364DE5456}" type="presParOf" srcId="{E13F0DDB-46C2-402F-BB0E-B451425E9B74}" destId="{0EDCFBCA-493B-499C-9627-291A36267AFF}" srcOrd="1" destOrd="0" presId="urn:microsoft.com/office/officeart/2024/3/layout/hArchList1"/>
    <dgm:cxn modelId="{6FAABB05-FB29-4EF6-A1DB-87DE66995C68}" type="presParOf" srcId="{E13F0DDB-46C2-402F-BB0E-B451425E9B74}" destId="{B62366E4-4FF5-4AAD-B3E6-4B6724003C3D}" srcOrd="2" destOrd="0" presId="urn:microsoft.com/office/officeart/2024/3/layout/hArchList1"/>
    <dgm:cxn modelId="{4D38BD3C-15E3-4902-827E-C375D01DA776}" type="presParOf" srcId="{B62366E4-4FF5-4AAD-B3E6-4B6724003C3D}" destId="{0EEE139C-9401-47C0-A859-FA819864F5E0}" srcOrd="0" destOrd="0" presId="urn:microsoft.com/office/officeart/2024/3/layout/hArchList1"/>
    <dgm:cxn modelId="{9361A87E-63CB-4919-86A6-0BEF9B79B752}" type="presParOf" srcId="{B62366E4-4FF5-4AAD-B3E6-4B6724003C3D}" destId="{FD3A30FF-0153-4DDF-957F-2CF7E7B97A7F}" srcOrd="1" destOrd="0" presId="urn:microsoft.com/office/officeart/2024/3/layout/hArchList1"/>
    <dgm:cxn modelId="{EE954DB1-A4AE-45D3-B311-871E6FDCBCA5}" type="presParOf" srcId="{E13F0DDB-46C2-402F-BB0E-B451425E9B74}" destId="{DDE7224B-D730-4526-A29B-0C6F0366BF2C}" srcOrd="3" destOrd="0" presId="urn:microsoft.com/office/officeart/2024/3/layout/hArchList1"/>
    <dgm:cxn modelId="{B69A1A15-2BE2-4E3C-A569-D5735F23691A}" type="presParOf" srcId="{E13F0DDB-46C2-402F-BB0E-B451425E9B74}" destId="{57EC99A0-9E13-47CE-8E93-8A4BF8F81388}" srcOrd="4" destOrd="0" presId="urn:microsoft.com/office/officeart/2024/3/layout/hArchList1"/>
    <dgm:cxn modelId="{BE5B6397-1889-4D3E-896F-A63AF6446209}" type="presParOf" srcId="{57EC99A0-9E13-47CE-8E93-8A4BF8F81388}" destId="{C6393E51-62CC-4BAA-A6BE-7A7ACFF20A4F}" srcOrd="0" destOrd="0" presId="urn:microsoft.com/office/officeart/2024/3/layout/hArchList1"/>
    <dgm:cxn modelId="{34FCB417-3429-4131-A240-56D0631E3FA5}" type="presParOf" srcId="{57EC99A0-9E13-47CE-8E93-8A4BF8F81388}" destId="{EDE2CA64-AFF9-4968-BCC5-32A7B9710C3E}" srcOrd="1" destOrd="0" presId="urn:microsoft.com/office/officeart/2024/3/layout/hArchLis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839EE3-6DF0-46D3-9F02-C32BE4AEC1EF}" type="doc">
      <dgm:prSet loTypeId="urn:microsoft.com/office/officeart/2024/3/layout/hArchList1" loCatId="List" qsTypeId="urn:microsoft.com/office/officeart/2005/8/quickstyle/simple1" qsCatId="simple" csTypeId="urn:microsoft.com/office/officeart/2005/8/colors/accent1_2" csCatId="accent1" phldr="1"/>
      <dgm:spPr/>
      <dgm:t>
        <a:bodyPr/>
        <a:lstStyle/>
        <a:p>
          <a:endParaRPr lang="en-US"/>
        </a:p>
      </dgm:t>
    </dgm:pt>
    <dgm:pt modelId="{BFFA22BF-EDDD-431C-A241-35BB4DB997D8}">
      <dgm:prSet/>
      <dgm:spPr/>
      <dgm:t>
        <a:bodyPr/>
        <a:lstStyle/>
        <a:p>
          <a:pPr>
            <a:lnSpc>
              <a:spcPct val="100000"/>
            </a:lnSpc>
            <a:defRPr b="1"/>
          </a:pPr>
          <a:r>
            <a:rPr lang="en-US"/>
            <a:t>Gatsby Benchmarks Framework</a:t>
          </a:r>
        </a:p>
      </dgm:t>
    </dgm:pt>
    <dgm:pt modelId="{1446E06B-D3E6-42BB-89A0-337D416C7FBD}" type="parTrans" cxnId="{17E8CBA9-92DE-4E2A-B474-381AAF7761C7}">
      <dgm:prSet/>
      <dgm:spPr/>
      <dgm:t>
        <a:bodyPr/>
        <a:lstStyle/>
        <a:p>
          <a:endParaRPr lang="en-US"/>
        </a:p>
      </dgm:t>
    </dgm:pt>
    <dgm:pt modelId="{069C7344-4782-4710-B718-DAF994560460}" type="sibTrans" cxnId="{17E8CBA9-92DE-4E2A-B474-381AAF7761C7}">
      <dgm:prSet/>
      <dgm:spPr/>
      <dgm:t>
        <a:bodyPr/>
        <a:lstStyle/>
        <a:p>
          <a:pPr>
            <a:lnSpc>
              <a:spcPct val="100000"/>
            </a:lnSpc>
            <a:defRPr b="1"/>
          </a:pPr>
          <a:endParaRPr lang="en-US"/>
        </a:p>
      </dgm:t>
    </dgm:pt>
    <dgm:pt modelId="{18B68346-145A-4952-83C3-FB29919E4BFA}">
      <dgm:prSet/>
      <dgm:spPr/>
      <dgm:t>
        <a:bodyPr/>
        <a:lstStyle/>
        <a:p>
          <a:pPr>
            <a:lnSpc>
              <a:spcPct val="100000"/>
            </a:lnSpc>
          </a:pPr>
          <a:r>
            <a:rPr lang="en-US"/>
            <a:t>The Gatsby Benchmarks outline best practices in careers education and employer engagement for quality work experience.</a:t>
          </a:r>
        </a:p>
      </dgm:t>
    </dgm:pt>
    <dgm:pt modelId="{E5998678-5292-4A10-AFCC-2FF596789AA8}" type="parTrans" cxnId="{3C836DA4-D7B6-4487-8587-F56C269913D5}">
      <dgm:prSet/>
      <dgm:spPr/>
      <dgm:t>
        <a:bodyPr/>
        <a:lstStyle/>
        <a:p>
          <a:endParaRPr lang="en-US"/>
        </a:p>
      </dgm:t>
    </dgm:pt>
    <dgm:pt modelId="{A1A0FCAA-8FFE-475F-AD48-D5602EE99E95}" type="sibTrans" cxnId="{3C836DA4-D7B6-4487-8587-F56C269913D5}">
      <dgm:prSet/>
      <dgm:spPr/>
      <dgm:t>
        <a:bodyPr/>
        <a:lstStyle/>
        <a:p>
          <a:endParaRPr lang="en-US"/>
        </a:p>
      </dgm:t>
    </dgm:pt>
    <dgm:pt modelId="{0EAC6FBE-C3FA-4C55-966D-0152422D7DBB}">
      <dgm:prSet/>
      <dgm:spPr/>
      <dgm:t>
        <a:bodyPr/>
        <a:lstStyle/>
        <a:p>
          <a:pPr>
            <a:lnSpc>
              <a:spcPct val="100000"/>
            </a:lnSpc>
            <a:defRPr b="1"/>
          </a:pPr>
          <a:r>
            <a:rPr lang="en-US"/>
            <a:t>Employer and School Collaboration</a:t>
          </a:r>
        </a:p>
      </dgm:t>
    </dgm:pt>
    <dgm:pt modelId="{9C5D81E6-F9BB-483E-B8C5-BA3F28FF57D4}" type="parTrans" cxnId="{E978F1EE-7D89-4E93-87C6-FCFC4DAAE94A}">
      <dgm:prSet/>
      <dgm:spPr/>
      <dgm:t>
        <a:bodyPr/>
        <a:lstStyle/>
        <a:p>
          <a:endParaRPr lang="en-US"/>
        </a:p>
      </dgm:t>
    </dgm:pt>
    <dgm:pt modelId="{B17977CA-233F-4A57-9FF0-9C8D1D0BB5B5}" type="sibTrans" cxnId="{E978F1EE-7D89-4E93-87C6-FCFC4DAAE94A}">
      <dgm:prSet/>
      <dgm:spPr/>
      <dgm:t>
        <a:bodyPr/>
        <a:lstStyle/>
        <a:p>
          <a:pPr>
            <a:lnSpc>
              <a:spcPct val="100000"/>
            </a:lnSpc>
            <a:defRPr b="1"/>
          </a:pPr>
          <a:endParaRPr lang="en-US"/>
        </a:p>
      </dgm:t>
    </dgm:pt>
    <dgm:pt modelId="{AD5D2B97-EA93-4A7C-9502-00E49D871442}">
      <dgm:prSet/>
      <dgm:spPr/>
      <dgm:t>
        <a:bodyPr/>
        <a:lstStyle/>
        <a:p>
          <a:pPr>
            <a:lnSpc>
              <a:spcPct val="100000"/>
            </a:lnSpc>
          </a:pPr>
          <a:r>
            <a:rPr lang="en-US" dirty="0"/>
            <a:t>Collaboration between schools and employers ensures delivery of meaningful and quality work placements for learners.</a:t>
          </a:r>
        </a:p>
      </dgm:t>
    </dgm:pt>
    <dgm:pt modelId="{C12D14FD-1487-41CC-9B00-44C6A9B6A6AA}" type="parTrans" cxnId="{EF5291D4-D1FE-46FF-A41D-F76A5737CFEB}">
      <dgm:prSet/>
      <dgm:spPr/>
      <dgm:t>
        <a:bodyPr/>
        <a:lstStyle/>
        <a:p>
          <a:endParaRPr lang="en-US"/>
        </a:p>
      </dgm:t>
    </dgm:pt>
    <dgm:pt modelId="{4B4AAE48-56E2-429D-AB5F-ACA5A4350403}" type="sibTrans" cxnId="{EF5291D4-D1FE-46FF-A41D-F76A5737CFEB}">
      <dgm:prSet/>
      <dgm:spPr/>
      <dgm:t>
        <a:bodyPr/>
        <a:lstStyle/>
        <a:p>
          <a:endParaRPr lang="en-US"/>
        </a:p>
      </dgm:t>
    </dgm:pt>
    <dgm:pt modelId="{2640AF52-11D3-4553-AACE-980BC2F2399D}">
      <dgm:prSet/>
      <dgm:spPr/>
      <dgm:t>
        <a:bodyPr/>
        <a:lstStyle/>
        <a:p>
          <a:pPr>
            <a:lnSpc>
              <a:spcPct val="100000"/>
            </a:lnSpc>
            <a:defRPr b="1"/>
          </a:pPr>
          <a:r>
            <a:rPr lang="en-US"/>
            <a:t>Safeguarding and Monitoring</a:t>
          </a:r>
        </a:p>
      </dgm:t>
    </dgm:pt>
    <dgm:pt modelId="{506D092F-4B0F-4209-84D0-926838D6C006}" type="parTrans" cxnId="{062D2D87-FC58-4BF7-8F66-F15C09233619}">
      <dgm:prSet/>
      <dgm:spPr/>
      <dgm:t>
        <a:bodyPr/>
        <a:lstStyle/>
        <a:p>
          <a:endParaRPr lang="en-US"/>
        </a:p>
      </dgm:t>
    </dgm:pt>
    <dgm:pt modelId="{A6CE0A37-5217-4876-8EBE-0811464A4FA4}" type="sibTrans" cxnId="{062D2D87-FC58-4BF7-8F66-F15C09233619}">
      <dgm:prSet/>
      <dgm:spPr/>
      <dgm:t>
        <a:bodyPr/>
        <a:lstStyle/>
        <a:p>
          <a:endParaRPr lang="en-US"/>
        </a:p>
      </dgm:t>
    </dgm:pt>
    <dgm:pt modelId="{6245BF84-40F1-4450-8D1A-1AF8AD0870DD}">
      <dgm:prSet/>
      <dgm:spPr/>
      <dgm:t>
        <a:bodyPr/>
        <a:lstStyle/>
        <a:p>
          <a:pPr>
            <a:lnSpc>
              <a:spcPct val="100000"/>
            </a:lnSpc>
          </a:pPr>
          <a:r>
            <a:rPr lang="en-US" dirty="0"/>
            <a:t>Clear risk assessments and monitoring processes are essential to safeguard learners during work experience placements.</a:t>
          </a:r>
        </a:p>
      </dgm:t>
    </dgm:pt>
    <dgm:pt modelId="{9D2A943E-D5A8-4494-9118-7EF7BB59BE91}" type="parTrans" cxnId="{AEA85E47-D57F-498C-B456-F30CFF706BEE}">
      <dgm:prSet/>
      <dgm:spPr/>
      <dgm:t>
        <a:bodyPr/>
        <a:lstStyle/>
        <a:p>
          <a:endParaRPr lang="en-US"/>
        </a:p>
      </dgm:t>
    </dgm:pt>
    <dgm:pt modelId="{DADE0747-FE1A-476C-9291-C0474B84CF1F}" type="sibTrans" cxnId="{AEA85E47-D57F-498C-B456-F30CFF706BEE}">
      <dgm:prSet/>
      <dgm:spPr/>
      <dgm:t>
        <a:bodyPr/>
        <a:lstStyle/>
        <a:p>
          <a:endParaRPr lang="en-US"/>
        </a:p>
      </dgm:t>
    </dgm:pt>
    <dgm:pt modelId="{5E88A654-8FF8-449C-869E-B68B485B1F8F}" type="pres">
      <dgm:prSet presAssocID="{2B839EE3-6DF0-46D3-9F02-C32BE4AEC1EF}" presName="Name0" presStyleCnt="0">
        <dgm:presLayoutVars>
          <dgm:dir/>
          <dgm:resizeHandles val="exact"/>
        </dgm:presLayoutVars>
      </dgm:prSet>
      <dgm:spPr/>
    </dgm:pt>
    <dgm:pt modelId="{EFB8EB13-5E8C-471D-AB6F-41399D24EE03}" type="pres">
      <dgm:prSet presAssocID="{BFFA22BF-EDDD-431C-A241-35BB4DB997D8}" presName="compNode" presStyleCnt="0"/>
      <dgm:spPr/>
    </dgm:pt>
    <dgm:pt modelId="{CCF2E45E-BF18-45FA-B401-3628B7E81CF5}" type="pres">
      <dgm:prSet presAssocID="{BFFA22BF-EDDD-431C-A241-35BB4DB997D8}" presName="pictRect" presStyleLbl="revTx" presStyleIdx="0" presStyleCnt="6">
        <dgm:presLayoutVars>
          <dgm:chMax val="0"/>
          <dgm:bulletEnabled/>
        </dgm:presLayoutVars>
      </dgm:prSet>
      <dgm:spPr/>
    </dgm:pt>
    <dgm:pt modelId="{C05BF8F7-43DB-4A8A-A3A9-36DFADC11C82}" type="pres">
      <dgm:prSet presAssocID="{BFFA22BF-EDDD-431C-A241-35BB4DB997D8}" presName="textRect" presStyleLbl="revTx" presStyleIdx="1" presStyleCnt="6">
        <dgm:presLayoutVars>
          <dgm:bulletEnabled/>
        </dgm:presLayoutVars>
      </dgm:prSet>
      <dgm:spPr/>
    </dgm:pt>
    <dgm:pt modelId="{D41C5358-98EB-4A35-8AC6-6A7D37D4B868}" type="pres">
      <dgm:prSet presAssocID="{069C7344-4782-4710-B718-DAF994560460}" presName="sibTrans" presStyleLbl="sibTrans2D1" presStyleIdx="0" presStyleCnt="0"/>
      <dgm:spPr/>
    </dgm:pt>
    <dgm:pt modelId="{59E77F0A-FD8D-4025-994B-30A3AE0210AD}" type="pres">
      <dgm:prSet presAssocID="{0EAC6FBE-C3FA-4C55-966D-0152422D7DBB}" presName="compNode" presStyleCnt="0"/>
      <dgm:spPr/>
    </dgm:pt>
    <dgm:pt modelId="{886C2BCE-E76D-4953-A9AB-751F9C503395}" type="pres">
      <dgm:prSet presAssocID="{0EAC6FBE-C3FA-4C55-966D-0152422D7DBB}" presName="pictRect" presStyleLbl="revTx" presStyleIdx="2" presStyleCnt="6">
        <dgm:presLayoutVars>
          <dgm:chMax val="0"/>
          <dgm:bulletEnabled/>
        </dgm:presLayoutVars>
      </dgm:prSet>
      <dgm:spPr/>
    </dgm:pt>
    <dgm:pt modelId="{CB48E3D2-42E5-49FB-8018-996999481BF3}" type="pres">
      <dgm:prSet presAssocID="{0EAC6FBE-C3FA-4C55-966D-0152422D7DBB}" presName="textRect" presStyleLbl="revTx" presStyleIdx="3" presStyleCnt="6">
        <dgm:presLayoutVars>
          <dgm:bulletEnabled/>
        </dgm:presLayoutVars>
      </dgm:prSet>
      <dgm:spPr/>
    </dgm:pt>
    <dgm:pt modelId="{27F522C9-7A3D-4044-987F-304F2C550764}" type="pres">
      <dgm:prSet presAssocID="{B17977CA-233F-4A57-9FF0-9C8D1D0BB5B5}" presName="sibTrans" presStyleLbl="sibTrans2D1" presStyleIdx="0" presStyleCnt="0"/>
      <dgm:spPr/>
    </dgm:pt>
    <dgm:pt modelId="{9940F370-B71D-432C-A253-A91F68AF2A47}" type="pres">
      <dgm:prSet presAssocID="{2640AF52-11D3-4553-AACE-980BC2F2399D}" presName="compNode" presStyleCnt="0"/>
      <dgm:spPr/>
    </dgm:pt>
    <dgm:pt modelId="{5D93A4F9-487C-435E-9A13-E0822679EDCF}" type="pres">
      <dgm:prSet presAssocID="{2640AF52-11D3-4553-AACE-980BC2F2399D}" presName="pictRect" presStyleLbl="revTx" presStyleIdx="4" presStyleCnt="6">
        <dgm:presLayoutVars>
          <dgm:chMax val="0"/>
          <dgm:bulletEnabled/>
        </dgm:presLayoutVars>
      </dgm:prSet>
      <dgm:spPr/>
    </dgm:pt>
    <dgm:pt modelId="{E3C4C3E7-6E8D-4ECB-8271-EFA843B34FEC}" type="pres">
      <dgm:prSet presAssocID="{2640AF52-11D3-4553-AACE-980BC2F2399D}" presName="textRect" presStyleLbl="revTx" presStyleIdx="5" presStyleCnt="6">
        <dgm:presLayoutVars>
          <dgm:bulletEnabled/>
        </dgm:presLayoutVars>
      </dgm:prSet>
      <dgm:spPr/>
    </dgm:pt>
  </dgm:ptLst>
  <dgm:cxnLst>
    <dgm:cxn modelId="{1C50A103-E143-4A57-BDB8-CEE6A1122C2A}" type="presOf" srcId="{2640AF52-11D3-4553-AACE-980BC2F2399D}" destId="{5D93A4F9-487C-435E-9A13-E0822679EDCF}" srcOrd="0" destOrd="0" presId="urn:microsoft.com/office/officeart/2024/3/layout/hArchList1"/>
    <dgm:cxn modelId="{E7F88031-26D4-454B-8D7C-44E8C44CAA3C}" type="presOf" srcId="{18B68346-145A-4952-83C3-FB29919E4BFA}" destId="{C05BF8F7-43DB-4A8A-A3A9-36DFADC11C82}" srcOrd="0" destOrd="0" presId="urn:microsoft.com/office/officeart/2024/3/layout/hArchList1"/>
    <dgm:cxn modelId="{863E4C65-FF5C-41BC-9598-CFAFA20D8BF8}" type="presOf" srcId="{B17977CA-233F-4A57-9FF0-9C8D1D0BB5B5}" destId="{27F522C9-7A3D-4044-987F-304F2C550764}" srcOrd="0" destOrd="0" presId="urn:microsoft.com/office/officeart/2024/3/layout/hArchList1"/>
    <dgm:cxn modelId="{AEA85E47-D57F-498C-B456-F30CFF706BEE}" srcId="{2640AF52-11D3-4553-AACE-980BC2F2399D}" destId="{6245BF84-40F1-4450-8D1A-1AF8AD0870DD}" srcOrd="0" destOrd="0" parTransId="{9D2A943E-D5A8-4494-9118-7EF7BB59BE91}" sibTransId="{DADE0747-FE1A-476C-9291-C0474B84CF1F}"/>
    <dgm:cxn modelId="{A4775251-D99A-42D4-B768-EF20606F0963}" type="presOf" srcId="{069C7344-4782-4710-B718-DAF994560460}" destId="{D41C5358-98EB-4A35-8AC6-6A7D37D4B868}" srcOrd="0" destOrd="0" presId="urn:microsoft.com/office/officeart/2024/3/layout/hArchList1"/>
    <dgm:cxn modelId="{70A04F86-C571-4F81-A54C-38414C2DA53E}" type="presOf" srcId="{AD5D2B97-EA93-4A7C-9502-00E49D871442}" destId="{CB48E3D2-42E5-49FB-8018-996999481BF3}" srcOrd="0" destOrd="0" presId="urn:microsoft.com/office/officeart/2024/3/layout/hArchList1"/>
    <dgm:cxn modelId="{062D2D87-FC58-4BF7-8F66-F15C09233619}" srcId="{2B839EE3-6DF0-46D3-9F02-C32BE4AEC1EF}" destId="{2640AF52-11D3-4553-AACE-980BC2F2399D}" srcOrd="2" destOrd="0" parTransId="{506D092F-4B0F-4209-84D0-926838D6C006}" sibTransId="{A6CE0A37-5217-4876-8EBE-0811464A4FA4}"/>
    <dgm:cxn modelId="{5E306F88-002D-4459-9CF0-B4E7A5475B92}" type="presOf" srcId="{BFFA22BF-EDDD-431C-A241-35BB4DB997D8}" destId="{CCF2E45E-BF18-45FA-B401-3628B7E81CF5}" srcOrd="0" destOrd="0" presId="urn:microsoft.com/office/officeart/2024/3/layout/hArchList1"/>
    <dgm:cxn modelId="{C8DC5198-F297-42F3-91B0-B4A8B9AC8004}" type="presOf" srcId="{0EAC6FBE-C3FA-4C55-966D-0152422D7DBB}" destId="{886C2BCE-E76D-4953-A9AB-751F9C503395}" srcOrd="0" destOrd="0" presId="urn:microsoft.com/office/officeart/2024/3/layout/hArchList1"/>
    <dgm:cxn modelId="{3C836DA4-D7B6-4487-8587-F56C269913D5}" srcId="{BFFA22BF-EDDD-431C-A241-35BB4DB997D8}" destId="{18B68346-145A-4952-83C3-FB29919E4BFA}" srcOrd="0" destOrd="0" parTransId="{E5998678-5292-4A10-AFCC-2FF596789AA8}" sibTransId="{A1A0FCAA-8FFE-475F-AD48-D5602EE99E95}"/>
    <dgm:cxn modelId="{17E8CBA9-92DE-4E2A-B474-381AAF7761C7}" srcId="{2B839EE3-6DF0-46D3-9F02-C32BE4AEC1EF}" destId="{BFFA22BF-EDDD-431C-A241-35BB4DB997D8}" srcOrd="0" destOrd="0" parTransId="{1446E06B-D3E6-42BB-89A0-337D416C7FBD}" sibTransId="{069C7344-4782-4710-B718-DAF994560460}"/>
    <dgm:cxn modelId="{EF5291D4-D1FE-46FF-A41D-F76A5737CFEB}" srcId="{0EAC6FBE-C3FA-4C55-966D-0152422D7DBB}" destId="{AD5D2B97-EA93-4A7C-9502-00E49D871442}" srcOrd="0" destOrd="0" parTransId="{C12D14FD-1487-41CC-9B00-44C6A9B6A6AA}" sibTransId="{4B4AAE48-56E2-429D-AB5F-ACA5A4350403}"/>
    <dgm:cxn modelId="{18FFF7DD-E32C-4F03-8B1D-A3C2077D666C}" type="presOf" srcId="{6245BF84-40F1-4450-8D1A-1AF8AD0870DD}" destId="{E3C4C3E7-6E8D-4ECB-8271-EFA843B34FEC}" srcOrd="0" destOrd="0" presId="urn:microsoft.com/office/officeart/2024/3/layout/hArchList1"/>
    <dgm:cxn modelId="{E978F1EE-7D89-4E93-87C6-FCFC4DAAE94A}" srcId="{2B839EE3-6DF0-46D3-9F02-C32BE4AEC1EF}" destId="{0EAC6FBE-C3FA-4C55-966D-0152422D7DBB}" srcOrd="1" destOrd="0" parTransId="{9C5D81E6-F9BB-483E-B8C5-BA3F28FF57D4}" sibTransId="{B17977CA-233F-4A57-9FF0-9C8D1D0BB5B5}"/>
    <dgm:cxn modelId="{A4D886F6-EF67-4CCD-A39E-337D065D0A35}" type="presOf" srcId="{2B839EE3-6DF0-46D3-9F02-C32BE4AEC1EF}" destId="{5E88A654-8FF8-449C-869E-B68B485B1F8F}" srcOrd="0" destOrd="0" presId="urn:microsoft.com/office/officeart/2024/3/layout/hArchList1"/>
    <dgm:cxn modelId="{F732B1D4-D0A4-451C-8D92-7E61A95A7477}" type="presParOf" srcId="{5E88A654-8FF8-449C-869E-B68B485B1F8F}" destId="{EFB8EB13-5E8C-471D-AB6F-41399D24EE03}" srcOrd="0" destOrd="0" presId="urn:microsoft.com/office/officeart/2024/3/layout/hArchList1"/>
    <dgm:cxn modelId="{ADF003BE-CF34-4312-9A84-E83CA7482A38}" type="presParOf" srcId="{EFB8EB13-5E8C-471D-AB6F-41399D24EE03}" destId="{CCF2E45E-BF18-45FA-B401-3628B7E81CF5}" srcOrd="0" destOrd="0" presId="urn:microsoft.com/office/officeart/2024/3/layout/hArchList1"/>
    <dgm:cxn modelId="{4FA86294-EDF0-4B51-A1D7-130366BB6E0C}" type="presParOf" srcId="{EFB8EB13-5E8C-471D-AB6F-41399D24EE03}" destId="{C05BF8F7-43DB-4A8A-A3A9-36DFADC11C82}" srcOrd="1" destOrd="0" presId="urn:microsoft.com/office/officeart/2024/3/layout/hArchList1"/>
    <dgm:cxn modelId="{5EB8A4CC-6355-4551-8D98-DF3A5E90CA62}" type="presParOf" srcId="{5E88A654-8FF8-449C-869E-B68B485B1F8F}" destId="{D41C5358-98EB-4A35-8AC6-6A7D37D4B868}" srcOrd="1" destOrd="0" presId="urn:microsoft.com/office/officeart/2024/3/layout/hArchList1"/>
    <dgm:cxn modelId="{EFA60242-4D12-4FC5-9FA1-70A39E587E30}" type="presParOf" srcId="{5E88A654-8FF8-449C-869E-B68B485B1F8F}" destId="{59E77F0A-FD8D-4025-994B-30A3AE0210AD}" srcOrd="2" destOrd="0" presId="urn:microsoft.com/office/officeart/2024/3/layout/hArchList1"/>
    <dgm:cxn modelId="{6DF50E78-0474-4E0A-915D-E4BF34785504}" type="presParOf" srcId="{59E77F0A-FD8D-4025-994B-30A3AE0210AD}" destId="{886C2BCE-E76D-4953-A9AB-751F9C503395}" srcOrd="0" destOrd="0" presId="urn:microsoft.com/office/officeart/2024/3/layout/hArchList1"/>
    <dgm:cxn modelId="{B66DF361-047B-406D-AC91-E22476F3B335}" type="presParOf" srcId="{59E77F0A-FD8D-4025-994B-30A3AE0210AD}" destId="{CB48E3D2-42E5-49FB-8018-996999481BF3}" srcOrd="1" destOrd="0" presId="urn:microsoft.com/office/officeart/2024/3/layout/hArchList1"/>
    <dgm:cxn modelId="{398DF542-4262-4F9F-8E08-F4C63DACE033}" type="presParOf" srcId="{5E88A654-8FF8-449C-869E-B68B485B1F8F}" destId="{27F522C9-7A3D-4044-987F-304F2C550764}" srcOrd="3" destOrd="0" presId="urn:microsoft.com/office/officeart/2024/3/layout/hArchList1"/>
    <dgm:cxn modelId="{5F981378-7759-4B9B-A9DA-038E3624566A}" type="presParOf" srcId="{5E88A654-8FF8-449C-869E-B68B485B1F8F}" destId="{9940F370-B71D-432C-A253-A91F68AF2A47}" srcOrd="4" destOrd="0" presId="urn:microsoft.com/office/officeart/2024/3/layout/hArchList1"/>
    <dgm:cxn modelId="{CF05F66D-BFC1-4BCB-8352-7AE54D3B629E}" type="presParOf" srcId="{9940F370-B71D-432C-A253-A91F68AF2A47}" destId="{5D93A4F9-487C-435E-9A13-E0822679EDCF}" srcOrd="0" destOrd="0" presId="urn:microsoft.com/office/officeart/2024/3/layout/hArchList1"/>
    <dgm:cxn modelId="{899CF8F4-AC96-4D87-A651-207FA71B6E05}" type="presParOf" srcId="{9940F370-B71D-432C-A253-A91F68AF2A47}" destId="{E3C4C3E7-6E8D-4ECB-8271-EFA843B34FEC}" srcOrd="1" destOrd="0" presId="urn:microsoft.com/office/officeart/2024/3/layout/hArchLis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C70C7C-CD8C-469D-93B3-A3D0DF8BE3C9}">
      <dsp:nvSpPr>
        <dsp:cNvPr id="0" name=""/>
        <dsp:cNvSpPr/>
      </dsp:nvSpPr>
      <dsp:spPr>
        <a:xfrm>
          <a:off x="0" y="0"/>
          <a:ext cx="3286125" cy="6203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Shift from Observation to Participation</a:t>
          </a:r>
        </a:p>
      </dsp:txBody>
      <dsp:txXfrm>
        <a:off x="0" y="0"/>
        <a:ext cx="3286125" cy="620399"/>
      </dsp:txXfrm>
    </dsp:sp>
    <dsp:sp modelId="{C0C2D5BF-2669-44DD-AF18-C039415F5ED6}">
      <dsp:nvSpPr>
        <dsp:cNvPr id="0" name=""/>
        <dsp:cNvSpPr/>
      </dsp:nvSpPr>
      <dsp:spPr>
        <a:xfrm>
          <a:off x="0" y="620399"/>
          <a:ext cx="3286125" cy="11201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dirty="0"/>
            <a:t>Work experience evolved from passive observation to active engagement with meaningful tasks tailored to learners.</a:t>
          </a:r>
        </a:p>
      </dsp:txBody>
      <dsp:txXfrm>
        <a:off x="0" y="620399"/>
        <a:ext cx="3286125" cy="1120135"/>
      </dsp:txXfrm>
    </dsp:sp>
    <dsp:sp modelId="{0EEE139C-9401-47C0-A859-FA819864F5E0}">
      <dsp:nvSpPr>
        <dsp:cNvPr id="0" name=""/>
        <dsp:cNvSpPr/>
      </dsp:nvSpPr>
      <dsp:spPr>
        <a:xfrm>
          <a:off x="3614737" y="0"/>
          <a:ext cx="3286125" cy="6203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Focus on Safeguarding and Quality</a:t>
          </a:r>
        </a:p>
      </dsp:txBody>
      <dsp:txXfrm>
        <a:off x="3614737" y="0"/>
        <a:ext cx="3286125" cy="620399"/>
      </dsp:txXfrm>
    </dsp:sp>
    <dsp:sp modelId="{FD3A30FF-0153-4DDF-957F-2CF7E7B97A7F}">
      <dsp:nvSpPr>
        <dsp:cNvPr id="0" name=""/>
        <dsp:cNvSpPr/>
      </dsp:nvSpPr>
      <dsp:spPr>
        <a:xfrm>
          <a:off x="3614737" y="620399"/>
          <a:ext cx="3286125" cy="11201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Modern programmes emphasize safe, supportive environments ensuring quality and well-being of young participants.</a:t>
          </a:r>
        </a:p>
      </dsp:txBody>
      <dsp:txXfrm>
        <a:off x="3614737" y="620399"/>
        <a:ext cx="3286125" cy="1120135"/>
      </dsp:txXfrm>
    </dsp:sp>
    <dsp:sp modelId="{C6393E51-62CC-4BAA-A6BE-7A7ACFF20A4F}">
      <dsp:nvSpPr>
        <dsp:cNvPr id="0" name=""/>
        <dsp:cNvSpPr/>
      </dsp:nvSpPr>
      <dsp:spPr>
        <a:xfrm>
          <a:off x="7229475" y="0"/>
          <a:ext cx="3286125" cy="6203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Impact of Technology</a:t>
          </a:r>
        </a:p>
      </dsp:txBody>
      <dsp:txXfrm>
        <a:off x="7229475" y="0"/>
        <a:ext cx="3286125" cy="620399"/>
      </dsp:txXfrm>
    </dsp:sp>
    <dsp:sp modelId="{EDE2CA64-AFF9-4968-BCC5-32A7B9710C3E}">
      <dsp:nvSpPr>
        <dsp:cNvPr id="0" name=""/>
        <dsp:cNvSpPr/>
      </dsp:nvSpPr>
      <dsp:spPr>
        <a:xfrm>
          <a:off x="7229475" y="620399"/>
          <a:ext cx="3286125" cy="11201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Digital workplaces and remote opportunities expanded access to diverse industries like technology and media.</a:t>
          </a:r>
        </a:p>
      </dsp:txBody>
      <dsp:txXfrm>
        <a:off x="7229475" y="620399"/>
        <a:ext cx="3286125" cy="11201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F2E45E-BF18-45FA-B401-3628B7E81CF5}">
      <dsp:nvSpPr>
        <dsp:cNvPr id="0" name=""/>
        <dsp:cNvSpPr/>
      </dsp:nvSpPr>
      <dsp:spPr>
        <a:xfrm>
          <a:off x="0" y="0"/>
          <a:ext cx="3286125" cy="6051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Gatsby Benchmarks Framework</a:t>
          </a:r>
        </a:p>
      </dsp:txBody>
      <dsp:txXfrm>
        <a:off x="0" y="0"/>
        <a:ext cx="3286125" cy="605174"/>
      </dsp:txXfrm>
    </dsp:sp>
    <dsp:sp modelId="{C05BF8F7-43DB-4A8A-A3A9-36DFADC11C82}">
      <dsp:nvSpPr>
        <dsp:cNvPr id="0" name=""/>
        <dsp:cNvSpPr/>
      </dsp:nvSpPr>
      <dsp:spPr>
        <a:xfrm>
          <a:off x="0" y="605174"/>
          <a:ext cx="3286125" cy="12999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The Gatsby Benchmarks outline best practices in careers education and employer engagement for quality work experience.</a:t>
          </a:r>
        </a:p>
      </dsp:txBody>
      <dsp:txXfrm>
        <a:off x="0" y="605174"/>
        <a:ext cx="3286125" cy="1299952"/>
      </dsp:txXfrm>
    </dsp:sp>
    <dsp:sp modelId="{886C2BCE-E76D-4953-A9AB-751F9C503395}">
      <dsp:nvSpPr>
        <dsp:cNvPr id="0" name=""/>
        <dsp:cNvSpPr/>
      </dsp:nvSpPr>
      <dsp:spPr>
        <a:xfrm>
          <a:off x="3614737" y="0"/>
          <a:ext cx="3286125" cy="6051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Employer and School Collaboration</a:t>
          </a:r>
        </a:p>
      </dsp:txBody>
      <dsp:txXfrm>
        <a:off x="3614737" y="0"/>
        <a:ext cx="3286125" cy="605174"/>
      </dsp:txXfrm>
    </dsp:sp>
    <dsp:sp modelId="{CB48E3D2-42E5-49FB-8018-996999481BF3}">
      <dsp:nvSpPr>
        <dsp:cNvPr id="0" name=""/>
        <dsp:cNvSpPr/>
      </dsp:nvSpPr>
      <dsp:spPr>
        <a:xfrm>
          <a:off x="3614737" y="605174"/>
          <a:ext cx="3286125" cy="12999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dirty="0"/>
            <a:t>Collaboration between schools and employers ensures delivery of meaningful and quality work placements for learners.</a:t>
          </a:r>
        </a:p>
      </dsp:txBody>
      <dsp:txXfrm>
        <a:off x="3614737" y="605174"/>
        <a:ext cx="3286125" cy="1299952"/>
      </dsp:txXfrm>
    </dsp:sp>
    <dsp:sp modelId="{5D93A4F9-487C-435E-9A13-E0822679EDCF}">
      <dsp:nvSpPr>
        <dsp:cNvPr id="0" name=""/>
        <dsp:cNvSpPr/>
      </dsp:nvSpPr>
      <dsp:spPr>
        <a:xfrm>
          <a:off x="7229475" y="0"/>
          <a:ext cx="3286125" cy="6051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Safeguarding and Monitoring</a:t>
          </a:r>
        </a:p>
      </dsp:txBody>
      <dsp:txXfrm>
        <a:off x="7229475" y="0"/>
        <a:ext cx="3286125" cy="605174"/>
      </dsp:txXfrm>
    </dsp:sp>
    <dsp:sp modelId="{E3C4C3E7-6E8D-4ECB-8271-EFA843B34FEC}">
      <dsp:nvSpPr>
        <dsp:cNvPr id="0" name=""/>
        <dsp:cNvSpPr/>
      </dsp:nvSpPr>
      <dsp:spPr>
        <a:xfrm>
          <a:off x="7229475" y="605174"/>
          <a:ext cx="3286125" cy="12999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dirty="0"/>
            <a:t>Clear risk assessments and monitoring processes are essential to safeguard learners during work experience placements.</a:t>
          </a:r>
        </a:p>
      </dsp:txBody>
      <dsp:txXfrm>
        <a:off x="7229475" y="605174"/>
        <a:ext cx="3286125" cy="1299952"/>
      </dsp:txXfrm>
    </dsp:sp>
  </dsp:spTree>
</dsp:drawing>
</file>

<file path=ppt/diagrams/layout1.xml><?xml version="1.0" encoding="utf-8"?>
<dgm:layoutDef xmlns:dgm="http://schemas.openxmlformats.org/drawingml/2006/diagram" xmlns:a="http://schemas.openxmlformats.org/drawingml/2006/main" uniqueId="urn:microsoft.com/office/officeart/2024/3/layout/hArchList1">
  <dgm:title val="Horizontal Text Blocks"/>
  <dgm:desc val="Short bits of text with formatted headers. Use as an easier-to-read alternative to a bulleted list."/>
  <dgm:catLst>
    <dgm:cat type="list" pri="100"/>
    <dgm:cat type="timeline" pri="500"/>
    <dgm:cat type="process" pri="6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vertAlign" val="t"/>
          <dgm:param type="horzAlign" val="l"/>
        </dgm:alg>
      </dgm:if>
      <dgm:else name="Name3">
        <dgm:alg type="lin">
          <dgm:param type="vertAlign" val="t"/>
          <dgm:param type="horzAlign" val="r"/>
        </dgm:alg>
      </dgm:else>
    </dgm:choose>
    <dgm:presOf/>
    <dgm:constrLst>
      <dgm:constr type="primFontSz" for="des" forName="pictRect" op="equ" val="18"/>
      <dgm:constr type="primFontSz" for="des" forName="textRect" refType="primFontSz" refFor="des" refForName="pictRect" op="equ" fact="0.77"/>
      <dgm:constr type="w" for="ch" forName="compNode" refType="w"/>
      <dgm:constr type="h" for="ch" forName="compNode" refType="h"/>
      <dgm:constr type="h" for="des" forName="pictRect" op="equ"/>
      <dgm:constr type="h" for="des" forName="pictRect" refType="primFontSz" refFor="des" refForName="pictRect" fact="3"/>
      <dgm:constr type="w" for="ch" ptType="sibTrans" refType="w" refFor="ch" refForName="compNode" op="equ" fact="0.1"/>
      <dgm:constr type="sp" refType="w" refFor="ch" refForName="compNode" op="equ" fact="0.1"/>
    </dgm:constrLst>
    <dgm:ruleLst/>
    <dgm:forEach name="Name4" axis="ch" ptType="node" cnt="20">
      <dgm:layoutNode name="compNode">
        <dgm:alg type="composite"/>
        <dgm:shape xmlns:r="http://schemas.openxmlformats.org/officeDocument/2006/relationships" r:blip="">
          <dgm:adjLst/>
        </dgm:shape>
        <dgm:presOf axis="self"/>
        <dgm:constrLst>
          <dgm:constr type="h" for="ch" forName="pictRect" refType="h" fact="0.1"/>
          <dgm:constr type="l" for="ch" forName="pictRect"/>
          <dgm:constr type="t" for="ch" forName="pictRect"/>
          <dgm:constr type="l" for="ch" forName="textRect"/>
          <dgm:constr type="t" for="ch" forName="textRect" refType="b" refFor="ch" refForName="pictRect"/>
        </dgm:constrLst>
        <dgm:ruleLst/>
        <dgm:layoutNode name="pictRect"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choosePictRectConstraints">
            <dgm:if name="ifPictRectConstraints" func="var" arg="dir" op="equ" val="norm">
              <dgm:constrLst>
                <dgm:constr type="h" refType="w" op="lte" fact="0.4"/>
                <dgm:constr type="lMarg" val="10.8"/>
                <dgm:constr type="rMarg" refType="primFontSz" fact="0.1"/>
                <dgm:constr type="tMarg" refType="primFontSz" fact="0.1"/>
                <dgm:constr type="bMarg" refType="primFontSz" fact="0.1"/>
              </dgm:constrLst>
            </dgm:if>
            <dgm:else name="elsePictRectConstraints">
              <dgm:constrLst>
                <dgm:constr type="lMarg" refType="primFontSz" fact="0.1"/>
                <dgm:constr type="rMarg" val="10.8"/>
                <dgm:constr type="tMarg" refType="primFontSz" fact="0.1"/>
                <dgm:constr type="bMarg" refType="primFontSz" fact="0.1"/>
              </dgm:constrLst>
            </dgm:else>
          </dgm:choose>
          <dgm:ruleLst>
            <dgm:rule type="h" val="INF" fact="NaN" max="NaN"/>
            <dgm:rule type="primFontSz" val="5" fact="NaN" max="NaN"/>
          </dgm:ruleLst>
        </dgm:layoutNode>
        <dgm:layoutNode name="textRect"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chooseTextRectConstraints">
            <dgm:if name="ifTextRectConstraints" func="var" arg="dir" op="equ" val="norm">
              <dgm:constrLst>
                <dgm:constr type="lMarg" val="10.8"/>
                <dgm:constr type="rMarg" refType="primFontSz" fact="0.1"/>
                <dgm:constr type="tMarg" refType="primFontSz" fact="0.1"/>
                <dgm:constr type="bMarg" refType="primFontSz" fact="0.1"/>
              </dgm:constrLst>
            </dgm:if>
            <dgm:else name="elseTextRectConstraints">
              <dgm:constrLst>
                <dgm:constr type="lMarg" refType="primFontSz" fact="0.1"/>
                <dgm:constr type="rMarg" val="10.8"/>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24/3/layout/hArchList1">
  <dgm:title val="Horizontal Text Blocks"/>
  <dgm:desc val="Short bits of text with formatted headers. Use as an easier-to-read alternative to a bulleted list."/>
  <dgm:catLst>
    <dgm:cat type="list" pri="100"/>
    <dgm:cat type="timeline" pri="500"/>
    <dgm:cat type="process" pri="6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vertAlign" val="t"/>
          <dgm:param type="horzAlign" val="l"/>
        </dgm:alg>
      </dgm:if>
      <dgm:else name="Name3">
        <dgm:alg type="lin">
          <dgm:param type="vertAlign" val="t"/>
          <dgm:param type="horzAlign" val="r"/>
        </dgm:alg>
      </dgm:else>
    </dgm:choose>
    <dgm:presOf/>
    <dgm:constrLst>
      <dgm:constr type="primFontSz" for="des" forName="pictRect" op="equ" val="18"/>
      <dgm:constr type="primFontSz" for="des" forName="textRect" refType="primFontSz" refFor="des" refForName="pictRect" op="equ" fact="0.77"/>
      <dgm:constr type="w" for="ch" forName="compNode" refType="w"/>
      <dgm:constr type="h" for="ch" forName="compNode" refType="h"/>
      <dgm:constr type="h" for="des" forName="pictRect" op="equ"/>
      <dgm:constr type="h" for="des" forName="pictRect" refType="primFontSz" refFor="des" refForName="pictRect" fact="3"/>
      <dgm:constr type="w" for="ch" ptType="sibTrans" refType="w" refFor="ch" refForName="compNode" op="equ" fact="0.1"/>
      <dgm:constr type="sp" refType="w" refFor="ch" refForName="compNode" op="equ" fact="0.1"/>
    </dgm:constrLst>
    <dgm:ruleLst/>
    <dgm:forEach name="Name4" axis="ch" ptType="node" cnt="20">
      <dgm:layoutNode name="compNode">
        <dgm:alg type="composite"/>
        <dgm:shape xmlns:r="http://schemas.openxmlformats.org/officeDocument/2006/relationships" r:blip="">
          <dgm:adjLst/>
        </dgm:shape>
        <dgm:presOf axis="self"/>
        <dgm:constrLst>
          <dgm:constr type="h" for="ch" forName="pictRect" refType="h" fact="0.1"/>
          <dgm:constr type="l" for="ch" forName="pictRect"/>
          <dgm:constr type="t" for="ch" forName="pictRect"/>
          <dgm:constr type="l" for="ch" forName="textRect"/>
          <dgm:constr type="t" for="ch" forName="textRect" refType="b" refFor="ch" refForName="pictRect"/>
        </dgm:constrLst>
        <dgm:ruleLst/>
        <dgm:layoutNode name="pictRect"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choosePictRectConstraints">
            <dgm:if name="ifPictRectConstraints" func="var" arg="dir" op="equ" val="norm">
              <dgm:constrLst>
                <dgm:constr type="h" refType="w" op="lte" fact="0.4"/>
                <dgm:constr type="lMarg" val="10.8"/>
                <dgm:constr type="rMarg" refType="primFontSz" fact="0.1"/>
                <dgm:constr type="tMarg" refType="primFontSz" fact="0.1"/>
                <dgm:constr type="bMarg" refType="primFontSz" fact="0.1"/>
              </dgm:constrLst>
            </dgm:if>
            <dgm:else name="elsePictRectConstraints">
              <dgm:constrLst>
                <dgm:constr type="lMarg" refType="primFontSz" fact="0.1"/>
                <dgm:constr type="rMarg" val="10.8"/>
                <dgm:constr type="tMarg" refType="primFontSz" fact="0.1"/>
                <dgm:constr type="bMarg" refType="primFontSz" fact="0.1"/>
              </dgm:constrLst>
            </dgm:else>
          </dgm:choose>
          <dgm:ruleLst>
            <dgm:rule type="h" val="INF" fact="NaN" max="NaN"/>
            <dgm:rule type="primFontSz" val="5" fact="NaN" max="NaN"/>
          </dgm:ruleLst>
        </dgm:layoutNode>
        <dgm:layoutNode name="textRect"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chooseTextRectConstraints">
            <dgm:if name="ifTextRectConstraints" func="var" arg="dir" op="equ" val="norm">
              <dgm:constrLst>
                <dgm:constr type="lMarg" val="10.8"/>
                <dgm:constr type="rMarg" refType="primFontSz" fact="0.1"/>
                <dgm:constr type="tMarg" refType="primFontSz" fact="0.1"/>
                <dgm:constr type="bMarg" refType="primFontSz" fact="0.1"/>
              </dgm:constrLst>
            </dgm:if>
            <dgm:else name="elseTextRectConstraints">
              <dgm:constrLst>
                <dgm:constr type="lMarg" refType="primFontSz" fact="0.1"/>
                <dgm:constr type="rMarg" val="10.8"/>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BEAB36-8D3A-4D06-A3B2-08736E01FE46}" type="datetimeFigureOut">
              <a:t>5/20/2026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A6E8B5-D5E1-461E-A97D-F98279C5733D}" type="slidenum">
              <a:t>‹#›</a:t>
            </a:fld>
            <a:endParaRPr lang="en-US"/>
          </a:p>
        </p:txBody>
      </p:sp>
    </p:spTree>
    <p:extLst>
      <p:ext uri="{BB962C8B-B14F-4D97-AF65-F5344CB8AC3E}">
        <p14:creationId xmlns:p14="http://schemas.microsoft.com/office/powerpoint/2010/main" val="2686487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F3A651B7-0503-47CB-A999-E183F02DFF09}" type="slidenum">
              <a:t>1</a:t>
            </a:fld>
            <a:endParaRPr lang="en-US"/>
          </a:p>
        </p:txBody>
      </p:sp>
    </p:spTree>
    <p:extLst>
      <p:ext uri="{BB962C8B-B14F-4D97-AF65-F5344CB8AC3E}">
        <p14:creationId xmlns:p14="http://schemas.microsoft.com/office/powerpoint/2010/main" val="9615772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Defining Quality Placements, Planning Successful Placements</a:t>
            </a:r>
          </a:p>
        </p:txBody>
      </p:sp>
      <p:sp>
        <p:nvSpPr>
          <p:cNvPr id="4" name="Slide Number Placeholder 3"/>
          <p:cNvSpPr>
            <a:spLocks noGrp="1"/>
          </p:cNvSpPr>
          <p:nvPr>
            <p:ph type="sldNum" sz="quarter" idx="5"/>
          </p:nvPr>
        </p:nvSpPr>
        <p:spPr/>
        <p:txBody>
          <a:bodyPr/>
          <a:lstStyle/>
          <a:p>
            <a:fld id="{F3A651B7-0503-47CB-A999-E183F02DFF09}" type="slidenum">
              <a:t>10</a:t>
            </a:fld>
            <a:endParaRPr lang="en-US"/>
          </a:p>
        </p:txBody>
      </p:sp>
    </p:spTree>
    <p:extLst>
      <p:ext uri="{BB962C8B-B14F-4D97-AF65-F5344CB8AC3E}">
        <p14:creationId xmlns:p14="http://schemas.microsoft.com/office/powerpoint/2010/main" val="25734273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 high-quality work experience placement is defined by its relevance, safety, and ability to provide meaningful learning opportunities for learners. Relevance is crucial, as placements should align with a learner’s career interests, aspirations, and academic pathway. This ensures that the experience is engaging and contributes to their long-term goals. Safety is another essential factor, requiring thorough risk assessments and clear safeguarding procedures to protect learners in the workplace. Equally important is the presence of supportive employers who are committed to mentoring and guiding learners throughout their placement. Effective placements also include opportunities for reflection, allowing learners to evaluate their experiences and identify areas for growth. Feedback from both learners and employers plays a key role in maintaining quality, as it informs improvements and ensures that future placements continue to meet high standards. Overall, defining and maintaining quality placements is essential for maximizing the benefits of work experience and ensuring positive outcomes for all participants.</a:t>
            </a:r>
          </a:p>
        </p:txBody>
      </p:sp>
      <p:sp>
        <p:nvSpPr>
          <p:cNvPr id="4" name="Slide Number Placeholder 3"/>
          <p:cNvSpPr>
            <a:spLocks noGrp="1"/>
          </p:cNvSpPr>
          <p:nvPr>
            <p:ph type="sldNum" sz="quarter" idx="5"/>
          </p:nvPr>
        </p:nvSpPr>
        <p:spPr/>
        <p:txBody>
          <a:bodyPr/>
          <a:lstStyle/>
          <a:p>
            <a:fld id="{F3A651B7-0503-47CB-A999-E183F02DFF09}" type="slidenum">
              <a:t>11</a:t>
            </a:fld>
            <a:endParaRPr lang="en-US"/>
          </a:p>
        </p:txBody>
      </p:sp>
    </p:spTree>
    <p:extLst>
      <p:ext uri="{BB962C8B-B14F-4D97-AF65-F5344CB8AC3E}">
        <p14:creationId xmlns:p14="http://schemas.microsoft.com/office/powerpoint/2010/main" val="42380467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Effective planning is a critical component of successful work experience </a:t>
            </a:r>
            <a:r>
              <a:rPr lang="en-US" dirty="0" err="1"/>
              <a:t>programmes</a:t>
            </a:r>
            <a:r>
              <a:rPr lang="en-US" dirty="0"/>
              <a:t>, ensuring that placements are well-organized, safe, and beneficial for learners. </a:t>
            </a:r>
          </a:p>
          <a:p>
            <a:r>
              <a:rPr lang="en-US" dirty="0"/>
              <a:t>Early preparation allows schools to identify suitable employers, establish clear expectations, and provide learners with adequate guidance before their placements begin. </a:t>
            </a:r>
          </a:p>
          <a:p>
            <a:r>
              <a:rPr lang="en-US" dirty="0"/>
              <a:t>Developing structured timelines helps coordinate activities and ensures that all stakeholders are aware of key deadlines and responsibilities. </a:t>
            </a:r>
          </a:p>
          <a:p>
            <a:r>
              <a:rPr lang="en-US" dirty="0"/>
              <a:t>Another important aspect is selecting appropriate placement locations, taking into account factors such as accessibility, transport options, and the suitability of the work environment. </a:t>
            </a:r>
          </a:p>
          <a:p>
            <a:r>
              <a:rPr lang="en-US" dirty="0"/>
              <a:t>Communication between schools and employers is essential throughout the process, enabling the sharing of information, addressing any concerns, and ensuring that placements run smoothly. </a:t>
            </a:r>
          </a:p>
          <a:p>
            <a:r>
              <a:rPr lang="en-US" dirty="0"/>
              <a:t>Additionally, preparing learners through workshops or briefings can help them understand workplace expectations and maximize the value of their experience. By focusing on thorough planning and strong partnerships, schools can create effective work experience </a:t>
            </a:r>
            <a:r>
              <a:rPr lang="en-US" dirty="0" err="1"/>
              <a:t>programmes</a:t>
            </a:r>
            <a:r>
              <a:rPr lang="en-US" dirty="0"/>
              <a:t> that deliver meaningful outcomes for learners.</a:t>
            </a:r>
          </a:p>
        </p:txBody>
      </p:sp>
      <p:sp>
        <p:nvSpPr>
          <p:cNvPr id="4" name="Slide Number Placeholder 3"/>
          <p:cNvSpPr>
            <a:spLocks noGrp="1"/>
          </p:cNvSpPr>
          <p:nvPr>
            <p:ph type="sldNum" sz="quarter" idx="5"/>
          </p:nvPr>
        </p:nvSpPr>
        <p:spPr/>
        <p:txBody>
          <a:bodyPr/>
          <a:lstStyle/>
          <a:p>
            <a:fld id="{F3A651B7-0503-47CB-A999-E183F02DFF09}" type="slidenum">
              <a:t>12</a:t>
            </a:fld>
            <a:endParaRPr lang="en-US"/>
          </a:p>
        </p:txBody>
      </p:sp>
    </p:spTree>
    <p:extLst>
      <p:ext uri="{BB962C8B-B14F-4D97-AF65-F5344CB8AC3E}">
        <p14:creationId xmlns:p14="http://schemas.microsoft.com/office/powerpoint/2010/main" val="11059589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learner Outcomes and Evaluation, Key Takeaways</a:t>
            </a:r>
          </a:p>
        </p:txBody>
      </p:sp>
      <p:sp>
        <p:nvSpPr>
          <p:cNvPr id="4" name="Slide Number Placeholder 3"/>
          <p:cNvSpPr>
            <a:spLocks noGrp="1"/>
          </p:cNvSpPr>
          <p:nvPr>
            <p:ph type="sldNum" sz="quarter" idx="5"/>
          </p:nvPr>
        </p:nvSpPr>
        <p:spPr/>
        <p:txBody>
          <a:bodyPr/>
          <a:lstStyle/>
          <a:p>
            <a:fld id="{F3A651B7-0503-47CB-A999-E183F02DFF09}" type="slidenum">
              <a:t>13</a:t>
            </a:fld>
            <a:endParaRPr lang="en-US"/>
          </a:p>
        </p:txBody>
      </p:sp>
    </p:spTree>
    <p:extLst>
      <p:ext uri="{BB962C8B-B14F-4D97-AF65-F5344CB8AC3E}">
        <p14:creationId xmlns:p14="http://schemas.microsoft.com/office/powerpoint/2010/main" val="10503636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The success of work experience </a:t>
            </a:r>
            <a:r>
              <a:rPr lang="en-US" dirty="0" err="1"/>
              <a:t>programmes</a:t>
            </a:r>
            <a:r>
              <a:rPr lang="en-US" dirty="0"/>
              <a:t> can be measured through the outcomes they achieve for learners, including improvements in skills, confidence, and career awareness. learners who participate in meaningful placements often demonstrate enhanced practical abilities, such as communication, teamwork, and problem-solving, which are essential for employment. </a:t>
            </a:r>
          </a:p>
          <a:p>
            <a:r>
              <a:rPr lang="en-US" dirty="0"/>
              <a:t>Increased confidence is another key outcome, as learners gain experience interacting with professionals and navigating workplace environments. </a:t>
            </a:r>
          </a:p>
          <a:p>
            <a:r>
              <a:rPr lang="en-US" dirty="0"/>
              <a:t>Career insight is also significantly improved, enabling learners to make informed decisions about their future pathways. </a:t>
            </a:r>
          </a:p>
          <a:p>
            <a:r>
              <a:rPr lang="en-US" dirty="0"/>
              <a:t>Evaluation plays a crucial role in ensuring continuous improvement, with feedback collected from both learners and employers to assess the effectiveness of placements. </a:t>
            </a:r>
          </a:p>
          <a:p>
            <a:r>
              <a:rPr lang="en-US" dirty="0"/>
              <a:t>This feedback helps identify strengths and areas for development, allowing schools to refine their </a:t>
            </a:r>
            <a:r>
              <a:rPr lang="en-US" dirty="0" err="1"/>
              <a:t>programmes</a:t>
            </a:r>
            <a:r>
              <a:rPr lang="en-US" dirty="0"/>
              <a:t> and maintain high standards. </a:t>
            </a:r>
          </a:p>
          <a:p>
            <a:r>
              <a:rPr lang="en-US" dirty="0"/>
              <a:t>By focusing on measurable outcomes and ongoing evaluation, schools can ensure that their work experience provision remains impactful and aligned with learner needs.</a:t>
            </a:r>
          </a:p>
        </p:txBody>
      </p:sp>
      <p:sp>
        <p:nvSpPr>
          <p:cNvPr id="4" name="Slide Number Placeholder 3"/>
          <p:cNvSpPr>
            <a:spLocks noGrp="1"/>
          </p:cNvSpPr>
          <p:nvPr>
            <p:ph type="sldNum" sz="quarter" idx="5"/>
          </p:nvPr>
        </p:nvSpPr>
        <p:spPr/>
        <p:txBody>
          <a:bodyPr/>
          <a:lstStyle/>
          <a:p>
            <a:fld id="{F3A651B7-0503-47CB-A999-E183F02DFF09}" type="slidenum">
              <a:t>14</a:t>
            </a:fld>
            <a:endParaRPr lang="en-US"/>
          </a:p>
        </p:txBody>
      </p:sp>
    </p:spTree>
    <p:extLst>
      <p:ext uri="{BB962C8B-B14F-4D97-AF65-F5344CB8AC3E}">
        <p14:creationId xmlns:p14="http://schemas.microsoft.com/office/powerpoint/2010/main" val="14144000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In conclusion, modern work experience is a vital component of secondary education, providing learners with the knowledge, skills, and confidence needed to succeed in the future. </a:t>
            </a:r>
          </a:p>
          <a:p>
            <a:r>
              <a:rPr lang="en-US" dirty="0"/>
              <a:t>High-quality placements offer meaningful opportunities for learning and development, bridging the gap between academic study and real-world application. </a:t>
            </a:r>
          </a:p>
          <a:p>
            <a:r>
              <a:rPr lang="en-US" dirty="0"/>
              <a:t>Strong partnerships between schools and employers are essential for delivering effective </a:t>
            </a:r>
            <a:r>
              <a:rPr lang="en-US" dirty="0" err="1"/>
              <a:t>programmes</a:t>
            </a:r>
            <a:r>
              <a:rPr lang="en-US" dirty="0"/>
              <a:t>, ensuring that learners benefit from supportive and relevant experiences. </a:t>
            </a:r>
          </a:p>
          <a:p>
            <a:r>
              <a:rPr lang="en-US"/>
              <a:t>Additionally</a:t>
            </a:r>
            <a:r>
              <a:rPr lang="en-US" dirty="0"/>
              <a:t>, careful planning, adherence to frameworks such as the Gatsby Benchmarks, and a focus on safeguarding contribute to the success of work experience initiatives</a:t>
            </a:r>
            <a:r>
              <a:rPr lang="en-US"/>
              <a:t>. </a:t>
            </a:r>
          </a:p>
          <a:p>
            <a:r>
              <a:rPr lang="en-US"/>
              <a:t>Ultimately</a:t>
            </a:r>
            <a:r>
              <a:rPr lang="en-US" dirty="0"/>
              <a:t>, the goal is to equip learners with the tools they need to achieve their aspirations, whether through further education, apprenticeships, or employment. By prioritizing quality and continuous improvement, schools can create impactful work experience </a:t>
            </a:r>
            <a:r>
              <a:rPr lang="en-US" dirty="0" err="1"/>
              <a:t>programmes</a:t>
            </a:r>
            <a:r>
              <a:rPr lang="en-US" dirty="0"/>
              <a:t> that prepare young people for the challenges and opportunities of the modern workforce.</a:t>
            </a:r>
          </a:p>
        </p:txBody>
      </p:sp>
      <p:sp>
        <p:nvSpPr>
          <p:cNvPr id="4" name="Slide Number Placeholder 3"/>
          <p:cNvSpPr>
            <a:spLocks noGrp="1"/>
          </p:cNvSpPr>
          <p:nvPr>
            <p:ph type="sldNum" sz="quarter" idx="5"/>
          </p:nvPr>
        </p:nvSpPr>
        <p:spPr/>
        <p:txBody>
          <a:bodyPr/>
          <a:lstStyle/>
          <a:p>
            <a:fld id="{F3A651B7-0503-47CB-A999-E183F02DFF09}" type="slidenum">
              <a:t>15</a:t>
            </a:fld>
            <a:endParaRPr lang="en-US"/>
          </a:p>
        </p:txBody>
      </p:sp>
    </p:spTree>
    <p:extLst>
      <p:ext uri="{BB962C8B-B14F-4D97-AF65-F5344CB8AC3E}">
        <p14:creationId xmlns:p14="http://schemas.microsoft.com/office/powerpoint/2010/main" val="3429637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Modern work experience is no longer limited to short periods of job shadowing; instead, it has evolved into a strategic educational tool aligned with national frameworks such as the Gatsby Benchmarks. </a:t>
            </a:r>
          </a:p>
          <a:p>
            <a:r>
              <a:rPr lang="en-US" dirty="0"/>
              <a:t>These structured experiences are designed to provide learners with meaningful insights into the working world, enabling them to bridge the gap between classroom learning and real-world application. By engaging directly with employers, learners gain exposure to workplace expectations, professional environments, and various career pathways. Furthermore, the inclusion of carefully planned placements ensures that learners develop critical employability skills such as communication, teamwork, resilience, and problem-solving. Another key aspect is the strengthening of partnerships between schools and local employers, which allows for high-quality, relevant experiences tailored to learner interests and aspirations. Ultimately, modern work experience plays a vital role in preparing learners for life beyond school, equipping them with the confidence and competence needed for further education, apprenticeships, or employment.</a:t>
            </a:r>
          </a:p>
        </p:txBody>
      </p:sp>
      <p:sp>
        <p:nvSpPr>
          <p:cNvPr id="4" name="Slide Number Placeholder 3"/>
          <p:cNvSpPr>
            <a:spLocks noGrp="1"/>
          </p:cNvSpPr>
          <p:nvPr>
            <p:ph type="sldNum" sz="quarter" idx="5"/>
          </p:nvPr>
        </p:nvSpPr>
        <p:spPr/>
        <p:txBody>
          <a:bodyPr/>
          <a:lstStyle/>
          <a:p>
            <a:fld id="{F3A651B7-0503-47CB-A999-E183F02DFF09}" type="slidenum">
              <a:t>2</a:t>
            </a:fld>
            <a:endParaRPr lang="en-US"/>
          </a:p>
        </p:txBody>
      </p:sp>
    </p:spTree>
    <p:extLst>
      <p:ext uri="{BB962C8B-B14F-4D97-AF65-F5344CB8AC3E}">
        <p14:creationId xmlns:p14="http://schemas.microsoft.com/office/powerpoint/2010/main" val="1880390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Purpose and significance within education – why it is important and the benefits brough by it</a:t>
            </a:r>
          </a:p>
          <a:p>
            <a:r>
              <a:rPr lang="en-US" dirty="0"/>
              <a:t>We will then explore the criteria that define meaningful placements, ensuring that experiences are not only engaging but also beneficial for long-term learner development. </a:t>
            </a:r>
          </a:p>
          <a:p>
            <a:r>
              <a:rPr lang="en-US" dirty="0"/>
              <a:t>The session continues with a review of key frameworks and expectations, including alignment with national standards such as the Gatsby Benchmarks, which underpin high-quality careers provision in schools. </a:t>
            </a:r>
          </a:p>
          <a:p>
            <a:r>
              <a:rPr lang="en-US" dirty="0"/>
              <a:t>And then , a look at practical considerations, including planning timelines, safeguarding procedures, and collaboration with employers to ensure safe and effective delivery. </a:t>
            </a:r>
          </a:p>
          <a:p>
            <a:r>
              <a:rPr lang="en-US" dirty="0"/>
              <a:t>As always the focus should be on learner outcomes, examining how well-designed placements contribute to improved confidence, employability skills, and career awareness. </a:t>
            </a:r>
          </a:p>
          <a:p>
            <a:r>
              <a:rPr lang="en-US" dirty="0"/>
              <a:t>Finally, the presentation concludes with key takeaways and recommendations for sustaining successful work experience </a:t>
            </a:r>
            <a:r>
              <a:rPr lang="en-US" dirty="0" err="1"/>
              <a:t>programmes</a:t>
            </a:r>
            <a:r>
              <a:rPr lang="en-US" dirty="0"/>
              <a:t>. </a:t>
            </a:r>
          </a:p>
        </p:txBody>
      </p:sp>
      <p:sp>
        <p:nvSpPr>
          <p:cNvPr id="4" name="Slide Number Placeholder 3"/>
          <p:cNvSpPr>
            <a:spLocks noGrp="1"/>
          </p:cNvSpPr>
          <p:nvPr>
            <p:ph type="sldNum" sz="quarter" idx="5"/>
          </p:nvPr>
        </p:nvSpPr>
        <p:spPr/>
        <p:txBody>
          <a:bodyPr/>
          <a:lstStyle/>
          <a:p>
            <a:fld id="{F3A651B7-0503-47CB-A999-E183F02DFF09}" type="slidenum">
              <a:t>3</a:t>
            </a:fld>
            <a:endParaRPr lang="en-US"/>
          </a:p>
        </p:txBody>
      </p:sp>
    </p:spTree>
    <p:extLst>
      <p:ext uri="{BB962C8B-B14F-4D97-AF65-F5344CB8AC3E}">
        <p14:creationId xmlns:p14="http://schemas.microsoft.com/office/powerpoint/2010/main" val="4265250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Work Experience Matters, How learners Thrive</a:t>
            </a:r>
          </a:p>
        </p:txBody>
      </p:sp>
      <p:sp>
        <p:nvSpPr>
          <p:cNvPr id="4" name="Slide Number Placeholder 3"/>
          <p:cNvSpPr>
            <a:spLocks noGrp="1"/>
          </p:cNvSpPr>
          <p:nvPr>
            <p:ph type="sldNum" sz="quarter" idx="5"/>
          </p:nvPr>
        </p:nvSpPr>
        <p:spPr/>
        <p:txBody>
          <a:bodyPr/>
          <a:lstStyle/>
          <a:p>
            <a:fld id="{F3A651B7-0503-47CB-A999-E183F02DFF09}" type="slidenum">
              <a:t>4</a:t>
            </a:fld>
            <a:endParaRPr lang="en-US"/>
          </a:p>
        </p:txBody>
      </p:sp>
    </p:spTree>
    <p:extLst>
      <p:ext uri="{BB962C8B-B14F-4D97-AF65-F5344CB8AC3E}">
        <p14:creationId xmlns:p14="http://schemas.microsoft.com/office/powerpoint/2010/main" val="6844062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Work experience is a fundamental component of modern education because it provides learners with invaluable real-world insight that cannot be replicated in a classroom setting. </a:t>
            </a:r>
          </a:p>
          <a:p>
            <a:r>
              <a:rPr lang="en-US" dirty="0"/>
              <a:t>One of its primary benefits is helping young people understand workplace expectations, including punctuality, professionalism, and communication standards. </a:t>
            </a:r>
          </a:p>
          <a:p>
            <a:r>
              <a:rPr lang="en-US" dirty="0"/>
              <a:t>Additionally, it plays a crucial role in developing employability skills such as teamwork, adaptability, and problem-solving, which are highly valued by employers. </a:t>
            </a:r>
          </a:p>
          <a:p>
            <a:r>
              <a:rPr lang="en-US" dirty="0"/>
              <a:t>Another significant advantage is the ability to link academic learning to practical application. When learners see how subjects like mathematics, science, or English are used in real work environments, their motivation and engagement in education often increase. </a:t>
            </a:r>
          </a:p>
          <a:p>
            <a:r>
              <a:rPr lang="en-US" dirty="0"/>
              <a:t>Work experience also contributes to personal development by fostering independence, resilience, and confidence. learners are encouraged to step outside their comfort zones, interact with new people, and take on responsibilities that contribute to their growth. In essence, work experience supports the development of well-rounded individuals who are better prepared to navigate the transition from education to employment or further study.</a:t>
            </a:r>
          </a:p>
        </p:txBody>
      </p:sp>
      <p:sp>
        <p:nvSpPr>
          <p:cNvPr id="4" name="Slide Number Placeholder 3"/>
          <p:cNvSpPr>
            <a:spLocks noGrp="1"/>
          </p:cNvSpPr>
          <p:nvPr>
            <p:ph type="sldNum" sz="quarter" idx="5"/>
          </p:nvPr>
        </p:nvSpPr>
        <p:spPr/>
        <p:txBody>
          <a:bodyPr/>
          <a:lstStyle/>
          <a:p>
            <a:fld id="{F3A651B7-0503-47CB-A999-E183F02DFF09}" type="slidenum">
              <a:t>5</a:t>
            </a:fld>
            <a:endParaRPr lang="en-US"/>
          </a:p>
        </p:txBody>
      </p:sp>
    </p:spTree>
    <p:extLst>
      <p:ext uri="{BB962C8B-B14F-4D97-AF65-F5344CB8AC3E}">
        <p14:creationId xmlns:p14="http://schemas.microsoft.com/office/powerpoint/2010/main" val="37396654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Learners benefit significantly from well-structured work experience placements, with many demonstrating noticeable improvements in confidence and communication skills. </a:t>
            </a:r>
          </a:p>
          <a:p>
            <a:r>
              <a:rPr lang="en-US" dirty="0"/>
              <a:t>Engaging with professionals in a real workplace environment allows them to practice interpersonal interactions, develop professional language, and understand workplace etiquette. </a:t>
            </a:r>
          </a:p>
          <a:p>
            <a:r>
              <a:rPr lang="en-US" dirty="0"/>
              <a:t>This exposure helps reduce anxiety about future employment and encourages a more proactive approach to career planning.</a:t>
            </a:r>
          </a:p>
          <a:p>
            <a:r>
              <a:rPr lang="en-US" dirty="0"/>
              <a:t>Additionally, learners gain a clearer understanding of different career pathways, enabling them to make informed decisions about their futures. For example, a placement in healthcare may inspire a learner to pursue further study in medicine, while an experience in construction might highlight apprenticeship opportunities. </a:t>
            </a:r>
          </a:p>
          <a:p>
            <a:r>
              <a:rPr lang="en-US" dirty="0"/>
              <a:t>Another key outcome is the development of transferable skills such as time management, teamwork, and problem-solving. These competencies not only enhance employability but also contribute to academic success. Overall, work experience fosters a sense of purpose and direction, motivating learners to achieve their goals and providing a foundation for lifelong learning and career progression.</a:t>
            </a:r>
          </a:p>
        </p:txBody>
      </p:sp>
      <p:sp>
        <p:nvSpPr>
          <p:cNvPr id="4" name="Slide Number Placeholder 3"/>
          <p:cNvSpPr>
            <a:spLocks noGrp="1"/>
          </p:cNvSpPr>
          <p:nvPr>
            <p:ph type="sldNum" sz="quarter" idx="5"/>
          </p:nvPr>
        </p:nvSpPr>
        <p:spPr/>
        <p:txBody>
          <a:bodyPr/>
          <a:lstStyle/>
          <a:p>
            <a:fld id="{F3A651B7-0503-47CB-A999-E183F02DFF09}" type="slidenum">
              <a:t>6</a:t>
            </a:fld>
            <a:endParaRPr lang="en-US"/>
          </a:p>
        </p:txBody>
      </p:sp>
    </p:spTree>
    <p:extLst>
      <p:ext uri="{BB962C8B-B14F-4D97-AF65-F5344CB8AC3E}">
        <p14:creationId xmlns:p14="http://schemas.microsoft.com/office/powerpoint/2010/main" val="22284983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Evolution of Work Experience, Frameworks and Expectations</a:t>
            </a:r>
          </a:p>
        </p:txBody>
      </p:sp>
      <p:sp>
        <p:nvSpPr>
          <p:cNvPr id="4" name="Slide Number Placeholder 3"/>
          <p:cNvSpPr>
            <a:spLocks noGrp="1"/>
          </p:cNvSpPr>
          <p:nvPr>
            <p:ph type="sldNum" sz="quarter" idx="5"/>
          </p:nvPr>
        </p:nvSpPr>
        <p:spPr/>
        <p:txBody>
          <a:bodyPr/>
          <a:lstStyle/>
          <a:p>
            <a:fld id="{F3A651B7-0503-47CB-A999-E183F02DFF09}" type="slidenum">
              <a:t>7</a:t>
            </a:fld>
            <a:endParaRPr lang="en-US"/>
          </a:p>
        </p:txBody>
      </p:sp>
    </p:spTree>
    <p:extLst>
      <p:ext uri="{BB962C8B-B14F-4D97-AF65-F5344CB8AC3E}">
        <p14:creationId xmlns:p14="http://schemas.microsoft.com/office/powerpoint/2010/main" val="38295275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Work experience has evolved significantly over the past decade, moving from traditional job-shadowing placements to more structured and purposeful </a:t>
            </a:r>
            <a:r>
              <a:rPr lang="en-US" dirty="0" err="1"/>
              <a:t>programmes</a:t>
            </a:r>
            <a:r>
              <a:rPr lang="en-US" dirty="0"/>
              <a:t>. </a:t>
            </a:r>
          </a:p>
          <a:p>
            <a:r>
              <a:rPr lang="en-US" dirty="0"/>
              <a:t>Historically, placements often involved passive observation with limited engagement, which restricted the learning potential for learners. In contrast, modern approaches emphasize active participation, where learners are given meaningful tasks and responsibilities tailored to their abilities and interests. </a:t>
            </a:r>
          </a:p>
          <a:p>
            <a:r>
              <a:rPr lang="en-US" dirty="0"/>
              <a:t>This shift reflects a broader recognition of the importance of experiential learning in education. </a:t>
            </a:r>
          </a:p>
          <a:p>
            <a:r>
              <a:rPr lang="en-US" dirty="0"/>
              <a:t>Additionally, there has been a stronger focus on safeguarding and quality assurance &amp; learning outcomes, ensuring that all placements provide safe and supportive environments for young people. </a:t>
            </a:r>
          </a:p>
          <a:p>
            <a:r>
              <a:rPr lang="en-US" dirty="0"/>
              <a:t>Technological advancements have also influenced work experience, with digital workplaces and remote opportunities becoming increasingly common. These changes have expanded access to placements, particularly in industries such as technology and media. </a:t>
            </a:r>
          </a:p>
          <a:p>
            <a:r>
              <a:rPr lang="en-US" dirty="0"/>
              <a:t>Overall, the evolution of work experience highlights the importance of adapting to changing workforce demands while maintaining a clear focus on learner development and well-being.</a:t>
            </a:r>
          </a:p>
        </p:txBody>
      </p:sp>
      <p:sp>
        <p:nvSpPr>
          <p:cNvPr id="4" name="Slide Number Placeholder 3"/>
          <p:cNvSpPr>
            <a:spLocks noGrp="1"/>
          </p:cNvSpPr>
          <p:nvPr>
            <p:ph type="sldNum" sz="quarter" idx="5"/>
          </p:nvPr>
        </p:nvSpPr>
        <p:spPr/>
        <p:txBody>
          <a:bodyPr/>
          <a:lstStyle/>
          <a:p>
            <a:fld id="{F3A651B7-0503-47CB-A999-E183F02DFF09}" type="slidenum">
              <a:t>8</a:t>
            </a:fld>
            <a:endParaRPr lang="en-US"/>
          </a:p>
        </p:txBody>
      </p:sp>
    </p:spTree>
    <p:extLst>
      <p:ext uri="{BB962C8B-B14F-4D97-AF65-F5344CB8AC3E}">
        <p14:creationId xmlns:p14="http://schemas.microsoft.com/office/powerpoint/2010/main" val="1752429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Modern work experience </a:t>
            </a:r>
            <a:r>
              <a:rPr lang="en-US" dirty="0" err="1"/>
              <a:t>programmes</a:t>
            </a:r>
            <a:r>
              <a:rPr lang="en-US" dirty="0"/>
              <a:t> are guided by established frameworks and expectations that ensure consistency and quality across schools. </a:t>
            </a:r>
          </a:p>
          <a:p>
            <a:r>
              <a:rPr lang="en-US" dirty="0"/>
              <a:t>One of the most significant frameworks is the Gatsby Benchmarks, which outline best practices for careers education and employer engagement. </a:t>
            </a:r>
          </a:p>
          <a:p>
            <a:r>
              <a:rPr lang="en-US" dirty="0"/>
              <a:t>These benchmarks emphasize the importance of providing learners with multiple encounters with employers, meaningful workplace experiences, and access to personal guidance. </a:t>
            </a:r>
          </a:p>
          <a:p>
            <a:r>
              <a:rPr lang="en-US" dirty="0"/>
              <a:t>The governments work experience guarantee outlines and ambition for every young person to complete the equivalent of 2 weeks of meaningful work experience throughout their secondary education</a:t>
            </a:r>
          </a:p>
          <a:p>
            <a:r>
              <a:rPr lang="en-US" dirty="0"/>
              <a:t>KS3 – at least one week of careers related activities</a:t>
            </a:r>
          </a:p>
          <a:p>
            <a:r>
              <a:rPr lang="en-US" dirty="0"/>
              <a:t>KS4 – At least one week of active workplace placements</a:t>
            </a:r>
          </a:p>
          <a:p>
            <a:r>
              <a:rPr lang="en-US" dirty="0" err="1"/>
              <a:t>Equalex</a:t>
            </a:r>
            <a:r>
              <a:rPr lang="en-US" dirty="0"/>
              <a:t> – Equality &amp; </a:t>
            </a:r>
            <a:r>
              <a:rPr lang="en-US" dirty="0" err="1"/>
              <a:t>Flexibilty</a:t>
            </a:r>
            <a:r>
              <a:rPr lang="en-US" dirty="0"/>
              <a:t> – prioritize accessibility </a:t>
            </a:r>
            <a:r>
              <a:rPr lang="en-GB" sz="1200" b="0" u="none" strike="noStrike" kern="1200" dirty="0">
                <a:solidFill>
                  <a:schemeClr val="tx1"/>
                </a:solidFill>
                <a:effectLst/>
                <a:latin typeface="+mn-lt"/>
                <a:ea typeface="+mn-ea"/>
                <a:cs typeface="+mn-cs"/>
              </a:rPr>
              <a:t>ensuring all young people—including those with Special Educational Needs and Disabilities (SEND)—have equitable access to workplace experiences.</a:t>
            </a:r>
          </a:p>
          <a:p>
            <a:r>
              <a:rPr lang="en-GB" sz="1200" b="0" u="none" strike="noStrike" kern="1200" dirty="0">
                <a:solidFill>
                  <a:schemeClr val="tx1"/>
                </a:solidFill>
                <a:effectLst/>
                <a:latin typeface="+mn-lt"/>
                <a:ea typeface="+mn-ea"/>
                <a:cs typeface="+mn-cs"/>
              </a:rPr>
              <a:t>Schools and employers are encouraged to be flexible. Instead of traditional week-long blocks, experiences can be split into smaller, targeted chunks like half-days, virtual placements, or employer-set projects</a:t>
            </a:r>
            <a:r>
              <a:rPr lang="en-US" dirty="0"/>
              <a:t>Schools are expected to align their work experience provision with these standards to ensure that learners receive effective and impactful support. </a:t>
            </a:r>
          </a:p>
          <a:p>
            <a:r>
              <a:rPr lang="en-US" dirty="0"/>
              <a:t>Additionally, there is an increasing emphasis on collaboration between schools and employers, with both parties sharing responsibility for delivering high-quality placements. Safeguarding remains a central consideration, requiring clear risk assessments and monitoring processes. By adhering to these frameworks, schools can ensure that work experience is not only compliant with regulations but also contributes to positive outcomes for learners. This structured approach helps create a consistent and reliable system that benefits all stakeholders involved.</a:t>
            </a:r>
          </a:p>
        </p:txBody>
      </p:sp>
      <p:sp>
        <p:nvSpPr>
          <p:cNvPr id="4" name="Slide Number Placeholder 3"/>
          <p:cNvSpPr>
            <a:spLocks noGrp="1"/>
          </p:cNvSpPr>
          <p:nvPr>
            <p:ph type="sldNum" sz="quarter" idx="5"/>
          </p:nvPr>
        </p:nvSpPr>
        <p:spPr/>
        <p:txBody>
          <a:bodyPr/>
          <a:lstStyle/>
          <a:p>
            <a:fld id="{F3A651B7-0503-47CB-A999-E183F02DFF09}" type="slidenum">
              <a:t>9</a:t>
            </a:fld>
            <a:endParaRPr lang="en-US"/>
          </a:p>
        </p:txBody>
      </p:sp>
    </p:spTree>
    <p:extLst>
      <p:ext uri="{BB962C8B-B14F-4D97-AF65-F5344CB8AC3E}">
        <p14:creationId xmlns:p14="http://schemas.microsoft.com/office/powerpoint/2010/main" val="37705890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with Pictur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09CE9-F18C-5020-CF43-5960AFE654F6}"/>
              </a:ext>
            </a:extLst>
          </p:cNvPr>
          <p:cNvSpPr>
            <a:spLocks noGrp="1"/>
          </p:cNvSpPr>
          <p:nvPr>
            <p:ph type="ctrTitle"/>
          </p:nvPr>
        </p:nvSpPr>
        <p:spPr>
          <a:xfrm>
            <a:off x="685800" y="240410"/>
            <a:ext cx="10813067" cy="783835"/>
          </a:xfrm>
        </p:spPr>
        <p:txBody>
          <a:bodyPr vert="horz" lIns="91440" tIns="45720" rIns="91440" bIns="45720" rtlCol="0" anchor="b">
            <a:normAutofit/>
          </a:bodyPr>
          <a:lstStyle>
            <a:lvl1pPr>
              <a:defRPr lang="en-US" sz="3600" dirty="0">
                <a:solidFill>
                  <a:schemeClr val="tx2">
                    <a:alpha val="90000"/>
                  </a:schemeClr>
                </a:solidFill>
              </a:defRPr>
            </a:lvl1pPr>
          </a:lstStyle>
          <a:p>
            <a:pPr lvl="0"/>
            <a:r>
              <a:rPr lang="en-US"/>
              <a:t>Click to edit Master title style</a:t>
            </a:r>
          </a:p>
        </p:txBody>
      </p:sp>
      <p:sp>
        <p:nvSpPr>
          <p:cNvPr id="3" name="Subtitle 2">
            <a:extLst>
              <a:ext uri="{FF2B5EF4-FFF2-40B4-BE49-F238E27FC236}">
                <a16:creationId xmlns:a16="http://schemas.microsoft.com/office/drawing/2014/main" id="{A16B3AA5-F8D6-AB69-241F-6F8F1DD41E55}"/>
              </a:ext>
            </a:extLst>
          </p:cNvPr>
          <p:cNvSpPr>
            <a:spLocks noGrp="1"/>
          </p:cNvSpPr>
          <p:nvPr>
            <p:ph type="subTitle" idx="1"/>
          </p:nvPr>
        </p:nvSpPr>
        <p:spPr>
          <a:xfrm>
            <a:off x="685800" y="998185"/>
            <a:ext cx="10813067" cy="541508"/>
          </a:xfrm>
        </p:spPr>
        <p:txBody>
          <a:bodyPr vert="horz" lIns="91440" tIns="45720" rIns="91440" bIns="45720" rtlCol="0">
            <a:normAutofit/>
          </a:bodyPr>
          <a:lstStyle>
            <a:lvl1pPr marL="0" indent="0">
              <a:buNone/>
              <a:defRPr lang="en-US" dirty="0"/>
            </a:lvl1pPr>
          </a:lstStyle>
          <a:p>
            <a:pPr lvl="0"/>
            <a:r>
              <a:rPr lang="en-US"/>
              <a:t>Click to edit Master subtitle style</a:t>
            </a:r>
          </a:p>
        </p:txBody>
      </p:sp>
      <p:sp>
        <p:nvSpPr>
          <p:cNvPr id="16" name="Picture Placeholder 15">
            <a:extLst>
              <a:ext uri="{FF2B5EF4-FFF2-40B4-BE49-F238E27FC236}">
                <a16:creationId xmlns:a16="http://schemas.microsoft.com/office/drawing/2014/main" id="{569E8996-63F9-282F-EB89-823A9E405F96}"/>
              </a:ext>
            </a:extLst>
          </p:cNvPr>
          <p:cNvSpPr>
            <a:spLocks noGrp="1"/>
          </p:cNvSpPr>
          <p:nvPr>
            <p:ph type="pic" sz="quarter" idx="13" hasCustomPrompt="1"/>
          </p:nvPr>
        </p:nvSpPr>
        <p:spPr>
          <a:xfrm>
            <a:off x="462974" y="1606318"/>
            <a:ext cx="11268845" cy="4791456"/>
          </a:xfrm>
          <a:blipFill dpi="0" rotWithShape="1">
            <a:blip r:embed="rId2">
              <a:alphaModFix amt="80000"/>
            </a:blip>
            <a:srcRect/>
            <a:stretch>
              <a:fillRect/>
            </a:stretch>
          </a:blipFill>
        </p:spPr>
        <p:txBody>
          <a:bodyPr/>
          <a:lstStyle>
            <a:lvl1pPr marL="0" indent="0">
              <a:buNone/>
              <a:defRPr/>
            </a:lvl1pPr>
          </a:lstStyle>
          <a:p>
            <a:r>
              <a:rPr lang="en-US"/>
              <a:t> </a:t>
            </a:r>
          </a:p>
        </p:txBody>
      </p:sp>
      <p:sp>
        <p:nvSpPr>
          <p:cNvPr id="5" name="Footer Placeholder 4">
            <a:extLst>
              <a:ext uri="{FF2B5EF4-FFF2-40B4-BE49-F238E27FC236}">
                <a16:creationId xmlns:a16="http://schemas.microsoft.com/office/drawing/2014/main" id="{7AE78127-77D8-DF99-4AE0-F322800B057B}"/>
              </a:ext>
            </a:extLst>
          </p:cNvPr>
          <p:cNvSpPr>
            <a:spLocks noGrp="1"/>
          </p:cNvSpPr>
          <p:nvPr>
            <p:ph type="ftr" sz="quarter" idx="11"/>
          </p:nvPr>
        </p:nvSpPr>
        <p:spPr>
          <a:xfrm>
            <a:off x="640080" y="6445997"/>
            <a:ext cx="3949302" cy="365125"/>
          </a:xfrm>
        </p:spPr>
        <p:txBody>
          <a:bodyPr/>
          <a:lstStyle>
            <a:lvl1pPr>
              <a:defRPr>
                <a:solidFill>
                  <a:schemeClr val="tx2"/>
                </a:solidFill>
              </a:defRPr>
            </a:lvl1pPr>
          </a:lstStyle>
          <a:p>
            <a:r>
              <a:rPr lang="en-US"/>
              <a:t>Sample Footer Text</a:t>
            </a:r>
          </a:p>
        </p:txBody>
      </p:sp>
      <p:sp>
        <p:nvSpPr>
          <p:cNvPr id="4" name="Date Placeholder 3">
            <a:extLst>
              <a:ext uri="{FF2B5EF4-FFF2-40B4-BE49-F238E27FC236}">
                <a16:creationId xmlns:a16="http://schemas.microsoft.com/office/drawing/2014/main" id="{D2D04168-7304-004B-C2F6-42E38FDC5908}"/>
              </a:ext>
            </a:extLst>
          </p:cNvPr>
          <p:cNvSpPr>
            <a:spLocks noGrp="1"/>
          </p:cNvSpPr>
          <p:nvPr>
            <p:ph type="dt" sz="half" idx="10"/>
          </p:nvPr>
        </p:nvSpPr>
        <p:spPr/>
        <p:txBody>
          <a:bodyPr/>
          <a:lstStyle>
            <a:lvl1pPr>
              <a:defRPr>
                <a:solidFill>
                  <a:schemeClr val="tx2"/>
                </a:solidFill>
              </a:defRPr>
            </a:lvl1pPr>
          </a:lstStyle>
          <a:p>
            <a:fld id="{CEC995A3-E0A5-4676-A9AF-F0C909981ECB}" type="datetime1">
              <a:rPr lang="en-US" smtClean="0"/>
              <a:t>5/20/2026</a:t>
            </a:fld>
            <a:endParaRPr lang="en-US"/>
          </a:p>
        </p:txBody>
      </p:sp>
      <p:sp>
        <p:nvSpPr>
          <p:cNvPr id="6" name="Slide Number Placeholder 5">
            <a:extLst>
              <a:ext uri="{FF2B5EF4-FFF2-40B4-BE49-F238E27FC236}">
                <a16:creationId xmlns:a16="http://schemas.microsoft.com/office/drawing/2014/main" id="{D7C58464-EE0F-215A-2FA8-F434687B9E7A}"/>
              </a:ext>
            </a:extLst>
          </p:cNvPr>
          <p:cNvSpPr>
            <a:spLocks noGrp="1"/>
          </p:cNvSpPr>
          <p:nvPr>
            <p:ph type="sldNum" sz="quarter" idx="12"/>
          </p:nvPr>
        </p:nvSpPr>
        <p:spPr/>
        <p:txBody>
          <a:bodyPr/>
          <a:lstStyle>
            <a:lvl1pPr>
              <a:defRPr>
                <a:solidFill>
                  <a:schemeClr val="tx2"/>
                </a:solidFill>
              </a:defRPr>
            </a:lvl1pPr>
          </a:lstStyle>
          <a:p>
            <a:fld id="{DDF60B60-82CA-4BB9-BA6E-A62FADF2374B}" type="slidenum">
              <a:rPr lang="en-US" smtClean="0"/>
              <a:t>‹#›</a:t>
            </a:fld>
            <a:endParaRPr lang="en-US"/>
          </a:p>
        </p:txBody>
      </p:sp>
      <p:cxnSp>
        <p:nvCxnSpPr>
          <p:cNvPr id="7" name="Straight Connector 6">
            <a:extLst>
              <a:ext uri="{FF2B5EF4-FFF2-40B4-BE49-F238E27FC236}">
                <a16:creationId xmlns:a16="http://schemas.microsoft.com/office/drawing/2014/main" id="{FFFC4771-5A22-2E68-AB04-0949D0A15B66}"/>
              </a:ext>
            </a:extLst>
          </p:cNvPr>
          <p:cNvCxnSpPr>
            <a:cxnSpLocks/>
          </p:cNvCxnSpPr>
          <p:nvPr/>
        </p:nvCxnSpPr>
        <p:spPr>
          <a:xfrm flipH="1">
            <a:off x="0" y="1599718"/>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AA95C5A-6D75-9E1D-C459-7F2022E84F55}"/>
              </a:ext>
            </a:extLst>
          </p:cNvPr>
          <p:cNvCxnSpPr>
            <a:cxnSpLocks/>
          </p:cNvCxnSpPr>
          <p:nvPr/>
        </p:nvCxnSpPr>
        <p:spPr>
          <a:xfrm>
            <a:off x="457200" y="0"/>
            <a:ext cx="0" cy="685800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0ED5AC1-9F96-A868-7F45-523BF1A45E7C}"/>
              </a:ext>
            </a:extLst>
          </p:cNvPr>
          <p:cNvCxnSpPr>
            <a:cxnSpLocks/>
          </p:cNvCxnSpPr>
          <p:nvPr/>
        </p:nvCxnSpPr>
        <p:spPr>
          <a:xfrm>
            <a:off x="11734800" y="0"/>
            <a:ext cx="0" cy="685800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0E1F764-5B01-7711-9CF1-7EA13A629701}"/>
              </a:ext>
            </a:extLst>
          </p:cNvPr>
          <p:cNvCxnSpPr>
            <a:cxnSpLocks/>
          </p:cNvCxnSpPr>
          <p:nvPr/>
        </p:nvCxnSpPr>
        <p:spPr>
          <a:xfrm flipH="1">
            <a:off x="0" y="6396171"/>
            <a:ext cx="12192000" cy="0"/>
          </a:xfrm>
          <a:prstGeom prst="line">
            <a:avLst/>
          </a:prstGeom>
          <a:ln w="9525">
            <a:solidFill>
              <a:schemeClr val="tx2">
                <a:alpha val="3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549136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2">
    <p:bg>
      <p:bgRef idx="1001">
        <a:schemeClr val="bg2"/>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4BE01F4-F5E6-FB52-8FEA-5927DFC8AA7F}"/>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EC6DA0-2CB8-AFC5-DB06-AB9235983979}"/>
              </a:ext>
            </a:extLst>
          </p:cNvPr>
          <p:cNvSpPr>
            <a:spLocks noGrp="1"/>
          </p:cNvSpPr>
          <p:nvPr>
            <p:ph type="title"/>
          </p:nvPr>
        </p:nvSpPr>
        <p:spPr>
          <a:xfrm>
            <a:off x="457200" y="2968607"/>
            <a:ext cx="8932653" cy="3450568"/>
          </a:xfrm>
        </p:spPr>
        <p:txBody>
          <a:bodyPr anchor="b">
            <a:normAutofit/>
          </a:bodyPr>
          <a:lstStyle>
            <a:lvl1pPr>
              <a:lnSpc>
                <a:spcPct val="80000"/>
              </a:lnSpc>
              <a:defRPr sz="6600" cap="all" baseline="0">
                <a:solidFill>
                  <a:schemeClr val="tx2">
                    <a:lumMod val="90000"/>
                    <a:alpha val="65000"/>
                  </a:schemeClr>
                </a:solidFill>
              </a:defRPr>
            </a:lvl1pPr>
          </a:lstStyle>
          <a:p>
            <a:r>
              <a:rPr lang="en-US"/>
              <a:t>Click to edit Master title style</a:t>
            </a:r>
          </a:p>
        </p:txBody>
      </p:sp>
      <p:sp>
        <p:nvSpPr>
          <p:cNvPr id="3" name="Text Placeholder 2">
            <a:extLst>
              <a:ext uri="{FF2B5EF4-FFF2-40B4-BE49-F238E27FC236}">
                <a16:creationId xmlns:a16="http://schemas.microsoft.com/office/drawing/2014/main" id="{88E16A9F-28B9-2207-66D3-D952EB7EC876}"/>
              </a:ext>
            </a:extLst>
          </p:cNvPr>
          <p:cNvSpPr>
            <a:spLocks noGrp="1"/>
          </p:cNvSpPr>
          <p:nvPr>
            <p:ph type="body" idx="1"/>
          </p:nvPr>
        </p:nvSpPr>
        <p:spPr>
          <a:xfrm>
            <a:off x="685800" y="-789870"/>
            <a:ext cx="10515600" cy="638352"/>
          </a:xfrm>
        </p:spPr>
        <p:txBody>
          <a:bodyPr>
            <a:normAutofit/>
          </a:bodyPr>
          <a:lstStyle>
            <a:lvl1pPr marL="0" indent="0">
              <a:buNone/>
              <a:defRPr sz="2000">
                <a:solidFill>
                  <a:schemeClr val="bg2"/>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28B3F77F-C41D-1011-B9F4-A5DE814F43EF}"/>
              </a:ext>
            </a:extLst>
          </p:cNvPr>
          <p:cNvSpPr>
            <a:spLocks noGrp="1"/>
          </p:cNvSpPr>
          <p:nvPr>
            <p:ph type="ftr" sz="quarter" idx="11"/>
          </p:nvPr>
        </p:nvSpPr>
        <p:spPr>
          <a:xfrm>
            <a:off x="457200" y="6445997"/>
            <a:ext cx="3751081" cy="365125"/>
          </a:xfrm>
        </p:spPr>
        <p:txBody>
          <a:bodyPr/>
          <a:lstStyle>
            <a:lvl1pPr>
              <a:defRPr>
                <a:solidFill>
                  <a:schemeClr val="tx2"/>
                </a:solidFill>
              </a:defRPr>
            </a:lvl1pPr>
          </a:lstStyle>
          <a:p>
            <a:r>
              <a:rPr lang="en-US"/>
              <a:t>Sample Footer Text</a:t>
            </a:r>
          </a:p>
        </p:txBody>
      </p:sp>
      <p:sp>
        <p:nvSpPr>
          <p:cNvPr id="4" name="Date Placeholder 3">
            <a:extLst>
              <a:ext uri="{FF2B5EF4-FFF2-40B4-BE49-F238E27FC236}">
                <a16:creationId xmlns:a16="http://schemas.microsoft.com/office/drawing/2014/main" id="{E58CD507-925C-84B3-8F49-9F3B91209D8F}"/>
              </a:ext>
            </a:extLst>
          </p:cNvPr>
          <p:cNvSpPr>
            <a:spLocks noGrp="1"/>
          </p:cNvSpPr>
          <p:nvPr>
            <p:ph type="dt" sz="half" idx="10"/>
          </p:nvPr>
        </p:nvSpPr>
        <p:spPr/>
        <p:txBody>
          <a:bodyPr/>
          <a:lstStyle>
            <a:lvl1pPr>
              <a:defRPr>
                <a:solidFill>
                  <a:schemeClr val="tx2"/>
                </a:solidFill>
              </a:defRPr>
            </a:lvl1pPr>
          </a:lstStyle>
          <a:p>
            <a:fld id="{A120C13C-E5BA-4C6F-97EC-7ED9FED9F00F}" type="datetime1">
              <a:rPr lang="en-US" smtClean="0"/>
              <a:t>5/20/2026</a:t>
            </a:fld>
            <a:endParaRPr lang="en-US"/>
          </a:p>
        </p:txBody>
      </p:sp>
      <p:sp>
        <p:nvSpPr>
          <p:cNvPr id="6" name="Slide Number Placeholder 5">
            <a:extLst>
              <a:ext uri="{FF2B5EF4-FFF2-40B4-BE49-F238E27FC236}">
                <a16:creationId xmlns:a16="http://schemas.microsoft.com/office/drawing/2014/main" id="{6C13B4AE-32E8-CAFF-4A3C-6CBE4FFFA843}"/>
              </a:ext>
            </a:extLst>
          </p:cNvPr>
          <p:cNvSpPr>
            <a:spLocks noGrp="1"/>
          </p:cNvSpPr>
          <p:nvPr>
            <p:ph type="sldNum" sz="quarter" idx="12"/>
          </p:nvPr>
        </p:nvSpPr>
        <p:spPr/>
        <p:txBody>
          <a:bodyPr/>
          <a:lstStyle>
            <a:lvl1pPr>
              <a:defRPr>
                <a:solidFill>
                  <a:schemeClr val="tx2"/>
                </a:solidFill>
              </a:defRPr>
            </a:lvl1pPr>
          </a:lstStyle>
          <a:p>
            <a:fld id="{DDF60B60-82CA-4BB9-BA6E-A62FADF2374B}" type="slidenum">
              <a:rPr lang="en-US" smtClean="0"/>
              <a:t>‹#›</a:t>
            </a:fld>
            <a:endParaRPr lang="en-US"/>
          </a:p>
        </p:txBody>
      </p:sp>
      <p:cxnSp>
        <p:nvCxnSpPr>
          <p:cNvPr id="7" name="Straight Connector 6">
            <a:extLst>
              <a:ext uri="{FF2B5EF4-FFF2-40B4-BE49-F238E27FC236}">
                <a16:creationId xmlns:a16="http://schemas.microsoft.com/office/drawing/2014/main" id="{9BFA0DE8-9E4B-D747-CB64-14B8DEDC02EA}"/>
              </a:ext>
            </a:extLst>
          </p:cNvPr>
          <p:cNvCxnSpPr>
            <a:cxnSpLocks/>
          </p:cNvCxnSpPr>
          <p:nvPr/>
        </p:nvCxnSpPr>
        <p:spPr>
          <a:xfrm flipH="1">
            <a:off x="0" y="459932"/>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95FFB35-3AE5-1BED-838E-1C6BC98721BC}"/>
              </a:ext>
            </a:extLst>
          </p:cNvPr>
          <p:cNvCxnSpPr>
            <a:cxnSpLocks/>
          </p:cNvCxnSpPr>
          <p:nvPr/>
        </p:nvCxnSpPr>
        <p:spPr>
          <a:xfrm>
            <a:off x="11734800" y="0"/>
            <a:ext cx="0" cy="685800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262244"/>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Agenda">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02D18C4-A1A8-6CA4-B4A2-0E9791DC7F71}"/>
              </a:ext>
            </a:extLst>
          </p:cNvPr>
          <p:cNvSpPr/>
          <p:nvPr/>
        </p:nvSpPr>
        <p:spPr>
          <a:xfrm>
            <a:off x="0" y="0"/>
            <a:ext cx="12192000" cy="6858000"/>
          </a:xfrm>
          <a:prstGeom prst="rect">
            <a:avLst/>
          </a:prstGeom>
          <a:solidFill>
            <a:schemeClr val="bg2">
              <a:lumMod val="90000"/>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457201" y="463362"/>
            <a:ext cx="11122507" cy="1162632"/>
          </a:xfrm>
        </p:spPr>
        <p:txBody>
          <a:bodyPr anchor="ctr">
            <a:normAutofit/>
          </a:bodyPr>
          <a:lstStyle>
            <a:lvl1pPr>
              <a:defRPr sz="7200" cap="all" baseline="0">
                <a:solidFill>
                  <a:schemeClr val="accent1"/>
                </a:solidFill>
              </a:defRPr>
            </a:lvl1pPr>
          </a:lstStyle>
          <a:p>
            <a:r>
              <a:rPr lang="en-US"/>
              <a:t>Click to edit Master title style</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5479085" y="2249592"/>
            <a:ext cx="6100623" cy="3787062"/>
          </a:xfrm>
        </p:spPr>
        <p:txBody>
          <a:bodyPr vert="horz" lIns="91440" tIns="45720" rIns="91440" bIns="45720" rtlCol="0">
            <a:normAutofit/>
          </a:bodyPr>
          <a:lstStyle>
            <a:lvl1pPr marL="457200" indent="-457200">
              <a:buFont typeface="+mj-lt"/>
              <a:buAutoNum type="arabicPeriod"/>
              <a:defRPr lang="en-US" sz="2000" dirty="0">
                <a:solidFill>
                  <a:schemeClr val="tx2"/>
                </a:solidFill>
              </a:defRPr>
            </a:lvl1pPr>
            <a:lvl2pPr marL="571500" indent="-342900">
              <a:buFont typeface="+mj-lt"/>
              <a:buAutoNum type="arabicPeriod"/>
              <a:defRPr lang="en-US" sz="1800" dirty="0">
                <a:solidFill>
                  <a:schemeClr val="tx2"/>
                </a:solidFill>
              </a:defRPr>
            </a:lvl2pPr>
            <a:lvl3pPr marL="800100" indent="-342900">
              <a:buFont typeface="+mj-lt"/>
              <a:buAutoNum type="arabicPeriod"/>
              <a:defRPr lang="en-US" sz="1600" dirty="0">
                <a:solidFill>
                  <a:schemeClr val="tx2"/>
                </a:solidFill>
              </a:defRPr>
            </a:lvl3pPr>
            <a:lvl4pPr marL="1028700" indent="-342900">
              <a:buFont typeface="+mj-lt"/>
              <a:buAutoNum type="arabicPeriod"/>
              <a:defRPr lang="en-US" sz="1400" dirty="0">
                <a:solidFill>
                  <a:schemeClr val="tx2"/>
                </a:solidFill>
              </a:defRPr>
            </a:lvl4pPr>
            <a:lvl5pPr marL="1257300" indent="-342900">
              <a:buFont typeface="+mj-lt"/>
              <a:buAutoNum type="arabicPeriod"/>
              <a:defRPr lang="en-US" sz="1400" dirty="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a:xfrm>
            <a:off x="457200" y="6445997"/>
            <a:ext cx="3949302" cy="365125"/>
          </a:xfrm>
        </p:spPr>
        <p:txBody>
          <a:bodyPr/>
          <a:lstStyle>
            <a:lvl1pPr>
              <a:defRPr>
                <a:solidFill>
                  <a:schemeClr val="tx2"/>
                </a:solidFill>
              </a:defRPr>
            </a:lvl1pPr>
          </a:lstStyle>
          <a:p>
            <a:r>
              <a:rPr lang="en-US"/>
              <a:t>Sample Footer Text</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p:txBody>
          <a:bodyPr/>
          <a:lstStyle>
            <a:lvl1pPr>
              <a:defRPr>
                <a:solidFill>
                  <a:schemeClr val="tx2"/>
                </a:solidFill>
              </a:defRPr>
            </a:lvl1pPr>
          </a:lstStyle>
          <a:p>
            <a:fld id="{38822EE7-D1D9-49E1-ACB4-B26137BA6046}" type="datetime1">
              <a:rPr lang="en-US" smtClean="0"/>
              <a:t>5/20/2026</a:t>
            </a:fld>
            <a:endParaRPr lang="en-US"/>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lstStyle>
            <a:lvl1pPr>
              <a:defRPr>
                <a:solidFill>
                  <a:schemeClr val="tx2"/>
                </a:solidFill>
              </a:defRPr>
            </a:lvl1pPr>
          </a:lstStyle>
          <a:p>
            <a:fld id="{DDF60B60-82CA-4BB9-BA6E-A62FADF2374B}" type="slidenum">
              <a:rPr lang="en-US" smtClean="0"/>
              <a:t>‹#›</a:t>
            </a:fld>
            <a:endParaRPr lang="en-US"/>
          </a:p>
        </p:txBody>
      </p:sp>
      <p:cxnSp>
        <p:nvCxnSpPr>
          <p:cNvPr id="11" name="Straight Connector 10">
            <a:extLst>
              <a:ext uri="{FF2B5EF4-FFF2-40B4-BE49-F238E27FC236}">
                <a16:creationId xmlns:a16="http://schemas.microsoft.com/office/drawing/2014/main" id="{F06406B2-3637-5849-867E-A0ADC9D9DDA5}"/>
              </a:ext>
            </a:extLst>
          </p:cNvPr>
          <p:cNvCxnSpPr>
            <a:cxnSpLocks/>
          </p:cNvCxnSpPr>
          <p:nvPr/>
        </p:nvCxnSpPr>
        <p:spPr>
          <a:xfrm flipH="1">
            <a:off x="0" y="1822345"/>
            <a:ext cx="12192000" cy="0"/>
          </a:xfrm>
          <a:prstGeom prst="line">
            <a:avLst/>
          </a:prstGeom>
          <a:ln w="12700">
            <a:solidFill>
              <a:schemeClr val="tx1">
                <a:lumMod val="75000"/>
                <a:lumOff val="2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0E47964-42E3-09B6-4B3F-96D1060D072B}"/>
              </a:ext>
            </a:extLst>
          </p:cNvPr>
          <p:cNvCxnSpPr>
            <a:cxnSpLocks/>
          </p:cNvCxnSpPr>
          <p:nvPr/>
        </p:nvCxnSpPr>
        <p:spPr>
          <a:xfrm flipH="1">
            <a:off x="0" y="6398068"/>
            <a:ext cx="12192000" cy="0"/>
          </a:xfrm>
          <a:prstGeom prst="line">
            <a:avLst/>
          </a:prstGeom>
          <a:ln w="9525">
            <a:solidFill>
              <a:schemeClr val="tx1">
                <a:lumMod val="75000"/>
                <a:lumOff val="25000"/>
                <a:alpha val="3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6334699"/>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genda 2">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58E6B6D-2F30-4BA9-2B55-62940E3BFCA3}"/>
              </a:ext>
            </a:extLst>
          </p:cNvPr>
          <p:cNvSpPr/>
          <p:nvPr/>
        </p:nvSpPr>
        <p:spPr>
          <a:xfrm>
            <a:off x="0" y="0"/>
            <a:ext cx="12192000" cy="6858000"/>
          </a:xfrm>
          <a:prstGeom prst="rect">
            <a:avLst/>
          </a:prstGeom>
          <a:solidFill>
            <a:schemeClr val="bg2">
              <a:lumMod val="90000"/>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457201" y="1118941"/>
            <a:ext cx="6565392" cy="5200516"/>
          </a:xfrm>
        </p:spPr>
        <p:txBody>
          <a:bodyPr anchor="b">
            <a:normAutofit/>
          </a:bodyPr>
          <a:lstStyle>
            <a:lvl1pPr>
              <a:lnSpc>
                <a:spcPct val="80000"/>
              </a:lnSpc>
              <a:defRPr sz="8000" cap="all" baseline="0">
                <a:solidFill>
                  <a:schemeClr val="accent1"/>
                </a:solidFill>
              </a:defRPr>
            </a:lvl1pPr>
          </a:lstStyle>
          <a:p>
            <a:r>
              <a:rPr lang="en-US"/>
              <a:t>Click to edit Master title style</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7857689" y="532759"/>
            <a:ext cx="3877110" cy="5463437"/>
          </a:xfrm>
        </p:spPr>
        <p:txBody>
          <a:bodyPr vert="horz" lIns="91440" tIns="45720" rIns="91440" bIns="45720" rtlCol="0">
            <a:normAutofit/>
          </a:bodyPr>
          <a:lstStyle>
            <a:lvl1pPr marL="457200" indent="-457200">
              <a:buFont typeface="+mj-lt"/>
              <a:buAutoNum type="arabicPeriod"/>
              <a:defRPr lang="en-US" sz="1800" dirty="0">
                <a:solidFill>
                  <a:schemeClr val="tx2"/>
                </a:solidFill>
              </a:defRPr>
            </a:lvl1pPr>
            <a:lvl2pPr marL="571500" indent="-342900">
              <a:buFont typeface="+mj-lt"/>
              <a:buAutoNum type="arabicPeriod"/>
              <a:defRPr lang="en-US" sz="1600" dirty="0">
                <a:solidFill>
                  <a:schemeClr val="tx2"/>
                </a:solidFill>
              </a:defRPr>
            </a:lvl2pPr>
            <a:lvl3pPr marL="800100" indent="-342900">
              <a:buFont typeface="+mj-lt"/>
              <a:buAutoNum type="arabicPeriod"/>
              <a:defRPr lang="en-US" sz="1600" dirty="0">
                <a:solidFill>
                  <a:schemeClr val="tx2"/>
                </a:solidFill>
              </a:defRPr>
            </a:lvl3pPr>
            <a:lvl4pPr marL="1028700" indent="-342900">
              <a:buFont typeface="+mj-lt"/>
              <a:buAutoNum type="arabicPeriod"/>
              <a:defRPr lang="en-US" sz="1400" dirty="0">
                <a:solidFill>
                  <a:schemeClr val="tx2"/>
                </a:solidFill>
              </a:defRPr>
            </a:lvl4pPr>
            <a:lvl5pPr marL="1257300" indent="-342900">
              <a:buFont typeface="+mj-lt"/>
              <a:buAutoNum type="arabicPeriod"/>
              <a:defRPr lang="en-US" sz="1400" dirty="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a:xfrm>
            <a:off x="457200" y="6445997"/>
            <a:ext cx="3949302" cy="365125"/>
          </a:xfrm>
        </p:spPr>
        <p:txBody>
          <a:bodyPr/>
          <a:lstStyle>
            <a:lvl1pPr>
              <a:defRPr>
                <a:solidFill>
                  <a:schemeClr val="tx2"/>
                </a:solidFill>
              </a:defRPr>
            </a:lvl1pPr>
          </a:lstStyle>
          <a:p>
            <a:r>
              <a:rPr lang="en-US"/>
              <a:t>Sample Footer Text</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p:txBody>
          <a:bodyPr/>
          <a:lstStyle>
            <a:lvl1pPr>
              <a:defRPr>
                <a:solidFill>
                  <a:schemeClr val="tx2"/>
                </a:solidFill>
              </a:defRPr>
            </a:lvl1pPr>
          </a:lstStyle>
          <a:p>
            <a:fld id="{78605A7A-4E58-4262-A4C8-0CEBAB0BD7D7}" type="datetime1">
              <a:rPr lang="en-US" smtClean="0"/>
              <a:t>5/20/2026</a:t>
            </a:fld>
            <a:endParaRPr lang="en-US"/>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lstStyle>
            <a:lvl1pPr>
              <a:defRPr>
                <a:solidFill>
                  <a:schemeClr val="tx2"/>
                </a:solidFill>
              </a:defRPr>
            </a:lvl1pPr>
          </a:lstStyle>
          <a:p>
            <a:fld id="{DDF60B60-82CA-4BB9-BA6E-A62FADF2374B}" type="slidenum">
              <a:rPr lang="en-US" smtClean="0"/>
              <a:t>‹#›</a:t>
            </a:fld>
            <a:endParaRPr lang="en-US"/>
          </a:p>
        </p:txBody>
      </p:sp>
      <p:cxnSp>
        <p:nvCxnSpPr>
          <p:cNvPr id="15" name="Straight Connector 14">
            <a:extLst>
              <a:ext uri="{FF2B5EF4-FFF2-40B4-BE49-F238E27FC236}">
                <a16:creationId xmlns:a16="http://schemas.microsoft.com/office/drawing/2014/main" id="{40E47964-42E3-09B6-4B3F-96D1060D072B}"/>
              </a:ext>
            </a:extLst>
          </p:cNvPr>
          <p:cNvCxnSpPr>
            <a:cxnSpLocks/>
          </p:cNvCxnSpPr>
          <p:nvPr/>
        </p:nvCxnSpPr>
        <p:spPr>
          <a:xfrm flipH="1">
            <a:off x="0" y="6398068"/>
            <a:ext cx="12192000" cy="0"/>
          </a:xfrm>
          <a:prstGeom prst="line">
            <a:avLst/>
          </a:prstGeom>
          <a:ln w="9525">
            <a:solidFill>
              <a:schemeClr val="tx1">
                <a:lumMod val="75000"/>
                <a:lumOff val="2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5DD64E6-257D-65B2-D2A7-6A1002E1E580}"/>
              </a:ext>
            </a:extLst>
          </p:cNvPr>
          <p:cNvCxnSpPr>
            <a:cxnSpLocks/>
          </p:cNvCxnSpPr>
          <p:nvPr/>
        </p:nvCxnSpPr>
        <p:spPr>
          <a:xfrm>
            <a:off x="7400490" y="0"/>
            <a:ext cx="0" cy="685800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3302509"/>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genda with Picture">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0D0A563-F018-FFF1-B911-D69E42CEEAA5}"/>
              </a:ext>
            </a:extLst>
          </p:cNvPr>
          <p:cNvSpPr/>
          <p:nvPr/>
        </p:nvSpPr>
        <p:spPr>
          <a:xfrm>
            <a:off x="0" y="0"/>
            <a:ext cx="12192000" cy="6858000"/>
          </a:xfrm>
          <a:prstGeom prst="rect">
            <a:avLst/>
          </a:prstGeom>
          <a:solidFill>
            <a:schemeClr val="bg2">
              <a:lumMod val="90000"/>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457201" y="463362"/>
            <a:ext cx="11130279" cy="1162632"/>
          </a:xfrm>
        </p:spPr>
        <p:txBody>
          <a:bodyPr anchor="ctr">
            <a:normAutofit/>
          </a:bodyPr>
          <a:lstStyle>
            <a:lvl1pPr>
              <a:defRPr sz="7200" cap="all" baseline="0">
                <a:solidFill>
                  <a:schemeClr val="accent1"/>
                </a:solidFill>
              </a:defRPr>
            </a:lvl1pPr>
          </a:lstStyle>
          <a:p>
            <a:r>
              <a:rPr lang="en-US"/>
              <a:t>Click to edit Master title style</a:t>
            </a:r>
          </a:p>
        </p:txBody>
      </p:sp>
      <p:sp>
        <p:nvSpPr>
          <p:cNvPr id="8" name="Picture Placeholder 7">
            <a:extLst>
              <a:ext uri="{FF2B5EF4-FFF2-40B4-BE49-F238E27FC236}">
                <a16:creationId xmlns:a16="http://schemas.microsoft.com/office/drawing/2014/main" id="{5DA2B1BE-7DDF-C8B4-6A46-21B5A0257D08}"/>
              </a:ext>
            </a:extLst>
          </p:cNvPr>
          <p:cNvSpPr>
            <a:spLocks noGrp="1"/>
          </p:cNvSpPr>
          <p:nvPr>
            <p:ph type="pic" sz="quarter" idx="14" hasCustomPrompt="1"/>
          </p:nvPr>
        </p:nvSpPr>
        <p:spPr>
          <a:xfrm>
            <a:off x="-8364" y="1830708"/>
            <a:ext cx="5321063" cy="4563927"/>
          </a:xfrm>
          <a:blipFill dpi="0" rotWithShape="1">
            <a:blip r:embed="rId2">
              <a:alphaModFix amt="80000"/>
            </a:blip>
            <a:srcRect/>
            <a:stretch>
              <a:fillRect/>
            </a:stretch>
          </a:blipFill>
        </p:spPr>
        <p:txBody>
          <a:bodyPr/>
          <a:lstStyle>
            <a:lvl1pPr marL="0" indent="0">
              <a:buNone/>
              <a:defRPr/>
            </a:lvl1pPr>
          </a:lstStyle>
          <a:p>
            <a:r>
              <a:rPr lang="en-US"/>
              <a:t> </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5846552" y="2191025"/>
            <a:ext cx="5733156" cy="3894807"/>
          </a:xfrm>
        </p:spPr>
        <p:txBody>
          <a:bodyPr vert="horz" lIns="91440" tIns="45720" rIns="91440" bIns="45720" rtlCol="0">
            <a:normAutofit/>
          </a:bodyPr>
          <a:lstStyle>
            <a:lvl1pPr marL="457200" indent="-457200">
              <a:buFont typeface="+mj-lt"/>
              <a:buAutoNum type="arabicPeriod"/>
              <a:defRPr lang="en-US" sz="2000" dirty="0">
                <a:solidFill>
                  <a:schemeClr val="tx2"/>
                </a:solidFill>
              </a:defRPr>
            </a:lvl1pPr>
            <a:lvl2pPr marL="571500" indent="-342900">
              <a:buFont typeface="+mj-lt"/>
              <a:buAutoNum type="arabicPeriod"/>
              <a:defRPr lang="en-US" sz="1800" dirty="0">
                <a:solidFill>
                  <a:schemeClr val="tx2"/>
                </a:solidFill>
              </a:defRPr>
            </a:lvl2pPr>
            <a:lvl3pPr marL="800100" indent="-342900">
              <a:buFont typeface="+mj-lt"/>
              <a:buAutoNum type="arabicPeriod"/>
              <a:defRPr lang="en-US" sz="1600" dirty="0">
                <a:solidFill>
                  <a:schemeClr val="tx2"/>
                </a:solidFill>
              </a:defRPr>
            </a:lvl3pPr>
            <a:lvl4pPr marL="1028700" indent="-342900">
              <a:buFont typeface="+mj-lt"/>
              <a:buAutoNum type="arabicPeriod"/>
              <a:defRPr lang="en-US" sz="1400" dirty="0">
                <a:solidFill>
                  <a:schemeClr val="tx2"/>
                </a:solidFill>
              </a:defRPr>
            </a:lvl4pPr>
            <a:lvl5pPr marL="1257300" indent="-342900">
              <a:buFont typeface="+mj-lt"/>
              <a:buAutoNum type="arabicPeriod"/>
              <a:defRPr lang="en-US" sz="1400" dirty="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a:xfrm>
            <a:off x="457200" y="6445997"/>
            <a:ext cx="3949302" cy="365125"/>
          </a:xfrm>
        </p:spPr>
        <p:txBody>
          <a:bodyPr/>
          <a:lstStyle>
            <a:lvl1pPr>
              <a:defRPr>
                <a:solidFill>
                  <a:schemeClr val="tx2"/>
                </a:solidFill>
              </a:defRPr>
            </a:lvl1pPr>
          </a:lstStyle>
          <a:p>
            <a:r>
              <a:rPr lang="en-US"/>
              <a:t>Sample Footer Text</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p:txBody>
          <a:bodyPr/>
          <a:lstStyle>
            <a:lvl1pPr>
              <a:defRPr>
                <a:solidFill>
                  <a:schemeClr val="tx2"/>
                </a:solidFill>
              </a:defRPr>
            </a:lvl1pPr>
          </a:lstStyle>
          <a:p>
            <a:fld id="{59F74D3B-08F1-4128-A0DD-D98948091814}" type="datetime1">
              <a:rPr lang="en-US" smtClean="0"/>
              <a:t>5/20/2026</a:t>
            </a:fld>
            <a:endParaRPr lang="en-US"/>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lstStyle>
            <a:lvl1pPr>
              <a:defRPr>
                <a:solidFill>
                  <a:schemeClr val="tx2"/>
                </a:solidFill>
              </a:defRPr>
            </a:lvl1pPr>
          </a:lstStyle>
          <a:p>
            <a:fld id="{DDF60B60-82CA-4BB9-BA6E-A62FADF2374B}" type="slidenum">
              <a:rPr lang="en-US" smtClean="0"/>
              <a:t>‹#›</a:t>
            </a:fld>
            <a:endParaRPr lang="en-US"/>
          </a:p>
        </p:txBody>
      </p:sp>
      <p:cxnSp>
        <p:nvCxnSpPr>
          <p:cNvPr id="11" name="Straight Connector 10">
            <a:extLst>
              <a:ext uri="{FF2B5EF4-FFF2-40B4-BE49-F238E27FC236}">
                <a16:creationId xmlns:a16="http://schemas.microsoft.com/office/drawing/2014/main" id="{F06406B2-3637-5849-867E-A0ADC9D9DDA5}"/>
              </a:ext>
            </a:extLst>
          </p:cNvPr>
          <p:cNvCxnSpPr>
            <a:cxnSpLocks/>
          </p:cNvCxnSpPr>
          <p:nvPr/>
        </p:nvCxnSpPr>
        <p:spPr>
          <a:xfrm flipH="1">
            <a:off x="0" y="1822345"/>
            <a:ext cx="12192000" cy="0"/>
          </a:xfrm>
          <a:prstGeom prst="line">
            <a:avLst/>
          </a:prstGeom>
          <a:ln w="9525">
            <a:solidFill>
              <a:schemeClr val="tx1">
                <a:lumMod val="75000"/>
                <a:lumOff val="2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0E47964-42E3-09B6-4B3F-96D1060D072B}"/>
              </a:ext>
            </a:extLst>
          </p:cNvPr>
          <p:cNvCxnSpPr>
            <a:cxnSpLocks/>
          </p:cNvCxnSpPr>
          <p:nvPr/>
        </p:nvCxnSpPr>
        <p:spPr>
          <a:xfrm flipH="1">
            <a:off x="0" y="6398068"/>
            <a:ext cx="12192000" cy="0"/>
          </a:xfrm>
          <a:prstGeom prst="line">
            <a:avLst/>
          </a:prstGeom>
          <a:ln w="9525">
            <a:solidFill>
              <a:schemeClr val="tx1">
                <a:lumMod val="75000"/>
                <a:lumOff val="2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5DD64E6-257D-65B2-D2A7-6A1002E1E580}"/>
              </a:ext>
            </a:extLst>
          </p:cNvPr>
          <p:cNvCxnSpPr>
            <a:cxnSpLocks/>
          </p:cNvCxnSpPr>
          <p:nvPr/>
        </p:nvCxnSpPr>
        <p:spPr>
          <a:xfrm>
            <a:off x="5321065" y="1822345"/>
            <a:ext cx="0" cy="5035655"/>
          </a:xfrm>
          <a:prstGeom prst="line">
            <a:avLst/>
          </a:prstGeom>
          <a:ln w="9525">
            <a:solidFill>
              <a:schemeClr val="tx1">
                <a:lumMod val="75000"/>
                <a:lumOff val="25000"/>
                <a:alpha val="3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4691413"/>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8AB8C-6B7B-EBD3-4D71-F5150448D3B6}"/>
              </a:ext>
            </a:extLst>
          </p:cNvPr>
          <p:cNvSpPr>
            <a:spLocks noGrp="1"/>
          </p:cNvSpPr>
          <p:nvPr>
            <p:ph type="title"/>
          </p:nvPr>
        </p:nvSpPr>
        <p:spPr>
          <a:xfrm>
            <a:off x="2919167" y="860128"/>
            <a:ext cx="6353666" cy="1711083"/>
          </a:xfrm>
        </p:spPr>
        <p:txBody>
          <a:bodyPr anchor="b">
            <a:normAutofit/>
          </a:bodyPr>
          <a:lstStyle>
            <a:lvl1pPr algn="ctr">
              <a:defRPr sz="3200">
                <a:solidFill>
                  <a:schemeClr val="tx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00327223-CF88-A3FD-E8DF-370D7C19B1B6}"/>
              </a:ext>
            </a:extLst>
          </p:cNvPr>
          <p:cNvSpPr>
            <a:spLocks noGrp="1"/>
          </p:cNvSpPr>
          <p:nvPr>
            <p:ph idx="1"/>
          </p:nvPr>
        </p:nvSpPr>
        <p:spPr>
          <a:xfrm>
            <a:off x="3306618" y="3155112"/>
            <a:ext cx="5578764" cy="2442120"/>
          </a:xfrm>
        </p:spPr>
        <p:txBody>
          <a:bodyPr anchor="t"/>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A7E38D70-266E-0D00-4BB2-CEF20A35B76C}"/>
              </a:ext>
            </a:extLst>
          </p:cNvPr>
          <p:cNvSpPr>
            <a:spLocks noGrp="1"/>
          </p:cNvSpPr>
          <p:nvPr>
            <p:ph type="ftr" sz="quarter" idx="11"/>
          </p:nvPr>
        </p:nvSpPr>
        <p:spPr>
          <a:xfrm>
            <a:off x="457200" y="6445997"/>
            <a:ext cx="3949302" cy="365125"/>
          </a:xfrm>
        </p:spPr>
        <p:txBody>
          <a:bodyPr/>
          <a:lstStyle/>
          <a:p>
            <a:r>
              <a:rPr lang="en-US"/>
              <a:t>Sample Footer Text</a:t>
            </a:r>
          </a:p>
        </p:txBody>
      </p:sp>
      <p:sp>
        <p:nvSpPr>
          <p:cNvPr id="4" name="Date Placeholder 3">
            <a:extLst>
              <a:ext uri="{FF2B5EF4-FFF2-40B4-BE49-F238E27FC236}">
                <a16:creationId xmlns:a16="http://schemas.microsoft.com/office/drawing/2014/main" id="{ADC28223-FDFF-908F-158A-3401127BA5C7}"/>
              </a:ext>
            </a:extLst>
          </p:cNvPr>
          <p:cNvSpPr>
            <a:spLocks noGrp="1"/>
          </p:cNvSpPr>
          <p:nvPr>
            <p:ph type="dt" sz="half" idx="10"/>
          </p:nvPr>
        </p:nvSpPr>
        <p:spPr/>
        <p:txBody>
          <a:bodyPr/>
          <a:lstStyle/>
          <a:p>
            <a:fld id="{0569F03E-8F3D-45C8-83CD-FE5FFA1D3D3D}" type="datetime1">
              <a:rPr lang="en-US" smtClean="0"/>
              <a:t>5/20/2026</a:t>
            </a:fld>
            <a:endParaRPr lang="en-US"/>
          </a:p>
        </p:txBody>
      </p:sp>
      <p:sp>
        <p:nvSpPr>
          <p:cNvPr id="6" name="Slide Number Placeholder 5">
            <a:extLst>
              <a:ext uri="{FF2B5EF4-FFF2-40B4-BE49-F238E27FC236}">
                <a16:creationId xmlns:a16="http://schemas.microsoft.com/office/drawing/2014/main" id="{9A1F0CF0-00B7-2F2A-2E49-88AB87A201E2}"/>
              </a:ext>
            </a:extLst>
          </p:cNvPr>
          <p:cNvSpPr>
            <a:spLocks noGrp="1"/>
          </p:cNvSpPr>
          <p:nvPr>
            <p:ph type="sldNum" sz="quarter" idx="12"/>
          </p:nvPr>
        </p:nvSpPr>
        <p:spPr/>
        <p:txBody>
          <a:bodyPr/>
          <a:lstStyle/>
          <a:p>
            <a:fld id="{DDF60B60-82CA-4BB9-BA6E-A62FADF2374B}" type="slidenum">
              <a:rPr lang="en-US" smtClean="0"/>
              <a:t>‹#›</a:t>
            </a:fld>
            <a:endParaRPr lang="en-US"/>
          </a:p>
        </p:txBody>
      </p:sp>
      <p:cxnSp>
        <p:nvCxnSpPr>
          <p:cNvPr id="8" name="Straight Connector 7">
            <a:extLst>
              <a:ext uri="{FF2B5EF4-FFF2-40B4-BE49-F238E27FC236}">
                <a16:creationId xmlns:a16="http://schemas.microsoft.com/office/drawing/2014/main" id="{2682F24D-05C9-B6C7-3A94-C06130BFE9B2}"/>
              </a:ext>
            </a:extLst>
          </p:cNvPr>
          <p:cNvCxnSpPr>
            <a:cxnSpLocks/>
          </p:cNvCxnSpPr>
          <p:nvPr/>
        </p:nvCxnSpPr>
        <p:spPr>
          <a:xfrm flipH="1">
            <a:off x="0" y="2783179"/>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018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8AB8C-6B7B-EBD3-4D71-F5150448D3B6}"/>
              </a:ext>
            </a:extLst>
          </p:cNvPr>
          <p:cNvSpPr>
            <a:spLocks noGrp="1"/>
          </p:cNvSpPr>
          <p:nvPr>
            <p:ph type="title"/>
          </p:nvPr>
        </p:nvSpPr>
        <p:spPr>
          <a:xfrm>
            <a:off x="3494711" y="845617"/>
            <a:ext cx="5897862" cy="1436331"/>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0327223-CF88-A3FD-E8DF-370D7C19B1B6}"/>
              </a:ext>
            </a:extLst>
          </p:cNvPr>
          <p:cNvSpPr>
            <a:spLocks noGrp="1"/>
          </p:cNvSpPr>
          <p:nvPr>
            <p:ph idx="1"/>
          </p:nvPr>
        </p:nvSpPr>
        <p:spPr>
          <a:xfrm>
            <a:off x="3494711" y="2910484"/>
            <a:ext cx="5897862" cy="30663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A7E38D70-266E-0D00-4BB2-CEF20A35B76C}"/>
              </a:ext>
            </a:extLst>
          </p:cNvPr>
          <p:cNvSpPr>
            <a:spLocks noGrp="1"/>
          </p:cNvSpPr>
          <p:nvPr>
            <p:ph type="ftr" sz="quarter" idx="11"/>
          </p:nvPr>
        </p:nvSpPr>
        <p:spPr>
          <a:xfrm>
            <a:off x="457200" y="6445997"/>
            <a:ext cx="3949302" cy="365125"/>
          </a:xfrm>
        </p:spPr>
        <p:txBody>
          <a:bodyPr/>
          <a:lstStyle/>
          <a:p>
            <a:r>
              <a:rPr lang="en-US"/>
              <a:t>Sample Footer Text</a:t>
            </a:r>
          </a:p>
        </p:txBody>
      </p:sp>
      <p:sp>
        <p:nvSpPr>
          <p:cNvPr id="4" name="Date Placeholder 3">
            <a:extLst>
              <a:ext uri="{FF2B5EF4-FFF2-40B4-BE49-F238E27FC236}">
                <a16:creationId xmlns:a16="http://schemas.microsoft.com/office/drawing/2014/main" id="{ADC28223-FDFF-908F-158A-3401127BA5C7}"/>
              </a:ext>
            </a:extLst>
          </p:cNvPr>
          <p:cNvSpPr>
            <a:spLocks noGrp="1"/>
          </p:cNvSpPr>
          <p:nvPr>
            <p:ph type="dt" sz="half" idx="10"/>
          </p:nvPr>
        </p:nvSpPr>
        <p:spPr/>
        <p:txBody>
          <a:bodyPr/>
          <a:lstStyle/>
          <a:p>
            <a:fld id="{4503127A-22C7-468D-93CC-12C3481D646F}" type="datetime1">
              <a:rPr lang="en-US" smtClean="0"/>
              <a:t>5/20/2026</a:t>
            </a:fld>
            <a:endParaRPr lang="en-US"/>
          </a:p>
        </p:txBody>
      </p:sp>
      <p:sp>
        <p:nvSpPr>
          <p:cNvPr id="6" name="Slide Number Placeholder 5">
            <a:extLst>
              <a:ext uri="{FF2B5EF4-FFF2-40B4-BE49-F238E27FC236}">
                <a16:creationId xmlns:a16="http://schemas.microsoft.com/office/drawing/2014/main" id="{9A1F0CF0-00B7-2F2A-2E49-88AB87A201E2}"/>
              </a:ext>
            </a:extLst>
          </p:cNvPr>
          <p:cNvSpPr>
            <a:spLocks noGrp="1"/>
          </p:cNvSpPr>
          <p:nvPr>
            <p:ph type="sldNum" sz="quarter" idx="12"/>
          </p:nvPr>
        </p:nvSpPr>
        <p:spPr/>
        <p:txBody>
          <a:bodyPr/>
          <a:lstStyle/>
          <a:p>
            <a:fld id="{DDF60B60-82CA-4BB9-BA6E-A62FADF2374B}" type="slidenum">
              <a:rPr lang="en-US" smtClean="0"/>
              <a:t>‹#›</a:t>
            </a:fld>
            <a:endParaRPr lang="en-US"/>
          </a:p>
        </p:txBody>
      </p:sp>
      <p:cxnSp>
        <p:nvCxnSpPr>
          <p:cNvPr id="15" name="Straight Connector 14">
            <a:extLst>
              <a:ext uri="{FF2B5EF4-FFF2-40B4-BE49-F238E27FC236}">
                <a16:creationId xmlns:a16="http://schemas.microsoft.com/office/drawing/2014/main" id="{A1AB0C69-C415-7A7B-376B-69AA51CE6A5E}"/>
              </a:ext>
            </a:extLst>
          </p:cNvPr>
          <p:cNvCxnSpPr>
            <a:cxnSpLocks/>
          </p:cNvCxnSpPr>
          <p:nvPr/>
        </p:nvCxnSpPr>
        <p:spPr>
          <a:xfrm flipH="1">
            <a:off x="0" y="2536524"/>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CFDABE4-7855-701A-F892-8CE2C6CE02A5}"/>
              </a:ext>
            </a:extLst>
          </p:cNvPr>
          <p:cNvCxnSpPr>
            <a:cxnSpLocks/>
          </p:cNvCxnSpPr>
          <p:nvPr/>
        </p:nvCxnSpPr>
        <p:spPr>
          <a:xfrm>
            <a:off x="3019559" y="0"/>
            <a:ext cx="0" cy="685800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98954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Content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8AB8C-6B7B-EBD3-4D71-F5150448D3B6}"/>
              </a:ext>
            </a:extLst>
          </p:cNvPr>
          <p:cNvSpPr>
            <a:spLocks noGrp="1"/>
          </p:cNvSpPr>
          <p:nvPr>
            <p:ph type="title"/>
          </p:nvPr>
        </p:nvSpPr>
        <p:spPr>
          <a:xfrm>
            <a:off x="457200" y="721299"/>
            <a:ext cx="3689927" cy="1486906"/>
          </a:xfrm>
        </p:spPr>
        <p:txBody>
          <a:bodyPr anchor="t"/>
          <a:lstStyle>
            <a:lvl1pPr>
              <a:defRPr>
                <a:solidFill>
                  <a:schemeClr val="tx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00327223-CF88-A3FD-E8DF-370D7C19B1B6}"/>
              </a:ext>
            </a:extLst>
          </p:cNvPr>
          <p:cNvSpPr>
            <a:spLocks noGrp="1"/>
          </p:cNvSpPr>
          <p:nvPr>
            <p:ph idx="1"/>
          </p:nvPr>
        </p:nvSpPr>
        <p:spPr>
          <a:xfrm>
            <a:off x="4904515" y="2780147"/>
            <a:ext cx="6567049" cy="33598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A7E38D70-266E-0D00-4BB2-CEF20A35B76C}"/>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ADC28223-FDFF-908F-158A-3401127BA5C7}"/>
              </a:ext>
            </a:extLst>
          </p:cNvPr>
          <p:cNvSpPr>
            <a:spLocks noGrp="1"/>
          </p:cNvSpPr>
          <p:nvPr>
            <p:ph type="dt" sz="half" idx="10"/>
          </p:nvPr>
        </p:nvSpPr>
        <p:spPr/>
        <p:txBody>
          <a:bodyPr/>
          <a:lstStyle/>
          <a:p>
            <a:fld id="{08E3289B-2847-4243-8AC2-16B80421B246}" type="datetime1">
              <a:rPr lang="en-US" smtClean="0"/>
              <a:t>5/20/2026</a:t>
            </a:fld>
            <a:endParaRPr lang="en-US"/>
          </a:p>
        </p:txBody>
      </p:sp>
      <p:sp>
        <p:nvSpPr>
          <p:cNvPr id="6" name="Slide Number Placeholder 5">
            <a:extLst>
              <a:ext uri="{FF2B5EF4-FFF2-40B4-BE49-F238E27FC236}">
                <a16:creationId xmlns:a16="http://schemas.microsoft.com/office/drawing/2014/main" id="{9A1F0CF0-00B7-2F2A-2E49-88AB87A201E2}"/>
              </a:ext>
            </a:extLst>
          </p:cNvPr>
          <p:cNvSpPr>
            <a:spLocks noGrp="1"/>
          </p:cNvSpPr>
          <p:nvPr>
            <p:ph type="sldNum" sz="quarter" idx="12"/>
          </p:nvPr>
        </p:nvSpPr>
        <p:spPr/>
        <p:txBody>
          <a:bodyPr/>
          <a:lstStyle/>
          <a:p>
            <a:fld id="{DDF60B60-82CA-4BB9-BA6E-A62FADF2374B}" type="slidenum">
              <a:rPr lang="en-US" smtClean="0"/>
              <a:t>‹#›</a:t>
            </a:fld>
            <a:endParaRPr lang="en-US"/>
          </a:p>
        </p:txBody>
      </p:sp>
      <p:cxnSp>
        <p:nvCxnSpPr>
          <p:cNvPr id="11" name="Straight Connector 10">
            <a:extLst>
              <a:ext uri="{FF2B5EF4-FFF2-40B4-BE49-F238E27FC236}">
                <a16:creationId xmlns:a16="http://schemas.microsoft.com/office/drawing/2014/main" id="{4BF5C1EC-3A2D-2E51-65A6-6155B3776C4A}"/>
              </a:ext>
            </a:extLst>
          </p:cNvPr>
          <p:cNvCxnSpPr>
            <a:cxnSpLocks/>
          </p:cNvCxnSpPr>
          <p:nvPr/>
        </p:nvCxnSpPr>
        <p:spPr>
          <a:xfrm flipH="1">
            <a:off x="0" y="2397979"/>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797FEE4-9B7E-CE58-4AA3-EC6E3E1861F3}"/>
              </a:ext>
            </a:extLst>
          </p:cNvPr>
          <p:cNvCxnSpPr>
            <a:cxnSpLocks/>
          </p:cNvCxnSpPr>
          <p:nvPr/>
        </p:nvCxnSpPr>
        <p:spPr>
          <a:xfrm>
            <a:off x="4469245" y="0"/>
            <a:ext cx="0" cy="685800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8644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360">
          <p15:clr>
            <a:srgbClr val="FBAE40"/>
          </p15:clr>
        </p15:guide>
        <p15:guide id="4" pos="2928">
          <p15:clr>
            <a:srgbClr val="FBAE40"/>
          </p15:clr>
        </p15:guide>
        <p15:guide id="5" pos="4752">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Content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8AB8C-6B7B-EBD3-4D71-F5150448D3B6}"/>
              </a:ext>
            </a:extLst>
          </p:cNvPr>
          <p:cNvSpPr>
            <a:spLocks noGrp="1"/>
          </p:cNvSpPr>
          <p:nvPr>
            <p:ph type="title"/>
          </p:nvPr>
        </p:nvSpPr>
        <p:spPr>
          <a:xfrm>
            <a:off x="457200" y="1163119"/>
            <a:ext cx="4152377" cy="3434657"/>
          </a:xfrm>
        </p:spPr>
        <p:txBody>
          <a:bodyPr anchor="t"/>
          <a:lstStyle>
            <a:lvl1pPr>
              <a:defRPr>
                <a:solidFill>
                  <a:schemeClr val="tx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00327223-CF88-A3FD-E8DF-370D7C19B1B6}"/>
              </a:ext>
            </a:extLst>
          </p:cNvPr>
          <p:cNvSpPr>
            <a:spLocks noGrp="1"/>
          </p:cNvSpPr>
          <p:nvPr>
            <p:ph idx="1"/>
          </p:nvPr>
        </p:nvSpPr>
        <p:spPr>
          <a:xfrm>
            <a:off x="5824602" y="1153691"/>
            <a:ext cx="5496988" cy="45683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A7E38D70-266E-0D00-4BB2-CEF20A35B76C}"/>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ADC28223-FDFF-908F-158A-3401127BA5C7}"/>
              </a:ext>
            </a:extLst>
          </p:cNvPr>
          <p:cNvSpPr>
            <a:spLocks noGrp="1"/>
          </p:cNvSpPr>
          <p:nvPr>
            <p:ph type="dt" sz="half" idx="10"/>
          </p:nvPr>
        </p:nvSpPr>
        <p:spPr/>
        <p:txBody>
          <a:bodyPr/>
          <a:lstStyle/>
          <a:p>
            <a:fld id="{4A2B06BC-4130-43D9-8C70-3F4149BEA124}" type="datetime1">
              <a:rPr lang="en-US" smtClean="0"/>
              <a:t>5/20/2026</a:t>
            </a:fld>
            <a:endParaRPr lang="en-US"/>
          </a:p>
        </p:txBody>
      </p:sp>
      <p:sp>
        <p:nvSpPr>
          <p:cNvPr id="6" name="Slide Number Placeholder 5">
            <a:extLst>
              <a:ext uri="{FF2B5EF4-FFF2-40B4-BE49-F238E27FC236}">
                <a16:creationId xmlns:a16="http://schemas.microsoft.com/office/drawing/2014/main" id="{9A1F0CF0-00B7-2F2A-2E49-88AB87A201E2}"/>
              </a:ext>
            </a:extLst>
          </p:cNvPr>
          <p:cNvSpPr>
            <a:spLocks noGrp="1"/>
          </p:cNvSpPr>
          <p:nvPr>
            <p:ph type="sldNum" sz="quarter" idx="12"/>
          </p:nvPr>
        </p:nvSpPr>
        <p:spPr/>
        <p:txBody>
          <a:bodyPr/>
          <a:lstStyle/>
          <a:p>
            <a:fld id="{DDF60B60-82CA-4BB9-BA6E-A62FADF2374B}" type="slidenum">
              <a:rPr lang="en-US" smtClean="0"/>
              <a:t>‹#›</a:t>
            </a:fld>
            <a:endParaRPr lang="en-US"/>
          </a:p>
        </p:txBody>
      </p:sp>
      <p:cxnSp>
        <p:nvCxnSpPr>
          <p:cNvPr id="10" name="Straight Connector 9">
            <a:extLst>
              <a:ext uri="{FF2B5EF4-FFF2-40B4-BE49-F238E27FC236}">
                <a16:creationId xmlns:a16="http://schemas.microsoft.com/office/drawing/2014/main" id="{E151E503-5C8D-3CDA-5CC2-A56B4F2A6193}"/>
              </a:ext>
            </a:extLst>
          </p:cNvPr>
          <p:cNvCxnSpPr>
            <a:cxnSpLocks/>
          </p:cNvCxnSpPr>
          <p:nvPr/>
        </p:nvCxnSpPr>
        <p:spPr>
          <a:xfrm flipH="1">
            <a:off x="0" y="6398068"/>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BEA2129-EA91-4982-7EB1-1F590E56CA3B}"/>
              </a:ext>
            </a:extLst>
          </p:cNvPr>
          <p:cNvCxnSpPr>
            <a:cxnSpLocks/>
          </p:cNvCxnSpPr>
          <p:nvPr/>
        </p:nvCxnSpPr>
        <p:spPr>
          <a:xfrm>
            <a:off x="5323105" y="0"/>
            <a:ext cx="0" cy="685800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90672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Content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8AB8C-6B7B-EBD3-4D71-F5150448D3B6}"/>
              </a:ext>
            </a:extLst>
          </p:cNvPr>
          <p:cNvSpPr>
            <a:spLocks noGrp="1"/>
          </p:cNvSpPr>
          <p:nvPr>
            <p:ph type="title"/>
          </p:nvPr>
        </p:nvSpPr>
        <p:spPr>
          <a:xfrm>
            <a:off x="457200" y="720473"/>
            <a:ext cx="3664107" cy="3864052"/>
          </a:xfrm>
        </p:spPr>
        <p:txBody>
          <a:bodyPr anchor="t"/>
          <a:lstStyle>
            <a:lvl1pPr>
              <a:defRPr>
                <a:solidFill>
                  <a:schemeClr val="tx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00327223-CF88-A3FD-E8DF-370D7C19B1B6}"/>
              </a:ext>
            </a:extLst>
          </p:cNvPr>
          <p:cNvSpPr>
            <a:spLocks noGrp="1"/>
          </p:cNvSpPr>
          <p:nvPr>
            <p:ph idx="1"/>
          </p:nvPr>
        </p:nvSpPr>
        <p:spPr>
          <a:xfrm>
            <a:off x="5270349" y="720473"/>
            <a:ext cx="6309360" cy="5303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A7E38D70-266E-0D00-4BB2-CEF20A35B76C}"/>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ADC28223-FDFF-908F-158A-3401127BA5C7}"/>
              </a:ext>
            </a:extLst>
          </p:cNvPr>
          <p:cNvSpPr>
            <a:spLocks noGrp="1"/>
          </p:cNvSpPr>
          <p:nvPr>
            <p:ph type="dt" sz="half" idx="10"/>
          </p:nvPr>
        </p:nvSpPr>
        <p:spPr/>
        <p:txBody>
          <a:bodyPr/>
          <a:lstStyle/>
          <a:p>
            <a:fld id="{E6658FB9-5B5A-40D6-B700-5844DFBC6D9D}" type="datetime1">
              <a:rPr lang="en-US" smtClean="0"/>
              <a:t>5/20/2026</a:t>
            </a:fld>
            <a:endParaRPr lang="en-US"/>
          </a:p>
        </p:txBody>
      </p:sp>
      <p:sp>
        <p:nvSpPr>
          <p:cNvPr id="6" name="Slide Number Placeholder 5">
            <a:extLst>
              <a:ext uri="{FF2B5EF4-FFF2-40B4-BE49-F238E27FC236}">
                <a16:creationId xmlns:a16="http://schemas.microsoft.com/office/drawing/2014/main" id="{9A1F0CF0-00B7-2F2A-2E49-88AB87A201E2}"/>
              </a:ext>
            </a:extLst>
          </p:cNvPr>
          <p:cNvSpPr>
            <a:spLocks noGrp="1"/>
          </p:cNvSpPr>
          <p:nvPr>
            <p:ph type="sldNum" sz="quarter" idx="12"/>
          </p:nvPr>
        </p:nvSpPr>
        <p:spPr/>
        <p:txBody>
          <a:bodyPr/>
          <a:lstStyle/>
          <a:p>
            <a:fld id="{DDF60B60-82CA-4BB9-BA6E-A62FADF2374B}" type="slidenum">
              <a:rPr lang="en-US" smtClean="0"/>
              <a:t>‹#›</a:t>
            </a:fld>
            <a:endParaRPr lang="en-US"/>
          </a:p>
        </p:txBody>
      </p:sp>
      <p:cxnSp>
        <p:nvCxnSpPr>
          <p:cNvPr id="9" name="Straight Connector 8">
            <a:extLst>
              <a:ext uri="{FF2B5EF4-FFF2-40B4-BE49-F238E27FC236}">
                <a16:creationId xmlns:a16="http://schemas.microsoft.com/office/drawing/2014/main" id="{A6AC6891-86BE-FF41-E94E-AB97BFFB2322}"/>
              </a:ext>
            </a:extLst>
          </p:cNvPr>
          <p:cNvCxnSpPr>
            <a:cxnSpLocks/>
          </p:cNvCxnSpPr>
          <p:nvPr/>
        </p:nvCxnSpPr>
        <p:spPr>
          <a:xfrm>
            <a:off x="4643464" y="0"/>
            <a:ext cx="0" cy="685800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151E503-5C8D-3CDA-5CC2-A56B4F2A6193}"/>
              </a:ext>
            </a:extLst>
          </p:cNvPr>
          <p:cNvCxnSpPr>
            <a:cxnSpLocks/>
          </p:cNvCxnSpPr>
          <p:nvPr/>
        </p:nvCxnSpPr>
        <p:spPr>
          <a:xfrm flipH="1">
            <a:off x="0" y="6398068"/>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954370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Content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8AB8C-6B7B-EBD3-4D71-F5150448D3B6}"/>
              </a:ext>
            </a:extLst>
          </p:cNvPr>
          <p:cNvSpPr>
            <a:spLocks noGrp="1"/>
          </p:cNvSpPr>
          <p:nvPr>
            <p:ph type="title"/>
          </p:nvPr>
        </p:nvSpPr>
        <p:spPr>
          <a:xfrm>
            <a:off x="457200" y="720473"/>
            <a:ext cx="3280573" cy="3864052"/>
          </a:xfrm>
        </p:spPr>
        <p:txBody>
          <a:bodyPr anchor="t"/>
          <a:lstStyle>
            <a:lvl1pPr>
              <a:defRPr>
                <a:solidFill>
                  <a:schemeClr val="tx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00327223-CF88-A3FD-E8DF-370D7C19B1B6}"/>
              </a:ext>
            </a:extLst>
          </p:cNvPr>
          <p:cNvSpPr>
            <a:spLocks noGrp="1"/>
          </p:cNvSpPr>
          <p:nvPr>
            <p:ph idx="1"/>
          </p:nvPr>
        </p:nvSpPr>
        <p:spPr>
          <a:xfrm>
            <a:off x="4662388" y="720473"/>
            <a:ext cx="7072408"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A7E38D70-266E-0D00-4BB2-CEF20A35B76C}"/>
              </a:ext>
            </a:extLst>
          </p:cNvPr>
          <p:cNvSpPr>
            <a:spLocks noGrp="1"/>
          </p:cNvSpPr>
          <p:nvPr>
            <p:ph type="ftr" sz="quarter" idx="11"/>
          </p:nvPr>
        </p:nvSpPr>
        <p:spPr>
          <a:xfrm>
            <a:off x="457200" y="6445997"/>
            <a:ext cx="3280570" cy="365125"/>
          </a:xfrm>
        </p:spPr>
        <p:txBody>
          <a:bodyPr/>
          <a:lstStyle/>
          <a:p>
            <a:r>
              <a:rPr lang="en-US"/>
              <a:t>Sample Footer Text</a:t>
            </a:r>
          </a:p>
        </p:txBody>
      </p:sp>
      <p:sp>
        <p:nvSpPr>
          <p:cNvPr id="4" name="Date Placeholder 3">
            <a:extLst>
              <a:ext uri="{FF2B5EF4-FFF2-40B4-BE49-F238E27FC236}">
                <a16:creationId xmlns:a16="http://schemas.microsoft.com/office/drawing/2014/main" id="{ADC28223-FDFF-908F-158A-3401127BA5C7}"/>
              </a:ext>
            </a:extLst>
          </p:cNvPr>
          <p:cNvSpPr>
            <a:spLocks noGrp="1"/>
          </p:cNvSpPr>
          <p:nvPr>
            <p:ph type="dt" sz="half" idx="10"/>
          </p:nvPr>
        </p:nvSpPr>
        <p:spPr/>
        <p:txBody>
          <a:bodyPr/>
          <a:lstStyle/>
          <a:p>
            <a:fld id="{1ADA2446-1DA6-4646-A7C8-A97E4FEED4A5}" type="datetime1">
              <a:rPr lang="en-US" smtClean="0"/>
              <a:t>5/20/2026</a:t>
            </a:fld>
            <a:endParaRPr lang="en-US"/>
          </a:p>
        </p:txBody>
      </p:sp>
      <p:sp>
        <p:nvSpPr>
          <p:cNvPr id="6" name="Slide Number Placeholder 5">
            <a:extLst>
              <a:ext uri="{FF2B5EF4-FFF2-40B4-BE49-F238E27FC236}">
                <a16:creationId xmlns:a16="http://schemas.microsoft.com/office/drawing/2014/main" id="{9A1F0CF0-00B7-2F2A-2E49-88AB87A201E2}"/>
              </a:ext>
            </a:extLst>
          </p:cNvPr>
          <p:cNvSpPr>
            <a:spLocks noGrp="1"/>
          </p:cNvSpPr>
          <p:nvPr>
            <p:ph type="sldNum" sz="quarter" idx="12"/>
          </p:nvPr>
        </p:nvSpPr>
        <p:spPr/>
        <p:txBody>
          <a:bodyPr/>
          <a:lstStyle/>
          <a:p>
            <a:fld id="{DDF60B60-82CA-4BB9-BA6E-A62FADF2374B}" type="slidenum">
              <a:rPr lang="en-US" smtClean="0"/>
              <a:t>‹#›</a:t>
            </a:fld>
            <a:endParaRPr lang="en-US"/>
          </a:p>
        </p:txBody>
      </p:sp>
      <p:cxnSp>
        <p:nvCxnSpPr>
          <p:cNvPr id="9" name="Straight Connector 8">
            <a:extLst>
              <a:ext uri="{FF2B5EF4-FFF2-40B4-BE49-F238E27FC236}">
                <a16:creationId xmlns:a16="http://schemas.microsoft.com/office/drawing/2014/main" id="{A6AC6891-86BE-FF41-E94E-AB97BFFB2322}"/>
              </a:ext>
            </a:extLst>
          </p:cNvPr>
          <p:cNvCxnSpPr>
            <a:cxnSpLocks/>
          </p:cNvCxnSpPr>
          <p:nvPr/>
        </p:nvCxnSpPr>
        <p:spPr>
          <a:xfrm>
            <a:off x="4140231" y="0"/>
            <a:ext cx="0" cy="685800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151E503-5C8D-3CDA-5CC2-A56B4F2A6193}"/>
              </a:ext>
            </a:extLst>
          </p:cNvPr>
          <p:cNvCxnSpPr>
            <a:cxnSpLocks/>
          </p:cNvCxnSpPr>
          <p:nvPr/>
        </p:nvCxnSpPr>
        <p:spPr>
          <a:xfrm flipH="1">
            <a:off x="0" y="6398068"/>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792235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8AB8C-6B7B-EBD3-4D71-F5150448D3B6}"/>
              </a:ext>
            </a:extLst>
          </p:cNvPr>
          <p:cNvSpPr>
            <a:spLocks noGrp="1"/>
          </p:cNvSpPr>
          <p:nvPr>
            <p:ph type="title"/>
          </p:nvPr>
        </p:nvSpPr>
        <p:spPr>
          <a:xfrm>
            <a:off x="685800" y="360221"/>
            <a:ext cx="10515600" cy="1330468"/>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0327223-CF88-A3FD-E8DF-370D7C19B1B6}"/>
              </a:ext>
            </a:extLst>
          </p:cNvPr>
          <p:cNvSpPr>
            <a:spLocks noGrp="1"/>
          </p:cNvSpPr>
          <p:nvPr>
            <p:ph idx="1"/>
          </p:nvPr>
        </p:nvSpPr>
        <p:spPr>
          <a:xfrm>
            <a:off x="685800" y="2004291"/>
            <a:ext cx="10515600" cy="41726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A7E38D70-266E-0D00-4BB2-CEF20A35B76C}"/>
              </a:ext>
            </a:extLst>
          </p:cNvPr>
          <p:cNvSpPr>
            <a:spLocks noGrp="1"/>
          </p:cNvSpPr>
          <p:nvPr>
            <p:ph type="ftr" sz="quarter" idx="11"/>
          </p:nvPr>
        </p:nvSpPr>
        <p:spPr>
          <a:xfrm>
            <a:off x="685800" y="6445997"/>
            <a:ext cx="3949302" cy="365125"/>
          </a:xfrm>
        </p:spPr>
        <p:txBody>
          <a:bodyPr/>
          <a:lstStyle/>
          <a:p>
            <a:r>
              <a:rPr lang="en-US"/>
              <a:t>Sample Footer Text</a:t>
            </a:r>
          </a:p>
        </p:txBody>
      </p:sp>
      <p:sp>
        <p:nvSpPr>
          <p:cNvPr id="4" name="Date Placeholder 3">
            <a:extLst>
              <a:ext uri="{FF2B5EF4-FFF2-40B4-BE49-F238E27FC236}">
                <a16:creationId xmlns:a16="http://schemas.microsoft.com/office/drawing/2014/main" id="{ADC28223-FDFF-908F-158A-3401127BA5C7}"/>
              </a:ext>
            </a:extLst>
          </p:cNvPr>
          <p:cNvSpPr>
            <a:spLocks noGrp="1"/>
          </p:cNvSpPr>
          <p:nvPr>
            <p:ph type="dt" sz="half" idx="10"/>
          </p:nvPr>
        </p:nvSpPr>
        <p:spPr/>
        <p:txBody>
          <a:bodyPr/>
          <a:lstStyle/>
          <a:p>
            <a:fld id="{D757465A-0D42-4CE1-AFF3-B073304A15C1}" type="datetime1">
              <a:rPr lang="en-US" smtClean="0"/>
              <a:t>5/20/2026</a:t>
            </a:fld>
            <a:endParaRPr lang="en-US"/>
          </a:p>
        </p:txBody>
      </p:sp>
      <p:sp>
        <p:nvSpPr>
          <p:cNvPr id="6" name="Slide Number Placeholder 5">
            <a:extLst>
              <a:ext uri="{FF2B5EF4-FFF2-40B4-BE49-F238E27FC236}">
                <a16:creationId xmlns:a16="http://schemas.microsoft.com/office/drawing/2014/main" id="{9A1F0CF0-00B7-2F2A-2E49-88AB87A201E2}"/>
              </a:ext>
            </a:extLst>
          </p:cNvPr>
          <p:cNvSpPr>
            <a:spLocks noGrp="1"/>
          </p:cNvSpPr>
          <p:nvPr>
            <p:ph type="sldNum" sz="quarter" idx="12"/>
          </p:nvPr>
        </p:nvSpPr>
        <p:spPr/>
        <p:txBody>
          <a:bodyPr/>
          <a:lstStyle/>
          <a:p>
            <a:fld id="{DDF60B60-82CA-4BB9-BA6E-A62FADF2374B}" type="slidenum">
              <a:rPr lang="en-US" smtClean="0"/>
              <a:t>‹#›</a:t>
            </a:fld>
            <a:endParaRPr lang="en-US"/>
          </a:p>
        </p:txBody>
      </p:sp>
      <p:cxnSp>
        <p:nvCxnSpPr>
          <p:cNvPr id="15" name="Straight Connector 14">
            <a:extLst>
              <a:ext uri="{FF2B5EF4-FFF2-40B4-BE49-F238E27FC236}">
                <a16:creationId xmlns:a16="http://schemas.microsoft.com/office/drawing/2014/main" id="{176D044F-5574-D6D7-2A47-5069E411C22F}"/>
              </a:ext>
            </a:extLst>
          </p:cNvPr>
          <p:cNvCxnSpPr>
            <a:cxnSpLocks/>
          </p:cNvCxnSpPr>
          <p:nvPr/>
        </p:nvCxnSpPr>
        <p:spPr>
          <a:xfrm flipH="1">
            <a:off x="0" y="1825625"/>
            <a:ext cx="12210293"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84346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Content with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8AB8C-6B7B-EBD3-4D71-F5150448D3B6}"/>
              </a:ext>
            </a:extLst>
          </p:cNvPr>
          <p:cNvSpPr>
            <a:spLocks noGrp="1"/>
          </p:cNvSpPr>
          <p:nvPr>
            <p:ph type="title"/>
          </p:nvPr>
        </p:nvSpPr>
        <p:spPr>
          <a:xfrm>
            <a:off x="4911995" y="559483"/>
            <a:ext cx="6825541" cy="1009652"/>
          </a:xfrm>
        </p:spPr>
        <p:txBody>
          <a:bodyPr anchor="b"/>
          <a:lstStyle/>
          <a:p>
            <a:r>
              <a:rPr lang="en-US"/>
              <a:t>Click to edit Master title style</a:t>
            </a:r>
          </a:p>
        </p:txBody>
      </p:sp>
      <p:sp>
        <p:nvSpPr>
          <p:cNvPr id="19" name="Picture Placeholder 18">
            <a:extLst>
              <a:ext uri="{FF2B5EF4-FFF2-40B4-BE49-F238E27FC236}">
                <a16:creationId xmlns:a16="http://schemas.microsoft.com/office/drawing/2014/main" id="{FBB1EB8E-9C26-DC32-8498-7F5998392555}"/>
              </a:ext>
            </a:extLst>
          </p:cNvPr>
          <p:cNvSpPr>
            <a:spLocks noGrp="1"/>
          </p:cNvSpPr>
          <p:nvPr>
            <p:ph type="pic" sz="quarter" idx="13" hasCustomPrompt="1"/>
          </p:nvPr>
        </p:nvSpPr>
        <p:spPr>
          <a:xfrm>
            <a:off x="0" y="1"/>
            <a:ext cx="4421943" cy="6398066"/>
          </a:xfrm>
          <a:blipFill dpi="0" rotWithShape="1">
            <a:blip r:embed="rId2">
              <a:alphaModFix amt="80000"/>
            </a:blip>
            <a:srcRect/>
            <a:stretch>
              <a:fillRect/>
            </a:stretch>
          </a:blipFill>
        </p:spPr>
        <p:txBody>
          <a:bodyPr/>
          <a:lstStyle>
            <a:lvl1pPr marL="0" indent="0">
              <a:buNone/>
              <a:defRPr/>
            </a:lvl1pPr>
          </a:lstStyle>
          <a:p>
            <a:r>
              <a:rPr lang="en-US"/>
              <a:t> </a:t>
            </a:r>
          </a:p>
        </p:txBody>
      </p:sp>
      <p:sp>
        <p:nvSpPr>
          <p:cNvPr id="3" name="Content Placeholder 2">
            <a:extLst>
              <a:ext uri="{FF2B5EF4-FFF2-40B4-BE49-F238E27FC236}">
                <a16:creationId xmlns:a16="http://schemas.microsoft.com/office/drawing/2014/main" id="{00327223-CF88-A3FD-E8DF-370D7C19B1B6}"/>
              </a:ext>
            </a:extLst>
          </p:cNvPr>
          <p:cNvSpPr>
            <a:spLocks noGrp="1"/>
          </p:cNvSpPr>
          <p:nvPr>
            <p:ph idx="1"/>
          </p:nvPr>
        </p:nvSpPr>
        <p:spPr>
          <a:xfrm>
            <a:off x="4911994" y="2083837"/>
            <a:ext cx="6825545" cy="4032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A7E38D70-266E-0D00-4BB2-CEF20A35B76C}"/>
              </a:ext>
            </a:extLst>
          </p:cNvPr>
          <p:cNvSpPr>
            <a:spLocks noGrp="1"/>
          </p:cNvSpPr>
          <p:nvPr>
            <p:ph type="ftr" sz="quarter" idx="11"/>
          </p:nvPr>
        </p:nvSpPr>
        <p:spPr>
          <a:xfrm>
            <a:off x="457200" y="6445997"/>
            <a:ext cx="3811448" cy="365125"/>
          </a:xfrm>
        </p:spPr>
        <p:txBody>
          <a:bodyPr/>
          <a:lstStyle/>
          <a:p>
            <a:r>
              <a:rPr lang="en-US"/>
              <a:t>Sample Footer Text</a:t>
            </a:r>
          </a:p>
        </p:txBody>
      </p:sp>
      <p:sp>
        <p:nvSpPr>
          <p:cNvPr id="4" name="Date Placeholder 3">
            <a:extLst>
              <a:ext uri="{FF2B5EF4-FFF2-40B4-BE49-F238E27FC236}">
                <a16:creationId xmlns:a16="http://schemas.microsoft.com/office/drawing/2014/main" id="{ADC28223-FDFF-908F-158A-3401127BA5C7}"/>
              </a:ext>
            </a:extLst>
          </p:cNvPr>
          <p:cNvSpPr>
            <a:spLocks noGrp="1"/>
          </p:cNvSpPr>
          <p:nvPr>
            <p:ph type="dt" sz="half" idx="10"/>
          </p:nvPr>
        </p:nvSpPr>
        <p:spPr/>
        <p:txBody>
          <a:bodyPr/>
          <a:lstStyle/>
          <a:p>
            <a:fld id="{2DE5AF8D-062C-4564-BE74-279E83E29552}" type="datetime1">
              <a:rPr lang="en-US" smtClean="0"/>
              <a:t>5/20/2026</a:t>
            </a:fld>
            <a:endParaRPr lang="en-US"/>
          </a:p>
        </p:txBody>
      </p:sp>
      <p:sp>
        <p:nvSpPr>
          <p:cNvPr id="6" name="Slide Number Placeholder 5">
            <a:extLst>
              <a:ext uri="{FF2B5EF4-FFF2-40B4-BE49-F238E27FC236}">
                <a16:creationId xmlns:a16="http://schemas.microsoft.com/office/drawing/2014/main" id="{9A1F0CF0-00B7-2F2A-2E49-88AB87A201E2}"/>
              </a:ext>
            </a:extLst>
          </p:cNvPr>
          <p:cNvSpPr>
            <a:spLocks noGrp="1"/>
          </p:cNvSpPr>
          <p:nvPr>
            <p:ph type="sldNum" sz="quarter" idx="12"/>
          </p:nvPr>
        </p:nvSpPr>
        <p:spPr/>
        <p:txBody>
          <a:bodyPr/>
          <a:lstStyle/>
          <a:p>
            <a:fld id="{DDF60B60-82CA-4BB9-BA6E-A62FADF2374B}" type="slidenum">
              <a:rPr lang="en-US" smtClean="0"/>
              <a:t>‹#›</a:t>
            </a:fld>
            <a:endParaRPr lang="en-US"/>
          </a:p>
        </p:txBody>
      </p:sp>
      <p:cxnSp>
        <p:nvCxnSpPr>
          <p:cNvPr id="14" name="Straight Connector 13">
            <a:extLst>
              <a:ext uri="{FF2B5EF4-FFF2-40B4-BE49-F238E27FC236}">
                <a16:creationId xmlns:a16="http://schemas.microsoft.com/office/drawing/2014/main" id="{6EB92977-9D16-C370-F779-0B9C67993046}"/>
              </a:ext>
            </a:extLst>
          </p:cNvPr>
          <p:cNvCxnSpPr>
            <a:cxnSpLocks/>
          </p:cNvCxnSpPr>
          <p:nvPr/>
        </p:nvCxnSpPr>
        <p:spPr>
          <a:xfrm flipH="1">
            <a:off x="0" y="6398068"/>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254AC9C-312D-B8D1-5D04-C0CE07B464DB}"/>
              </a:ext>
            </a:extLst>
          </p:cNvPr>
          <p:cNvCxnSpPr>
            <a:cxnSpLocks/>
          </p:cNvCxnSpPr>
          <p:nvPr/>
        </p:nvCxnSpPr>
        <p:spPr>
          <a:xfrm>
            <a:off x="4423739" y="0"/>
            <a:ext cx="0" cy="685800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F4F50A3-1136-13EC-E499-F6DDCBFE375F}"/>
              </a:ext>
            </a:extLst>
          </p:cNvPr>
          <p:cNvCxnSpPr>
            <a:cxnSpLocks/>
          </p:cNvCxnSpPr>
          <p:nvPr/>
        </p:nvCxnSpPr>
        <p:spPr>
          <a:xfrm flipH="1">
            <a:off x="4425535" y="1810995"/>
            <a:ext cx="7750205"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6362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with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8AB8C-6B7B-EBD3-4D71-F5150448D3B6}"/>
              </a:ext>
            </a:extLst>
          </p:cNvPr>
          <p:cNvSpPr>
            <a:spLocks noGrp="1"/>
          </p:cNvSpPr>
          <p:nvPr>
            <p:ph type="title"/>
          </p:nvPr>
        </p:nvSpPr>
        <p:spPr>
          <a:xfrm>
            <a:off x="457201" y="557784"/>
            <a:ext cx="6781799" cy="1009652"/>
          </a:xfrm>
        </p:spPr>
        <p:txBody>
          <a:bodyPr anchor="b"/>
          <a:lstStyle/>
          <a:p>
            <a:r>
              <a:rPr lang="en-US"/>
              <a:t>Click to edit Master title style</a:t>
            </a:r>
          </a:p>
        </p:txBody>
      </p:sp>
      <p:sp>
        <p:nvSpPr>
          <p:cNvPr id="3" name="Content Placeholder 2">
            <a:extLst>
              <a:ext uri="{FF2B5EF4-FFF2-40B4-BE49-F238E27FC236}">
                <a16:creationId xmlns:a16="http://schemas.microsoft.com/office/drawing/2014/main" id="{00327223-CF88-A3FD-E8DF-370D7C19B1B6}"/>
              </a:ext>
            </a:extLst>
          </p:cNvPr>
          <p:cNvSpPr>
            <a:spLocks noGrp="1"/>
          </p:cNvSpPr>
          <p:nvPr>
            <p:ph idx="1"/>
          </p:nvPr>
        </p:nvSpPr>
        <p:spPr>
          <a:xfrm>
            <a:off x="457200" y="2084832"/>
            <a:ext cx="6781800" cy="4032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Picture Placeholder 18">
            <a:extLst>
              <a:ext uri="{FF2B5EF4-FFF2-40B4-BE49-F238E27FC236}">
                <a16:creationId xmlns:a16="http://schemas.microsoft.com/office/drawing/2014/main" id="{FBB1EB8E-9C26-DC32-8498-7F5998392555}"/>
              </a:ext>
            </a:extLst>
          </p:cNvPr>
          <p:cNvSpPr>
            <a:spLocks noGrp="1"/>
          </p:cNvSpPr>
          <p:nvPr>
            <p:ph type="pic" sz="quarter" idx="13" hasCustomPrompt="1"/>
          </p:nvPr>
        </p:nvSpPr>
        <p:spPr>
          <a:xfrm>
            <a:off x="7758244" y="1"/>
            <a:ext cx="4441796" cy="6398066"/>
          </a:xfrm>
          <a:blipFill dpi="0" rotWithShape="1">
            <a:blip r:embed="rId2">
              <a:alphaModFix amt="80000"/>
            </a:blip>
            <a:srcRect/>
            <a:stretch>
              <a:fillRect/>
            </a:stretch>
          </a:blipFill>
        </p:spPr>
        <p:txBody>
          <a:bodyPr/>
          <a:lstStyle>
            <a:lvl1pPr marL="0" indent="0">
              <a:buNone/>
              <a:defRPr/>
            </a:lvl1pPr>
          </a:lstStyle>
          <a:p>
            <a:r>
              <a:rPr lang="en-US"/>
              <a:t> </a:t>
            </a:r>
          </a:p>
        </p:txBody>
      </p:sp>
      <p:sp>
        <p:nvSpPr>
          <p:cNvPr id="5" name="Footer Placeholder 4">
            <a:extLst>
              <a:ext uri="{FF2B5EF4-FFF2-40B4-BE49-F238E27FC236}">
                <a16:creationId xmlns:a16="http://schemas.microsoft.com/office/drawing/2014/main" id="{A7E38D70-266E-0D00-4BB2-CEF20A35B76C}"/>
              </a:ext>
            </a:extLst>
          </p:cNvPr>
          <p:cNvSpPr>
            <a:spLocks noGrp="1"/>
          </p:cNvSpPr>
          <p:nvPr>
            <p:ph type="ftr" sz="quarter" idx="11"/>
          </p:nvPr>
        </p:nvSpPr>
        <p:spPr>
          <a:xfrm>
            <a:off x="457200" y="6445997"/>
            <a:ext cx="3949302" cy="365125"/>
          </a:xfrm>
        </p:spPr>
        <p:txBody>
          <a:bodyPr/>
          <a:lstStyle/>
          <a:p>
            <a:r>
              <a:rPr lang="en-US"/>
              <a:t>Sample Footer Text</a:t>
            </a:r>
          </a:p>
        </p:txBody>
      </p:sp>
      <p:sp>
        <p:nvSpPr>
          <p:cNvPr id="4" name="Date Placeholder 3">
            <a:extLst>
              <a:ext uri="{FF2B5EF4-FFF2-40B4-BE49-F238E27FC236}">
                <a16:creationId xmlns:a16="http://schemas.microsoft.com/office/drawing/2014/main" id="{ADC28223-FDFF-908F-158A-3401127BA5C7}"/>
              </a:ext>
            </a:extLst>
          </p:cNvPr>
          <p:cNvSpPr>
            <a:spLocks noGrp="1"/>
          </p:cNvSpPr>
          <p:nvPr>
            <p:ph type="dt" sz="half" idx="10"/>
          </p:nvPr>
        </p:nvSpPr>
        <p:spPr/>
        <p:txBody>
          <a:bodyPr/>
          <a:lstStyle/>
          <a:p>
            <a:fld id="{ADA1DED5-D880-408E-9B87-244378097D23}" type="datetime1">
              <a:rPr lang="en-US" smtClean="0"/>
              <a:t>5/20/2026</a:t>
            </a:fld>
            <a:endParaRPr lang="en-US"/>
          </a:p>
        </p:txBody>
      </p:sp>
      <p:sp>
        <p:nvSpPr>
          <p:cNvPr id="6" name="Slide Number Placeholder 5">
            <a:extLst>
              <a:ext uri="{FF2B5EF4-FFF2-40B4-BE49-F238E27FC236}">
                <a16:creationId xmlns:a16="http://schemas.microsoft.com/office/drawing/2014/main" id="{9A1F0CF0-00B7-2F2A-2E49-88AB87A201E2}"/>
              </a:ext>
            </a:extLst>
          </p:cNvPr>
          <p:cNvSpPr>
            <a:spLocks noGrp="1"/>
          </p:cNvSpPr>
          <p:nvPr>
            <p:ph type="sldNum" sz="quarter" idx="12"/>
          </p:nvPr>
        </p:nvSpPr>
        <p:spPr/>
        <p:txBody>
          <a:bodyPr/>
          <a:lstStyle/>
          <a:p>
            <a:fld id="{DDF60B60-82CA-4BB9-BA6E-A62FADF2374B}" type="slidenum">
              <a:rPr lang="en-US" smtClean="0"/>
              <a:t>‹#›</a:t>
            </a:fld>
            <a:endParaRPr lang="en-US"/>
          </a:p>
        </p:txBody>
      </p:sp>
      <p:cxnSp>
        <p:nvCxnSpPr>
          <p:cNvPr id="14" name="Straight Connector 13">
            <a:extLst>
              <a:ext uri="{FF2B5EF4-FFF2-40B4-BE49-F238E27FC236}">
                <a16:creationId xmlns:a16="http://schemas.microsoft.com/office/drawing/2014/main" id="{6EB92977-9D16-C370-F779-0B9C67993046}"/>
              </a:ext>
            </a:extLst>
          </p:cNvPr>
          <p:cNvCxnSpPr>
            <a:cxnSpLocks/>
          </p:cNvCxnSpPr>
          <p:nvPr/>
        </p:nvCxnSpPr>
        <p:spPr>
          <a:xfrm flipH="1">
            <a:off x="0" y="6398068"/>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254AC9C-312D-B8D1-5D04-C0CE07B464DB}"/>
              </a:ext>
            </a:extLst>
          </p:cNvPr>
          <p:cNvCxnSpPr>
            <a:cxnSpLocks/>
          </p:cNvCxnSpPr>
          <p:nvPr/>
        </p:nvCxnSpPr>
        <p:spPr>
          <a:xfrm>
            <a:off x="7750205" y="0"/>
            <a:ext cx="0" cy="685800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F4F50A3-1136-13EC-E499-F6DDCBFE375F}"/>
              </a:ext>
            </a:extLst>
          </p:cNvPr>
          <p:cNvCxnSpPr>
            <a:cxnSpLocks/>
          </p:cNvCxnSpPr>
          <p:nvPr/>
        </p:nvCxnSpPr>
        <p:spPr>
          <a:xfrm flipH="1">
            <a:off x="0" y="1810512"/>
            <a:ext cx="7750205"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21035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ntent with Pictur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8AB8C-6B7B-EBD3-4D71-F5150448D3B6}"/>
              </a:ext>
            </a:extLst>
          </p:cNvPr>
          <p:cNvSpPr>
            <a:spLocks noGrp="1"/>
          </p:cNvSpPr>
          <p:nvPr>
            <p:ph type="title"/>
          </p:nvPr>
        </p:nvSpPr>
        <p:spPr>
          <a:xfrm>
            <a:off x="4472644" y="669386"/>
            <a:ext cx="7231413" cy="1005840"/>
          </a:xfrm>
        </p:spPr>
        <p:txBody>
          <a:bodyPr/>
          <a:lstStyle/>
          <a:p>
            <a:r>
              <a:rPr lang="en-US"/>
              <a:t>Click to edit Master title style</a:t>
            </a:r>
          </a:p>
        </p:txBody>
      </p:sp>
      <p:sp>
        <p:nvSpPr>
          <p:cNvPr id="19" name="Picture Placeholder 18">
            <a:extLst>
              <a:ext uri="{FF2B5EF4-FFF2-40B4-BE49-F238E27FC236}">
                <a16:creationId xmlns:a16="http://schemas.microsoft.com/office/drawing/2014/main" id="{FBB1EB8E-9C26-DC32-8498-7F5998392555}"/>
              </a:ext>
            </a:extLst>
          </p:cNvPr>
          <p:cNvSpPr>
            <a:spLocks noGrp="1"/>
          </p:cNvSpPr>
          <p:nvPr>
            <p:ph type="pic" sz="quarter" idx="13" hasCustomPrompt="1"/>
          </p:nvPr>
        </p:nvSpPr>
        <p:spPr>
          <a:xfrm>
            <a:off x="-8994" y="-5468"/>
            <a:ext cx="4011836" cy="6398066"/>
          </a:xfrm>
          <a:blipFill dpi="0" rotWithShape="1">
            <a:blip r:embed="rId2">
              <a:alphaModFix amt="80000"/>
            </a:blip>
            <a:srcRect/>
            <a:stretch>
              <a:fillRect/>
            </a:stretch>
          </a:blipFill>
        </p:spPr>
        <p:txBody>
          <a:bodyPr/>
          <a:lstStyle>
            <a:lvl1pPr marL="0" indent="0">
              <a:buNone/>
              <a:defRPr/>
            </a:lvl1pPr>
          </a:lstStyle>
          <a:p>
            <a:r>
              <a:rPr lang="en-US"/>
              <a:t> </a:t>
            </a:r>
          </a:p>
        </p:txBody>
      </p:sp>
      <p:sp>
        <p:nvSpPr>
          <p:cNvPr id="3" name="Content Placeholder 2">
            <a:extLst>
              <a:ext uri="{FF2B5EF4-FFF2-40B4-BE49-F238E27FC236}">
                <a16:creationId xmlns:a16="http://schemas.microsoft.com/office/drawing/2014/main" id="{00327223-CF88-A3FD-E8DF-370D7C19B1B6}"/>
              </a:ext>
            </a:extLst>
          </p:cNvPr>
          <p:cNvSpPr>
            <a:spLocks noGrp="1"/>
          </p:cNvSpPr>
          <p:nvPr>
            <p:ph idx="1"/>
          </p:nvPr>
        </p:nvSpPr>
        <p:spPr>
          <a:xfrm>
            <a:off x="4472644" y="1812385"/>
            <a:ext cx="7231407" cy="44238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A7E38D70-266E-0D00-4BB2-CEF20A35B76C}"/>
              </a:ext>
            </a:extLst>
          </p:cNvPr>
          <p:cNvSpPr>
            <a:spLocks noGrp="1"/>
          </p:cNvSpPr>
          <p:nvPr>
            <p:ph type="ftr" sz="quarter" idx="11"/>
          </p:nvPr>
        </p:nvSpPr>
        <p:spPr>
          <a:xfrm>
            <a:off x="457200" y="6445997"/>
            <a:ext cx="3408011" cy="365125"/>
          </a:xfrm>
        </p:spPr>
        <p:txBody>
          <a:bodyPr/>
          <a:lstStyle/>
          <a:p>
            <a:r>
              <a:rPr lang="en-US"/>
              <a:t>Sample Footer Text</a:t>
            </a:r>
          </a:p>
        </p:txBody>
      </p:sp>
      <p:sp>
        <p:nvSpPr>
          <p:cNvPr id="4" name="Date Placeholder 3">
            <a:extLst>
              <a:ext uri="{FF2B5EF4-FFF2-40B4-BE49-F238E27FC236}">
                <a16:creationId xmlns:a16="http://schemas.microsoft.com/office/drawing/2014/main" id="{ADC28223-FDFF-908F-158A-3401127BA5C7}"/>
              </a:ext>
            </a:extLst>
          </p:cNvPr>
          <p:cNvSpPr>
            <a:spLocks noGrp="1"/>
          </p:cNvSpPr>
          <p:nvPr>
            <p:ph type="dt" sz="half" idx="10"/>
          </p:nvPr>
        </p:nvSpPr>
        <p:spPr/>
        <p:txBody>
          <a:bodyPr/>
          <a:lstStyle/>
          <a:p>
            <a:fld id="{80B7660C-CAF5-4FC9-86B5-B26A7E4A8EC1}" type="datetime1">
              <a:rPr lang="en-US" smtClean="0"/>
              <a:t>5/20/2026</a:t>
            </a:fld>
            <a:endParaRPr lang="en-US"/>
          </a:p>
        </p:txBody>
      </p:sp>
      <p:sp>
        <p:nvSpPr>
          <p:cNvPr id="6" name="Slide Number Placeholder 5">
            <a:extLst>
              <a:ext uri="{FF2B5EF4-FFF2-40B4-BE49-F238E27FC236}">
                <a16:creationId xmlns:a16="http://schemas.microsoft.com/office/drawing/2014/main" id="{9A1F0CF0-00B7-2F2A-2E49-88AB87A201E2}"/>
              </a:ext>
            </a:extLst>
          </p:cNvPr>
          <p:cNvSpPr>
            <a:spLocks noGrp="1"/>
          </p:cNvSpPr>
          <p:nvPr>
            <p:ph type="sldNum" sz="quarter" idx="12"/>
          </p:nvPr>
        </p:nvSpPr>
        <p:spPr/>
        <p:txBody>
          <a:bodyPr/>
          <a:lstStyle/>
          <a:p>
            <a:fld id="{DDF60B60-82CA-4BB9-BA6E-A62FADF2374B}" type="slidenum">
              <a:rPr lang="en-US" smtClean="0"/>
              <a:t>‹#›</a:t>
            </a:fld>
            <a:endParaRPr lang="en-US"/>
          </a:p>
        </p:txBody>
      </p:sp>
      <p:cxnSp>
        <p:nvCxnSpPr>
          <p:cNvPr id="14" name="Straight Connector 13">
            <a:extLst>
              <a:ext uri="{FF2B5EF4-FFF2-40B4-BE49-F238E27FC236}">
                <a16:creationId xmlns:a16="http://schemas.microsoft.com/office/drawing/2014/main" id="{6EB92977-9D16-C370-F779-0B9C67993046}"/>
              </a:ext>
            </a:extLst>
          </p:cNvPr>
          <p:cNvCxnSpPr>
            <a:cxnSpLocks/>
          </p:cNvCxnSpPr>
          <p:nvPr/>
        </p:nvCxnSpPr>
        <p:spPr>
          <a:xfrm flipH="1">
            <a:off x="0" y="6398068"/>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254AC9C-312D-B8D1-5D04-C0CE07B464DB}"/>
              </a:ext>
            </a:extLst>
          </p:cNvPr>
          <p:cNvCxnSpPr>
            <a:cxnSpLocks/>
          </p:cNvCxnSpPr>
          <p:nvPr/>
        </p:nvCxnSpPr>
        <p:spPr>
          <a:xfrm>
            <a:off x="4009212" y="0"/>
            <a:ext cx="0" cy="685800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21854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ntent with Pictur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8AB8C-6B7B-EBD3-4D71-F5150448D3B6}"/>
              </a:ext>
            </a:extLst>
          </p:cNvPr>
          <p:cNvSpPr>
            <a:spLocks noGrp="1"/>
          </p:cNvSpPr>
          <p:nvPr>
            <p:ph type="title"/>
          </p:nvPr>
        </p:nvSpPr>
        <p:spPr>
          <a:xfrm>
            <a:off x="457200" y="680728"/>
            <a:ext cx="7281067" cy="100584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0327223-CF88-A3FD-E8DF-370D7C19B1B6}"/>
              </a:ext>
            </a:extLst>
          </p:cNvPr>
          <p:cNvSpPr>
            <a:spLocks noGrp="1"/>
          </p:cNvSpPr>
          <p:nvPr>
            <p:ph idx="1"/>
          </p:nvPr>
        </p:nvSpPr>
        <p:spPr>
          <a:xfrm>
            <a:off x="457200" y="1823728"/>
            <a:ext cx="7281061" cy="44238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Picture Placeholder 18">
            <a:extLst>
              <a:ext uri="{FF2B5EF4-FFF2-40B4-BE49-F238E27FC236}">
                <a16:creationId xmlns:a16="http://schemas.microsoft.com/office/drawing/2014/main" id="{FBB1EB8E-9C26-DC32-8498-7F5998392555}"/>
              </a:ext>
            </a:extLst>
          </p:cNvPr>
          <p:cNvSpPr>
            <a:spLocks noGrp="1"/>
          </p:cNvSpPr>
          <p:nvPr>
            <p:ph type="pic" sz="quarter" idx="13" hasCustomPrompt="1"/>
          </p:nvPr>
        </p:nvSpPr>
        <p:spPr>
          <a:xfrm>
            <a:off x="8195489" y="-6369"/>
            <a:ext cx="3996512" cy="6398066"/>
          </a:xfrm>
          <a:blipFill dpi="0" rotWithShape="1">
            <a:blip r:embed="rId2">
              <a:alphaModFix amt="80000"/>
            </a:blip>
            <a:srcRect/>
            <a:stretch>
              <a:fillRect/>
            </a:stretch>
          </a:blipFill>
        </p:spPr>
        <p:txBody>
          <a:bodyPr/>
          <a:lstStyle>
            <a:lvl1pPr marL="0" indent="0">
              <a:buNone/>
              <a:defRPr/>
            </a:lvl1pPr>
          </a:lstStyle>
          <a:p>
            <a:r>
              <a:rPr lang="en-US"/>
              <a:t> </a:t>
            </a:r>
          </a:p>
        </p:txBody>
      </p:sp>
      <p:sp>
        <p:nvSpPr>
          <p:cNvPr id="5" name="Footer Placeholder 4">
            <a:extLst>
              <a:ext uri="{FF2B5EF4-FFF2-40B4-BE49-F238E27FC236}">
                <a16:creationId xmlns:a16="http://schemas.microsoft.com/office/drawing/2014/main" id="{A7E38D70-266E-0D00-4BB2-CEF20A35B76C}"/>
              </a:ext>
            </a:extLst>
          </p:cNvPr>
          <p:cNvSpPr>
            <a:spLocks noGrp="1"/>
          </p:cNvSpPr>
          <p:nvPr>
            <p:ph type="ftr" sz="quarter" idx="11"/>
          </p:nvPr>
        </p:nvSpPr>
        <p:spPr>
          <a:xfrm>
            <a:off x="457200" y="6445997"/>
            <a:ext cx="3949302" cy="365125"/>
          </a:xfrm>
        </p:spPr>
        <p:txBody>
          <a:bodyPr/>
          <a:lstStyle/>
          <a:p>
            <a:r>
              <a:rPr lang="en-US"/>
              <a:t>Sample Footer Text</a:t>
            </a:r>
          </a:p>
        </p:txBody>
      </p:sp>
      <p:sp>
        <p:nvSpPr>
          <p:cNvPr id="4" name="Date Placeholder 3">
            <a:extLst>
              <a:ext uri="{FF2B5EF4-FFF2-40B4-BE49-F238E27FC236}">
                <a16:creationId xmlns:a16="http://schemas.microsoft.com/office/drawing/2014/main" id="{ADC28223-FDFF-908F-158A-3401127BA5C7}"/>
              </a:ext>
            </a:extLst>
          </p:cNvPr>
          <p:cNvSpPr>
            <a:spLocks noGrp="1"/>
          </p:cNvSpPr>
          <p:nvPr>
            <p:ph type="dt" sz="half" idx="10"/>
          </p:nvPr>
        </p:nvSpPr>
        <p:spPr/>
        <p:txBody>
          <a:bodyPr/>
          <a:lstStyle/>
          <a:p>
            <a:fld id="{70CD6142-072F-48E5-B67D-3EF3F812C6FE}" type="datetime1">
              <a:rPr lang="en-US" smtClean="0"/>
              <a:t>5/20/2026</a:t>
            </a:fld>
            <a:endParaRPr lang="en-US"/>
          </a:p>
        </p:txBody>
      </p:sp>
      <p:sp>
        <p:nvSpPr>
          <p:cNvPr id="6" name="Slide Number Placeholder 5">
            <a:extLst>
              <a:ext uri="{FF2B5EF4-FFF2-40B4-BE49-F238E27FC236}">
                <a16:creationId xmlns:a16="http://schemas.microsoft.com/office/drawing/2014/main" id="{9A1F0CF0-00B7-2F2A-2E49-88AB87A201E2}"/>
              </a:ext>
            </a:extLst>
          </p:cNvPr>
          <p:cNvSpPr>
            <a:spLocks noGrp="1"/>
          </p:cNvSpPr>
          <p:nvPr>
            <p:ph type="sldNum" sz="quarter" idx="12"/>
          </p:nvPr>
        </p:nvSpPr>
        <p:spPr/>
        <p:txBody>
          <a:bodyPr/>
          <a:lstStyle/>
          <a:p>
            <a:fld id="{DDF60B60-82CA-4BB9-BA6E-A62FADF2374B}" type="slidenum">
              <a:rPr lang="en-US" smtClean="0"/>
              <a:t>‹#›</a:t>
            </a:fld>
            <a:endParaRPr lang="en-US"/>
          </a:p>
        </p:txBody>
      </p:sp>
      <p:cxnSp>
        <p:nvCxnSpPr>
          <p:cNvPr id="14" name="Straight Connector 13">
            <a:extLst>
              <a:ext uri="{FF2B5EF4-FFF2-40B4-BE49-F238E27FC236}">
                <a16:creationId xmlns:a16="http://schemas.microsoft.com/office/drawing/2014/main" id="{6EB92977-9D16-C370-F779-0B9C67993046}"/>
              </a:ext>
            </a:extLst>
          </p:cNvPr>
          <p:cNvCxnSpPr>
            <a:cxnSpLocks/>
          </p:cNvCxnSpPr>
          <p:nvPr/>
        </p:nvCxnSpPr>
        <p:spPr>
          <a:xfrm flipH="1">
            <a:off x="0" y="6398068"/>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254AC9C-312D-B8D1-5D04-C0CE07B464DB}"/>
              </a:ext>
            </a:extLst>
          </p:cNvPr>
          <p:cNvCxnSpPr>
            <a:cxnSpLocks/>
          </p:cNvCxnSpPr>
          <p:nvPr/>
        </p:nvCxnSpPr>
        <p:spPr>
          <a:xfrm>
            <a:off x="8188287" y="0"/>
            <a:ext cx="0" cy="685800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94011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with Picture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8AB8C-6B7B-EBD3-4D71-F5150448D3B6}"/>
              </a:ext>
            </a:extLst>
          </p:cNvPr>
          <p:cNvSpPr>
            <a:spLocks noGrp="1"/>
          </p:cNvSpPr>
          <p:nvPr>
            <p:ph type="title"/>
          </p:nvPr>
        </p:nvSpPr>
        <p:spPr>
          <a:xfrm>
            <a:off x="5365423" y="678485"/>
            <a:ext cx="6369370" cy="1005840"/>
          </a:xfrm>
        </p:spPr>
        <p:txBody>
          <a:bodyPr/>
          <a:lstStyle/>
          <a:p>
            <a:r>
              <a:rPr lang="en-US"/>
              <a:t>Click to edit Master title style</a:t>
            </a:r>
          </a:p>
        </p:txBody>
      </p:sp>
      <p:sp>
        <p:nvSpPr>
          <p:cNvPr id="19" name="Picture Placeholder 18">
            <a:extLst>
              <a:ext uri="{FF2B5EF4-FFF2-40B4-BE49-F238E27FC236}">
                <a16:creationId xmlns:a16="http://schemas.microsoft.com/office/drawing/2014/main" id="{FBB1EB8E-9C26-DC32-8498-7F5998392555}"/>
              </a:ext>
            </a:extLst>
          </p:cNvPr>
          <p:cNvSpPr>
            <a:spLocks noGrp="1"/>
          </p:cNvSpPr>
          <p:nvPr>
            <p:ph type="pic" sz="quarter" idx="13" hasCustomPrompt="1"/>
          </p:nvPr>
        </p:nvSpPr>
        <p:spPr>
          <a:xfrm>
            <a:off x="0" y="-8466"/>
            <a:ext cx="4886539" cy="6398066"/>
          </a:xfrm>
          <a:blipFill dpi="0" rotWithShape="1">
            <a:blip r:embed="rId2">
              <a:alphaModFix amt="80000"/>
            </a:blip>
            <a:srcRect/>
            <a:stretch>
              <a:fillRect/>
            </a:stretch>
          </a:blipFill>
        </p:spPr>
        <p:txBody>
          <a:bodyPr/>
          <a:lstStyle>
            <a:lvl1pPr marL="0" indent="0">
              <a:buNone/>
              <a:defRPr/>
            </a:lvl1pPr>
          </a:lstStyle>
          <a:p>
            <a:r>
              <a:rPr lang="en-US"/>
              <a:t> </a:t>
            </a:r>
          </a:p>
        </p:txBody>
      </p:sp>
      <p:sp>
        <p:nvSpPr>
          <p:cNvPr id="3" name="Content Placeholder 2">
            <a:extLst>
              <a:ext uri="{FF2B5EF4-FFF2-40B4-BE49-F238E27FC236}">
                <a16:creationId xmlns:a16="http://schemas.microsoft.com/office/drawing/2014/main" id="{00327223-CF88-A3FD-E8DF-370D7C19B1B6}"/>
              </a:ext>
            </a:extLst>
          </p:cNvPr>
          <p:cNvSpPr>
            <a:spLocks noGrp="1"/>
          </p:cNvSpPr>
          <p:nvPr>
            <p:ph idx="1"/>
          </p:nvPr>
        </p:nvSpPr>
        <p:spPr>
          <a:xfrm>
            <a:off x="5373890" y="1821484"/>
            <a:ext cx="6360897" cy="42921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A7E38D70-266E-0D00-4BB2-CEF20A35B76C}"/>
              </a:ext>
            </a:extLst>
          </p:cNvPr>
          <p:cNvSpPr>
            <a:spLocks noGrp="1"/>
          </p:cNvSpPr>
          <p:nvPr>
            <p:ph type="ftr" sz="quarter" idx="11"/>
          </p:nvPr>
        </p:nvSpPr>
        <p:spPr>
          <a:xfrm>
            <a:off x="457200" y="6445997"/>
            <a:ext cx="3949302" cy="365125"/>
          </a:xfrm>
        </p:spPr>
        <p:txBody>
          <a:bodyPr/>
          <a:lstStyle/>
          <a:p>
            <a:r>
              <a:rPr lang="en-US"/>
              <a:t>Sample Footer Text</a:t>
            </a:r>
          </a:p>
        </p:txBody>
      </p:sp>
      <p:sp>
        <p:nvSpPr>
          <p:cNvPr id="4" name="Date Placeholder 3">
            <a:extLst>
              <a:ext uri="{FF2B5EF4-FFF2-40B4-BE49-F238E27FC236}">
                <a16:creationId xmlns:a16="http://schemas.microsoft.com/office/drawing/2014/main" id="{ADC28223-FDFF-908F-158A-3401127BA5C7}"/>
              </a:ext>
            </a:extLst>
          </p:cNvPr>
          <p:cNvSpPr>
            <a:spLocks noGrp="1"/>
          </p:cNvSpPr>
          <p:nvPr>
            <p:ph type="dt" sz="half" idx="10"/>
          </p:nvPr>
        </p:nvSpPr>
        <p:spPr/>
        <p:txBody>
          <a:bodyPr/>
          <a:lstStyle/>
          <a:p>
            <a:fld id="{D297296F-18E7-4078-BB93-29D93663E6A0}" type="datetime1">
              <a:rPr lang="en-US" smtClean="0"/>
              <a:t>5/20/2026</a:t>
            </a:fld>
            <a:endParaRPr lang="en-US"/>
          </a:p>
        </p:txBody>
      </p:sp>
      <p:sp>
        <p:nvSpPr>
          <p:cNvPr id="6" name="Slide Number Placeholder 5">
            <a:extLst>
              <a:ext uri="{FF2B5EF4-FFF2-40B4-BE49-F238E27FC236}">
                <a16:creationId xmlns:a16="http://schemas.microsoft.com/office/drawing/2014/main" id="{9A1F0CF0-00B7-2F2A-2E49-88AB87A201E2}"/>
              </a:ext>
            </a:extLst>
          </p:cNvPr>
          <p:cNvSpPr>
            <a:spLocks noGrp="1"/>
          </p:cNvSpPr>
          <p:nvPr>
            <p:ph type="sldNum" sz="quarter" idx="12"/>
          </p:nvPr>
        </p:nvSpPr>
        <p:spPr/>
        <p:txBody>
          <a:bodyPr/>
          <a:lstStyle/>
          <a:p>
            <a:fld id="{DDF60B60-82CA-4BB9-BA6E-A62FADF2374B}" type="slidenum">
              <a:rPr lang="en-US" smtClean="0"/>
              <a:t>‹#›</a:t>
            </a:fld>
            <a:endParaRPr lang="en-US"/>
          </a:p>
        </p:txBody>
      </p:sp>
      <p:cxnSp>
        <p:nvCxnSpPr>
          <p:cNvPr id="14" name="Straight Connector 13">
            <a:extLst>
              <a:ext uri="{FF2B5EF4-FFF2-40B4-BE49-F238E27FC236}">
                <a16:creationId xmlns:a16="http://schemas.microsoft.com/office/drawing/2014/main" id="{6EB92977-9D16-C370-F779-0B9C67993046}"/>
              </a:ext>
            </a:extLst>
          </p:cNvPr>
          <p:cNvCxnSpPr>
            <a:cxnSpLocks/>
          </p:cNvCxnSpPr>
          <p:nvPr/>
        </p:nvCxnSpPr>
        <p:spPr>
          <a:xfrm flipH="1">
            <a:off x="0" y="6398068"/>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254AC9C-312D-B8D1-5D04-C0CE07B464DB}"/>
              </a:ext>
            </a:extLst>
          </p:cNvPr>
          <p:cNvCxnSpPr>
            <a:cxnSpLocks/>
          </p:cNvCxnSpPr>
          <p:nvPr/>
        </p:nvCxnSpPr>
        <p:spPr>
          <a:xfrm>
            <a:off x="4890812" y="0"/>
            <a:ext cx="0" cy="685800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59779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ntent with Picture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8AB8C-6B7B-EBD3-4D71-F5150448D3B6}"/>
              </a:ext>
            </a:extLst>
          </p:cNvPr>
          <p:cNvSpPr>
            <a:spLocks noGrp="1"/>
          </p:cNvSpPr>
          <p:nvPr>
            <p:ph type="title"/>
          </p:nvPr>
        </p:nvSpPr>
        <p:spPr>
          <a:xfrm>
            <a:off x="457200" y="678485"/>
            <a:ext cx="6369370" cy="100584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0327223-CF88-A3FD-E8DF-370D7C19B1B6}"/>
              </a:ext>
            </a:extLst>
          </p:cNvPr>
          <p:cNvSpPr>
            <a:spLocks noGrp="1"/>
          </p:cNvSpPr>
          <p:nvPr>
            <p:ph idx="1"/>
          </p:nvPr>
        </p:nvSpPr>
        <p:spPr>
          <a:xfrm>
            <a:off x="457200" y="1821484"/>
            <a:ext cx="6360897" cy="42921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Picture Placeholder 18">
            <a:extLst>
              <a:ext uri="{FF2B5EF4-FFF2-40B4-BE49-F238E27FC236}">
                <a16:creationId xmlns:a16="http://schemas.microsoft.com/office/drawing/2014/main" id="{FBB1EB8E-9C26-DC32-8498-7F5998392555}"/>
              </a:ext>
            </a:extLst>
          </p:cNvPr>
          <p:cNvSpPr>
            <a:spLocks noGrp="1"/>
          </p:cNvSpPr>
          <p:nvPr>
            <p:ph type="pic" sz="quarter" idx="13" hasCustomPrompt="1"/>
          </p:nvPr>
        </p:nvSpPr>
        <p:spPr>
          <a:xfrm>
            <a:off x="7277100" y="-8466"/>
            <a:ext cx="4914895" cy="6398066"/>
          </a:xfrm>
          <a:blipFill dpi="0" rotWithShape="1">
            <a:blip r:embed="rId2">
              <a:alphaModFix amt="80000"/>
            </a:blip>
            <a:srcRect/>
            <a:stretch>
              <a:fillRect/>
            </a:stretch>
          </a:blipFill>
        </p:spPr>
        <p:txBody>
          <a:bodyPr/>
          <a:lstStyle>
            <a:lvl1pPr marL="0" indent="0">
              <a:buNone/>
              <a:defRPr/>
            </a:lvl1pPr>
          </a:lstStyle>
          <a:p>
            <a:r>
              <a:rPr lang="en-US"/>
              <a:t> </a:t>
            </a:r>
          </a:p>
        </p:txBody>
      </p:sp>
      <p:sp>
        <p:nvSpPr>
          <p:cNvPr id="5" name="Footer Placeholder 4">
            <a:extLst>
              <a:ext uri="{FF2B5EF4-FFF2-40B4-BE49-F238E27FC236}">
                <a16:creationId xmlns:a16="http://schemas.microsoft.com/office/drawing/2014/main" id="{A7E38D70-266E-0D00-4BB2-CEF20A35B76C}"/>
              </a:ext>
            </a:extLst>
          </p:cNvPr>
          <p:cNvSpPr>
            <a:spLocks noGrp="1"/>
          </p:cNvSpPr>
          <p:nvPr>
            <p:ph type="ftr" sz="quarter" idx="11"/>
          </p:nvPr>
        </p:nvSpPr>
        <p:spPr>
          <a:xfrm>
            <a:off x="457200" y="6445997"/>
            <a:ext cx="3949302" cy="365125"/>
          </a:xfrm>
        </p:spPr>
        <p:txBody>
          <a:bodyPr/>
          <a:lstStyle/>
          <a:p>
            <a:r>
              <a:rPr lang="en-US"/>
              <a:t>Sample Footer Text</a:t>
            </a:r>
          </a:p>
        </p:txBody>
      </p:sp>
      <p:sp>
        <p:nvSpPr>
          <p:cNvPr id="4" name="Date Placeholder 3">
            <a:extLst>
              <a:ext uri="{FF2B5EF4-FFF2-40B4-BE49-F238E27FC236}">
                <a16:creationId xmlns:a16="http://schemas.microsoft.com/office/drawing/2014/main" id="{ADC28223-FDFF-908F-158A-3401127BA5C7}"/>
              </a:ext>
            </a:extLst>
          </p:cNvPr>
          <p:cNvSpPr>
            <a:spLocks noGrp="1"/>
          </p:cNvSpPr>
          <p:nvPr>
            <p:ph type="dt" sz="half" idx="10"/>
          </p:nvPr>
        </p:nvSpPr>
        <p:spPr/>
        <p:txBody>
          <a:bodyPr/>
          <a:lstStyle/>
          <a:p>
            <a:fld id="{39E9172E-8915-4EB5-A370-10EC0AFCA12E}" type="datetime1">
              <a:rPr lang="en-US" smtClean="0"/>
              <a:t>5/20/2026</a:t>
            </a:fld>
            <a:endParaRPr lang="en-US"/>
          </a:p>
        </p:txBody>
      </p:sp>
      <p:sp>
        <p:nvSpPr>
          <p:cNvPr id="6" name="Slide Number Placeholder 5">
            <a:extLst>
              <a:ext uri="{FF2B5EF4-FFF2-40B4-BE49-F238E27FC236}">
                <a16:creationId xmlns:a16="http://schemas.microsoft.com/office/drawing/2014/main" id="{9A1F0CF0-00B7-2F2A-2E49-88AB87A201E2}"/>
              </a:ext>
            </a:extLst>
          </p:cNvPr>
          <p:cNvSpPr>
            <a:spLocks noGrp="1"/>
          </p:cNvSpPr>
          <p:nvPr>
            <p:ph type="sldNum" sz="quarter" idx="12"/>
          </p:nvPr>
        </p:nvSpPr>
        <p:spPr/>
        <p:txBody>
          <a:bodyPr/>
          <a:lstStyle/>
          <a:p>
            <a:fld id="{DDF60B60-82CA-4BB9-BA6E-A62FADF2374B}" type="slidenum">
              <a:rPr lang="en-US" smtClean="0"/>
              <a:t>‹#›</a:t>
            </a:fld>
            <a:endParaRPr lang="en-US"/>
          </a:p>
        </p:txBody>
      </p:sp>
      <p:cxnSp>
        <p:nvCxnSpPr>
          <p:cNvPr id="14" name="Straight Connector 13">
            <a:extLst>
              <a:ext uri="{FF2B5EF4-FFF2-40B4-BE49-F238E27FC236}">
                <a16:creationId xmlns:a16="http://schemas.microsoft.com/office/drawing/2014/main" id="{6EB92977-9D16-C370-F779-0B9C67993046}"/>
              </a:ext>
            </a:extLst>
          </p:cNvPr>
          <p:cNvCxnSpPr>
            <a:cxnSpLocks/>
          </p:cNvCxnSpPr>
          <p:nvPr/>
        </p:nvCxnSpPr>
        <p:spPr>
          <a:xfrm flipH="1">
            <a:off x="0" y="6398068"/>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254AC9C-312D-B8D1-5D04-C0CE07B464DB}"/>
              </a:ext>
            </a:extLst>
          </p:cNvPr>
          <p:cNvCxnSpPr>
            <a:cxnSpLocks/>
          </p:cNvCxnSpPr>
          <p:nvPr/>
        </p:nvCxnSpPr>
        <p:spPr>
          <a:xfrm>
            <a:off x="7270008" y="0"/>
            <a:ext cx="0" cy="685800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76701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ntent with Picture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8AB8C-6B7B-EBD3-4D71-F5150448D3B6}"/>
              </a:ext>
            </a:extLst>
          </p:cNvPr>
          <p:cNvSpPr>
            <a:spLocks noGrp="1"/>
          </p:cNvSpPr>
          <p:nvPr>
            <p:ph type="title"/>
          </p:nvPr>
        </p:nvSpPr>
        <p:spPr>
          <a:xfrm>
            <a:off x="8191500" y="458144"/>
            <a:ext cx="3433926" cy="1681551"/>
          </a:xfrm>
        </p:spPr>
        <p:txBody>
          <a:bodyPr/>
          <a:lstStyle/>
          <a:p>
            <a:r>
              <a:rPr lang="en-US"/>
              <a:t>Click to edit Master title style</a:t>
            </a:r>
          </a:p>
        </p:txBody>
      </p:sp>
      <p:sp>
        <p:nvSpPr>
          <p:cNvPr id="19" name="Picture Placeholder 18">
            <a:extLst>
              <a:ext uri="{FF2B5EF4-FFF2-40B4-BE49-F238E27FC236}">
                <a16:creationId xmlns:a16="http://schemas.microsoft.com/office/drawing/2014/main" id="{FBB1EB8E-9C26-DC32-8498-7F5998392555}"/>
              </a:ext>
            </a:extLst>
          </p:cNvPr>
          <p:cNvSpPr>
            <a:spLocks noGrp="1"/>
          </p:cNvSpPr>
          <p:nvPr>
            <p:ph type="pic" sz="quarter" idx="13" hasCustomPrompt="1"/>
          </p:nvPr>
        </p:nvSpPr>
        <p:spPr>
          <a:xfrm>
            <a:off x="0" y="0"/>
            <a:ext cx="7722292" cy="6396281"/>
          </a:xfrm>
          <a:blipFill dpi="0" rotWithShape="1">
            <a:blip r:embed="rId2">
              <a:alphaModFix amt="80000"/>
            </a:blip>
            <a:srcRect/>
            <a:stretch>
              <a:fillRect/>
            </a:stretch>
          </a:blipFill>
        </p:spPr>
        <p:txBody>
          <a:bodyPr/>
          <a:lstStyle>
            <a:lvl1pPr marL="0" indent="0">
              <a:buNone/>
              <a:defRPr/>
            </a:lvl1pPr>
          </a:lstStyle>
          <a:p>
            <a:r>
              <a:rPr lang="en-US"/>
              <a:t> </a:t>
            </a:r>
          </a:p>
        </p:txBody>
      </p:sp>
      <p:sp>
        <p:nvSpPr>
          <p:cNvPr id="3" name="Content Placeholder 2">
            <a:extLst>
              <a:ext uri="{FF2B5EF4-FFF2-40B4-BE49-F238E27FC236}">
                <a16:creationId xmlns:a16="http://schemas.microsoft.com/office/drawing/2014/main" id="{00327223-CF88-A3FD-E8DF-370D7C19B1B6}"/>
              </a:ext>
            </a:extLst>
          </p:cNvPr>
          <p:cNvSpPr>
            <a:spLocks noGrp="1"/>
          </p:cNvSpPr>
          <p:nvPr>
            <p:ph idx="1"/>
          </p:nvPr>
        </p:nvSpPr>
        <p:spPr>
          <a:xfrm>
            <a:off x="8191500" y="2276856"/>
            <a:ext cx="3433926" cy="37856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A7E38D70-266E-0D00-4BB2-CEF20A35B76C}"/>
              </a:ext>
            </a:extLst>
          </p:cNvPr>
          <p:cNvSpPr>
            <a:spLocks noGrp="1"/>
          </p:cNvSpPr>
          <p:nvPr>
            <p:ph type="ftr" sz="quarter" idx="11"/>
          </p:nvPr>
        </p:nvSpPr>
        <p:spPr>
          <a:xfrm>
            <a:off x="457200" y="6445997"/>
            <a:ext cx="3949302" cy="365125"/>
          </a:xfrm>
        </p:spPr>
        <p:txBody>
          <a:bodyPr/>
          <a:lstStyle/>
          <a:p>
            <a:r>
              <a:rPr lang="en-US"/>
              <a:t>Sample Footer Text</a:t>
            </a:r>
          </a:p>
        </p:txBody>
      </p:sp>
      <p:sp>
        <p:nvSpPr>
          <p:cNvPr id="4" name="Date Placeholder 3">
            <a:extLst>
              <a:ext uri="{FF2B5EF4-FFF2-40B4-BE49-F238E27FC236}">
                <a16:creationId xmlns:a16="http://schemas.microsoft.com/office/drawing/2014/main" id="{ADC28223-FDFF-908F-158A-3401127BA5C7}"/>
              </a:ext>
            </a:extLst>
          </p:cNvPr>
          <p:cNvSpPr>
            <a:spLocks noGrp="1"/>
          </p:cNvSpPr>
          <p:nvPr>
            <p:ph type="dt" sz="half" idx="10"/>
          </p:nvPr>
        </p:nvSpPr>
        <p:spPr/>
        <p:txBody>
          <a:bodyPr/>
          <a:lstStyle/>
          <a:p>
            <a:fld id="{EAB63082-E6A0-4066-A0B6-20A068686B3D}" type="datetime1">
              <a:rPr lang="en-US" smtClean="0"/>
              <a:t>5/20/2026</a:t>
            </a:fld>
            <a:endParaRPr lang="en-US"/>
          </a:p>
        </p:txBody>
      </p:sp>
      <p:sp>
        <p:nvSpPr>
          <p:cNvPr id="6" name="Slide Number Placeholder 5">
            <a:extLst>
              <a:ext uri="{FF2B5EF4-FFF2-40B4-BE49-F238E27FC236}">
                <a16:creationId xmlns:a16="http://schemas.microsoft.com/office/drawing/2014/main" id="{9A1F0CF0-00B7-2F2A-2E49-88AB87A201E2}"/>
              </a:ext>
            </a:extLst>
          </p:cNvPr>
          <p:cNvSpPr>
            <a:spLocks noGrp="1"/>
          </p:cNvSpPr>
          <p:nvPr>
            <p:ph type="sldNum" sz="quarter" idx="12"/>
          </p:nvPr>
        </p:nvSpPr>
        <p:spPr/>
        <p:txBody>
          <a:bodyPr/>
          <a:lstStyle/>
          <a:p>
            <a:fld id="{DDF60B60-82CA-4BB9-BA6E-A62FADF2374B}" type="slidenum">
              <a:rPr lang="en-US" smtClean="0"/>
              <a:t>‹#›</a:t>
            </a:fld>
            <a:endParaRPr lang="en-US"/>
          </a:p>
        </p:txBody>
      </p:sp>
      <p:cxnSp>
        <p:nvCxnSpPr>
          <p:cNvPr id="14" name="Straight Connector 13">
            <a:extLst>
              <a:ext uri="{FF2B5EF4-FFF2-40B4-BE49-F238E27FC236}">
                <a16:creationId xmlns:a16="http://schemas.microsoft.com/office/drawing/2014/main" id="{6EB92977-9D16-C370-F779-0B9C67993046}"/>
              </a:ext>
            </a:extLst>
          </p:cNvPr>
          <p:cNvCxnSpPr>
            <a:cxnSpLocks/>
          </p:cNvCxnSpPr>
          <p:nvPr/>
        </p:nvCxnSpPr>
        <p:spPr>
          <a:xfrm flipH="1">
            <a:off x="0" y="6399854"/>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A67EAFE-BA64-2156-9780-AA400F6F3026}"/>
              </a:ext>
            </a:extLst>
          </p:cNvPr>
          <p:cNvCxnSpPr>
            <a:cxnSpLocks/>
          </p:cNvCxnSpPr>
          <p:nvPr/>
        </p:nvCxnSpPr>
        <p:spPr>
          <a:xfrm>
            <a:off x="7727358" y="0"/>
            <a:ext cx="0" cy="685800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48604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ntent with Picture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8AB8C-6B7B-EBD3-4D71-F5150448D3B6}"/>
              </a:ext>
            </a:extLst>
          </p:cNvPr>
          <p:cNvSpPr>
            <a:spLocks noGrp="1"/>
          </p:cNvSpPr>
          <p:nvPr>
            <p:ph type="title"/>
          </p:nvPr>
        </p:nvSpPr>
        <p:spPr>
          <a:xfrm>
            <a:off x="457200" y="458145"/>
            <a:ext cx="4000497" cy="1679799"/>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0327223-CF88-A3FD-E8DF-370D7C19B1B6}"/>
              </a:ext>
            </a:extLst>
          </p:cNvPr>
          <p:cNvSpPr>
            <a:spLocks noGrp="1"/>
          </p:cNvSpPr>
          <p:nvPr>
            <p:ph idx="1"/>
          </p:nvPr>
        </p:nvSpPr>
        <p:spPr>
          <a:xfrm>
            <a:off x="457200" y="2272880"/>
            <a:ext cx="4000497" cy="37894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Picture Placeholder 18">
            <a:extLst>
              <a:ext uri="{FF2B5EF4-FFF2-40B4-BE49-F238E27FC236}">
                <a16:creationId xmlns:a16="http://schemas.microsoft.com/office/drawing/2014/main" id="{FBB1EB8E-9C26-DC32-8498-7F5998392555}"/>
              </a:ext>
            </a:extLst>
          </p:cNvPr>
          <p:cNvSpPr>
            <a:spLocks noGrp="1"/>
          </p:cNvSpPr>
          <p:nvPr>
            <p:ph type="pic" sz="quarter" idx="13" hasCustomPrompt="1"/>
          </p:nvPr>
        </p:nvSpPr>
        <p:spPr>
          <a:xfrm>
            <a:off x="4853323" y="0"/>
            <a:ext cx="7338676" cy="6396281"/>
          </a:xfrm>
          <a:blipFill dpi="0" rotWithShape="1">
            <a:blip r:embed="rId2">
              <a:alphaModFix amt="80000"/>
            </a:blip>
            <a:srcRect/>
            <a:stretch>
              <a:fillRect/>
            </a:stretch>
          </a:blipFill>
        </p:spPr>
        <p:txBody>
          <a:bodyPr/>
          <a:lstStyle>
            <a:lvl1pPr marL="0" indent="0">
              <a:buNone/>
              <a:defRPr/>
            </a:lvl1pPr>
          </a:lstStyle>
          <a:p>
            <a:r>
              <a:rPr lang="en-US"/>
              <a:t> </a:t>
            </a:r>
          </a:p>
        </p:txBody>
      </p:sp>
      <p:sp>
        <p:nvSpPr>
          <p:cNvPr id="5" name="Footer Placeholder 4">
            <a:extLst>
              <a:ext uri="{FF2B5EF4-FFF2-40B4-BE49-F238E27FC236}">
                <a16:creationId xmlns:a16="http://schemas.microsoft.com/office/drawing/2014/main" id="{A7E38D70-266E-0D00-4BB2-CEF20A35B76C}"/>
              </a:ext>
            </a:extLst>
          </p:cNvPr>
          <p:cNvSpPr>
            <a:spLocks noGrp="1"/>
          </p:cNvSpPr>
          <p:nvPr>
            <p:ph type="ftr" sz="quarter" idx="11"/>
          </p:nvPr>
        </p:nvSpPr>
        <p:spPr>
          <a:xfrm>
            <a:off x="457200" y="6445997"/>
            <a:ext cx="4000500" cy="365125"/>
          </a:xfrm>
        </p:spPr>
        <p:txBody>
          <a:bodyPr/>
          <a:lstStyle/>
          <a:p>
            <a:r>
              <a:rPr lang="en-US"/>
              <a:t>Sample Footer Text</a:t>
            </a:r>
          </a:p>
        </p:txBody>
      </p:sp>
      <p:sp>
        <p:nvSpPr>
          <p:cNvPr id="4" name="Date Placeholder 3">
            <a:extLst>
              <a:ext uri="{FF2B5EF4-FFF2-40B4-BE49-F238E27FC236}">
                <a16:creationId xmlns:a16="http://schemas.microsoft.com/office/drawing/2014/main" id="{ADC28223-FDFF-908F-158A-3401127BA5C7}"/>
              </a:ext>
            </a:extLst>
          </p:cNvPr>
          <p:cNvSpPr>
            <a:spLocks noGrp="1"/>
          </p:cNvSpPr>
          <p:nvPr>
            <p:ph type="dt" sz="half" idx="10"/>
          </p:nvPr>
        </p:nvSpPr>
        <p:spPr/>
        <p:txBody>
          <a:bodyPr/>
          <a:lstStyle/>
          <a:p>
            <a:fld id="{95658D0F-C182-4C92-ACB9-F964CC184FE5}" type="datetime1">
              <a:rPr lang="en-US" smtClean="0"/>
              <a:t>5/20/2026</a:t>
            </a:fld>
            <a:endParaRPr lang="en-US"/>
          </a:p>
        </p:txBody>
      </p:sp>
      <p:sp>
        <p:nvSpPr>
          <p:cNvPr id="6" name="Slide Number Placeholder 5">
            <a:extLst>
              <a:ext uri="{FF2B5EF4-FFF2-40B4-BE49-F238E27FC236}">
                <a16:creationId xmlns:a16="http://schemas.microsoft.com/office/drawing/2014/main" id="{9A1F0CF0-00B7-2F2A-2E49-88AB87A201E2}"/>
              </a:ext>
            </a:extLst>
          </p:cNvPr>
          <p:cNvSpPr>
            <a:spLocks noGrp="1"/>
          </p:cNvSpPr>
          <p:nvPr>
            <p:ph type="sldNum" sz="quarter" idx="12"/>
          </p:nvPr>
        </p:nvSpPr>
        <p:spPr/>
        <p:txBody>
          <a:bodyPr/>
          <a:lstStyle/>
          <a:p>
            <a:fld id="{DDF60B60-82CA-4BB9-BA6E-A62FADF2374B}" type="slidenum">
              <a:rPr lang="en-US" smtClean="0"/>
              <a:t>‹#›</a:t>
            </a:fld>
            <a:endParaRPr lang="en-US"/>
          </a:p>
        </p:txBody>
      </p:sp>
      <p:cxnSp>
        <p:nvCxnSpPr>
          <p:cNvPr id="14" name="Straight Connector 13">
            <a:extLst>
              <a:ext uri="{FF2B5EF4-FFF2-40B4-BE49-F238E27FC236}">
                <a16:creationId xmlns:a16="http://schemas.microsoft.com/office/drawing/2014/main" id="{6EB92977-9D16-C370-F779-0B9C67993046}"/>
              </a:ext>
            </a:extLst>
          </p:cNvPr>
          <p:cNvCxnSpPr>
            <a:cxnSpLocks/>
          </p:cNvCxnSpPr>
          <p:nvPr/>
        </p:nvCxnSpPr>
        <p:spPr>
          <a:xfrm flipH="1">
            <a:off x="0" y="6399854"/>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254AC9C-312D-B8D1-5D04-C0CE07B464DB}"/>
              </a:ext>
            </a:extLst>
          </p:cNvPr>
          <p:cNvCxnSpPr>
            <a:cxnSpLocks/>
          </p:cNvCxnSpPr>
          <p:nvPr/>
        </p:nvCxnSpPr>
        <p:spPr>
          <a:xfrm>
            <a:off x="4849331" y="0"/>
            <a:ext cx="0" cy="685800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86064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ntent with Picture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8AB8C-6B7B-EBD3-4D71-F5150448D3B6}"/>
              </a:ext>
            </a:extLst>
          </p:cNvPr>
          <p:cNvSpPr>
            <a:spLocks noGrp="1"/>
          </p:cNvSpPr>
          <p:nvPr>
            <p:ph type="title"/>
          </p:nvPr>
        </p:nvSpPr>
        <p:spPr>
          <a:xfrm>
            <a:off x="7739922" y="458144"/>
            <a:ext cx="3909536" cy="1485873"/>
          </a:xfrm>
        </p:spPr>
        <p:txBody>
          <a:bodyPr/>
          <a:lstStyle/>
          <a:p>
            <a:r>
              <a:rPr lang="en-US"/>
              <a:t>Click to edit Master title style</a:t>
            </a:r>
          </a:p>
        </p:txBody>
      </p:sp>
      <p:sp>
        <p:nvSpPr>
          <p:cNvPr id="19" name="Picture Placeholder 18">
            <a:extLst>
              <a:ext uri="{FF2B5EF4-FFF2-40B4-BE49-F238E27FC236}">
                <a16:creationId xmlns:a16="http://schemas.microsoft.com/office/drawing/2014/main" id="{FBB1EB8E-9C26-DC32-8498-7F5998392555}"/>
              </a:ext>
            </a:extLst>
          </p:cNvPr>
          <p:cNvSpPr>
            <a:spLocks noGrp="1"/>
          </p:cNvSpPr>
          <p:nvPr>
            <p:ph type="pic" sz="quarter" idx="13" hasCustomPrompt="1"/>
          </p:nvPr>
        </p:nvSpPr>
        <p:spPr>
          <a:xfrm>
            <a:off x="0" y="0"/>
            <a:ext cx="7268396" cy="6396281"/>
          </a:xfrm>
          <a:blipFill dpi="0" rotWithShape="1">
            <a:blip r:embed="rId2">
              <a:alphaModFix amt="80000"/>
            </a:blip>
            <a:srcRect/>
            <a:stretch>
              <a:fillRect/>
            </a:stretch>
          </a:blipFill>
        </p:spPr>
        <p:txBody>
          <a:bodyPr/>
          <a:lstStyle>
            <a:lvl1pPr marL="0" indent="0">
              <a:buNone/>
              <a:defRPr/>
            </a:lvl1pPr>
          </a:lstStyle>
          <a:p>
            <a:r>
              <a:rPr lang="en-US"/>
              <a:t> </a:t>
            </a:r>
          </a:p>
        </p:txBody>
      </p:sp>
      <p:sp>
        <p:nvSpPr>
          <p:cNvPr id="3" name="Content Placeholder 2">
            <a:extLst>
              <a:ext uri="{FF2B5EF4-FFF2-40B4-BE49-F238E27FC236}">
                <a16:creationId xmlns:a16="http://schemas.microsoft.com/office/drawing/2014/main" id="{00327223-CF88-A3FD-E8DF-370D7C19B1B6}"/>
              </a:ext>
            </a:extLst>
          </p:cNvPr>
          <p:cNvSpPr>
            <a:spLocks noGrp="1"/>
          </p:cNvSpPr>
          <p:nvPr>
            <p:ph idx="1"/>
          </p:nvPr>
        </p:nvSpPr>
        <p:spPr>
          <a:xfrm>
            <a:off x="7739922" y="2463789"/>
            <a:ext cx="3909534" cy="35610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A7E38D70-266E-0D00-4BB2-CEF20A35B76C}"/>
              </a:ext>
            </a:extLst>
          </p:cNvPr>
          <p:cNvSpPr>
            <a:spLocks noGrp="1"/>
          </p:cNvSpPr>
          <p:nvPr>
            <p:ph type="ftr" sz="quarter" idx="11"/>
          </p:nvPr>
        </p:nvSpPr>
        <p:spPr>
          <a:xfrm>
            <a:off x="457200" y="6445997"/>
            <a:ext cx="3949302" cy="365125"/>
          </a:xfrm>
        </p:spPr>
        <p:txBody>
          <a:bodyPr/>
          <a:lstStyle/>
          <a:p>
            <a:r>
              <a:rPr lang="en-US"/>
              <a:t>Sample Footer Text</a:t>
            </a:r>
          </a:p>
        </p:txBody>
      </p:sp>
      <p:sp>
        <p:nvSpPr>
          <p:cNvPr id="4" name="Date Placeholder 3">
            <a:extLst>
              <a:ext uri="{FF2B5EF4-FFF2-40B4-BE49-F238E27FC236}">
                <a16:creationId xmlns:a16="http://schemas.microsoft.com/office/drawing/2014/main" id="{ADC28223-FDFF-908F-158A-3401127BA5C7}"/>
              </a:ext>
            </a:extLst>
          </p:cNvPr>
          <p:cNvSpPr>
            <a:spLocks noGrp="1"/>
          </p:cNvSpPr>
          <p:nvPr>
            <p:ph type="dt" sz="half" idx="10"/>
          </p:nvPr>
        </p:nvSpPr>
        <p:spPr/>
        <p:txBody>
          <a:bodyPr/>
          <a:lstStyle/>
          <a:p>
            <a:fld id="{752D4831-0D6F-486E-80BE-7F39D2F5ED34}" type="datetime1">
              <a:rPr lang="en-US" smtClean="0"/>
              <a:t>5/20/2026</a:t>
            </a:fld>
            <a:endParaRPr lang="en-US"/>
          </a:p>
        </p:txBody>
      </p:sp>
      <p:sp>
        <p:nvSpPr>
          <p:cNvPr id="6" name="Slide Number Placeholder 5">
            <a:extLst>
              <a:ext uri="{FF2B5EF4-FFF2-40B4-BE49-F238E27FC236}">
                <a16:creationId xmlns:a16="http://schemas.microsoft.com/office/drawing/2014/main" id="{9A1F0CF0-00B7-2F2A-2E49-88AB87A201E2}"/>
              </a:ext>
            </a:extLst>
          </p:cNvPr>
          <p:cNvSpPr>
            <a:spLocks noGrp="1"/>
          </p:cNvSpPr>
          <p:nvPr>
            <p:ph type="sldNum" sz="quarter" idx="12"/>
          </p:nvPr>
        </p:nvSpPr>
        <p:spPr/>
        <p:txBody>
          <a:bodyPr/>
          <a:lstStyle/>
          <a:p>
            <a:fld id="{DDF60B60-82CA-4BB9-BA6E-A62FADF2374B}" type="slidenum">
              <a:rPr lang="en-US" smtClean="0"/>
              <a:t>‹#›</a:t>
            </a:fld>
            <a:endParaRPr lang="en-US"/>
          </a:p>
        </p:txBody>
      </p:sp>
      <p:cxnSp>
        <p:nvCxnSpPr>
          <p:cNvPr id="14" name="Straight Connector 13">
            <a:extLst>
              <a:ext uri="{FF2B5EF4-FFF2-40B4-BE49-F238E27FC236}">
                <a16:creationId xmlns:a16="http://schemas.microsoft.com/office/drawing/2014/main" id="{6EB92977-9D16-C370-F779-0B9C67993046}"/>
              </a:ext>
            </a:extLst>
          </p:cNvPr>
          <p:cNvCxnSpPr>
            <a:cxnSpLocks/>
          </p:cNvCxnSpPr>
          <p:nvPr/>
        </p:nvCxnSpPr>
        <p:spPr>
          <a:xfrm flipH="1">
            <a:off x="0" y="6399854"/>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A67EAFE-BA64-2156-9780-AA400F6F3026}"/>
              </a:ext>
            </a:extLst>
          </p:cNvPr>
          <p:cNvCxnSpPr>
            <a:cxnSpLocks/>
          </p:cNvCxnSpPr>
          <p:nvPr/>
        </p:nvCxnSpPr>
        <p:spPr>
          <a:xfrm>
            <a:off x="7271347" y="0"/>
            <a:ext cx="0" cy="685800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54F2342-86AA-3EA4-EB3B-2DB8D68315E6}"/>
              </a:ext>
            </a:extLst>
          </p:cNvPr>
          <p:cNvCxnSpPr>
            <a:cxnSpLocks/>
          </p:cNvCxnSpPr>
          <p:nvPr/>
        </p:nvCxnSpPr>
        <p:spPr>
          <a:xfrm flipH="1">
            <a:off x="7227420" y="2212509"/>
            <a:ext cx="493532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01238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ntent with Picture 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8AB8C-6B7B-EBD3-4D71-F5150448D3B6}"/>
              </a:ext>
            </a:extLst>
          </p:cNvPr>
          <p:cNvSpPr>
            <a:spLocks noGrp="1"/>
          </p:cNvSpPr>
          <p:nvPr>
            <p:ph type="title"/>
          </p:nvPr>
        </p:nvSpPr>
        <p:spPr>
          <a:xfrm>
            <a:off x="8664673" y="586591"/>
            <a:ext cx="2915036" cy="1600279"/>
          </a:xfrm>
        </p:spPr>
        <p:txBody>
          <a:bodyPr/>
          <a:lstStyle/>
          <a:p>
            <a:r>
              <a:rPr lang="en-US"/>
              <a:t>Click to edit Master title style</a:t>
            </a:r>
          </a:p>
        </p:txBody>
      </p:sp>
      <p:sp>
        <p:nvSpPr>
          <p:cNvPr id="19" name="Picture Placeholder 18">
            <a:extLst>
              <a:ext uri="{FF2B5EF4-FFF2-40B4-BE49-F238E27FC236}">
                <a16:creationId xmlns:a16="http://schemas.microsoft.com/office/drawing/2014/main" id="{FBB1EB8E-9C26-DC32-8498-7F5998392555}"/>
              </a:ext>
            </a:extLst>
          </p:cNvPr>
          <p:cNvSpPr>
            <a:spLocks noGrp="1"/>
          </p:cNvSpPr>
          <p:nvPr>
            <p:ph type="pic" sz="quarter" idx="13" hasCustomPrompt="1"/>
          </p:nvPr>
        </p:nvSpPr>
        <p:spPr>
          <a:xfrm>
            <a:off x="0" y="0"/>
            <a:ext cx="8186508" cy="6396281"/>
          </a:xfrm>
          <a:blipFill dpi="0" rotWithShape="1">
            <a:blip r:embed="rId2">
              <a:alphaModFix amt="80000"/>
            </a:blip>
            <a:srcRect/>
            <a:stretch>
              <a:fillRect/>
            </a:stretch>
          </a:blipFill>
        </p:spPr>
        <p:txBody>
          <a:bodyPr/>
          <a:lstStyle>
            <a:lvl1pPr marL="0" indent="0">
              <a:buNone/>
              <a:defRPr/>
            </a:lvl1pPr>
          </a:lstStyle>
          <a:p>
            <a:r>
              <a:rPr lang="en-US"/>
              <a:t> </a:t>
            </a:r>
          </a:p>
        </p:txBody>
      </p:sp>
      <p:sp>
        <p:nvSpPr>
          <p:cNvPr id="3" name="Content Placeholder 2">
            <a:extLst>
              <a:ext uri="{FF2B5EF4-FFF2-40B4-BE49-F238E27FC236}">
                <a16:creationId xmlns:a16="http://schemas.microsoft.com/office/drawing/2014/main" id="{00327223-CF88-A3FD-E8DF-370D7C19B1B6}"/>
              </a:ext>
            </a:extLst>
          </p:cNvPr>
          <p:cNvSpPr>
            <a:spLocks noGrp="1"/>
          </p:cNvSpPr>
          <p:nvPr>
            <p:ph idx="1"/>
          </p:nvPr>
        </p:nvSpPr>
        <p:spPr>
          <a:xfrm>
            <a:off x="8664673" y="2714536"/>
            <a:ext cx="2915038" cy="32271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A7E38D70-266E-0D00-4BB2-CEF20A35B76C}"/>
              </a:ext>
            </a:extLst>
          </p:cNvPr>
          <p:cNvSpPr>
            <a:spLocks noGrp="1"/>
          </p:cNvSpPr>
          <p:nvPr>
            <p:ph type="ftr" sz="quarter" idx="11"/>
          </p:nvPr>
        </p:nvSpPr>
        <p:spPr>
          <a:xfrm>
            <a:off x="457200" y="6445997"/>
            <a:ext cx="3949302" cy="365125"/>
          </a:xfrm>
        </p:spPr>
        <p:txBody>
          <a:bodyPr/>
          <a:lstStyle/>
          <a:p>
            <a:r>
              <a:rPr lang="en-US"/>
              <a:t>Sample Footer Text</a:t>
            </a:r>
          </a:p>
        </p:txBody>
      </p:sp>
      <p:sp>
        <p:nvSpPr>
          <p:cNvPr id="4" name="Date Placeholder 3">
            <a:extLst>
              <a:ext uri="{FF2B5EF4-FFF2-40B4-BE49-F238E27FC236}">
                <a16:creationId xmlns:a16="http://schemas.microsoft.com/office/drawing/2014/main" id="{ADC28223-FDFF-908F-158A-3401127BA5C7}"/>
              </a:ext>
            </a:extLst>
          </p:cNvPr>
          <p:cNvSpPr>
            <a:spLocks noGrp="1"/>
          </p:cNvSpPr>
          <p:nvPr>
            <p:ph type="dt" sz="half" idx="10"/>
          </p:nvPr>
        </p:nvSpPr>
        <p:spPr/>
        <p:txBody>
          <a:bodyPr/>
          <a:lstStyle/>
          <a:p>
            <a:fld id="{0F7C01F2-786A-4547-AA46-CD2877B354BD}" type="datetime1">
              <a:rPr lang="en-US" smtClean="0"/>
              <a:t>5/20/2026</a:t>
            </a:fld>
            <a:endParaRPr lang="en-US"/>
          </a:p>
        </p:txBody>
      </p:sp>
      <p:sp>
        <p:nvSpPr>
          <p:cNvPr id="6" name="Slide Number Placeholder 5">
            <a:extLst>
              <a:ext uri="{FF2B5EF4-FFF2-40B4-BE49-F238E27FC236}">
                <a16:creationId xmlns:a16="http://schemas.microsoft.com/office/drawing/2014/main" id="{9A1F0CF0-00B7-2F2A-2E49-88AB87A201E2}"/>
              </a:ext>
            </a:extLst>
          </p:cNvPr>
          <p:cNvSpPr>
            <a:spLocks noGrp="1"/>
          </p:cNvSpPr>
          <p:nvPr>
            <p:ph type="sldNum" sz="quarter" idx="12"/>
          </p:nvPr>
        </p:nvSpPr>
        <p:spPr/>
        <p:txBody>
          <a:bodyPr/>
          <a:lstStyle/>
          <a:p>
            <a:fld id="{DDF60B60-82CA-4BB9-BA6E-A62FADF2374B}" type="slidenum">
              <a:rPr lang="en-US" smtClean="0"/>
              <a:t>‹#›</a:t>
            </a:fld>
            <a:endParaRPr lang="en-US"/>
          </a:p>
        </p:txBody>
      </p:sp>
      <p:cxnSp>
        <p:nvCxnSpPr>
          <p:cNvPr id="14" name="Straight Connector 13">
            <a:extLst>
              <a:ext uri="{FF2B5EF4-FFF2-40B4-BE49-F238E27FC236}">
                <a16:creationId xmlns:a16="http://schemas.microsoft.com/office/drawing/2014/main" id="{6EB92977-9D16-C370-F779-0B9C67993046}"/>
              </a:ext>
            </a:extLst>
          </p:cNvPr>
          <p:cNvCxnSpPr>
            <a:cxnSpLocks/>
          </p:cNvCxnSpPr>
          <p:nvPr/>
        </p:nvCxnSpPr>
        <p:spPr>
          <a:xfrm flipH="1">
            <a:off x="0" y="6399854"/>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0E6711F-CD71-AB46-003C-BE1DB3B8E841}"/>
              </a:ext>
            </a:extLst>
          </p:cNvPr>
          <p:cNvCxnSpPr>
            <a:cxnSpLocks/>
          </p:cNvCxnSpPr>
          <p:nvPr/>
        </p:nvCxnSpPr>
        <p:spPr>
          <a:xfrm>
            <a:off x="8187768" y="0"/>
            <a:ext cx="0" cy="685800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D5807C1-3535-030D-D48C-9F2B70401B10}"/>
              </a:ext>
            </a:extLst>
          </p:cNvPr>
          <p:cNvCxnSpPr>
            <a:cxnSpLocks/>
          </p:cNvCxnSpPr>
          <p:nvPr/>
        </p:nvCxnSpPr>
        <p:spPr>
          <a:xfrm flipH="1">
            <a:off x="8186508" y="2443138"/>
            <a:ext cx="4005492"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2787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with Picture 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09CE9-F18C-5020-CF43-5960AFE654F6}"/>
              </a:ext>
            </a:extLst>
          </p:cNvPr>
          <p:cNvSpPr>
            <a:spLocks noGrp="1"/>
          </p:cNvSpPr>
          <p:nvPr>
            <p:ph type="ctrTitle"/>
          </p:nvPr>
        </p:nvSpPr>
        <p:spPr>
          <a:xfrm>
            <a:off x="512724" y="1480212"/>
            <a:ext cx="3918954" cy="2273637"/>
          </a:xfrm>
        </p:spPr>
        <p:txBody>
          <a:bodyPr vert="horz" lIns="91440" tIns="45720" rIns="91440" bIns="45720" rtlCol="0" anchor="b">
            <a:normAutofit/>
          </a:bodyPr>
          <a:lstStyle>
            <a:lvl1pPr algn="ctr">
              <a:defRPr lang="en-US" sz="3600" dirty="0">
                <a:solidFill>
                  <a:schemeClr val="tx2">
                    <a:alpha val="90000"/>
                  </a:schemeClr>
                </a:solidFill>
              </a:defRPr>
            </a:lvl1pPr>
          </a:lstStyle>
          <a:p>
            <a:pPr lvl="0" algn="ctr"/>
            <a:r>
              <a:rPr lang="en-US"/>
              <a:t>Click to edit Master title style</a:t>
            </a:r>
          </a:p>
        </p:txBody>
      </p:sp>
      <p:sp>
        <p:nvSpPr>
          <p:cNvPr id="3" name="Subtitle 2">
            <a:extLst>
              <a:ext uri="{FF2B5EF4-FFF2-40B4-BE49-F238E27FC236}">
                <a16:creationId xmlns:a16="http://schemas.microsoft.com/office/drawing/2014/main" id="{A16B3AA5-F8D6-AB69-241F-6F8F1DD41E55}"/>
              </a:ext>
            </a:extLst>
          </p:cNvPr>
          <p:cNvSpPr>
            <a:spLocks noGrp="1"/>
          </p:cNvSpPr>
          <p:nvPr>
            <p:ph type="subTitle" idx="1"/>
          </p:nvPr>
        </p:nvSpPr>
        <p:spPr>
          <a:xfrm>
            <a:off x="620272" y="4232388"/>
            <a:ext cx="3703859" cy="1542770"/>
          </a:xfrm>
        </p:spPr>
        <p:txBody>
          <a:bodyPr vert="horz" lIns="91440" tIns="45720" rIns="91440" bIns="45720" rtlCol="0">
            <a:normAutofit/>
          </a:bodyPr>
          <a:lstStyle>
            <a:lvl1pPr marL="0" indent="0" algn="ctr">
              <a:buNone/>
              <a:defRPr lang="en-US" dirty="0"/>
            </a:lvl1pPr>
          </a:lstStyle>
          <a:p>
            <a:pPr lvl="0"/>
            <a:r>
              <a:rPr lang="en-US"/>
              <a:t>Click to edit Master subtitle style</a:t>
            </a:r>
          </a:p>
        </p:txBody>
      </p:sp>
      <p:sp>
        <p:nvSpPr>
          <p:cNvPr id="16" name="Picture Placeholder 15">
            <a:extLst>
              <a:ext uri="{FF2B5EF4-FFF2-40B4-BE49-F238E27FC236}">
                <a16:creationId xmlns:a16="http://schemas.microsoft.com/office/drawing/2014/main" id="{569E8996-63F9-282F-EB89-823A9E405F96}"/>
              </a:ext>
            </a:extLst>
          </p:cNvPr>
          <p:cNvSpPr>
            <a:spLocks noGrp="1"/>
          </p:cNvSpPr>
          <p:nvPr>
            <p:ph type="pic" sz="quarter" idx="13" hasCustomPrompt="1"/>
          </p:nvPr>
        </p:nvSpPr>
        <p:spPr>
          <a:xfrm>
            <a:off x="4958748" y="465265"/>
            <a:ext cx="7240587" cy="5927467"/>
          </a:xfrm>
          <a:blipFill dpi="0" rotWithShape="1">
            <a:blip r:embed="rId2">
              <a:alphaModFix amt="80000"/>
            </a:blip>
            <a:srcRect/>
            <a:stretch>
              <a:fillRect/>
            </a:stretch>
          </a:blipFill>
        </p:spPr>
        <p:txBody>
          <a:bodyPr/>
          <a:lstStyle>
            <a:lvl1pPr marL="0" indent="0">
              <a:buNone/>
              <a:defRPr/>
            </a:lvl1pPr>
          </a:lstStyle>
          <a:p>
            <a:r>
              <a:rPr lang="en-US"/>
              <a:t> </a:t>
            </a:r>
          </a:p>
        </p:txBody>
      </p:sp>
      <p:sp>
        <p:nvSpPr>
          <p:cNvPr id="5" name="Footer Placeholder 4">
            <a:extLst>
              <a:ext uri="{FF2B5EF4-FFF2-40B4-BE49-F238E27FC236}">
                <a16:creationId xmlns:a16="http://schemas.microsoft.com/office/drawing/2014/main" id="{7AE78127-77D8-DF99-4AE0-F322800B057B}"/>
              </a:ext>
            </a:extLst>
          </p:cNvPr>
          <p:cNvSpPr>
            <a:spLocks noGrp="1"/>
          </p:cNvSpPr>
          <p:nvPr>
            <p:ph type="ftr" sz="quarter" idx="11"/>
          </p:nvPr>
        </p:nvSpPr>
        <p:spPr/>
        <p:txBody>
          <a:bodyPr/>
          <a:lstStyle>
            <a:lvl1pPr>
              <a:defRPr>
                <a:solidFill>
                  <a:schemeClr val="tx2"/>
                </a:solidFill>
              </a:defRPr>
            </a:lvl1pPr>
          </a:lstStyle>
          <a:p>
            <a:r>
              <a:rPr lang="en-US"/>
              <a:t>Sample Footer Text</a:t>
            </a:r>
          </a:p>
        </p:txBody>
      </p:sp>
      <p:sp>
        <p:nvSpPr>
          <p:cNvPr id="4" name="Date Placeholder 3">
            <a:extLst>
              <a:ext uri="{FF2B5EF4-FFF2-40B4-BE49-F238E27FC236}">
                <a16:creationId xmlns:a16="http://schemas.microsoft.com/office/drawing/2014/main" id="{D2D04168-7304-004B-C2F6-42E38FDC5908}"/>
              </a:ext>
            </a:extLst>
          </p:cNvPr>
          <p:cNvSpPr>
            <a:spLocks noGrp="1"/>
          </p:cNvSpPr>
          <p:nvPr>
            <p:ph type="dt" sz="half" idx="10"/>
          </p:nvPr>
        </p:nvSpPr>
        <p:spPr/>
        <p:txBody>
          <a:bodyPr/>
          <a:lstStyle>
            <a:lvl1pPr>
              <a:defRPr>
                <a:solidFill>
                  <a:schemeClr val="tx2"/>
                </a:solidFill>
              </a:defRPr>
            </a:lvl1pPr>
          </a:lstStyle>
          <a:p>
            <a:fld id="{4A1835B1-6951-4309-9053-BE4E81FB8E03}" type="datetime1">
              <a:rPr lang="en-US" smtClean="0"/>
              <a:t>5/20/2026</a:t>
            </a:fld>
            <a:endParaRPr lang="en-US"/>
          </a:p>
        </p:txBody>
      </p:sp>
      <p:sp>
        <p:nvSpPr>
          <p:cNvPr id="6" name="Slide Number Placeholder 5">
            <a:extLst>
              <a:ext uri="{FF2B5EF4-FFF2-40B4-BE49-F238E27FC236}">
                <a16:creationId xmlns:a16="http://schemas.microsoft.com/office/drawing/2014/main" id="{D7C58464-EE0F-215A-2FA8-F434687B9E7A}"/>
              </a:ext>
            </a:extLst>
          </p:cNvPr>
          <p:cNvSpPr>
            <a:spLocks noGrp="1"/>
          </p:cNvSpPr>
          <p:nvPr>
            <p:ph type="sldNum" sz="quarter" idx="12"/>
          </p:nvPr>
        </p:nvSpPr>
        <p:spPr/>
        <p:txBody>
          <a:bodyPr/>
          <a:lstStyle>
            <a:lvl1pPr>
              <a:defRPr>
                <a:solidFill>
                  <a:schemeClr val="tx2"/>
                </a:solidFill>
              </a:defRPr>
            </a:lvl1pPr>
          </a:lstStyle>
          <a:p>
            <a:fld id="{DDF60B60-82CA-4BB9-BA6E-A62FADF2374B}" type="slidenum">
              <a:rPr lang="en-US" smtClean="0"/>
              <a:t>‹#›</a:t>
            </a:fld>
            <a:endParaRPr lang="en-US"/>
          </a:p>
        </p:txBody>
      </p:sp>
      <p:cxnSp>
        <p:nvCxnSpPr>
          <p:cNvPr id="10" name="Straight Connector 9">
            <a:extLst>
              <a:ext uri="{FF2B5EF4-FFF2-40B4-BE49-F238E27FC236}">
                <a16:creationId xmlns:a16="http://schemas.microsoft.com/office/drawing/2014/main" id="{90C7E87E-EC44-47F9-6172-5EEA03DE5D87}"/>
              </a:ext>
            </a:extLst>
          </p:cNvPr>
          <p:cNvCxnSpPr>
            <a:cxnSpLocks/>
          </p:cNvCxnSpPr>
          <p:nvPr/>
        </p:nvCxnSpPr>
        <p:spPr>
          <a:xfrm flipH="1">
            <a:off x="0" y="459932"/>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071CA13-2095-558D-E0DC-1576A14BBE72}"/>
              </a:ext>
            </a:extLst>
          </p:cNvPr>
          <p:cNvCxnSpPr>
            <a:cxnSpLocks/>
          </p:cNvCxnSpPr>
          <p:nvPr/>
        </p:nvCxnSpPr>
        <p:spPr>
          <a:xfrm flipH="1">
            <a:off x="0" y="6398068"/>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159F346-B80F-F5BC-5D76-9443FA0031B4}"/>
              </a:ext>
            </a:extLst>
          </p:cNvPr>
          <p:cNvCxnSpPr>
            <a:cxnSpLocks/>
          </p:cNvCxnSpPr>
          <p:nvPr/>
        </p:nvCxnSpPr>
        <p:spPr>
          <a:xfrm>
            <a:off x="4951575" y="0"/>
            <a:ext cx="0" cy="685800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219289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ntent with Picture 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8AB8C-6B7B-EBD3-4D71-F5150448D3B6}"/>
              </a:ext>
            </a:extLst>
          </p:cNvPr>
          <p:cNvSpPr>
            <a:spLocks noGrp="1"/>
          </p:cNvSpPr>
          <p:nvPr>
            <p:ph type="title"/>
          </p:nvPr>
        </p:nvSpPr>
        <p:spPr>
          <a:xfrm>
            <a:off x="457200" y="5036986"/>
            <a:ext cx="3985579" cy="1397477"/>
          </a:xfrm>
        </p:spPr>
        <p:txBody>
          <a:bodyPr anchor="t"/>
          <a:lstStyle/>
          <a:p>
            <a:r>
              <a:rPr lang="en-US"/>
              <a:t>Click to edit Master title style</a:t>
            </a:r>
          </a:p>
        </p:txBody>
      </p:sp>
      <p:sp>
        <p:nvSpPr>
          <p:cNvPr id="19" name="Picture Placeholder 18">
            <a:extLst>
              <a:ext uri="{FF2B5EF4-FFF2-40B4-BE49-F238E27FC236}">
                <a16:creationId xmlns:a16="http://schemas.microsoft.com/office/drawing/2014/main" id="{FBB1EB8E-9C26-DC32-8498-7F5998392555}"/>
              </a:ext>
            </a:extLst>
          </p:cNvPr>
          <p:cNvSpPr>
            <a:spLocks noGrp="1"/>
          </p:cNvSpPr>
          <p:nvPr>
            <p:ph type="pic" sz="quarter" idx="13" hasCustomPrompt="1"/>
          </p:nvPr>
        </p:nvSpPr>
        <p:spPr>
          <a:xfrm>
            <a:off x="0" y="-8965"/>
            <a:ext cx="12191999" cy="4767811"/>
          </a:xfrm>
          <a:blipFill dpi="0" rotWithShape="1">
            <a:blip r:embed="rId2">
              <a:alphaModFix amt="80000"/>
            </a:blip>
            <a:srcRect/>
            <a:stretch>
              <a:fillRect/>
            </a:stretch>
          </a:blipFill>
        </p:spPr>
        <p:txBody>
          <a:bodyPr/>
          <a:lstStyle>
            <a:lvl1pPr marL="0" indent="0">
              <a:buNone/>
              <a:defRPr/>
            </a:lvl1pPr>
          </a:lstStyle>
          <a:p>
            <a:r>
              <a:rPr lang="en-US"/>
              <a:t> </a:t>
            </a:r>
          </a:p>
        </p:txBody>
      </p:sp>
      <p:sp>
        <p:nvSpPr>
          <p:cNvPr id="3" name="Content Placeholder 2">
            <a:extLst>
              <a:ext uri="{FF2B5EF4-FFF2-40B4-BE49-F238E27FC236}">
                <a16:creationId xmlns:a16="http://schemas.microsoft.com/office/drawing/2014/main" id="{00327223-CF88-A3FD-E8DF-370D7C19B1B6}"/>
              </a:ext>
            </a:extLst>
          </p:cNvPr>
          <p:cNvSpPr>
            <a:spLocks noGrp="1"/>
          </p:cNvSpPr>
          <p:nvPr>
            <p:ph idx="1"/>
          </p:nvPr>
        </p:nvSpPr>
        <p:spPr>
          <a:xfrm>
            <a:off x="5203180" y="5054245"/>
            <a:ext cx="6376529" cy="1319832"/>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A7E38D70-266E-0D00-4BB2-CEF20A35B76C}"/>
              </a:ext>
            </a:extLst>
          </p:cNvPr>
          <p:cNvSpPr>
            <a:spLocks noGrp="1"/>
          </p:cNvSpPr>
          <p:nvPr>
            <p:ph type="ftr" sz="quarter" idx="11"/>
          </p:nvPr>
        </p:nvSpPr>
        <p:spPr>
          <a:xfrm>
            <a:off x="457200" y="6445997"/>
            <a:ext cx="3949302" cy="365125"/>
          </a:xfrm>
        </p:spPr>
        <p:txBody>
          <a:bodyPr/>
          <a:lstStyle/>
          <a:p>
            <a:r>
              <a:rPr lang="en-US"/>
              <a:t>Sample Footer Text</a:t>
            </a:r>
          </a:p>
        </p:txBody>
      </p:sp>
      <p:sp>
        <p:nvSpPr>
          <p:cNvPr id="4" name="Date Placeholder 3">
            <a:extLst>
              <a:ext uri="{FF2B5EF4-FFF2-40B4-BE49-F238E27FC236}">
                <a16:creationId xmlns:a16="http://schemas.microsoft.com/office/drawing/2014/main" id="{ADC28223-FDFF-908F-158A-3401127BA5C7}"/>
              </a:ext>
            </a:extLst>
          </p:cNvPr>
          <p:cNvSpPr>
            <a:spLocks noGrp="1"/>
          </p:cNvSpPr>
          <p:nvPr>
            <p:ph type="dt" sz="half" idx="10"/>
          </p:nvPr>
        </p:nvSpPr>
        <p:spPr/>
        <p:txBody>
          <a:bodyPr/>
          <a:lstStyle/>
          <a:p>
            <a:fld id="{EB499ABE-5F93-4088-8566-BB529608048F}" type="datetime1">
              <a:rPr lang="en-US" smtClean="0"/>
              <a:t>5/20/2026</a:t>
            </a:fld>
            <a:endParaRPr lang="en-US"/>
          </a:p>
        </p:txBody>
      </p:sp>
      <p:sp>
        <p:nvSpPr>
          <p:cNvPr id="6" name="Slide Number Placeholder 5">
            <a:extLst>
              <a:ext uri="{FF2B5EF4-FFF2-40B4-BE49-F238E27FC236}">
                <a16:creationId xmlns:a16="http://schemas.microsoft.com/office/drawing/2014/main" id="{9A1F0CF0-00B7-2F2A-2E49-88AB87A201E2}"/>
              </a:ext>
            </a:extLst>
          </p:cNvPr>
          <p:cNvSpPr>
            <a:spLocks noGrp="1"/>
          </p:cNvSpPr>
          <p:nvPr>
            <p:ph type="sldNum" sz="quarter" idx="12"/>
          </p:nvPr>
        </p:nvSpPr>
        <p:spPr/>
        <p:txBody>
          <a:bodyPr/>
          <a:lstStyle/>
          <a:p>
            <a:fld id="{DDF60B60-82CA-4BB9-BA6E-A62FADF2374B}" type="slidenum">
              <a:rPr lang="en-US" smtClean="0"/>
              <a:t>‹#›</a:t>
            </a:fld>
            <a:endParaRPr lang="en-US"/>
          </a:p>
        </p:txBody>
      </p:sp>
      <p:cxnSp>
        <p:nvCxnSpPr>
          <p:cNvPr id="8" name="Straight Connector 7">
            <a:extLst>
              <a:ext uri="{FF2B5EF4-FFF2-40B4-BE49-F238E27FC236}">
                <a16:creationId xmlns:a16="http://schemas.microsoft.com/office/drawing/2014/main" id="{0493C13E-01BF-7326-0714-59845741BBF3}"/>
              </a:ext>
            </a:extLst>
          </p:cNvPr>
          <p:cNvCxnSpPr>
            <a:cxnSpLocks/>
          </p:cNvCxnSpPr>
          <p:nvPr/>
        </p:nvCxnSpPr>
        <p:spPr>
          <a:xfrm flipH="1">
            <a:off x="0" y="4759186"/>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B245A6F-9312-AEBD-1066-A68010EEF5A3}"/>
              </a:ext>
            </a:extLst>
          </p:cNvPr>
          <p:cNvCxnSpPr>
            <a:cxnSpLocks/>
          </p:cNvCxnSpPr>
          <p:nvPr/>
        </p:nvCxnSpPr>
        <p:spPr>
          <a:xfrm>
            <a:off x="4724925" y="4758846"/>
            <a:ext cx="0" cy="2099154"/>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3381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ntent with Picture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8AB8C-6B7B-EBD3-4D71-F5150448D3B6}"/>
              </a:ext>
            </a:extLst>
          </p:cNvPr>
          <p:cNvSpPr>
            <a:spLocks noGrp="1"/>
          </p:cNvSpPr>
          <p:nvPr>
            <p:ph type="title"/>
          </p:nvPr>
        </p:nvSpPr>
        <p:spPr>
          <a:xfrm>
            <a:off x="457199" y="3959530"/>
            <a:ext cx="3512409" cy="2199864"/>
          </a:xfrm>
        </p:spPr>
        <p:txBody>
          <a:bodyPr anchor="t"/>
          <a:lstStyle/>
          <a:p>
            <a:r>
              <a:rPr lang="en-US"/>
              <a:t>Click to edit Master title style</a:t>
            </a:r>
          </a:p>
        </p:txBody>
      </p:sp>
      <p:sp>
        <p:nvSpPr>
          <p:cNvPr id="15" name="Picture Placeholder 14">
            <a:extLst>
              <a:ext uri="{FF2B5EF4-FFF2-40B4-BE49-F238E27FC236}">
                <a16:creationId xmlns:a16="http://schemas.microsoft.com/office/drawing/2014/main" id="{3B441162-7125-E1E0-1B82-FCC1AB84227E}"/>
              </a:ext>
            </a:extLst>
          </p:cNvPr>
          <p:cNvSpPr>
            <a:spLocks noGrp="1"/>
          </p:cNvSpPr>
          <p:nvPr>
            <p:ph type="pic" sz="quarter" idx="13" hasCustomPrompt="1"/>
          </p:nvPr>
        </p:nvSpPr>
        <p:spPr>
          <a:xfrm>
            <a:off x="-857" y="-1"/>
            <a:ext cx="12192000" cy="3648977"/>
          </a:xfrm>
          <a:blipFill dpi="0" rotWithShape="1">
            <a:blip r:embed="rId2">
              <a:alphaModFix amt="80000"/>
            </a:blip>
            <a:srcRect/>
            <a:stretch>
              <a:fillRect/>
            </a:stretch>
          </a:blipFill>
        </p:spPr>
        <p:txBody>
          <a:bodyPr/>
          <a:lstStyle>
            <a:lvl1pPr marL="0" indent="0">
              <a:buNone/>
              <a:defRPr/>
            </a:lvl1pPr>
          </a:lstStyle>
          <a:p>
            <a:r>
              <a:rPr lang="en-US"/>
              <a:t> </a:t>
            </a:r>
          </a:p>
        </p:txBody>
      </p:sp>
      <p:sp>
        <p:nvSpPr>
          <p:cNvPr id="3" name="Content Placeholder 2">
            <a:extLst>
              <a:ext uri="{FF2B5EF4-FFF2-40B4-BE49-F238E27FC236}">
                <a16:creationId xmlns:a16="http://schemas.microsoft.com/office/drawing/2014/main" id="{00327223-CF88-A3FD-E8DF-370D7C19B1B6}"/>
              </a:ext>
            </a:extLst>
          </p:cNvPr>
          <p:cNvSpPr>
            <a:spLocks noGrp="1"/>
          </p:cNvSpPr>
          <p:nvPr>
            <p:ph idx="1"/>
          </p:nvPr>
        </p:nvSpPr>
        <p:spPr>
          <a:xfrm>
            <a:off x="4723613" y="3959529"/>
            <a:ext cx="7011183" cy="23695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A7E38D70-266E-0D00-4BB2-CEF20A35B76C}"/>
              </a:ext>
            </a:extLst>
          </p:cNvPr>
          <p:cNvSpPr>
            <a:spLocks noGrp="1"/>
          </p:cNvSpPr>
          <p:nvPr>
            <p:ph type="ftr" sz="quarter" idx="11"/>
          </p:nvPr>
        </p:nvSpPr>
        <p:spPr>
          <a:xfrm>
            <a:off x="457201" y="6445997"/>
            <a:ext cx="3543299" cy="365125"/>
          </a:xfrm>
        </p:spPr>
        <p:txBody>
          <a:bodyPr/>
          <a:lstStyle/>
          <a:p>
            <a:r>
              <a:rPr lang="en-US"/>
              <a:t>Sample Footer Text</a:t>
            </a:r>
          </a:p>
        </p:txBody>
      </p:sp>
      <p:sp>
        <p:nvSpPr>
          <p:cNvPr id="4" name="Date Placeholder 3">
            <a:extLst>
              <a:ext uri="{FF2B5EF4-FFF2-40B4-BE49-F238E27FC236}">
                <a16:creationId xmlns:a16="http://schemas.microsoft.com/office/drawing/2014/main" id="{ADC28223-FDFF-908F-158A-3401127BA5C7}"/>
              </a:ext>
            </a:extLst>
          </p:cNvPr>
          <p:cNvSpPr>
            <a:spLocks noGrp="1"/>
          </p:cNvSpPr>
          <p:nvPr>
            <p:ph type="dt" sz="half" idx="10"/>
          </p:nvPr>
        </p:nvSpPr>
        <p:spPr/>
        <p:txBody>
          <a:bodyPr/>
          <a:lstStyle/>
          <a:p>
            <a:fld id="{AED3A249-75EB-4C76-9409-A32D8B181240}" type="datetime1">
              <a:rPr lang="en-US" smtClean="0"/>
              <a:t>5/20/2026</a:t>
            </a:fld>
            <a:endParaRPr lang="en-US"/>
          </a:p>
        </p:txBody>
      </p:sp>
      <p:sp>
        <p:nvSpPr>
          <p:cNvPr id="6" name="Slide Number Placeholder 5">
            <a:extLst>
              <a:ext uri="{FF2B5EF4-FFF2-40B4-BE49-F238E27FC236}">
                <a16:creationId xmlns:a16="http://schemas.microsoft.com/office/drawing/2014/main" id="{9A1F0CF0-00B7-2F2A-2E49-88AB87A201E2}"/>
              </a:ext>
            </a:extLst>
          </p:cNvPr>
          <p:cNvSpPr>
            <a:spLocks noGrp="1"/>
          </p:cNvSpPr>
          <p:nvPr>
            <p:ph type="sldNum" sz="quarter" idx="12"/>
          </p:nvPr>
        </p:nvSpPr>
        <p:spPr/>
        <p:txBody>
          <a:bodyPr/>
          <a:lstStyle/>
          <a:p>
            <a:fld id="{DDF60B60-82CA-4BB9-BA6E-A62FADF2374B}" type="slidenum">
              <a:rPr lang="en-US" smtClean="0"/>
              <a:t>‹#›</a:t>
            </a:fld>
            <a:endParaRPr lang="en-US"/>
          </a:p>
        </p:txBody>
      </p:sp>
      <p:cxnSp>
        <p:nvCxnSpPr>
          <p:cNvPr id="8" name="Straight Connector 7">
            <a:extLst>
              <a:ext uri="{FF2B5EF4-FFF2-40B4-BE49-F238E27FC236}">
                <a16:creationId xmlns:a16="http://schemas.microsoft.com/office/drawing/2014/main" id="{2FF81FBD-8D67-B5E4-E22E-74E98EF89F80}"/>
              </a:ext>
            </a:extLst>
          </p:cNvPr>
          <p:cNvCxnSpPr>
            <a:cxnSpLocks/>
          </p:cNvCxnSpPr>
          <p:nvPr/>
        </p:nvCxnSpPr>
        <p:spPr>
          <a:xfrm>
            <a:off x="4290210" y="3648976"/>
            <a:ext cx="0" cy="3209024"/>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8892870-1B48-2935-21E8-3BC6F474C661}"/>
              </a:ext>
            </a:extLst>
          </p:cNvPr>
          <p:cNvCxnSpPr>
            <a:cxnSpLocks/>
          </p:cNvCxnSpPr>
          <p:nvPr/>
        </p:nvCxnSpPr>
        <p:spPr>
          <a:xfrm flipH="1">
            <a:off x="-857" y="3654706"/>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96213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ntent with Picture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8AB8C-6B7B-EBD3-4D71-F5150448D3B6}"/>
              </a:ext>
            </a:extLst>
          </p:cNvPr>
          <p:cNvSpPr>
            <a:spLocks noGrp="1"/>
          </p:cNvSpPr>
          <p:nvPr>
            <p:ph type="title"/>
          </p:nvPr>
        </p:nvSpPr>
        <p:spPr>
          <a:xfrm>
            <a:off x="457200" y="451413"/>
            <a:ext cx="3511296" cy="1645744"/>
          </a:xfrm>
        </p:spPr>
        <p:txBody>
          <a:bodyPr anchor="t"/>
          <a:lstStyle/>
          <a:p>
            <a:r>
              <a:rPr lang="en-US"/>
              <a:t>Click to edit Master title style</a:t>
            </a:r>
          </a:p>
        </p:txBody>
      </p:sp>
      <p:sp>
        <p:nvSpPr>
          <p:cNvPr id="3" name="Content Placeholder 2">
            <a:extLst>
              <a:ext uri="{FF2B5EF4-FFF2-40B4-BE49-F238E27FC236}">
                <a16:creationId xmlns:a16="http://schemas.microsoft.com/office/drawing/2014/main" id="{00327223-CF88-A3FD-E8DF-370D7C19B1B6}"/>
              </a:ext>
            </a:extLst>
          </p:cNvPr>
          <p:cNvSpPr>
            <a:spLocks noGrp="1"/>
          </p:cNvSpPr>
          <p:nvPr>
            <p:ph idx="1"/>
          </p:nvPr>
        </p:nvSpPr>
        <p:spPr>
          <a:xfrm>
            <a:off x="4727448" y="451414"/>
            <a:ext cx="7013448" cy="22151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A7E38D70-266E-0D00-4BB2-CEF20A35B76C}"/>
              </a:ext>
            </a:extLst>
          </p:cNvPr>
          <p:cNvSpPr>
            <a:spLocks noGrp="1"/>
          </p:cNvSpPr>
          <p:nvPr>
            <p:ph type="ftr" sz="quarter" idx="11"/>
          </p:nvPr>
        </p:nvSpPr>
        <p:spPr>
          <a:xfrm>
            <a:off x="457201" y="2746159"/>
            <a:ext cx="3543299" cy="365125"/>
          </a:xfrm>
        </p:spPr>
        <p:txBody>
          <a:bodyPr/>
          <a:lstStyle/>
          <a:p>
            <a:r>
              <a:rPr lang="en-US"/>
              <a:t>Sample Footer Text</a:t>
            </a:r>
          </a:p>
        </p:txBody>
      </p:sp>
      <p:sp>
        <p:nvSpPr>
          <p:cNvPr id="4" name="Date Placeholder 3">
            <a:extLst>
              <a:ext uri="{FF2B5EF4-FFF2-40B4-BE49-F238E27FC236}">
                <a16:creationId xmlns:a16="http://schemas.microsoft.com/office/drawing/2014/main" id="{ADC28223-FDFF-908F-158A-3401127BA5C7}"/>
              </a:ext>
            </a:extLst>
          </p:cNvPr>
          <p:cNvSpPr>
            <a:spLocks noGrp="1"/>
          </p:cNvSpPr>
          <p:nvPr>
            <p:ph type="dt" sz="half" idx="10"/>
          </p:nvPr>
        </p:nvSpPr>
        <p:spPr>
          <a:xfrm>
            <a:off x="9737594" y="2746159"/>
            <a:ext cx="1842115" cy="365125"/>
          </a:xfrm>
        </p:spPr>
        <p:txBody>
          <a:bodyPr/>
          <a:lstStyle/>
          <a:p>
            <a:fld id="{63E7A831-F734-410E-9779-E79021D23E13}" type="datetime1">
              <a:rPr lang="en-US" smtClean="0"/>
              <a:t>5/20/2026</a:t>
            </a:fld>
            <a:endParaRPr lang="en-US"/>
          </a:p>
        </p:txBody>
      </p:sp>
      <p:sp>
        <p:nvSpPr>
          <p:cNvPr id="6" name="Slide Number Placeholder 5">
            <a:extLst>
              <a:ext uri="{FF2B5EF4-FFF2-40B4-BE49-F238E27FC236}">
                <a16:creationId xmlns:a16="http://schemas.microsoft.com/office/drawing/2014/main" id="{9A1F0CF0-00B7-2F2A-2E49-88AB87A201E2}"/>
              </a:ext>
            </a:extLst>
          </p:cNvPr>
          <p:cNvSpPr>
            <a:spLocks noGrp="1"/>
          </p:cNvSpPr>
          <p:nvPr>
            <p:ph type="sldNum" sz="quarter" idx="12"/>
          </p:nvPr>
        </p:nvSpPr>
        <p:spPr>
          <a:xfrm>
            <a:off x="11734800" y="2746159"/>
            <a:ext cx="457200" cy="365125"/>
          </a:xfrm>
        </p:spPr>
        <p:txBody>
          <a:bodyPr/>
          <a:lstStyle/>
          <a:p>
            <a:fld id="{DDF60B60-82CA-4BB9-BA6E-A62FADF2374B}" type="slidenum">
              <a:rPr lang="en-US" smtClean="0"/>
              <a:t>‹#›</a:t>
            </a:fld>
            <a:endParaRPr lang="en-US"/>
          </a:p>
        </p:txBody>
      </p:sp>
      <p:sp>
        <p:nvSpPr>
          <p:cNvPr id="15" name="Picture Placeholder 14">
            <a:extLst>
              <a:ext uri="{FF2B5EF4-FFF2-40B4-BE49-F238E27FC236}">
                <a16:creationId xmlns:a16="http://schemas.microsoft.com/office/drawing/2014/main" id="{3B441162-7125-E1E0-1B82-FCC1AB84227E}"/>
              </a:ext>
            </a:extLst>
          </p:cNvPr>
          <p:cNvSpPr>
            <a:spLocks noGrp="1"/>
          </p:cNvSpPr>
          <p:nvPr>
            <p:ph type="pic" sz="quarter" idx="13" hasCustomPrompt="1"/>
          </p:nvPr>
        </p:nvSpPr>
        <p:spPr>
          <a:xfrm>
            <a:off x="0" y="3182112"/>
            <a:ext cx="12191143" cy="3675888"/>
          </a:xfrm>
          <a:blipFill dpi="0" rotWithShape="1">
            <a:blip r:embed="rId2">
              <a:alphaModFix amt="80000"/>
            </a:blip>
            <a:srcRect/>
            <a:stretch>
              <a:fillRect/>
            </a:stretch>
          </a:blipFill>
        </p:spPr>
        <p:txBody>
          <a:bodyPr/>
          <a:lstStyle>
            <a:lvl1pPr marL="0" indent="0">
              <a:buNone/>
              <a:defRPr/>
            </a:lvl1pPr>
          </a:lstStyle>
          <a:p>
            <a:r>
              <a:rPr lang="en-US"/>
              <a:t> </a:t>
            </a:r>
          </a:p>
        </p:txBody>
      </p:sp>
      <p:cxnSp>
        <p:nvCxnSpPr>
          <p:cNvPr id="7" name="Straight Connector 6">
            <a:extLst>
              <a:ext uri="{FF2B5EF4-FFF2-40B4-BE49-F238E27FC236}">
                <a16:creationId xmlns:a16="http://schemas.microsoft.com/office/drawing/2014/main" id="{78892870-1B48-2935-21E8-3BC6F474C661}"/>
              </a:ext>
            </a:extLst>
          </p:cNvPr>
          <p:cNvCxnSpPr>
            <a:cxnSpLocks/>
          </p:cNvCxnSpPr>
          <p:nvPr/>
        </p:nvCxnSpPr>
        <p:spPr>
          <a:xfrm flipH="1">
            <a:off x="-857" y="3174990"/>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2E0C665-CD78-E346-994A-0AC535ACCC98}"/>
              </a:ext>
            </a:extLst>
          </p:cNvPr>
          <p:cNvCxnSpPr>
            <a:cxnSpLocks/>
          </p:cNvCxnSpPr>
          <p:nvPr/>
        </p:nvCxnSpPr>
        <p:spPr>
          <a:xfrm>
            <a:off x="4288536" y="0"/>
            <a:ext cx="0" cy="3182112"/>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61261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ntent with Picture 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8AB8C-6B7B-EBD3-4D71-F5150448D3B6}"/>
              </a:ext>
            </a:extLst>
          </p:cNvPr>
          <p:cNvSpPr>
            <a:spLocks noGrp="1"/>
          </p:cNvSpPr>
          <p:nvPr>
            <p:ph type="title"/>
          </p:nvPr>
        </p:nvSpPr>
        <p:spPr>
          <a:xfrm>
            <a:off x="457199" y="681037"/>
            <a:ext cx="11277596" cy="1009652"/>
          </a:xfrm>
        </p:spPr>
        <p:txBody>
          <a:bodyPr anchor="ctr"/>
          <a:lstStyle/>
          <a:p>
            <a:r>
              <a:rPr lang="en-US"/>
              <a:t>Click to edit Master title style</a:t>
            </a:r>
          </a:p>
        </p:txBody>
      </p:sp>
      <p:sp>
        <p:nvSpPr>
          <p:cNvPr id="3" name="Content Placeholder 2">
            <a:extLst>
              <a:ext uri="{FF2B5EF4-FFF2-40B4-BE49-F238E27FC236}">
                <a16:creationId xmlns:a16="http://schemas.microsoft.com/office/drawing/2014/main" id="{00327223-CF88-A3FD-E8DF-370D7C19B1B6}"/>
              </a:ext>
            </a:extLst>
          </p:cNvPr>
          <p:cNvSpPr>
            <a:spLocks noGrp="1"/>
          </p:cNvSpPr>
          <p:nvPr>
            <p:ph idx="1"/>
          </p:nvPr>
        </p:nvSpPr>
        <p:spPr>
          <a:xfrm>
            <a:off x="457201" y="2098467"/>
            <a:ext cx="4415882" cy="40784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Picture Placeholder 18">
            <a:extLst>
              <a:ext uri="{FF2B5EF4-FFF2-40B4-BE49-F238E27FC236}">
                <a16:creationId xmlns:a16="http://schemas.microsoft.com/office/drawing/2014/main" id="{FBB1EB8E-9C26-DC32-8498-7F5998392555}"/>
              </a:ext>
            </a:extLst>
          </p:cNvPr>
          <p:cNvSpPr>
            <a:spLocks noGrp="1"/>
          </p:cNvSpPr>
          <p:nvPr>
            <p:ph type="pic" sz="quarter" idx="13" hasCustomPrompt="1"/>
          </p:nvPr>
        </p:nvSpPr>
        <p:spPr>
          <a:xfrm>
            <a:off x="5332581" y="1829880"/>
            <a:ext cx="6863265" cy="4566088"/>
          </a:xfrm>
          <a:blipFill dpi="0" rotWithShape="1">
            <a:blip r:embed="rId2">
              <a:alphaModFix amt="80000"/>
            </a:blip>
            <a:srcRect/>
            <a:stretch>
              <a:fillRect/>
            </a:stretch>
          </a:blipFill>
        </p:spPr>
        <p:txBody>
          <a:bodyPr/>
          <a:lstStyle>
            <a:lvl1pPr marL="0" indent="0">
              <a:buNone/>
              <a:defRPr/>
            </a:lvl1pPr>
          </a:lstStyle>
          <a:p>
            <a:r>
              <a:rPr lang="en-US"/>
              <a:t> </a:t>
            </a:r>
          </a:p>
        </p:txBody>
      </p:sp>
      <p:sp>
        <p:nvSpPr>
          <p:cNvPr id="5" name="Footer Placeholder 4">
            <a:extLst>
              <a:ext uri="{FF2B5EF4-FFF2-40B4-BE49-F238E27FC236}">
                <a16:creationId xmlns:a16="http://schemas.microsoft.com/office/drawing/2014/main" id="{A7E38D70-266E-0D00-4BB2-CEF20A35B76C}"/>
              </a:ext>
            </a:extLst>
          </p:cNvPr>
          <p:cNvSpPr>
            <a:spLocks noGrp="1"/>
          </p:cNvSpPr>
          <p:nvPr>
            <p:ph type="ftr" sz="quarter" idx="11"/>
          </p:nvPr>
        </p:nvSpPr>
        <p:spPr>
          <a:xfrm>
            <a:off x="457200" y="6445997"/>
            <a:ext cx="3949302" cy="365125"/>
          </a:xfrm>
        </p:spPr>
        <p:txBody>
          <a:bodyPr/>
          <a:lstStyle/>
          <a:p>
            <a:r>
              <a:rPr lang="en-US"/>
              <a:t>Sample Footer Text</a:t>
            </a:r>
          </a:p>
        </p:txBody>
      </p:sp>
      <p:sp>
        <p:nvSpPr>
          <p:cNvPr id="4" name="Date Placeholder 3">
            <a:extLst>
              <a:ext uri="{FF2B5EF4-FFF2-40B4-BE49-F238E27FC236}">
                <a16:creationId xmlns:a16="http://schemas.microsoft.com/office/drawing/2014/main" id="{ADC28223-FDFF-908F-158A-3401127BA5C7}"/>
              </a:ext>
            </a:extLst>
          </p:cNvPr>
          <p:cNvSpPr>
            <a:spLocks noGrp="1"/>
          </p:cNvSpPr>
          <p:nvPr>
            <p:ph type="dt" sz="half" idx="10"/>
          </p:nvPr>
        </p:nvSpPr>
        <p:spPr/>
        <p:txBody>
          <a:bodyPr/>
          <a:lstStyle/>
          <a:p>
            <a:fld id="{4D06634F-DA76-40B0-97CF-85DC9063AB6E}" type="datetime1">
              <a:rPr lang="en-US" smtClean="0"/>
              <a:t>5/20/2026</a:t>
            </a:fld>
            <a:endParaRPr lang="en-US"/>
          </a:p>
        </p:txBody>
      </p:sp>
      <p:sp>
        <p:nvSpPr>
          <p:cNvPr id="6" name="Slide Number Placeholder 5">
            <a:extLst>
              <a:ext uri="{FF2B5EF4-FFF2-40B4-BE49-F238E27FC236}">
                <a16:creationId xmlns:a16="http://schemas.microsoft.com/office/drawing/2014/main" id="{9A1F0CF0-00B7-2F2A-2E49-88AB87A201E2}"/>
              </a:ext>
            </a:extLst>
          </p:cNvPr>
          <p:cNvSpPr>
            <a:spLocks noGrp="1"/>
          </p:cNvSpPr>
          <p:nvPr>
            <p:ph type="sldNum" sz="quarter" idx="12"/>
          </p:nvPr>
        </p:nvSpPr>
        <p:spPr/>
        <p:txBody>
          <a:bodyPr/>
          <a:lstStyle/>
          <a:p>
            <a:fld id="{DDF60B60-82CA-4BB9-BA6E-A62FADF2374B}" type="slidenum">
              <a:rPr lang="en-US" smtClean="0"/>
              <a:t>‹#›</a:t>
            </a:fld>
            <a:endParaRPr lang="en-US"/>
          </a:p>
        </p:txBody>
      </p:sp>
      <p:cxnSp>
        <p:nvCxnSpPr>
          <p:cNvPr id="14" name="Straight Connector 13">
            <a:extLst>
              <a:ext uri="{FF2B5EF4-FFF2-40B4-BE49-F238E27FC236}">
                <a16:creationId xmlns:a16="http://schemas.microsoft.com/office/drawing/2014/main" id="{6EB92977-9D16-C370-F779-0B9C67993046}"/>
              </a:ext>
            </a:extLst>
          </p:cNvPr>
          <p:cNvCxnSpPr>
            <a:cxnSpLocks/>
          </p:cNvCxnSpPr>
          <p:nvPr/>
        </p:nvCxnSpPr>
        <p:spPr>
          <a:xfrm flipH="1">
            <a:off x="0" y="6398068"/>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254AC9C-312D-B8D1-5D04-C0CE07B464DB}"/>
              </a:ext>
            </a:extLst>
          </p:cNvPr>
          <p:cNvCxnSpPr>
            <a:cxnSpLocks/>
          </p:cNvCxnSpPr>
          <p:nvPr/>
        </p:nvCxnSpPr>
        <p:spPr>
          <a:xfrm>
            <a:off x="5326714" y="1825625"/>
            <a:ext cx="0" cy="5032375"/>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F4F50A3-1136-13EC-E499-F6DDCBFE375F}"/>
              </a:ext>
            </a:extLst>
          </p:cNvPr>
          <p:cNvCxnSpPr>
            <a:cxnSpLocks/>
          </p:cNvCxnSpPr>
          <p:nvPr/>
        </p:nvCxnSpPr>
        <p:spPr>
          <a:xfrm flipH="1">
            <a:off x="0" y="1825625"/>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39AB141-EFC4-A843-71E7-C52C8709BA26}"/>
              </a:ext>
            </a:extLst>
          </p:cNvPr>
          <p:cNvCxnSpPr>
            <a:cxnSpLocks/>
          </p:cNvCxnSpPr>
          <p:nvPr/>
        </p:nvCxnSpPr>
        <p:spPr>
          <a:xfrm flipH="1">
            <a:off x="0" y="459932"/>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338144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ontent with Picture 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8AB8C-6B7B-EBD3-4D71-F5150448D3B6}"/>
              </a:ext>
            </a:extLst>
          </p:cNvPr>
          <p:cNvSpPr>
            <a:spLocks noGrp="1"/>
          </p:cNvSpPr>
          <p:nvPr>
            <p:ph type="title"/>
          </p:nvPr>
        </p:nvSpPr>
        <p:spPr>
          <a:xfrm>
            <a:off x="457199" y="681037"/>
            <a:ext cx="11277595" cy="1009652"/>
          </a:xfrm>
        </p:spPr>
        <p:txBody>
          <a:bodyPr anchor="ctr"/>
          <a:lstStyle/>
          <a:p>
            <a:r>
              <a:rPr lang="en-US"/>
              <a:t>Click to edit Master title style</a:t>
            </a:r>
          </a:p>
        </p:txBody>
      </p:sp>
      <p:sp>
        <p:nvSpPr>
          <p:cNvPr id="3" name="Content Placeholder 2">
            <a:extLst>
              <a:ext uri="{FF2B5EF4-FFF2-40B4-BE49-F238E27FC236}">
                <a16:creationId xmlns:a16="http://schemas.microsoft.com/office/drawing/2014/main" id="{00327223-CF88-A3FD-E8DF-370D7C19B1B6}"/>
              </a:ext>
            </a:extLst>
          </p:cNvPr>
          <p:cNvSpPr>
            <a:spLocks noGrp="1"/>
          </p:cNvSpPr>
          <p:nvPr>
            <p:ph idx="1"/>
          </p:nvPr>
        </p:nvSpPr>
        <p:spPr>
          <a:xfrm>
            <a:off x="457200" y="2098467"/>
            <a:ext cx="6802582" cy="4032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Picture Placeholder 18">
            <a:extLst>
              <a:ext uri="{FF2B5EF4-FFF2-40B4-BE49-F238E27FC236}">
                <a16:creationId xmlns:a16="http://schemas.microsoft.com/office/drawing/2014/main" id="{FBB1EB8E-9C26-DC32-8498-7F5998392555}"/>
              </a:ext>
            </a:extLst>
          </p:cNvPr>
          <p:cNvSpPr>
            <a:spLocks noGrp="1"/>
          </p:cNvSpPr>
          <p:nvPr>
            <p:ph type="pic" sz="quarter" idx="13" hasCustomPrompt="1"/>
          </p:nvPr>
        </p:nvSpPr>
        <p:spPr>
          <a:xfrm>
            <a:off x="7756147" y="1829880"/>
            <a:ext cx="4441796" cy="4566088"/>
          </a:xfrm>
          <a:blipFill dpi="0" rotWithShape="1">
            <a:blip r:embed="rId2">
              <a:alphaModFix amt="80000"/>
            </a:blip>
            <a:srcRect/>
            <a:stretch>
              <a:fillRect/>
            </a:stretch>
          </a:blipFill>
        </p:spPr>
        <p:txBody>
          <a:bodyPr/>
          <a:lstStyle>
            <a:lvl1pPr marL="0" indent="0">
              <a:buNone/>
              <a:defRPr/>
            </a:lvl1pPr>
          </a:lstStyle>
          <a:p>
            <a:r>
              <a:rPr lang="en-US"/>
              <a:t> </a:t>
            </a:r>
          </a:p>
        </p:txBody>
      </p:sp>
      <p:sp>
        <p:nvSpPr>
          <p:cNvPr id="5" name="Footer Placeholder 4">
            <a:extLst>
              <a:ext uri="{FF2B5EF4-FFF2-40B4-BE49-F238E27FC236}">
                <a16:creationId xmlns:a16="http://schemas.microsoft.com/office/drawing/2014/main" id="{A7E38D70-266E-0D00-4BB2-CEF20A35B76C}"/>
              </a:ext>
            </a:extLst>
          </p:cNvPr>
          <p:cNvSpPr>
            <a:spLocks noGrp="1"/>
          </p:cNvSpPr>
          <p:nvPr>
            <p:ph type="ftr" sz="quarter" idx="11"/>
          </p:nvPr>
        </p:nvSpPr>
        <p:spPr>
          <a:xfrm>
            <a:off x="457200" y="6445997"/>
            <a:ext cx="3949302" cy="365125"/>
          </a:xfrm>
        </p:spPr>
        <p:txBody>
          <a:bodyPr/>
          <a:lstStyle/>
          <a:p>
            <a:r>
              <a:rPr lang="en-US"/>
              <a:t>Sample Footer Text</a:t>
            </a:r>
          </a:p>
        </p:txBody>
      </p:sp>
      <p:sp>
        <p:nvSpPr>
          <p:cNvPr id="4" name="Date Placeholder 3">
            <a:extLst>
              <a:ext uri="{FF2B5EF4-FFF2-40B4-BE49-F238E27FC236}">
                <a16:creationId xmlns:a16="http://schemas.microsoft.com/office/drawing/2014/main" id="{ADC28223-FDFF-908F-158A-3401127BA5C7}"/>
              </a:ext>
            </a:extLst>
          </p:cNvPr>
          <p:cNvSpPr>
            <a:spLocks noGrp="1"/>
          </p:cNvSpPr>
          <p:nvPr>
            <p:ph type="dt" sz="half" idx="10"/>
          </p:nvPr>
        </p:nvSpPr>
        <p:spPr/>
        <p:txBody>
          <a:bodyPr/>
          <a:lstStyle/>
          <a:p>
            <a:fld id="{2CC66734-9A2A-4446-A520-0882E1F375C6}" type="datetime1">
              <a:rPr lang="en-US" smtClean="0"/>
              <a:t>5/20/2026</a:t>
            </a:fld>
            <a:endParaRPr lang="en-US"/>
          </a:p>
        </p:txBody>
      </p:sp>
      <p:sp>
        <p:nvSpPr>
          <p:cNvPr id="6" name="Slide Number Placeholder 5">
            <a:extLst>
              <a:ext uri="{FF2B5EF4-FFF2-40B4-BE49-F238E27FC236}">
                <a16:creationId xmlns:a16="http://schemas.microsoft.com/office/drawing/2014/main" id="{9A1F0CF0-00B7-2F2A-2E49-88AB87A201E2}"/>
              </a:ext>
            </a:extLst>
          </p:cNvPr>
          <p:cNvSpPr>
            <a:spLocks noGrp="1"/>
          </p:cNvSpPr>
          <p:nvPr>
            <p:ph type="sldNum" sz="quarter" idx="12"/>
          </p:nvPr>
        </p:nvSpPr>
        <p:spPr/>
        <p:txBody>
          <a:bodyPr/>
          <a:lstStyle/>
          <a:p>
            <a:fld id="{DDF60B60-82CA-4BB9-BA6E-A62FADF2374B}" type="slidenum">
              <a:rPr lang="en-US" smtClean="0"/>
              <a:t>‹#›</a:t>
            </a:fld>
            <a:endParaRPr lang="en-US"/>
          </a:p>
        </p:txBody>
      </p:sp>
      <p:cxnSp>
        <p:nvCxnSpPr>
          <p:cNvPr id="14" name="Straight Connector 13">
            <a:extLst>
              <a:ext uri="{FF2B5EF4-FFF2-40B4-BE49-F238E27FC236}">
                <a16:creationId xmlns:a16="http://schemas.microsoft.com/office/drawing/2014/main" id="{6EB92977-9D16-C370-F779-0B9C67993046}"/>
              </a:ext>
            </a:extLst>
          </p:cNvPr>
          <p:cNvCxnSpPr>
            <a:cxnSpLocks/>
          </p:cNvCxnSpPr>
          <p:nvPr/>
        </p:nvCxnSpPr>
        <p:spPr>
          <a:xfrm flipH="1">
            <a:off x="0" y="6398068"/>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254AC9C-312D-B8D1-5D04-C0CE07B464DB}"/>
              </a:ext>
            </a:extLst>
          </p:cNvPr>
          <p:cNvCxnSpPr>
            <a:cxnSpLocks/>
          </p:cNvCxnSpPr>
          <p:nvPr/>
        </p:nvCxnSpPr>
        <p:spPr>
          <a:xfrm>
            <a:off x="7750205" y="1825625"/>
            <a:ext cx="0" cy="5032375"/>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F4F50A3-1136-13EC-E499-F6DDCBFE375F}"/>
              </a:ext>
            </a:extLst>
          </p:cNvPr>
          <p:cNvCxnSpPr>
            <a:cxnSpLocks/>
          </p:cNvCxnSpPr>
          <p:nvPr/>
        </p:nvCxnSpPr>
        <p:spPr>
          <a:xfrm flipH="1">
            <a:off x="0" y="1825625"/>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39AB141-EFC4-A843-71E7-C52C8709BA26}"/>
              </a:ext>
            </a:extLst>
          </p:cNvPr>
          <p:cNvCxnSpPr>
            <a:cxnSpLocks/>
          </p:cNvCxnSpPr>
          <p:nvPr/>
        </p:nvCxnSpPr>
        <p:spPr>
          <a:xfrm flipH="1">
            <a:off x="0" y="459932"/>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62723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ontent with Picture 1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8AB8C-6B7B-EBD3-4D71-F5150448D3B6}"/>
              </a:ext>
            </a:extLst>
          </p:cNvPr>
          <p:cNvSpPr>
            <a:spLocks noGrp="1"/>
          </p:cNvSpPr>
          <p:nvPr>
            <p:ph type="title"/>
          </p:nvPr>
        </p:nvSpPr>
        <p:spPr>
          <a:xfrm>
            <a:off x="457199" y="377072"/>
            <a:ext cx="4958078" cy="1225485"/>
          </a:xfrm>
        </p:spPr>
        <p:txBody>
          <a:bodyPr anchor="t"/>
          <a:lstStyle/>
          <a:p>
            <a:r>
              <a:rPr lang="en-US"/>
              <a:t>Click to edit Master title style</a:t>
            </a:r>
          </a:p>
        </p:txBody>
      </p:sp>
      <p:sp>
        <p:nvSpPr>
          <p:cNvPr id="19" name="Picture Placeholder 18">
            <a:extLst>
              <a:ext uri="{FF2B5EF4-FFF2-40B4-BE49-F238E27FC236}">
                <a16:creationId xmlns:a16="http://schemas.microsoft.com/office/drawing/2014/main" id="{FBB1EB8E-9C26-DC32-8498-7F5998392555}"/>
              </a:ext>
            </a:extLst>
          </p:cNvPr>
          <p:cNvSpPr>
            <a:spLocks noGrp="1"/>
          </p:cNvSpPr>
          <p:nvPr>
            <p:ph type="pic" sz="quarter" idx="13" hasCustomPrompt="1"/>
          </p:nvPr>
        </p:nvSpPr>
        <p:spPr>
          <a:xfrm>
            <a:off x="0" y="1842182"/>
            <a:ext cx="5758172" cy="4546457"/>
          </a:xfrm>
          <a:blipFill dpi="0" rotWithShape="1">
            <a:blip r:embed="rId2">
              <a:alphaModFix amt="80000"/>
            </a:blip>
            <a:srcRect/>
            <a:stretch>
              <a:fillRect/>
            </a:stretch>
          </a:blipFill>
        </p:spPr>
        <p:txBody>
          <a:bodyPr/>
          <a:lstStyle>
            <a:lvl1pPr marL="0" indent="0">
              <a:buNone/>
              <a:defRPr/>
            </a:lvl1pPr>
          </a:lstStyle>
          <a:p>
            <a:r>
              <a:rPr lang="en-US"/>
              <a:t> </a:t>
            </a:r>
          </a:p>
        </p:txBody>
      </p:sp>
      <p:sp>
        <p:nvSpPr>
          <p:cNvPr id="3" name="Content Placeholder 2">
            <a:extLst>
              <a:ext uri="{FF2B5EF4-FFF2-40B4-BE49-F238E27FC236}">
                <a16:creationId xmlns:a16="http://schemas.microsoft.com/office/drawing/2014/main" id="{00327223-CF88-A3FD-E8DF-370D7C19B1B6}"/>
              </a:ext>
            </a:extLst>
          </p:cNvPr>
          <p:cNvSpPr>
            <a:spLocks noGrp="1"/>
          </p:cNvSpPr>
          <p:nvPr>
            <p:ph idx="1"/>
          </p:nvPr>
        </p:nvSpPr>
        <p:spPr>
          <a:xfrm>
            <a:off x="6176142" y="377072"/>
            <a:ext cx="5558655" cy="57974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A7E38D70-266E-0D00-4BB2-CEF20A35B76C}"/>
              </a:ext>
            </a:extLst>
          </p:cNvPr>
          <p:cNvSpPr>
            <a:spLocks noGrp="1"/>
          </p:cNvSpPr>
          <p:nvPr>
            <p:ph type="ftr" sz="quarter" idx="11"/>
          </p:nvPr>
        </p:nvSpPr>
        <p:spPr>
          <a:xfrm>
            <a:off x="457200" y="6445997"/>
            <a:ext cx="3949302" cy="365125"/>
          </a:xfrm>
        </p:spPr>
        <p:txBody>
          <a:bodyPr/>
          <a:lstStyle/>
          <a:p>
            <a:r>
              <a:rPr lang="en-US"/>
              <a:t>Sample Footer Text</a:t>
            </a:r>
          </a:p>
        </p:txBody>
      </p:sp>
      <p:sp>
        <p:nvSpPr>
          <p:cNvPr id="4" name="Date Placeholder 3">
            <a:extLst>
              <a:ext uri="{FF2B5EF4-FFF2-40B4-BE49-F238E27FC236}">
                <a16:creationId xmlns:a16="http://schemas.microsoft.com/office/drawing/2014/main" id="{ADC28223-FDFF-908F-158A-3401127BA5C7}"/>
              </a:ext>
            </a:extLst>
          </p:cNvPr>
          <p:cNvSpPr>
            <a:spLocks noGrp="1"/>
          </p:cNvSpPr>
          <p:nvPr>
            <p:ph type="dt" sz="half" idx="10"/>
          </p:nvPr>
        </p:nvSpPr>
        <p:spPr/>
        <p:txBody>
          <a:bodyPr/>
          <a:lstStyle/>
          <a:p>
            <a:fld id="{DCB4D471-E280-448C-B853-A053C5314683}" type="datetime1">
              <a:rPr lang="en-US" smtClean="0"/>
              <a:t>5/20/2026</a:t>
            </a:fld>
            <a:endParaRPr lang="en-US"/>
          </a:p>
        </p:txBody>
      </p:sp>
      <p:sp>
        <p:nvSpPr>
          <p:cNvPr id="6" name="Slide Number Placeholder 5">
            <a:extLst>
              <a:ext uri="{FF2B5EF4-FFF2-40B4-BE49-F238E27FC236}">
                <a16:creationId xmlns:a16="http://schemas.microsoft.com/office/drawing/2014/main" id="{9A1F0CF0-00B7-2F2A-2E49-88AB87A201E2}"/>
              </a:ext>
            </a:extLst>
          </p:cNvPr>
          <p:cNvSpPr>
            <a:spLocks noGrp="1"/>
          </p:cNvSpPr>
          <p:nvPr>
            <p:ph type="sldNum" sz="quarter" idx="12"/>
          </p:nvPr>
        </p:nvSpPr>
        <p:spPr/>
        <p:txBody>
          <a:bodyPr/>
          <a:lstStyle/>
          <a:p>
            <a:fld id="{DDF60B60-82CA-4BB9-BA6E-A62FADF2374B}" type="slidenum">
              <a:rPr lang="en-US" smtClean="0"/>
              <a:t>‹#›</a:t>
            </a:fld>
            <a:endParaRPr lang="en-US"/>
          </a:p>
        </p:txBody>
      </p:sp>
      <p:cxnSp>
        <p:nvCxnSpPr>
          <p:cNvPr id="14" name="Straight Connector 13">
            <a:extLst>
              <a:ext uri="{FF2B5EF4-FFF2-40B4-BE49-F238E27FC236}">
                <a16:creationId xmlns:a16="http://schemas.microsoft.com/office/drawing/2014/main" id="{6EB92977-9D16-C370-F779-0B9C67993046}"/>
              </a:ext>
            </a:extLst>
          </p:cNvPr>
          <p:cNvCxnSpPr>
            <a:cxnSpLocks/>
          </p:cNvCxnSpPr>
          <p:nvPr/>
        </p:nvCxnSpPr>
        <p:spPr>
          <a:xfrm flipH="1">
            <a:off x="0" y="6398068"/>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57362BC-3CD1-D6F5-CB9B-B2AAD7EAD176}"/>
              </a:ext>
            </a:extLst>
          </p:cNvPr>
          <p:cNvCxnSpPr>
            <a:cxnSpLocks/>
          </p:cNvCxnSpPr>
          <p:nvPr/>
        </p:nvCxnSpPr>
        <p:spPr>
          <a:xfrm>
            <a:off x="5758174" y="0"/>
            <a:ext cx="0" cy="685800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F4F50A3-1136-13EC-E499-F6DDCBFE375F}"/>
              </a:ext>
            </a:extLst>
          </p:cNvPr>
          <p:cNvCxnSpPr>
            <a:cxnSpLocks/>
          </p:cNvCxnSpPr>
          <p:nvPr/>
        </p:nvCxnSpPr>
        <p:spPr>
          <a:xfrm flipH="1">
            <a:off x="0" y="1842182"/>
            <a:ext cx="5758174"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86932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ontent with Picture 1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8AB8C-6B7B-EBD3-4D71-F5150448D3B6}"/>
              </a:ext>
            </a:extLst>
          </p:cNvPr>
          <p:cNvSpPr>
            <a:spLocks noGrp="1"/>
          </p:cNvSpPr>
          <p:nvPr>
            <p:ph type="title"/>
          </p:nvPr>
        </p:nvSpPr>
        <p:spPr>
          <a:xfrm>
            <a:off x="457200" y="377072"/>
            <a:ext cx="4000500" cy="1225485"/>
          </a:xfrm>
        </p:spPr>
        <p:txBody>
          <a:bodyPr anchor="t"/>
          <a:lstStyle/>
          <a:p>
            <a:r>
              <a:rPr lang="en-US"/>
              <a:t>Click to edit Master title style</a:t>
            </a:r>
          </a:p>
        </p:txBody>
      </p:sp>
      <p:sp>
        <p:nvSpPr>
          <p:cNvPr id="19" name="Picture Placeholder 18">
            <a:extLst>
              <a:ext uri="{FF2B5EF4-FFF2-40B4-BE49-F238E27FC236}">
                <a16:creationId xmlns:a16="http://schemas.microsoft.com/office/drawing/2014/main" id="{FBB1EB8E-9C26-DC32-8498-7F5998392555}"/>
              </a:ext>
            </a:extLst>
          </p:cNvPr>
          <p:cNvSpPr>
            <a:spLocks noGrp="1"/>
          </p:cNvSpPr>
          <p:nvPr>
            <p:ph type="pic" sz="quarter" idx="13" hasCustomPrompt="1"/>
          </p:nvPr>
        </p:nvSpPr>
        <p:spPr>
          <a:xfrm>
            <a:off x="0" y="1847087"/>
            <a:ext cx="4922517" cy="4544568"/>
          </a:xfrm>
          <a:blipFill dpi="0" rotWithShape="1">
            <a:blip r:embed="rId2">
              <a:alphaModFix amt="80000"/>
            </a:blip>
            <a:srcRect/>
            <a:stretch>
              <a:fillRect/>
            </a:stretch>
          </a:blipFill>
        </p:spPr>
        <p:txBody>
          <a:bodyPr/>
          <a:lstStyle>
            <a:lvl1pPr marL="0" indent="0">
              <a:buNone/>
              <a:defRPr/>
            </a:lvl1pPr>
          </a:lstStyle>
          <a:p>
            <a:r>
              <a:rPr lang="en-US"/>
              <a:t> </a:t>
            </a:r>
          </a:p>
        </p:txBody>
      </p:sp>
      <p:sp>
        <p:nvSpPr>
          <p:cNvPr id="3" name="Content Placeholder 2">
            <a:extLst>
              <a:ext uri="{FF2B5EF4-FFF2-40B4-BE49-F238E27FC236}">
                <a16:creationId xmlns:a16="http://schemas.microsoft.com/office/drawing/2014/main" id="{00327223-CF88-A3FD-E8DF-370D7C19B1B6}"/>
              </a:ext>
            </a:extLst>
          </p:cNvPr>
          <p:cNvSpPr>
            <a:spLocks noGrp="1"/>
          </p:cNvSpPr>
          <p:nvPr>
            <p:ph idx="1"/>
          </p:nvPr>
        </p:nvSpPr>
        <p:spPr>
          <a:xfrm>
            <a:off x="5438534" y="377072"/>
            <a:ext cx="6141175" cy="57974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A7E38D70-266E-0D00-4BB2-CEF20A35B76C}"/>
              </a:ext>
            </a:extLst>
          </p:cNvPr>
          <p:cNvSpPr>
            <a:spLocks noGrp="1"/>
          </p:cNvSpPr>
          <p:nvPr>
            <p:ph type="ftr" sz="quarter" idx="11"/>
          </p:nvPr>
        </p:nvSpPr>
        <p:spPr>
          <a:xfrm>
            <a:off x="457200" y="6445997"/>
            <a:ext cx="3949302" cy="365125"/>
          </a:xfrm>
        </p:spPr>
        <p:txBody>
          <a:bodyPr/>
          <a:lstStyle/>
          <a:p>
            <a:r>
              <a:rPr lang="en-US"/>
              <a:t>Sample Footer Text</a:t>
            </a:r>
          </a:p>
        </p:txBody>
      </p:sp>
      <p:sp>
        <p:nvSpPr>
          <p:cNvPr id="4" name="Date Placeholder 3">
            <a:extLst>
              <a:ext uri="{FF2B5EF4-FFF2-40B4-BE49-F238E27FC236}">
                <a16:creationId xmlns:a16="http://schemas.microsoft.com/office/drawing/2014/main" id="{ADC28223-FDFF-908F-158A-3401127BA5C7}"/>
              </a:ext>
            </a:extLst>
          </p:cNvPr>
          <p:cNvSpPr>
            <a:spLocks noGrp="1"/>
          </p:cNvSpPr>
          <p:nvPr>
            <p:ph type="dt" sz="half" idx="10"/>
          </p:nvPr>
        </p:nvSpPr>
        <p:spPr/>
        <p:txBody>
          <a:bodyPr/>
          <a:lstStyle/>
          <a:p>
            <a:fld id="{02EFF2A1-EC7F-4AB7-95CC-1A5D4960DDDC}" type="datetime1">
              <a:rPr lang="en-US" smtClean="0"/>
              <a:t>5/20/2026</a:t>
            </a:fld>
            <a:endParaRPr lang="en-US"/>
          </a:p>
        </p:txBody>
      </p:sp>
      <p:sp>
        <p:nvSpPr>
          <p:cNvPr id="6" name="Slide Number Placeholder 5">
            <a:extLst>
              <a:ext uri="{FF2B5EF4-FFF2-40B4-BE49-F238E27FC236}">
                <a16:creationId xmlns:a16="http://schemas.microsoft.com/office/drawing/2014/main" id="{9A1F0CF0-00B7-2F2A-2E49-88AB87A201E2}"/>
              </a:ext>
            </a:extLst>
          </p:cNvPr>
          <p:cNvSpPr>
            <a:spLocks noGrp="1"/>
          </p:cNvSpPr>
          <p:nvPr>
            <p:ph type="sldNum" sz="quarter" idx="12"/>
          </p:nvPr>
        </p:nvSpPr>
        <p:spPr/>
        <p:txBody>
          <a:bodyPr/>
          <a:lstStyle/>
          <a:p>
            <a:fld id="{DDF60B60-82CA-4BB9-BA6E-A62FADF2374B}" type="slidenum">
              <a:rPr lang="en-US" smtClean="0"/>
              <a:t>‹#›</a:t>
            </a:fld>
            <a:endParaRPr lang="en-US"/>
          </a:p>
        </p:txBody>
      </p:sp>
      <p:cxnSp>
        <p:nvCxnSpPr>
          <p:cNvPr id="14" name="Straight Connector 13">
            <a:extLst>
              <a:ext uri="{FF2B5EF4-FFF2-40B4-BE49-F238E27FC236}">
                <a16:creationId xmlns:a16="http://schemas.microsoft.com/office/drawing/2014/main" id="{6EB92977-9D16-C370-F779-0B9C67993046}"/>
              </a:ext>
            </a:extLst>
          </p:cNvPr>
          <p:cNvCxnSpPr>
            <a:cxnSpLocks/>
          </p:cNvCxnSpPr>
          <p:nvPr/>
        </p:nvCxnSpPr>
        <p:spPr>
          <a:xfrm flipH="1">
            <a:off x="0" y="6398068"/>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F4F50A3-1136-13EC-E499-F6DDCBFE375F}"/>
              </a:ext>
            </a:extLst>
          </p:cNvPr>
          <p:cNvCxnSpPr>
            <a:cxnSpLocks/>
          </p:cNvCxnSpPr>
          <p:nvPr/>
        </p:nvCxnSpPr>
        <p:spPr>
          <a:xfrm flipH="1">
            <a:off x="0" y="1849497"/>
            <a:ext cx="4648195"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57362BC-3CD1-D6F5-CB9B-B2AAD7EAD176}"/>
              </a:ext>
            </a:extLst>
          </p:cNvPr>
          <p:cNvCxnSpPr>
            <a:cxnSpLocks/>
          </p:cNvCxnSpPr>
          <p:nvPr/>
        </p:nvCxnSpPr>
        <p:spPr>
          <a:xfrm>
            <a:off x="4922519" y="0"/>
            <a:ext cx="0" cy="685800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067364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ontent with Picture 1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8AB8C-6B7B-EBD3-4D71-F5150448D3B6}"/>
              </a:ext>
            </a:extLst>
          </p:cNvPr>
          <p:cNvSpPr>
            <a:spLocks noGrp="1"/>
          </p:cNvSpPr>
          <p:nvPr>
            <p:ph type="title"/>
          </p:nvPr>
        </p:nvSpPr>
        <p:spPr>
          <a:xfrm>
            <a:off x="457201" y="4407360"/>
            <a:ext cx="3543299" cy="1732820"/>
          </a:xfrm>
        </p:spPr>
        <p:txBody>
          <a:bodyPr anchor="t"/>
          <a:lstStyle/>
          <a:p>
            <a:r>
              <a:rPr lang="en-US"/>
              <a:t>Click to edit Master title style</a:t>
            </a:r>
          </a:p>
        </p:txBody>
      </p:sp>
      <p:sp>
        <p:nvSpPr>
          <p:cNvPr id="19" name="Picture Placeholder 18">
            <a:extLst>
              <a:ext uri="{FF2B5EF4-FFF2-40B4-BE49-F238E27FC236}">
                <a16:creationId xmlns:a16="http://schemas.microsoft.com/office/drawing/2014/main" id="{FBB1EB8E-9C26-DC32-8498-7F5998392555}"/>
              </a:ext>
            </a:extLst>
          </p:cNvPr>
          <p:cNvSpPr>
            <a:spLocks noGrp="1"/>
          </p:cNvSpPr>
          <p:nvPr>
            <p:ph type="pic" sz="quarter" idx="13" hasCustomPrompt="1"/>
          </p:nvPr>
        </p:nvSpPr>
        <p:spPr>
          <a:xfrm>
            <a:off x="1" y="466598"/>
            <a:ext cx="4460008" cy="3601433"/>
          </a:xfrm>
          <a:blipFill dpi="0" rotWithShape="1">
            <a:blip r:embed="rId2">
              <a:alphaModFix amt="80000"/>
            </a:blip>
            <a:srcRect/>
            <a:stretch>
              <a:fillRect/>
            </a:stretch>
          </a:blipFill>
        </p:spPr>
        <p:txBody>
          <a:bodyPr/>
          <a:lstStyle>
            <a:lvl1pPr marL="0" indent="0">
              <a:buNone/>
              <a:defRPr/>
            </a:lvl1pPr>
          </a:lstStyle>
          <a:p>
            <a:r>
              <a:rPr lang="en-US"/>
              <a:t> </a:t>
            </a:r>
          </a:p>
        </p:txBody>
      </p:sp>
      <p:sp>
        <p:nvSpPr>
          <p:cNvPr id="3" name="Content Placeholder 2">
            <a:extLst>
              <a:ext uri="{FF2B5EF4-FFF2-40B4-BE49-F238E27FC236}">
                <a16:creationId xmlns:a16="http://schemas.microsoft.com/office/drawing/2014/main" id="{00327223-CF88-A3FD-E8DF-370D7C19B1B6}"/>
              </a:ext>
            </a:extLst>
          </p:cNvPr>
          <p:cNvSpPr>
            <a:spLocks noGrp="1"/>
          </p:cNvSpPr>
          <p:nvPr>
            <p:ph idx="1"/>
          </p:nvPr>
        </p:nvSpPr>
        <p:spPr>
          <a:xfrm>
            <a:off x="4892635" y="788704"/>
            <a:ext cx="6730614" cy="53858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A7E38D70-266E-0D00-4BB2-CEF20A35B76C}"/>
              </a:ext>
            </a:extLst>
          </p:cNvPr>
          <p:cNvSpPr>
            <a:spLocks noGrp="1"/>
          </p:cNvSpPr>
          <p:nvPr>
            <p:ph type="ftr" sz="quarter" idx="11"/>
          </p:nvPr>
        </p:nvSpPr>
        <p:spPr>
          <a:xfrm>
            <a:off x="457200" y="6445997"/>
            <a:ext cx="3543300" cy="365125"/>
          </a:xfrm>
        </p:spPr>
        <p:txBody>
          <a:bodyPr/>
          <a:lstStyle/>
          <a:p>
            <a:r>
              <a:rPr lang="en-US"/>
              <a:t>Sample Footer Text</a:t>
            </a:r>
          </a:p>
        </p:txBody>
      </p:sp>
      <p:sp>
        <p:nvSpPr>
          <p:cNvPr id="4" name="Date Placeholder 3">
            <a:extLst>
              <a:ext uri="{FF2B5EF4-FFF2-40B4-BE49-F238E27FC236}">
                <a16:creationId xmlns:a16="http://schemas.microsoft.com/office/drawing/2014/main" id="{ADC28223-FDFF-908F-158A-3401127BA5C7}"/>
              </a:ext>
            </a:extLst>
          </p:cNvPr>
          <p:cNvSpPr>
            <a:spLocks noGrp="1"/>
          </p:cNvSpPr>
          <p:nvPr>
            <p:ph type="dt" sz="half" idx="10"/>
          </p:nvPr>
        </p:nvSpPr>
        <p:spPr/>
        <p:txBody>
          <a:bodyPr/>
          <a:lstStyle/>
          <a:p>
            <a:fld id="{725C997E-D623-46F9-983F-02EE2A50E962}" type="datetime1">
              <a:rPr lang="en-US" smtClean="0"/>
              <a:t>5/20/2026</a:t>
            </a:fld>
            <a:endParaRPr lang="en-US"/>
          </a:p>
        </p:txBody>
      </p:sp>
      <p:sp>
        <p:nvSpPr>
          <p:cNvPr id="6" name="Slide Number Placeholder 5">
            <a:extLst>
              <a:ext uri="{FF2B5EF4-FFF2-40B4-BE49-F238E27FC236}">
                <a16:creationId xmlns:a16="http://schemas.microsoft.com/office/drawing/2014/main" id="{9A1F0CF0-00B7-2F2A-2E49-88AB87A201E2}"/>
              </a:ext>
            </a:extLst>
          </p:cNvPr>
          <p:cNvSpPr>
            <a:spLocks noGrp="1"/>
          </p:cNvSpPr>
          <p:nvPr>
            <p:ph type="sldNum" sz="quarter" idx="12"/>
          </p:nvPr>
        </p:nvSpPr>
        <p:spPr/>
        <p:txBody>
          <a:bodyPr/>
          <a:lstStyle/>
          <a:p>
            <a:fld id="{DDF60B60-82CA-4BB9-BA6E-A62FADF2374B}" type="slidenum">
              <a:rPr lang="en-US" smtClean="0"/>
              <a:t>‹#›</a:t>
            </a:fld>
            <a:endParaRPr lang="en-US"/>
          </a:p>
        </p:txBody>
      </p:sp>
      <p:cxnSp>
        <p:nvCxnSpPr>
          <p:cNvPr id="14" name="Straight Connector 13">
            <a:extLst>
              <a:ext uri="{FF2B5EF4-FFF2-40B4-BE49-F238E27FC236}">
                <a16:creationId xmlns:a16="http://schemas.microsoft.com/office/drawing/2014/main" id="{6EB92977-9D16-C370-F779-0B9C67993046}"/>
              </a:ext>
            </a:extLst>
          </p:cNvPr>
          <p:cNvCxnSpPr>
            <a:cxnSpLocks/>
          </p:cNvCxnSpPr>
          <p:nvPr/>
        </p:nvCxnSpPr>
        <p:spPr>
          <a:xfrm flipH="1">
            <a:off x="0" y="6398068"/>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F4F50A3-1136-13EC-E499-F6DDCBFE375F}"/>
              </a:ext>
            </a:extLst>
          </p:cNvPr>
          <p:cNvCxnSpPr>
            <a:cxnSpLocks/>
          </p:cNvCxnSpPr>
          <p:nvPr/>
        </p:nvCxnSpPr>
        <p:spPr>
          <a:xfrm flipH="1">
            <a:off x="0" y="4068031"/>
            <a:ext cx="4460008"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57362BC-3CD1-D6F5-CB9B-B2AAD7EAD176}"/>
              </a:ext>
            </a:extLst>
          </p:cNvPr>
          <p:cNvCxnSpPr>
            <a:cxnSpLocks/>
          </p:cNvCxnSpPr>
          <p:nvPr/>
        </p:nvCxnSpPr>
        <p:spPr>
          <a:xfrm>
            <a:off x="4460008" y="0"/>
            <a:ext cx="0" cy="685800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40D58D1-F636-9620-582E-41FBB707092B}"/>
              </a:ext>
            </a:extLst>
          </p:cNvPr>
          <p:cNvCxnSpPr>
            <a:cxnSpLocks/>
          </p:cNvCxnSpPr>
          <p:nvPr/>
        </p:nvCxnSpPr>
        <p:spPr>
          <a:xfrm flipH="1">
            <a:off x="0" y="459932"/>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51421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Number Large">
    <p:bg>
      <p:bgRef idx="1001">
        <a:schemeClr val="bg2"/>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91F6A87-CC7B-D4BD-1F6A-C3948971C39D}"/>
              </a:ext>
            </a:extLst>
          </p:cNvPr>
          <p:cNvSpPr/>
          <p:nvPr/>
        </p:nvSpPr>
        <p:spPr>
          <a:xfrm>
            <a:off x="0" y="0"/>
            <a:ext cx="12192000" cy="6858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5B8561-D435-07DE-2456-79994CDFB83C}"/>
              </a:ext>
            </a:extLst>
          </p:cNvPr>
          <p:cNvSpPr>
            <a:spLocks noGrp="1"/>
          </p:cNvSpPr>
          <p:nvPr>
            <p:ph type="title" hasCustomPrompt="1"/>
          </p:nvPr>
        </p:nvSpPr>
        <p:spPr>
          <a:xfrm>
            <a:off x="1188720" y="5264780"/>
            <a:ext cx="9811512" cy="1097280"/>
          </a:xfrm>
        </p:spPr>
        <p:txBody>
          <a:bodyPr vert="horz" lIns="91440" tIns="45720" rIns="91440" bIns="45720" rtlCol="0" anchor="ctr">
            <a:normAutofit/>
          </a:bodyPr>
          <a:lstStyle>
            <a:lvl1pPr algn="ctr">
              <a:lnSpc>
                <a:spcPct val="110000"/>
              </a:lnSpc>
              <a:defRPr lang="en-US" sz="2800" cap="all" spc="100" baseline="0" dirty="0">
                <a:solidFill>
                  <a:schemeClr val="tx2">
                    <a:lumMod val="90000"/>
                  </a:schemeClr>
                </a:solidFill>
                <a:latin typeface="+mn-lt"/>
              </a:defRPr>
            </a:lvl1pPr>
          </a:lstStyle>
          <a:p>
            <a:pPr lvl="0"/>
            <a:r>
              <a:rPr lang="en-US"/>
              <a:t>Click to edit Master title styles</a:t>
            </a:r>
          </a:p>
        </p:txBody>
      </p:sp>
      <p:sp>
        <p:nvSpPr>
          <p:cNvPr id="7" name="Content Placeholder 6">
            <a:extLst>
              <a:ext uri="{FF2B5EF4-FFF2-40B4-BE49-F238E27FC236}">
                <a16:creationId xmlns:a16="http://schemas.microsoft.com/office/drawing/2014/main" id="{A42AC33E-6837-F850-DF64-4475DAA059EE}"/>
              </a:ext>
            </a:extLst>
          </p:cNvPr>
          <p:cNvSpPr>
            <a:spLocks noGrp="1"/>
          </p:cNvSpPr>
          <p:nvPr>
            <p:ph sz="quarter" idx="13" hasCustomPrompt="1"/>
          </p:nvPr>
        </p:nvSpPr>
        <p:spPr>
          <a:xfrm>
            <a:off x="493776" y="676656"/>
            <a:ext cx="11201400" cy="4206240"/>
          </a:xfrm>
        </p:spPr>
        <p:txBody>
          <a:bodyPr vert="horz" lIns="91440" tIns="45720" rIns="91440" bIns="45720" rtlCol="0" anchor="b">
            <a:normAutofit/>
          </a:bodyPr>
          <a:lstStyle>
            <a:lvl1pPr marL="0" indent="0" algn="ctr">
              <a:lnSpc>
                <a:spcPct val="90000"/>
              </a:lnSpc>
              <a:spcBef>
                <a:spcPts val="0"/>
              </a:spcBef>
              <a:buNone/>
              <a:defRPr lang="en-US" sz="27800" dirty="0">
                <a:solidFill>
                  <a:schemeClr val="tx2">
                    <a:lumMod val="90000"/>
                  </a:schemeClr>
                </a:solidFill>
                <a:latin typeface="+mj-lt"/>
              </a:defRPr>
            </a:lvl1pPr>
          </a:lstStyle>
          <a:p>
            <a:pPr lvl="0"/>
            <a:r>
              <a:rPr lang="en-US"/>
              <a:t>##%</a:t>
            </a:r>
          </a:p>
        </p:txBody>
      </p:sp>
      <p:sp>
        <p:nvSpPr>
          <p:cNvPr id="4" name="Footer Placeholder 3">
            <a:extLst>
              <a:ext uri="{FF2B5EF4-FFF2-40B4-BE49-F238E27FC236}">
                <a16:creationId xmlns:a16="http://schemas.microsoft.com/office/drawing/2014/main" id="{943AE6E7-0083-439C-3FBC-ADE4BE86C1A4}"/>
              </a:ext>
            </a:extLst>
          </p:cNvPr>
          <p:cNvSpPr>
            <a:spLocks noGrp="1"/>
          </p:cNvSpPr>
          <p:nvPr>
            <p:ph type="ftr" sz="quarter" idx="11"/>
          </p:nvPr>
        </p:nvSpPr>
        <p:spPr/>
        <p:txBody>
          <a:bodyPr/>
          <a:lstStyle>
            <a:lvl1pPr>
              <a:defRPr>
                <a:solidFill>
                  <a:schemeClr val="tx2"/>
                </a:solidFill>
              </a:defRPr>
            </a:lvl1pPr>
          </a:lstStyle>
          <a:p>
            <a:r>
              <a:rPr lang="en-US"/>
              <a:t>Sample Footer Text</a:t>
            </a:r>
          </a:p>
        </p:txBody>
      </p:sp>
      <p:sp>
        <p:nvSpPr>
          <p:cNvPr id="3" name="Date Placeholder 2">
            <a:extLst>
              <a:ext uri="{FF2B5EF4-FFF2-40B4-BE49-F238E27FC236}">
                <a16:creationId xmlns:a16="http://schemas.microsoft.com/office/drawing/2014/main" id="{615DF3EE-4BB8-4215-E053-BF3ED1BB9F97}"/>
              </a:ext>
            </a:extLst>
          </p:cNvPr>
          <p:cNvSpPr>
            <a:spLocks noGrp="1"/>
          </p:cNvSpPr>
          <p:nvPr>
            <p:ph type="dt" sz="half" idx="10"/>
          </p:nvPr>
        </p:nvSpPr>
        <p:spPr/>
        <p:txBody>
          <a:bodyPr/>
          <a:lstStyle>
            <a:lvl1pPr>
              <a:defRPr>
                <a:solidFill>
                  <a:schemeClr val="tx2"/>
                </a:solidFill>
              </a:defRPr>
            </a:lvl1pPr>
          </a:lstStyle>
          <a:p>
            <a:fld id="{C9562A37-9792-4A3D-AC02-6A4B23C1446C}" type="datetime1">
              <a:rPr lang="en-US" smtClean="0"/>
              <a:t>5/20/2026</a:t>
            </a:fld>
            <a:endParaRPr lang="en-US"/>
          </a:p>
        </p:txBody>
      </p:sp>
      <p:sp>
        <p:nvSpPr>
          <p:cNvPr id="5" name="Slide Number Placeholder 4">
            <a:extLst>
              <a:ext uri="{FF2B5EF4-FFF2-40B4-BE49-F238E27FC236}">
                <a16:creationId xmlns:a16="http://schemas.microsoft.com/office/drawing/2014/main" id="{2AF27A3B-009A-1790-7D93-9A1F6351D8BE}"/>
              </a:ext>
            </a:extLst>
          </p:cNvPr>
          <p:cNvSpPr>
            <a:spLocks noGrp="1"/>
          </p:cNvSpPr>
          <p:nvPr>
            <p:ph type="sldNum" sz="quarter" idx="12"/>
          </p:nvPr>
        </p:nvSpPr>
        <p:spPr/>
        <p:txBody>
          <a:bodyPr/>
          <a:lstStyle>
            <a:lvl1pPr>
              <a:defRPr>
                <a:solidFill>
                  <a:schemeClr val="tx2"/>
                </a:solidFill>
              </a:defRPr>
            </a:lvl1pPr>
          </a:lstStyle>
          <a:p>
            <a:fld id="{DDF60B60-82CA-4BB9-BA6E-A62FADF2374B}" type="slidenum">
              <a:rPr lang="en-US" smtClean="0"/>
              <a:t>‹#›</a:t>
            </a:fld>
            <a:endParaRPr lang="en-US"/>
          </a:p>
        </p:txBody>
      </p:sp>
      <p:cxnSp>
        <p:nvCxnSpPr>
          <p:cNvPr id="10" name="Straight Connector 9">
            <a:extLst>
              <a:ext uri="{FF2B5EF4-FFF2-40B4-BE49-F238E27FC236}">
                <a16:creationId xmlns:a16="http://schemas.microsoft.com/office/drawing/2014/main" id="{85ADE133-B5D6-A1C0-6BC9-C723D008EC0E}"/>
              </a:ext>
            </a:extLst>
          </p:cNvPr>
          <p:cNvCxnSpPr>
            <a:cxnSpLocks/>
          </p:cNvCxnSpPr>
          <p:nvPr/>
        </p:nvCxnSpPr>
        <p:spPr>
          <a:xfrm flipH="1">
            <a:off x="0" y="5018669"/>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1450497"/>
      </p:ext>
    </p:extLst>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Number Large 2">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EF9816A-24DB-A6D2-3F39-E78DC5E1C26D}"/>
              </a:ext>
            </a:extLst>
          </p:cNvPr>
          <p:cNvSpPr/>
          <p:nvPr/>
        </p:nvSpPr>
        <p:spPr>
          <a:xfrm>
            <a:off x="0" y="0"/>
            <a:ext cx="12192000" cy="6858000"/>
          </a:xfrm>
          <a:prstGeom prst="rect">
            <a:avLst/>
          </a:prstGeom>
          <a:solidFill>
            <a:schemeClr val="accent2">
              <a:alpha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5B8561-D435-07DE-2456-79994CDFB83C}"/>
              </a:ext>
            </a:extLst>
          </p:cNvPr>
          <p:cNvSpPr>
            <a:spLocks noGrp="1"/>
          </p:cNvSpPr>
          <p:nvPr>
            <p:ph type="title" hasCustomPrompt="1"/>
          </p:nvPr>
        </p:nvSpPr>
        <p:spPr>
          <a:xfrm>
            <a:off x="806196" y="5248656"/>
            <a:ext cx="10579608" cy="896112"/>
          </a:xfrm>
        </p:spPr>
        <p:txBody>
          <a:bodyPr vert="horz" lIns="91440" tIns="45720" rIns="91440" bIns="45720" rtlCol="0" anchor="ctr">
            <a:normAutofit/>
          </a:bodyPr>
          <a:lstStyle>
            <a:lvl1pPr algn="ctr">
              <a:lnSpc>
                <a:spcPct val="110000"/>
              </a:lnSpc>
              <a:defRPr lang="en-US" sz="2400" cap="all" spc="200" baseline="0" dirty="0">
                <a:solidFill>
                  <a:schemeClr val="accent4">
                    <a:lumMod val="75000"/>
                  </a:schemeClr>
                </a:solidFill>
                <a:latin typeface="+mn-lt"/>
              </a:defRPr>
            </a:lvl1pPr>
          </a:lstStyle>
          <a:p>
            <a:pPr lvl="0"/>
            <a:r>
              <a:rPr lang="en-US"/>
              <a:t>Click to edit Master title styles</a:t>
            </a:r>
          </a:p>
        </p:txBody>
      </p:sp>
      <p:sp>
        <p:nvSpPr>
          <p:cNvPr id="7" name="Content Placeholder 6">
            <a:extLst>
              <a:ext uri="{FF2B5EF4-FFF2-40B4-BE49-F238E27FC236}">
                <a16:creationId xmlns:a16="http://schemas.microsoft.com/office/drawing/2014/main" id="{A42AC33E-6837-F850-DF64-4475DAA059EE}"/>
              </a:ext>
            </a:extLst>
          </p:cNvPr>
          <p:cNvSpPr>
            <a:spLocks noGrp="1"/>
          </p:cNvSpPr>
          <p:nvPr>
            <p:ph sz="quarter" idx="13" hasCustomPrompt="1"/>
          </p:nvPr>
        </p:nvSpPr>
        <p:spPr>
          <a:xfrm>
            <a:off x="495300" y="603504"/>
            <a:ext cx="11201400" cy="4206240"/>
          </a:xfrm>
        </p:spPr>
        <p:txBody>
          <a:bodyPr vert="horz" lIns="91440" tIns="45720" rIns="91440" bIns="45720" rtlCol="0" anchor="b">
            <a:normAutofit/>
          </a:bodyPr>
          <a:lstStyle>
            <a:lvl1pPr marL="0" indent="0" algn="ctr">
              <a:lnSpc>
                <a:spcPct val="90000"/>
              </a:lnSpc>
              <a:spcBef>
                <a:spcPts val="0"/>
              </a:spcBef>
              <a:buNone/>
              <a:defRPr lang="en-US" sz="27800" dirty="0">
                <a:solidFill>
                  <a:schemeClr val="accent4">
                    <a:lumMod val="75000"/>
                  </a:schemeClr>
                </a:solidFill>
                <a:latin typeface="+mj-lt"/>
              </a:defRPr>
            </a:lvl1pPr>
          </a:lstStyle>
          <a:p>
            <a:pPr lvl="0"/>
            <a:r>
              <a:rPr lang="en-US"/>
              <a:t>##%</a:t>
            </a:r>
          </a:p>
        </p:txBody>
      </p:sp>
      <p:sp>
        <p:nvSpPr>
          <p:cNvPr id="4" name="Footer Placeholder 3">
            <a:extLst>
              <a:ext uri="{FF2B5EF4-FFF2-40B4-BE49-F238E27FC236}">
                <a16:creationId xmlns:a16="http://schemas.microsoft.com/office/drawing/2014/main" id="{943AE6E7-0083-439C-3FBC-ADE4BE86C1A4}"/>
              </a:ext>
            </a:extLst>
          </p:cNvPr>
          <p:cNvSpPr>
            <a:spLocks noGrp="1"/>
          </p:cNvSpPr>
          <p:nvPr>
            <p:ph type="ftr" sz="quarter" idx="11"/>
          </p:nvPr>
        </p:nvSpPr>
        <p:spPr/>
        <p:txBody>
          <a:bodyPr/>
          <a:lstStyle>
            <a:lvl1pPr>
              <a:defRPr>
                <a:solidFill>
                  <a:schemeClr val="tx2"/>
                </a:solidFill>
              </a:defRPr>
            </a:lvl1pPr>
          </a:lstStyle>
          <a:p>
            <a:r>
              <a:rPr lang="en-US"/>
              <a:t>Sample Footer Text</a:t>
            </a:r>
          </a:p>
        </p:txBody>
      </p:sp>
      <p:sp>
        <p:nvSpPr>
          <p:cNvPr id="3" name="Date Placeholder 2">
            <a:extLst>
              <a:ext uri="{FF2B5EF4-FFF2-40B4-BE49-F238E27FC236}">
                <a16:creationId xmlns:a16="http://schemas.microsoft.com/office/drawing/2014/main" id="{615DF3EE-4BB8-4215-E053-BF3ED1BB9F97}"/>
              </a:ext>
            </a:extLst>
          </p:cNvPr>
          <p:cNvSpPr>
            <a:spLocks noGrp="1"/>
          </p:cNvSpPr>
          <p:nvPr>
            <p:ph type="dt" sz="half" idx="10"/>
          </p:nvPr>
        </p:nvSpPr>
        <p:spPr/>
        <p:txBody>
          <a:bodyPr/>
          <a:lstStyle>
            <a:lvl1pPr>
              <a:defRPr>
                <a:solidFill>
                  <a:schemeClr val="tx2"/>
                </a:solidFill>
              </a:defRPr>
            </a:lvl1pPr>
          </a:lstStyle>
          <a:p>
            <a:fld id="{1F117CE1-1F0B-4FFC-8B82-41B7D828BC9C}" type="datetime1">
              <a:rPr lang="en-US" smtClean="0"/>
              <a:t>5/20/2026</a:t>
            </a:fld>
            <a:endParaRPr lang="en-US"/>
          </a:p>
        </p:txBody>
      </p:sp>
      <p:sp>
        <p:nvSpPr>
          <p:cNvPr id="5" name="Slide Number Placeholder 4">
            <a:extLst>
              <a:ext uri="{FF2B5EF4-FFF2-40B4-BE49-F238E27FC236}">
                <a16:creationId xmlns:a16="http://schemas.microsoft.com/office/drawing/2014/main" id="{2AF27A3B-009A-1790-7D93-9A1F6351D8BE}"/>
              </a:ext>
            </a:extLst>
          </p:cNvPr>
          <p:cNvSpPr>
            <a:spLocks noGrp="1"/>
          </p:cNvSpPr>
          <p:nvPr>
            <p:ph type="sldNum" sz="quarter" idx="12"/>
          </p:nvPr>
        </p:nvSpPr>
        <p:spPr/>
        <p:txBody>
          <a:bodyPr/>
          <a:lstStyle>
            <a:lvl1pPr>
              <a:defRPr>
                <a:solidFill>
                  <a:schemeClr val="tx2"/>
                </a:solidFill>
              </a:defRPr>
            </a:lvl1pPr>
          </a:lstStyle>
          <a:p>
            <a:fld id="{DDF60B60-82CA-4BB9-BA6E-A62FADF2374B}" type="slidenum">
              <a:rPr lang="en-US" smtClean="0"/>
              <a:t>‹#›</a:t>
            </a:fld>
            <a:endParaRPr lang="en-US"/>
          </a:p>
        </p:txBody>
      </p:sp>
      <p:cxnSp>
        <p:nvCxnSpPr>
          <p:cNvPr id="6" name="Straight Connector 5">
            <a:extLst>
              <a:ext uri="{FF2B5EF4-FFF2-40B4-BE49-F238E27FC236}">
                <a16:creationId xmlns:a16="http://schemas.microsoft.com/office/drawing/2014/main" id="{64C657CA-BC15-CFB3-68A2-CD405FBC42E3}"/>
              </a:ext>
            </a:extLst>
          </p:cNvPr>
          <p:cNvCxnSpPr>
            <a:cxnSpLocks/>
          </p:cNvCxnSpPr>
          <p:nvPr/>
        </p:nvCxnSpPr>
        <p:spPr>
          <a:xfrm flipH="1">
            <a:off x="0" y="5018669"/>
            <a:ext cx="12192000" cy="0"/>
          </a:xfrm>
          <a:prstGeom prst="line">
            <a:avLst/>
          </a:prstGeom>
          <a:ln w="9525">
            <a:solidFill>
              <a:schemeClr val="tx2">
                <a:alpha val="3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2258A7C-B0B2-E98B-CC50-E513F3F96778}"/>
              </a:ext>
            </a:extLst>
          </p:cNvPr>
          <p:cNvCxnSpPr>
            <a:cxnSpLocks/>
          </p:cNvCxnSpPr>
          <p:nvPr/>
        </p:nvCxnSpPr>
        <p:spPr>
          <a:xfrm flipH="1">
            <a:off x="0" y="6396171"/>
            <a:ext cx="12192000" cy="0"/>
          </a:xfrm>
          <a:prstGeom prst="line">
            <a:avLst/>
          </a:prstGeom>
          <a:ln w="9525">
            <a:solidFill>
              <a:schemeClr val="tx2">
                <a:alpha val="3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323066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with Picture 3">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09CE9-F18C-5020-CF43-5960AFE654F6}"/>
              </a:ext>
            </a:extLst>
          </p:cNvPr>
          <p:cNvSpPr>
            <a:spLocks noGrp="1"/>
          </p:cNvSpPr>
          <p:nvPr>
            <p:ph type="ctrTitle"/>
          </p:nvPr>
        </p:nvSpPr>
        <p:spPr>
          <a:xfrm>
            <a:off x="7772445" y="1480212"/>
            <a:ext cx="3849131" cy="2871351"/>
          </a:xfrm>
        </p:spPr>
        <p:txBody>
          <a:bodyPr anchor="ctr">
            <a:normAutofit/>
          </a:bodyPr>
          <a:lstStyle>
            <a:lvl1pPr algn="ctr">
              <a:defRPr sz="3600">
                <a:solidFill>
                  <a:schemeClr val="tx2">
                    <a:alpha val="90000"/>
                  </a:schemeClr>
                </a:solidFill>
              </a:defRPr>
            </a:lvl1pPr>
          </a:lstStyle>
          <a:p>
            <a:r>
              <a:rPr lang="en-US"/>
              <a:t>Click to edit Master title style</a:t>
            </a:r>
          </a:p>
        </p:txBody>
      </p:sp>
      <p:sp>
        <p:nvSpPr>
          <p:cNvPr id="3" name="Subtitle 2">
            <a:extLst>
              <a:ext uri="{FF2B5EF4-FFF2-40B4-BE49-F238E27FC236}">
                <a16:creationId xmlns:a16="http://schemas.microsoft.com/office/drawing/2014/main" id="{A16B3AA5-F8D6-AB69-241F-6F8F1DD41E55}"/>
              </a:ext>
            </a:extLst>
          </p:cNvPr>
          <p:cNvSpPr>
            <a:spLocks noGrp="1"/>
          </p:cNvSpPr>
          <p:nvPr>
            <p:ph type="subTitle" idx="1"/>
          </p:nvPr>
        </p:nvSpPr>
        <p:spPr>
          <a:xfrm>
            <a:off x="7772446" y="5410440"/>
            <a:ext cx="3849128" cy="1068207"/>
          </a:xfrm>
        </p:spPr>
        <p:txBody>
          <a:bodyPr anchor="ctr">
            <a:normAutofit/>
          </a:bodyPr>
          <a:lstStyle>
            <a:lvl1pPr marL="0" indent="0" algn="ctr">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6" name="Picture Placeholder 15">
            <a:extLst>
              <a:ext uri="{FF2B5EF4-FFF2-40B4-BE49-F238E27FC236}">
                <a16:creationId xmlns:a16="http://schemas.microsoft.com/office/drawing/2014/main" id="{569E8996-63F9-282F-EB89-823A9E405F96}"/>
              </a:ext>
            </a:extLst>
          </p:cNvPr>
          <p:cNvSpPr>
            <a:spLocks noGrp="1"/>
          </p:cNvSpPr>
          <p:nvPr>
            <p:ph type="pic" sz="quarter" idx="13" hasCustomPrompt="1"/>
          </p:nvPr>
        </p:nvSpPr>
        <p:spPr>
          <a:xfrm>
            <a:off x="0" y="0"/>
            <a:ext cx="7204414" cy="6859634"/>
          </a:xfrm>
          <a:blipFill dpi="0" rotWithShape="1">
            <a:blip r:embed="rId2">
              <a:alphaModFix amt="80000"/>
            </a:blip>
            <a:srcRect/>
            <a:stretch>
              <a:fillRect/>
            </a:stretch>
          </a:blipFill>
        </p:spPr>
        <p:txBody>
          <a:bodyPr/>
          <a:lstStyle>
            <a:lvl1pPr marL="0" indent="0">
              <a:buNone/>
              <a:defRPr/>
            </a:lvl1pPr>
          </a:lstStyle>
          <a:p>
            <a:r>
              <a:rPr lang="en-US"/>
              <a:t> </a:t>
            </a:r>
          </a:p>
        </p:txBody>
      </p:sp>
      <p:sp>
        <p:nvSpPr>
          <p:cNvPr id="5" name="Footer Placeholder 4">
            <a:extLst>
              <a:ext uri="{FF2B5EF4-FFF2-40B4-BE49-F238E27FC236}">
                <a16:creationId xmlns:a16="http://schemas.microsoft.com/office/drawing/2014/main" id="{7AE78127-77D8-DF99-4AE0-F322800B057B}"/>
              </a:ext>
            </a:extLst>
          </p:cNvPr>
          <p:cNvSpPr>
            <a:spLocks noGrp="1"/>
          </p:cNvSpPr>
          <p:nvPr>
            <p:ph type="ftr" sz="quarter" idx="11"/>
          </p:nvPr>
        </p:nvSpPr>
        <p:spPr>
          <a:xfrm>
            <a:off x="7429501" y="6445997"/>
            <a:ext cx="2955465" cy="365125"/>
          </a:xfrm>
        </p:spPr>
        <p:txBody>
          <a:bodyPr/>
          <a:lstStyle>
            <a:lvl1pPr>
              <a:defRPr>
                <a:solidFill>
                  <a:schemeClr val="tx2"/>
                </a:solidFill>
              </a:defRPr>
            </a:lvl1pPr>
          </a:lstStyle>
          <a:p>
            <a:r>
              <a:rPr lang="en-US"/>
              <a:t>Sample Footer Text</a:t>
            </a:r>
          </a:p>
        </p:txBody>
      </p:sp>
      <p:sp>
        <p:nvSpPr>
          <p:cNvPr id="4" name="Date Placeholder 3">
            <a:extLst>
              <a:ext uri="{FF2B5EF4-FFF2-40B4-BE49-F238E27FC236}">
                <a16:creationId xmlns:a16="http://schemas.microsoft.com/office/drawing/2014/main" id="{D2D04168-7304-004B-C2F6-42E38FDC5908}"/>
              </a:ext>
            </a:extLst>
          </p:cNvPr>
          <p:cNvSpPr>
            <a:spLocks noGrp="1"/>
          </p:cNvSpPr>
          <p:nvPr>
            <p:ph type="dt" sz="half" idx="10"/>
          </p:nvPr>
        </p:nvSpPr>
        <p:spPr>
          <a:xfrm>
            <a:off x="10226650" y="6445997"/>
            <a:ext cx="1353059" cy="365125"/>
          </a:xfrm>
        </p:spPr>
        <p:txBody>
          <a:bodyPr/>
          <a:lstStyle>
            <a:lvl1pPr>
              <a:defRPr>
                <a:solidFill>
                  <a:schemeClr val="tx2"/>
                </a:solidFill>
              </a:defRPr>
            </a:lvl1pPr>
          </a:lstStyle>
          <a:p>
            <a:fld id="{79967DC5-E470-48CC-82D8-CEDE62F29D19}" type="datetime1">
              <a:rPr lang="en-US" smtClean="0"/>
              <a:t>5/20/2026</a:t>
            </a:fld>
            <a:endParaRPr lang="en-US"/>
          </a:p>
        </p:txBody>
      </p:sp>
      <p:sp>
        <p:nvSpPr>
          <p:cNvPr id="6" name="Slide Number Placeholder 5">
            <a:extLst>
              <a:ext uri="{FF2B5EF4-FFF2-40B4-BE49-F238E27FC236}">
                <a16:creationId xmlns:a16="http://schemas.microsoft.com/office/drawing/2014/main" id="{D7C58464-EE0F-215A-2FA8-F434687B9E7A}"/>
              </a:ext>
            </a:extLst>
          </p:cNvPr>
          <p:cNvSpPr>
            <a:spLocks noGrp="1"/>
          </p:cNvSpPr>
          <p:nvPr>
            <p:ph type="sldNum" sz="quarter" idx="12"/>
          </p:nvPr>
        </p:nvSpPr>
        <p:spPr/>
        <p:txBody>
          <a:bodyPr/>
          <a:lstStyle>
            <a:lvl1pPr>
              <a:defRPr>
                <a:solidFill>
                  <a:schemeClr val="tx2"/>
                </a:solidFill>
              </a:defRPr>
            </a:lvl1pPr>
          </a:lstStyle>
          <a:p>
            <a:fld id="{DDF60B60-82CA-4BB9-BA6E-A62FADF2374B}" type="slidenum">
              <a:rPr lang="en-US" smtClean="0"/>
              <a:t>‹#›</a:t>
            </a:fld>
            <a:endParaRPr lang="en-US"/>
          </a:p>
        </p:txBody>
      </p:sp>
      <p:cxnSp>
        <p:nvCxnSpPr>
          <p:cNvPr id="7" name="Straight Connector 6">
            <a:extLst>
              <a:ext uri="{FF2B5EF4-FFF2-40B4-BE49-F238E27FC236}">
                <a16:creationId xmlns:a16="http://schemas.microsoft.com/office/drawing/2014/main" id="{88BE003B-9AA9-5AAB-16A3-CC8CD5997AAA}"/>
              </a:ext>
            </a:extLst>
          </p:cNvPr>
          <p:cNvCxnSpPr>
            <a:cxnSpLocks/>
          </p:cNvCxnSpPr>
          <p:nvPr/>
        </p:nvCxnSpPr>
        <p:spPr>
          <a:xfrm flipH="1">
            <a:off x="7206802" y="5031087"/>
            <a:ext cx="4985198"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0CBC2A1-BC50-27CD-C764-435FA7A59ABD}"/>
              </a:ext>
            </a:extLst>
          </p:cNvPr>
          <p:cNvCxnSpPr>
            <a:cxnSpLocks/>
          </p:cNvCxnSpPr>
          <p:nvPr/>
        </p:nvCxnSpPr>
        <p:spPr>
          <a:xfrm>
            <a:off x="7206802" y="0"/>
            <a:ext cx="0" cy="685800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7320099"/>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Number Large 3">
    <p:bg>
      <p:bgRef idx="1001">
        <a:schemeClr val="bg2"/>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FDE1DC1-9689-2EE3-E7BA-1B5865E69925}"/>
              </a:ext>
            </a:extLst>
          </p:cNvPr>
          <p:cNvSpPr/>
          <p:nvPr/>
        </p:nvSpPr>
        <p:spPr>
          <a:xfrm>
            <a:off x="0" y="0"/>
            <a:ext cx="12192000" cy="6858000"/>
          </a:xfrm>
          <a:prstGeom prst="rect">
            <a:avLst/>
          </a:prstGeom>
          <a:solidFill>
            <a:schemeClr val="accent2">
              <a:lumMod val="60000"/>
              <a:lumOff val="40000"/>
              <a:alpha val="9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5B8561-D435-07DE-2456-79994CDFB83C}"/>
              </a:ext>
            </a:extLst>
          </p:cNvPr>
          <p:cNvSpPr>
            <a:spLocks noGrp="1"/>
          </p:cNvSpPr>
          <p:nvPr>
            <p:ph type="title" hasCustomPrompt="1"/>
          </p:nvPr>
        </p:nvSpPr>
        <p:spPr>
          <a:xfrm>
            <a:off x="1718209" y="5095152"/>
            <a:ext cx="8755582" cy="1397088"/>
          </a:xfrm>
        </p:spPr>
        <p:txBody>
          <a:bodyPr vert="horz" lIns="91440" tIns="45720" rIns="91440" bIns="45720" rtlCol="0" anchor="ctr">
            <a:normAutofit/>
          </a:bodyPr>
          <a:lstStyle>
            <a:lvl1pPr algn="ctr">
              <a:lnSpc>
                <a:spcPct val="120000"/>
              </a:lnSpc>
              <a:defRPr lang="en-US" sz="2600" cap="all" spc="100" baseline="0" dirty="0">
                <a:solidFill>
                  <a:schemeClr val="accent4"/>
                </a:solidFill>
                <a:latin typeface="+mn-lt"/>
              </a:defRPr>
            </a:lvl1pPr>
          </a:lstStyle>
          <a:p>
            <a:pPr lvl="0"/>
            <a:r>
              <a:rPr lang="en-US"/>
              <a:t>Click to edit Master title styles</a:t>
            </a:r>
          </a:p>
        </p:txBody>
      </p:sp>
      <p:sp>
        <p:nvSpPr>
          <p:cNvPr id="7" name="Content Placeholder 6">
            <a:extLst>
              <a:ext uri="{FF2B5EF4-FFF2-40B4-BE49-F238E27FC236}">
                <a16:creationId xmlns:a16="http://schemas.microsoft.com/office/drawing/2014/main" id="{A42AC33E-6837-F850-DF64-4475DAA059EE}"/>
              </a:ext>
            </a:extLst>
          </p:cNvPr>
          <p:cNvSpPr>
            <a:spLocks noGrp="1"/>
          </p:cNvSpPr>
          <p:nvPr>
            <p:ph sz="quarter" idx="13" hasCustomPrompt="1"/>
          </p:nvPr>
        </p:nvSpPr>
        <p:spPr>
          <a:xfrm>
            <a:off x="915924" y="604476"/>
            <a:ext cx="10360152" cy="3886200"/>
          </a:xfrm>
        </p:spPr>
        <p:txBody>
          <a:bodyPr vert="horz" lIns="91440" tIns="45720" rIns="91440" bIns="45720" rtlCol="0" anchor="b">
            <a:normAutofit/>
          </a:bodyPr>
          <a:lstStyle>
            <a:lvl1pPr marL="0" indent="0" algn="ctr">
              <a:lnSpc>
                <a:spcPct val="90000"/>
              </a:lnSpc>
              <a:spcBef>
                <a:spcPts val="0"/>
              </a:spcBef>
              <a:buNone/>
              <a:defRPr lang="en-US" sz="26000" dirty="0">
                <a:solidFill>
                  <a:schemeClr val="accent4"/>
                </a:solidFill>
                <a:latin typeface="+mj-lt"/>
              </a:defRPr>
            </a:lvl1pPr>
          </a:lstStyle>
          <a:p>
            <a:pPr lvl="0"/>
            <a:r>
              <a:rPr lang="en-US"/>
              <a:t>##%</a:t>
            </a:r>
          </a:p>
        </p:txBody>
      </p:sp>
      <p:sp>
        <p:nvSpPr>
          <p:cNvPr id="4" name="Footer Placeholder 3">
            <a:extLst>
              <a:ext uri="{FF2B5EF4-FFF2-40B4-BE49-F238E27FC236}">
                <a16:creationId xmlns:a16="http://schemas.microsoft.com/office/drawing/2014/main" id="{943AE6E7-0083-439C-3FBC-ADE4BE86C1A4}"/>
              </a:ext>
            </a:extLst>
          </p:cNvPr>
          <p:cNvSpPr>
            <a:spLocks noGrp="1"/>
          </p:cNvSpPr>
          <p:nvPr>
            <p:ph type="ftr" sz="quarter" idx="11"/>
          </p:nvPr>
        </p:nvSpPr>
        <p:spPr>
          <a:xfrm>
            <a:off x="640080" y="6445997"/>
            <a:ext cx="3949302" cy="365125"/>
          </a:xfrm>
        </p:spPr>
        <p:txBody>
          <a:bodyPr/>
          <a:lstStyle>
            <a:lvl1pPr>
              <a:defRPr>
                <a:solidFill>
                  <a:schemeClr val="tx2"/>
                </a:solidFill>
              </a:defRPr>
            </a:lvl1pPr>
          </a:lstStyle>
          <a:p>
            <a:r>
              <a:rPr lang="en-US"/>
              <a:t>Sample Footer Text</a:t>
            </a:r>
          </a:p>
        </p:txBody>
      </p:sp>
      <p:sp>
        <p:nvSpPr>
          <p:cNvPr id="3" name="Date Placeholder 2">
            <a:extLst>
              <a:ext uri="{FF2B5EF4-FFF2-40B4-BE49-F238E27FC236}">
                <a16:creationId xmlns:a16="http://schemas.microsoft.com/office/drawing/2014/main" id="{615DF3EE-4BB8-4215-E053-BF3ED1BB9F97}"/>
              </a:ext>
            </a:extLst>
          </p:cNvPr>
          <p:cNvSpPr>
            <a:spLocks noGrp="1"/>
          </p:cNvSpPr>
          <p:nvPr>
            <p:ph type="dt" sz="half" idx="10"/>
          </p:nvPr>
        </p:nvSpPr>
        <p:spPr/>
        <p:txBody>
          <a:bodyPr/>
          <a:lstStyle>
            <a:lvl1pPr>
              <a:defRPr>
                <a:solidFill>
                  <a:schemeClr val="tx2"/>
                </a:solidFill>
              </a:defRPr>
            </a:lvl1pPr>
          </a:lstStyle>
          <a:p>
            <a:fld id="{B971A27B-A749-472F-81B6-1B05B1178D9A}" type="datetime1">
              <a:rPr lang="en-US" smtClean="0"/>
              <a:t>5/20/2026</a:t>
            </a:fld>
            <a:endParaRPr lang="en-US"/>
          </a:p>
        </p:txBody>
      </p:sp>
      <p:sp>
        <p:nvSpPr>
          <p:cNvPr id="5" name="Slide Number Placeholder 4">
            <a:extLst>
              <a:ext uri="{FF2B5EF4-FFF2-40B4-BE49-F238E27FC236}">
                <a16:creationId xmlns:a16="http://schemas.microsoft.com/office/drawing/2014/main" id="{2AF27A3B-009A-1790-7D93-9A1F6351D8BE}"/>
              </a:ext>
            </a:extLst>
          </p:cNvPr>
          <p:cNvSpPr>
            <a:spLocks noGrp="1"/>
          </p:cNvSpPr>
          <p:nvPr>
            <p:ph type="sldNum" sz="quarter" idx="12"/>
          </p:nvPr>
        </p:nvSpPr>
        <p:spPr/>
        <p:txBody>
          <a:bodyPr/>
          <a:lstStyle>
            <a:lvl1pPr>
              <a:defRPr>
                <a:solidFill>
                  <a:schemeClr val="tx2"/>
                </a:solidFill>
              </a:defRPr>
            </a:lvl1pPr>
          </a:lstStyle>
          <a:p>
            <a:fld id="{DDF60B60-82CA-4BB9-BA6E-A62FADF2374B}" type="slidenum">
              <a:rPr lang="en-US" smtClean="0"/>
              <a:t>‹#›</a:t>
            </a:fld>
            <a:endParaRPr lang="en-US"/>
          </a:p>
        </p:txBody>
      </p:sp>
      <p:cxnSp>
        <p:nvCxnSpPr>
          <p:cNvPr id="9" name="Straight Connector 8">
            <a:extLst>
              <a:ext uri="{FF2B5EF4-FFF2-40B4-BE49-F238E27FC236}">
                <a16:creationId xmlns:a16="http://schemas.microsoft.com/office/drawing/2014/main" id="{C4E840B4-4A86-E59D-DE37-6D68E8998743}"/>
              </a:ext>
            </a:extLst>
          </p:cNvPr>
          <p:cNvCxnSpPr>
            <a:cxnSpLocks/>
          </p:cNvCxnSpPr>
          <p:nvPr/>
        </p:nvCxnSpPr>
        <p:spPr>
          <a:xfrm flipH="1">
            <a:off x="0" y="4800185"/>
            <a:ext cx="12192000" cy="0"/>
          </a:xfrm>
          <a:prstGeom prst="line">
            <a:avLst/>
          </a:prstGeom>
          <a:ln w="9525">
            <a:solidFill>
              <a:schemeClr val="tx2">
                <a:alpha val="3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74C1874-713F-9C70-0910-15468C71D94B}"/>
              </a:ext>
            </a:extLst>
          </p:cNvPr>
          <p:cNvCxnSpPr>
            <a:cxnSpLocks/>
          </p:cNvCxnSpPr>
          <p:nvPr/>
        </p:nvCxnSpPr>
        <p:spPr>
          <a:xfrm>
            <a:off x="457200" y="0"/>
            <a:ext cx="0" cy="6858000"/>
          </a:xfrm>
          <a:prstGeom prst="line">
            <a:avLst/>
          </a:prstGeom>
          <a:ln w="9525">
            <a:solidFill>
              <a:schemeClr val="tx2">
                <a:alpha val="3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FE3C4BC-AB49-4B2D-6D76-2DB06F19B146}"/>
              </a:ext>
            </a:extLst>
          </p:cNvPr>
          <p:cNvCxnSpPr>
            <a:cxnSpLocks/>
          </p:cNvCxnSpPr>
          <p:nvPr/>
        </p:nvCxnSpPr>
        <p:spPr>
          <a:xfrm>
            <a:off x="11734800" y="0"/>
            <a:ext cx="0" cy="6858000"/>
          </a:xfrm>
          <a:prstGeom prst="line">
            <a:avLst/>
          </a:prstGeom>
          <a:ln w="9525">
            <a:solidFill>
              <a:schemeClr val="tx2">
                <a:alpha val="3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7172629"/>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Number Large 4">
    <p:bg>
      <p:bgRef idx="1001">
        <a:schemeClr val="bg2"/>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F5F8892-F2ED-BFCA-E7AB-85D6D27E4996}"/>
              </a:ext>
            </a:extLst>
          </p:cNvPr>
          <p:cNvSpPr/>
          <p:nvPr/>
        </p:nvSpPr>
        <p:spPr>
          <a:xfrm>
            <a:off x="0" y="0"/>
            <a:ext cx="12192000" cy="6858000"/>
          </a:xfrm>
          <a:prstGeom prst="rect">
            <a:avLst/>
          </a:prstGeom>
          <a:solidFill>
            <a:schemeClr val="accent2">
              <a:lumMod val="60000"/>
              <a:lumOff val="40000"/>
              <a:alpha val="9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5B8561-D435-07DE-2456-79994CDFB83C}"/>
              </a:ext>
            </a:extLst>
          </p:cNvPr>
          <p:cNvSpPr>
            <a:spLocks noGrp="1"/>
          </p:cNvSpPr>
          <p:nvPr>
            <p:ph type="title" hasCustomPrompt="1"/>
          </p:nvPr>
        </p:nvSpPr>
        <p:spPr>
          <a:xfrm>
            <a:off x="457200" y="4809744"/>
            <a:ext cx="10817352" cy="1325880"/>
          </a:xfrm>
        </p:spPr>
        <p:txBody>
          <a:bodyPr vert="horz" lIns="91440" tIns="45720" rIns="91440" bIns="45720" rtlCol="0" anchor="ctr">
            <a:normAutofit/>
          </a:bodyPr>
          <a:lstStyle>
            <a:lvl1pPr>
              <a:lnSpc>
                <a:spcPct val="120000"/>
              </a:lnSpc>
              <a:defRPr lang="en-US" sz="2400" cap="all" spc="200" baseline="0" dirty="0">
                <a:solidFill>
                  <a:schemeClr val="tx2">
                    <a:alpha val="90000"/>
                  </a:schemeClr>
                </a:solidFill>
                <a:latin typeface="+mn-lt"/>
              </a:defRPr>
            </a:lvl1pPr>
          </a:lstStyle>
          <a:p>
            <a:pPr lvl="0"/>
            <a:r>
              <a:rPr lang="en-US"/>
              <a:t>Click to edit Master title styles</a:t>
            </a:r>
          </a:p>
        </p:txBody>
      </p:sp>
      <p:sp>
        <p:nvSpPr>
          <p:cNvPr id="7" name="Content Placeholder 6">
            <a:extLst>
              <a:ext uri="{FF2B5EF4-FFF2-40B4-BE49-F238E27FC236}">
                <a16:creationId xmlns:a16="http://schemas.microsoft.com/office/drawing/2014/main" id="{A42AC33E-6837-F850-DF64-4475DAA059EE}"/>
              </a:ext>
            </a:extLst>
          </p:cNvPr>
          <p:cNvSpPr>
            <a:spLocks noGrp="1"/>
          </p:cNvSpPr>
          <p:nvPr>
            <p:ph sz="quarter" idx="13" hasCustomPrompt="1"/>
          </p:nvPr>
        </p:nvSpPr>
        <p:spPr>
          <a:xfrm>
            <a:off x="457200" y="603504"/>
            <a:ext cx="10817352" cy="3886200"/>
          </a:xfrm>
        </p:spPr>
        <p:txBody>
          <a:bodyPr vert="horz" lIns="91440" tIns="45720" rIns="91440" bIns="45720" rtlCol="0" anchor="b">
            <a:normAutofit/>
          </a:bodyPr>
          <a:lstStyle>
            <a:lvl1pPr marL="0" indent="0">
              <a:lnSpc>
                <a:spcPct val="90000"/>
              </a:lnSpc>
              <a:buNone/>
              <a:defRPr lang="en-US" sz="26000" dirty="0">
                <a:solidFill>
                  <a:schemeClr val="accent4"/>
                </a:solidFill>
                <a:latin typeface="+mj-lt"/>
              </a:defRPr>
            </a:lvl1pPr>
          </a:lstStyle>
          <a:p>
            <a:pPr lvl="0"/>
            <a:r>
              <a:rPr lang="en-US"/>
              <a:t>##%</a:t>
            </a:r>
          </a:p>
        </p:txBody>
      </p:sp>
      <p:sp>
        <p:nvSpPr>
          <p:cNvPr id="4" name="Footer Placeholder 3">
            <a:extLst>
              <a:ext uri="{FF2B5EF4-FFF2-40B4-BE49-F238E27FC236}">
                <a16:creationId xmlns:a16="http://schemas.microsoft.com/office/drawing/2014/main" id="{943AE6E7-0083-439C-3FBC-ADE4BE86C1A4}"/>
              </a:ext>
            </a:extLst>
          </p:cNvPr>
          <p:cNvSpPr>
            <a:spLocks noGrp="1"/>
          </p:cNvSpPr>
          <p:nvPr>
            <p:ph type="ftr" sz="quarter" idx="11"/>
          </p:nvPr>
        </p:nvSpPr>
        <p:spPr/>
        <p:txBody>
          <a:bodyPr/>
          <a:lstStyle>
            <a:lvl1pPr>
              <a:defRPr>
                <a:solidFill>
                  <a:schemeClr val="tx2"/>
                </a:solidFill>
              </a:defRPr>
            </a:lvl1pPr>
          </a:lstStyle>
          <a:p>
            <a:r>
              <a:rPr lang="en-US"/>
              <a:t>Sample Footer Text</a:t>
            </a:r>
          </a:p>
        </p:txBody>
      </p:sp>
      <p:sp>
        <p:nvSpPr>
          <p:cNvPr id="3" name="Date Placeholder 2">
            <a:extLst>
              <a:ext uri="{FF2B5EF4-FFF2-40B4-BE49-F238E27FC236}">
                <a16:creationId xmlns:a16="http://schemas.microsoft.com/office/drawing/2014/main" id="{615DF3EE-4BB8-4215-E053-BF3ED1BB9F97}"/>
              </a:ext>
            </a:extLst>
          </p:cNvPr>
          <p:cNvSpPr>
            <a:spLocks noGrp="1"/>
          </p:cNvSpPr>
          <p:nvPr>
            <p:ph type="dt" sz="half" idx="10"/>
          </p:nvPr>
        </p:nvSpPr>
        <p:spPr/>
        <p:txBody>
          <a:bodyPr/>
          <a:lstStyle>
            <a:lvl1pPr>
              <a:defRPr>
                <a:solidFill>
                  <a:schemeClr val="tx2"/>
                </a:solidFill>
              </a:defRPr>
            </a:lvl1pPr>
          </a:lstStyle>
          <a:p>
            <a:fld id="{9C256155-0B73-4143-9F64-E379DA5158D3}" type="datetime1">
              <a:rPr lang="en-US" smtClean="0"/>
              <a:t>5/20/2026</a:t>
            </a:fld>
            <a:endParaRPr lang="en-US"/>
          </a:p>
        </p:txBody>
      </p:sp>
      <p:sp>
        <p:nvSpPr>
          <p:cNvPr id="5" name="Slide Number Placeholder 4">
            <a:extLst>
              <a:ext uri="{FF2B5EF4-FFF2-40B4-BE49-F238E27FC236}">
                <a16:creationId xmlns:a16="http://schemas.microsoft.com/office/drawing/2014/main" id="{2AF27A3B-009A-1790-7D93-9A1F6351D8BE}"/>
              </a:ext>
            </a:extLst>
          </p:cNvPr>
          <p:cNvSpPr>
            <a:spLocks noGrp="1"/>
          </p:cNvSpPr>
          <p:nvPr>
            <p:ph type="sldNum" sz="quarter" idx="12"/>
          </p:nvPr>
        </p:nvSpPr>
        <p:spPr/>
        <p:txBody>
          <a:bodyPr/>
          <a:lstStyle>
            <a:lvl1pPr>
              <a:defRPr>
                <a:solidFill>
                  <a:schemeClr val="tx2"/>
                </a:solidFill>
              </a:defRPr>
            </a:lvl1pPr>
          </a:lstStyle>
          <a:p>
            <a:fld id="{DDF60B60-82CA-4BB9-BA6E-A62FADF2374B}" type="slidenum">
              <a:rPr lang="en-US" smtClean="0"/>
              <a:t>‹#›</a:t>
            </a:fld>
            <a:endParaRPr lang="en-US"/>
          </a:p>
        </p:txBody>
      </p:sp>
      <p:cxnSp>
        <p:nvCxnSpPr>
          <p:cNvPr id="6" name="Straight Connector 5">
            <a:extLst>
              <a:ext uri="{FF2B5EF4-FFF2-40B4-BE49-F238E27FC236}">
                <a16:creationId xmlns:a16="http://schemas.microsoft.com/office/drawing/2014/main" id="{FBC03FAC-E732-2A29-931B-DF10E16576A9}"/>
              </a:ext>
            </a:extLst>
          </p:cNvPr>
          <p:cNvCxnSpPr>
            <a:cxnSpLocks/>
          </p:cNvCxnSpPr>
          <p:nvPr/>
        </p:nvCxnSpPr>
        <p:spPr>
          <a:xfrm flipH="1">
            <a:off x="0" y="4567063"/>
            <a:ext cx="12192000" cy="0"/>
          </a:xfrm>
          <a:prstGeom prst="line">
            <a:avLst/>
          </a:prstGeom>
          <a:ln w="9525">
            <a:solidFill>
              <a:schemeClr val="tx2">
                <a:alpha val="3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2EAA9EA-F053-9082-1866-9E27466BAA2B}"/>
              </a:ext>
            </a:extLst>
          </p:cNvPr>
          <p:cNvCxnSpPr>
            <a:cxnSpLocks/>
          </p:cNvCxnSpPr>
          <p:nvPr/>
        </p:nvCxnSpPr>
        <p:spPr>
          <a:xfrm flipH="1">
            <a:off x="0" y="6396171"/>
            <a:ext cx="12192000" cy="0"/>
          </a:xfrm>
          <a:prstGeom prst="line">
            <a:avLst/>
          </a:prstGeom>
          <a:ln w="9525">
            <a:solidFill>
              <a:schemeClr val="tx2">
                <a:alpha val="3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4634D08-FFFD-5C50-9C95-E26621C9F10B}"/>
              </a:ext>
            </a:extLst>
          </p:cNvPr>
          <p:cNvCxnSpPr>
            <a:cxnSpLocks/>
          </p:cNvCxnSpPr>
          <p:nvPr/>
        </p:nvCxnSpPr>
        <p:spPr>
          <a:xfrm>
            <a:off x="11734800" y="0"/>
            <a:ext cx="0" cy="6858000"/>
          </a:xfrm>
          <a:prstGeom prst="line">
            <a:avLst/>
          </a:prstGeom>
          <a:ln w="9525">
            <a:solidFill>
              <a:schemeClr val="tx2">
                <a:alpha val="3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2589302"/>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Statement">
    <p:bg>
      <p:bgRef idx="1001">
        <a:schemeClr val="bg2"/>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5FB4D75-C478-D736-9A5A-B64DEA241030}"/>
              </a:ext>
            </a:extLst>
          </p:cNvPr>
          <p:cNvSpPr/>
          <p:nvPr/>
        </p:nvSpPr>
        <p:spPr>
          <a:xfrm>
            <a:off x="0" y="0"/>
            <a:ext cx="12192000" cy="6858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lvl1pPr>
              <a:defRPr>
                <a:solidFill>
                  <a:schemeClr val="bg2"/>
                </a:solidFill>
              </a:defRPr>
            </a:lvl1pPr>
          </a:lstStyle>
          <a:p>
            <a:r>
              <a:rPr lang="en-US"/>
              <a:t>Click to edit Master title style</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1693103" y="1493520"/>
            <a:ext cx="8805794" cy="3911600"/>
          </a:xfrm>
        </p:spPr>
        <p:txBody>
          <a:bodyPr anchor="ctr">
            <a:normAutofit/>
          </a:bodyPr>
          <a:lstStyle>
            <a:lvl1pPr marL="0" indent="0" algn="ctr">
              <a:lnSpc>
                <a:spcPct val="110000"/>
              </a:lnSpc>
              <a:buNone/>
              <a:defRPr sz="5400" b="0">
                <a:solidFill>
                  <a:schemeClr val="tx2"/>
                </a:solidFill>
                <a:latin typeface="+mj-lt"/>
              </a:defRPr>
            </a:lvl1pPr>
            <a:lvl2pPr marL="228600" indent="0" algn="ctr">
              <a:lnSpc>
                <a:spcPct val="110000"/>
              </a:lnSpc>
              <a:buNone/>
              <a:defRPr sz="4800" b="0">
                <a:solidFill>
                  <a:schemeClr val="tx2"/>
                </a:solidFill>
                <a:latin typeface="+mj-lt"/>
              </a:defRPr>
            </a:lvl2pPr>
            <a:lvl3pPr marL="457200" indent="0" algn="ctr">
              <a:lnSpc>
                <a:spcPct val="110000"/>
              </a:lnSpc>
              <a:buNone/>
              <a:defRPr sz="4400" b="0">
                <a:solidFill>
                  <a:schemeClr val="tx2"/>
                </a:solidFill>
                <a:latin typeface="+mj-lt"/>
              </a:defRPr>
            </a:lvl3pPr>
            <a:lvl4pPr marL="685800" indent="0" algn="ctr">
              <a:lnSpc>
                <a:spcPct val="110000"/>
              </a:lnSpc>
              <a:buNone/>
              <a:defRPr sz="4000" b="0">
                <a:solidFill>
                  <a:schemeClr val="tx2"/>
                </a:solidFill>
                <a:latin typeface="+mj-lt"/>
              </a:defRPr>
            </a:lvl4pPr>
            <a:lvl5pPr marL="914400" indent="0" algn="ctr">
              <a:lnSpc>
                <a:spcPct val="110000"/>
              </a:lnSpc>
              <a:buNone/>
              <a:defRPr sz="3600" b="0">
                <a:solidFill>
                  <a:schemeClr val="tx2"/>
                </a:solidFill>
                <a:latin typeface="+mj-lt"/>
              </a:defRPr>
            </a:lvl5pPr>
          </a:lstStyle>
          <a:p>
            <a:pPr lvl="0"/>
            <a:r>
              <a:rPr lang="en-US"/>
              <a:t>Click to edit Statement</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a:xfrm>
            <a:off x="640080" y="6445997"/>
            <a:ext cx="3949302" cy="365125"/>
          </a:xfrm>
        </p:spPr>
        <p:txBody>
          <a:bodyPr/>
          <a:lstStyle>
            <a:lvl1pPr>
              <a:defRPr>
                <a:solidFill>
                  <a:schemeClr val="tx2"/>
                </a:solidFill>
              </a:defRPr>
            </a:lvl1pPr>
          </a:lstStyle>
          <a:p>
            <a:r>
              <a:rPr lang="en-US"/>
              <a:t>Sample Footer Text</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lvl1pPr>
              <a:defRPr>
                <a:solidFill>
                  <a:schemeClr val="tx2"/>
                </a:solidFill>
              </a:defRPr>
            </a:lvl1pPr>
          </a:lstStyle>
          <a:p>
            <a:fld id="{F5C9C745-4A41-4FD7-8C4E-D0B169A2E651}" type="datetime1">
              <a:rPr lang="en-US" smtClean="0"/>
              <a:t>5/20/2026</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lvl1pPr>
              <a:defRPr>
                <a:solidFill>
                  <a:schemeClr val="tx2"/>
                </a:solidFill>
              </a:defRPr>
            </a:lvl1pPr>
          </a:lstStyle>
          <a:p>
            <a:fld id="{DDF60B60-82CA-4BB9-BA6E-A62FADF2374B}" type="slidenum">
              <a:rPr lang="en-US" smtClean="0"/>
              <a:t>‹#›</a:t>
            </a:fld>
            <a:endParaRPr lang="en-US"/>
          </a:p>
        </p:txBody>
      </p:sp>
      <p:cxnSp>
        <p:nvCxnSpPr>
          <p:cNvPr id="9" name="Straight Connector 8">
            <a:extLst>
              <a:ext uri="{FF2B5EF4-FFF2-40B4-BE49-F238E27FC236}">
                <a16:creationId xmlns:a16="http://schemas.microsoft.com/office/drawing/2014/main" id="{6C547212-589F-3A5C-2FF7-4E576B86E3A3}"/>
              </a:ext>
            </a:extLst>
          </p:cNvPr>
          <p:cNvCxnSpPr>
            <a:cxnSpLocks/>
          </p:cNvCxnSpPr>
          <p:nvPr/>
        </p:nvCxnSpPr>
        <p:spPr>
          <a:xfrm flipH="1">
            <a:off x="0" y="6398068"/>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40E2472-A2D0-B3C4-1592-E709B2EC9AD6}"/>
              </a:ext>
            </a:extLst>
          </p:cNvPr>
          <p:cNvCxnSpPr>
            <a:cxnSpLocks/>
          </p:cNvCxnSpPr>
          <p:nvPr/>
        </p:nvCxnSpPr>
        <p:spPr>
          <a:xfrm>
            <a:off x="457200" y="0"/>
            <a:ext cx="0" cy="685800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F95E0B8-C6C3-8095-D53F-FB618E39D7CE}"/>
              </a:ext>
            </a:extLst>
          </p:cNvPr>
          <p:cNvCxnSpPr>
            <a:cxnSpLocks/>
          </p:cNvCxnSpPr>
          <p:nvPr/>
        </p:nvCxnSpPr>
        <p:spPr>
          <a:xfrm flipH="1">
            <a:off x="0" y="459932"/>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AD2DF78-237E-1E21-906C-273460F55F55}"/>
              </a:ext>
            </a:extLst>
          </p:cNvPr>
          <p:cNvCxnSpPr>
            <a:cxnSpLocks/>
          </p:cNvCxnSpPr>
          <p:nvPr/>
        </p:nvCxnSpPr>
        <p:spPr>
          <a:xfrm>
            <a:off x="11734800" y="0"/>
            <a:ext cx="0" cy="685800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0048852"/>
      </p:ext>
    </p:extLst>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Statement 2">
    <p:bg>
      <p:bgRef idx="1001">
        <a:schemeClr val="bg2"/>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EFC0D0B-DA30-766C-173E-0170DEC1DFE7}"/>
              </a:ext>
            </a:extLst>
          </p:cNvPr>
          <p:cNvSpPr/>
          <p:nvPr/>
        </p:nvSpPr>
        <p:spPr>
          <a:xfrm>
            <a:off x="0" y="0"/>
            <a:ext cx="12192000" cy="6858000"/>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lvl1pPr>
              <a:defRPr>
                <a:solidFill>
                  <a:schemeClr val="bg2"/>
                </a:solidFill>
              </a:defRPr>
            </a:lvl1pPr>
          </a:lstStyle>
          <a:p>
            <a:r>
              <a:rPr lang="en-US"/>
              <a:t>Click to edit Master title style</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1450676" y="1069677"/>
            <a:ext cx="9290649" cy="4744528"/>
          </a:xfrm>
        </p:spPr>
        <p:txBody>
          <a:bodyPr anchor="ctr">
            <a:normAutofit/>
          </a:bodyPr>
          <a:lstStyle>
            <a:lvl1pPr marL="0" indent="0" algn="ctr">
              <a:lnSpc>
                <a:spcPct val="120000"/>
              </a:lnSpc>
              <a:buNone/>
              <a:defRPr sz="4000" b="0" cap="all" spc="260" baseline="0">
                <a:solidFill>
                  <a:schemeClr val="tx2"/>
                </a:solidFill>
              </a:defRPr>
            </a:lvl1pPr>
            <a:lvl2pPr marL="228600" indent="0" algn="ctr">
              <a:lnSpc>
                <a:spcPct val="120000"/>
              </a:lnSpc>
              <a:buNone/>
              <a:defRPr sz="4000" b="0" cap="all" spc="260" baseline="0">
                <a:solidFill>
                  <a:schemeClr val="tx2"/>
                </a:solidFill>
              </a:defRPr>
            </a:lvl2pPr>
            <a:lvl3pPr marL="457200" indent="0" algn="ctr">
              <a:lnSpc>
                <a:spcPct val="120000"/>
              </a:lnSpc>
              <a:buNone/>
              <a:defRPr sz="4000" b="0" cap="all" spc="260" baseline="0">
                <a:solidFill>
                  <a:schemeClr val="tx2"/>
                </a:solidFill>
              </a:defRPr>
            </a:lvl3pPr>
            <a:lvl4pPr marL="685800" indent="0" algn="ctr">
              <a:lnSpc>
                <a:spcPct val="120000"/>
              </a:lnSpc>
              <a:buNone/>
              <a:defRPr sz="4000" b="0" cap="all" spc="260" baseline="0">
                <a:solidFill>
                  <a:schemeClr val="tx2"/>
                </a:solidFill>
              </a:defRPr>
            </a:lvl4pPr>
            <a:lvl5pPr marL="914400" indent="0" algn="ctr">
              <a:lnSpc>
                <a:spcPct val="120000"/>
              </a:lnSpc>
              <a:buNone/>
              <a:defRPr sz="4000" b="0" cap="all" spc="260" baseline="0">
                <a:solidFill>
                  <a:schemeClr val="tx2"/>
                </a:solidFill>
              </a:defRPr>
            </a:lvl5pPr>
          </a:lstStyle>
          <a:p>
            <a:pPr lvl="0"/>
            <a:r>
              <a:rPr lang="en-US"/>
              <a:t>Click to edit Statement</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a:xfrm>
            <a:off x="640080" y="6445997"/>
            <a:ext cx="3949302" cy="365125"/>
          </a:xfrm>
        </p:spPr>
        <p:txBody>
          <a:bodyPr/>
          <a:lstStyle>
            <a:lvl1pPr>
              <a:defRPr>
                <a:solidFill>
                  <a:schemeClr val="tx2"/>
                </a:solidFill>
              </a:defRPr>
            </a:lvl1pPr>
          </a:lstStyle>
          <a:p>
            <a:r>
              <a:rPr lang="en-US"/>
              <a:t>Sample Footer Text</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lvl1pPr>
              <a:defRPr>
                <a:solidFill>
                  <a:schemeClr val="tx2"/>
                </a:solidFill>
              </a:defRPr>
            </a:lvl1pPr>
          </a:lstStyle>
          <a:p>
            <a:fld id="{5FF4AC15-629B-4452-BF74-F975BDB281F7}" type="datetime1">
              <a:rPr lang="en-US" smtClean="0"/>
              <a:t>5/20/2026</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lvl1pPr>
              <a:defRPr>
                <a:solidFill>
                  <a:schemeClr val="tx2"/>
                </a:solidFill>
              </a:defRPr>
            </a:lvl1pPr>
          </a:lstStyle>
          <a:p>
            <a:fld id="{DDF60B60-82CA-4BB9-BA6E-A62FADF2374B}" type="slidenum">
              <a:rPr lang="en-US" smtClean="0"/>
              <a:t>‹#›</a:t>
            </a:fld>
            <a:endParaRPr lang="en-US"/>
          </a:p>
        </p:txBody>
      </p:sp>
      <p:cxnSp>
        <p:nvCxnSpPr>
          <p:cNvPr id="6" name="Straight Connector 5">
            <a:extLst>
              <a:ext uri="{FF2B5EF4-FFF2-40B4-BE49-F238E27FC236}">
                <a16:creationId xmlns:a16="http://schemas.microsoft.com/office/drawing/2014/main" id="{6D749579-0FDB-004C-88C7-AEAFA967138F}"/>
              </a:ext>
            </a:extLst>
          </p:cNvPr>
          <p:cNvCxnSpPr>
            <a:cxnSpLocks/>
          </p:cNvCxnSpPr>
          <p:nvPr/>
        </p:nvCxnSpPr>
        <p:spPr>
          <a:xfrm flipH="1">
            <a:off x="0" y="6398068"/>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236D2D7-1E6C-18EB-97E2-3C716E213514}"/>
              </a:ext>
            </a:extLst>
          </p:cNvPr>
          <p:cNvCxnSpPr>
            <a:cxnSpLocks/>
          </p:cNvCxnSpPr>
          <p:nvPr/>
        </p:nvCxnSpPr>
        <p:spPr>
          <a:xfrm>
            <a:off x="457200" y="0"/>
            <a:ext cx="0" cy="685800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C134195-89D3-0A49-21C0-FCE233C5FA6B}"/>
              </a:ext>
            </a:extLst>
          </p:cNvPr>
          <p:cNvCxnSpPr>
            <a:cxnSpLocks/>
          </p:cNvCxnSpPr>
          <p:nvPr/>
        </p:nvCxnSpPr>
        <p:spPr>
          <a:xfrm flipH="1">
            <a:off x="0" y="459932"/>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A06AC78-B01D-B856-062B-5BDFA424140A}"/>
              </a:ext>
            </a:extLst>
          </p:cNvPr>
          <p:cNvCxnSpPr>
            <a:cxnSpLocks/>
          </p:cNvCxnSpPr>
          <p:nvPr/>
        </p:nvCxnSpPr>
        <p:spPr>
          <a:xfrm>
            <a:off x="11734800" y="0"/>
            <a:ext cx="0" cy="685800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7872057"/>
      </p:ext>
    </p:extLst>
  </p:cSld>
  <p:clrMapOvr>
    <a:overrideClrMapping bg1="dk1" tx1="lt1" bg2="dk2" tx2="lt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Statement 3">
    <p:bg>
      <p:bgRef idx="1001">
        <a:schemeClr val="bg2"/>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54B8B42-1FAE-0461-C13E-F2663EC89061}"/>
              </a:ext>
            </a:extLst>
          </p:cNvPr>
          <p:cNvSpPr/>
          <p:nvPr/>
        </p:nvSpPr>
        <p:spPr>
          <a:xfrm>
            <a:off x="0" y="0"/>
            <a:ext cx="12192000" cy="6858000"/>
          </a:xfrm>
          <a:prstGeom prst="rect">
            <a:avLst/>
          </a:prstGeom>
          <a:solidFill>
            <a:schemeClr val="accent5">
              <a:lumMod val="40000"/>
              <a:lumOff val="60000"/>
              <a:alpha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a:t>Click to edit Master title style</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1693103" y="1493520"/>
            <a:ext cx="8805794" cy="3911600"/>
          </a:xfrm>
        </p:spPr>
        <p:txBody>
          <a:bodyPr anchor="ctr">
            <a:normAutofit/>
          </a:bodyPr>
          <a:lstStyle>
            <a:lvl1pPr marL="0" indent="0" algn="ctr">
              <a:lnSpc>
                <a:spcPct val="110000"/>
              </a:lnSpc>
              <a:buNone/>
              <a:defRPr sz="5400" b="0">
                <a:solidFill>
                  <a:schemeClr val="tx2">
                    <a:alpha val="90000"/>
                  </a:schemeClr>
                </a:solidFill>
                <a:latin typeface="+mj-lt"/>
              </a:defRPr>
            </a:lvl1pPr>
            <a:lvl2pPr marL="228600" indent="0" algn="ctr">
              <a:lnSpc>
                <a:spcPct val="110000"/>
              </a:lnSpc>
              <a:buNone/>
              <a:defRPr sz="4800" b="0">
                <a:solidFill>
                  <a:schemeClr val="tx2">
                    <a:alpha val="90000"/>
                  </a:schemeClr>
                </a:solidFill>
                <a:latin typeface="+mj-lt"/>
              </a:defRPr>
            </a:lvl2pPr>
            <a:lvl3pPr marL="457200" indent="0" algn="ctr">
              <a:lnSpc>
                <a:spcPct val="110000"/>
              </a:lnSpc>
              <a:buNone/>
              <a:defRPr sz="4400" b="0">
                <a:solidFill>
                  <a:schemeClr val="tx2">
                    <a:alpha val="90000"/>
                  </a:schemeClr>
                </a:solidFill>
                <a:latin typeface="+mj-lt"/>
              </a:defRPr>
            </a:lvl3pPr>
            <a:lvl4pPr marL="685800" indent="0" algn="ctr">
              <a:lnSpc>
                <a:spcPct val="110000"/>
              </a:lnSpc>
              <a:buNone/>
              <a:defRPr sz="4000" b="0">
                <a:solidFill>
                  <a:schemeClr val="tx2">
                    <a:alpha val="90000"/>
                  </a:schemeClr>
                </a:solidFill>
                <a:latin typeface="+mj-lt"/>
              </a:defRPr>
            </a:lvl4pPr>
            <a:lvl5pPr marL="914400" indent="0" algn="ctr">
              <a:lnSpc>
                <a:spcPct val="110000"/>
              </a:lnSpc>
              <a:buNone/>
              <a:defRPr sz="3600" b="0">
                <a:solidFill>
                  <a:schemeClr val="tx2">
                    <a:alpha val="90000"/>
                  </a:schemeClr>
                </a:solidFill>
                <a:latin typeface="+mj-lt"/>
              </a:defRPr>
            </a:lvl5pPr>
          </a:lstStyle>
          <a:p>
            <a:pPr lvl="0"/>
            <a:r>
              <a:rPr lang="en-US"/>
              <a:t>Click to edit Statement</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a:xfrm>
            <a:off x="640080" y="6445997"/>
            <a:ext cx="3949302" cy="365125"/>
          </a:xfrm>
        </p:spPr>
        <p:txBody>
          <a:bodyPr/>
          <a:lstStyle>
            <a:lvl1pPr>
              <a:defRPr>
                <a:solidFill>
                  <a:schemeClr val="tx2"/>
                </a:solidFill>
              </a:defRPr>
            </a:lvl1pPr>
          </a:lstStyle>
          <a:p>
            <a:r>
              <a:rPr lang="en-US"/>
              <a:t>Sample Footer Text</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lvl1pPr>
              <a:defRPr>
                <a:solidFill>
                  <a:schemeClr val="tx2"/>
                </a:solidFill>
              </a:defRPr>
            </a:lvl1pPr>
          </a:lstStyle>
          <a:p>
            <a:fld id="{E2F4F173-9D81-4F4A-B482-47266F50A4EC}" type="datetime1">
              <a:rPr lang="en-US" smtClean="0"/>
              <a:t>5/20/2026</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lvl1pPr>
              <a:defRPr>
                <a:solidFill>
                  <a:schemeClr val="tx2"/>
                </a:solidFill>
              </a:defRPr>
            </a:lvl1pPr>
          </a:lstStyle>
          <a:p>
            <a:fld id="{DDF60B60-82CA-4BB9-BA6E-A62FADF2374B}" type="slidenum">
              <a:rPr lang="en-US" smtClean="0"/>
              <a:t>‹#›</a:t>
            </a:fld>
            <a:endParaRPr lang="en-US"/>
          </a:p>
        </p:txBody>
      </p:sp>
      <p:cxnSp>
        <p:nvCxnSpPr>
          <p:cNvPr id="9" name="Straight Connector 8">
            <a:extLst>
              <a:ext uri="{FF2B5EF4-FFF2-40B4-BE49-F238E27FC236}">
                <a16:creationId xmlns:a16="http://schemas.microsoft.com/office/drawing/2014/main" id="{6C547212-589F-3A5C-2FF7-4E576B86E3A3}"/>
              </a:ext>
            </a:extLst>
          </p:cNvPr>
          <p:cNvCxnSpPr>
            <a:cxnSpLocks/>
          </p:cNvCxnSpPr>
          <p:nvPr/>
        </p:nvCxnSpPr>
        <p:spPr>
          <a:xfrm flipH="1">
            <a:off x="0" y="6398068"/>
            <a:ext cx="12192000" cy="0"/>
          </a:xfrm>
          <a:prstGeom prst="line">
            <a:avLst/>
          </a:prstGeom>
          <a:ln w="9525">
            <a:solidFill>
              <a:schemeClr val="bg2">
                <a:alpha val="4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40E2472-A2D0-B3C4-1592-E709B2EC9AD6}"/>
              </a:ext>
            </a:extLst>
          </p:cNvPr>
          <p:cNvCxnSpPr>
            <a:cxnSpLocks/>
          </p:cNvCxnSpPr>
          <p:nvPr/>
        </p:nvCxnSpPr>
        <p:spPr>
          <a:xfrm>
            <a:off x="457200" y="0"/>
            <a:ext cx="0" cy="6858000"/>
          </a:xfrm>
          <a:prstGeom prst="line">
            <a:avLst/>
          </a:prstGeom>
          <a:ln w="9525">
            <a:solidFill>
              <a:schemeClr val="bg2">
                <a:alpha val="4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F95E0B8-C6C3-8095-D53F-FB618E39D7CE}"/>
              </a:ext>
            </a:extLst>
          </p:cNvPr>
          <p:cNvCxnSpPr>
            <a:cxnSpLocks/>
          </p:cNvCxnSpPr>
          <p:nvPr/>
        </p:nvCxnSpPr>
        <p:spPr>
          <a:xfrm flipH="1">
            <a:off x="0" y="459932"/>
            <a:ext cx="12192000" cy="0"/>
          </a:xfrm>
          <a:prstGeom prst="line">
            <a:avLst/>
          </a:prstGeom>
          <a:ln w="9525">
            <a:solidFill>
              <a:schemeClr val="bg2">
                <a:alpha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AD2DF78-237E-1E21-906C-273460F55F55}"/>
              </a:ext>
            </a:extLst>
          </p:cNvPr>
          <p:cNvCxnSpPr>
            <a:cxnSpLocks/>
          </p:cNvCxnSpPr>
          <p:nvPr/>
        </p:nvCxnSpPr>
        <p:spPr>
          <a:xfrm>
            <a:off x="11734800" y="0"/>
            <a:ext cx="0" cy="6858000"/>
          </a:xfrm>
          <a:prstGeom prst="line">
            <a:avLst/>
          </a:prstGeom>
          <a:ln w="9525">
            <a:solidFill>
              <a:schemeClr val="bg2">
                <a:alpha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5571181"/>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Statement 4">
    <p:bg>
      <p:bgRef idx="1001">
        <a:schemeClr val="bg2"/>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EAF5849-739D-C101-47C3-B7745B65C36B}"/>
              </a:ext>
            </a:extLst>
          </p:cNvPr>
          <p:cNvSpPr/>
          <p:nvPr/>
        </p:nvSpPr>
        <p:spPr>
          <a:xfrm>
            <a:off x="0" y="0"/>
            <a:ext cx="12192000" cy="6858000"/>
          </a:xfrm>
          <a:prstGeom prst="rect">
            <a:avLst/>
          </a:prstGeom>
          <a:solidFill>
            <a:schemeClr val="accent5">
              <a:lumMod val="40000"/>
              <a:lumOff val="60000"/>
              <a:alpha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a:t>Click to edit Master title style</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457201" y="726618"/>
            <a:ext cx="9057452" cy="3959677"/>
          </a:xfrm>
        </p:spPr>
        <p:txBody>
          <a:bodyPr anchor="ctr">
            <a:noAutofit/>
          </a:bodyPr>
          <a:lstStyle>
            <a:lvl1pPr marL="0" indent="0">
              <a:lnSpc>
                <a:spcPct val="100000"/>
              </a:lnSpc>
              <a:buNone/>
              <a:defRPr sz="6200" b="0">
                <a:solidFill>
                  <a:schemeClr val="tx2">
                    <a:alpha val="90000"/>
                  </a:schemeClr>
                </a:solidFill>
                <a:latin typeface="+mj-lt"/>
              </a:defRPr>
            </a:lvl1pPr>
            <a:lvl2pPr marL="228600" indent="0">
              <a:lnSpc>
                <a:spcPct val="100000"/>
              </a:lnSpc>
              <a:buNone/>
              <a:defRPr sz="6200" b="0">
                <a:solidFill>
                  <a:schemeClr val="tx2">
                    <a:alpha val="90000"/>
                  </a:schemeClr>
                </a:solidFill>
                <a:latin typeface="+mj-lt"/>
              </a:defRPr>
            </a:lvl2pPr>
            <a:lvl3pPr marL="457200" indent="0">
              <a:lnSpc>
                <a:spcPct val="100000"/>
              </a:lnSpc>
              <a:buNone/>
              <a:defRPr sz="6200" b="0">
                <a:solidFill>
                  <a:schemeClr val="tx2">
                    <a:alpha val="90000"/>
                  </a:schemeClr>
                </a:solidFill>
                <a:latin typeface="+mj-lt"/>
              </a:defRPr>
            </a:lvl3pPr>
            <a:lvl4pPr marL="685800" indent="0">
              <a:lnSpc>
                <a:spcPct val="100000"/>
              </a:lnSpc>
              <a:buNone/>
              <a:defRPr sz="6200" b="0">
                <a:solidFill>
                  <a:schemeClr val="tx2">
                    <a:alpha val="90000"/>
                  </a:schemeClr>
                </a:solidFill>
                <a:latin typeface="+mj-lt"/>
              </a:defRPr>
            </a:lvl4pPr>
            <a:lvl5pPr marL="914400" indent="0">
              <a:lnSpc>
                <a:spcPct val="100000"/>
              </a:lnSpc>
              <a:buNone/>
              <a:defRPr sz="6200" b="0">
                <a:solidFill>
                  <a:schemeClr val="tx2">
                    <a:alpha val="90000"/>
                  </a:schemeClr>
                </a:solidFill>
                <a:latin typeface="+mj-lt"/>
              </a:defRPr>
            </a:lvl5pPr>
          </a:lstStyle>
          <a:p>
            <a:pPr lvl="0"/>
            <a:r>
              <a:rPr lang="en-US"/>
              <a:t>Click to edit Statement</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a:xfrm>
            <a:off x="457200" y="6445997"/>
            <a:ext cx="3949302" cy="365125"/>
          </a:xfrm>
        </p:spPr>
        <p:txBody>
          <a:bodyPr/>
          <a:lstStyle>
            <a:lvl1pPr>
              <a:defRPr>
                <a:solidFill>
                  <a:schemeClr val="tx2"/>
                </a:solidFill>
              </a:defRPr>
            </a:lvl1pPr>
          </a:lstStyle>
          <a:p>
            <a:r>
              <a:rPr lang="en-US"/>
              <a:t>Sample Footer Text</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lvl1pPr>
              <a:defRPr>
                <a:solidFill>
                  <a:schemeClr val="tx2"/>
                </a:solidFill>
              </a:defRPr>
            </a:lvl1pPr>
          </a:lstStyle>
          <a:p>
            <a:fld id="{9E1D5883-312E-414B-BA92-FC743CE74AFA}" type="datetime1">
              <a:rPr lang="en-US" smtClean="0"/>
              <a:t>5/20/2026</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lvl1pPr>
              <a:defRPr>
                <a:solidFill>
                  <a:schemeClr val="tx2"/>
                </a:solidFill>
              </a:defRPr>
            </a:lvl1pPr>
          </a:lstStyle>
          <a:p>
            <a:fld id="{DDF60B60-82CA-4BB9-BA6E-A62FADF2374B}" type="slidenum">
              <a:rPr lang="en-US" smtClean="0"/>
              <a:t>‹#›</a:t>
            </a:fld>
            <a:endParaRPr lang="en-US"/>
          </a:p>
        </p:txBody>
      </p:sp>
      <p:cxnSp>
        <p:nvCxnSpPr>
          <p:cNvPr id="6" name="Straight Connector 5">
            <a:extLst>
              <a:ext uri="{FF2B5EF4-FFF2-40B4-BE49-F238E27FC236}">
                <a16:creationId xmlns:a16="http://schemas.microsoft.com/office/drawing/2014/main" id="{7E668AFA-4F03-20A8-1BA4-B3199B0ED0C7}"/>
              </a:ext>
            </a:extLst>
          </p:cNvPr>
          <p:cNvCxnSpPr>
            <a:cxnSpLocks/>
          </p:cNvCxnSpPr>
          <p:nvPr/>
        </p:nvCxnSpPr>
        <p:spPr>
          <a:xfrm flipH="1">
            <a:off x="0" y="5284684"/>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2798B79-8105-6FCD-C65A-F6BE09F875EB}"/>
              </a:ext>
            </a:extLst>
          </p:cNvPr>
          <p:cNvCxnSpPr>
            <a:cxnSpLocks/>
          </p:cNvCxnSpPr>
          <p:nvPr/>
        </p:nvCxnSpPr>
        <p:spPr>
          <a:xfrm>
            <a:off x="10624726" y="0"/>
            <a:ext cx="0" cy="685800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2438689"/>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Quote">
    <p:bg>
      <p:bgRef idx="1001">
        <a:schemeClr val="bg2"/>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47DCC75-46A1-9953-9459-89672E9805A8}"/>
              </a:ext>
            </a:extLst>
          </p:cNvPr>
          <p:cNvSpPr/>
          <p:nvPr/>
        </p:nvSpPr>
        <p:spPr>
          <a:xfrm>
            <a:off x="0" y="0"/>
            <a:ext cx="12192000" cy="6858000"/>
          </a:xfrm>
          <a:prstGeom prst="rect">
            <a:avLst/>
          </a:prstGeom>
          <a:solidFill>
            <a:schemeClr val="accent1">
              <a:lumMod val="40000"/>
              <a:lumOff val="60000"/>
              <a:alpha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3F0761-EA67-F7D1-62E4-095EADA262F0}"/>
              </a:ext>
            </a:extLst>
          </p:cNvPr>
          <p:cNvSpPr>
            <a:spLocks noGrp="1"/>
          </p:cNvSpPr>
          <p:nvPr>
            <p:ph type="title" hasCustomPrompt="1"/>
          </p:nvPr>
        </p:nvSpPr>
        <p:spPr>
          <a:xfrm>
            <a:off x="1562100" y="5549186"/>
            <a:ext cx="9199563" cy="653184"/>
          </a:xfrm>
        </p:spPr>
        <p:txBody>
          <a:bodyPr anchor="ctr">
            <a:normAutofit/>
          </a:bodyPr>
          <a:lstStyle>
            <a:lvl1pPr>
              <a:lnSpc>
                <a:spcPct val="120000"/>
              </a:lnSpc>
              <a:defRPr sz="1800" b="1" cap="all" spc="100" baseline="0">
                <a:solidFill>
                  <a:schemeClr val="accent4">
                    <a:lumMod val="75000"/>
                  </a:schemeClr>
                </a:solidFill>
                <a:latin typeface="+mn-lt"/>
              </a:defRPr>
            </a:lvl1pPr>
          </a:lstStyle>
          <a:p>
            <a:r>
              <a:rPr lang="en-US"/>
              <a:t>Quote Author</a:t>
            </a:r>
          </a:p>
        </p:txBody>
      </p:sp>
      <p:sp>
        <p:nvSpPr>
          <p:cNvPr id="10" name="Content Placeholder 9">
            <a:extLst>
              <a:ext uri="{FF2B5EF4-FFF2-40B4-BE49-F238E27FC236}">
                <a16:creationId xmlns:a16="http://schemas.microsoft.com/office/drawing/2014/main" id="{636EB602-83B2-B4EE-7805-FB94B7747666}"/>
              </a:ext>
            </a:extLst>
          </p:cNvPr>
          <p:cNvSpPr>
            <a:spLocks noGrp="1"/>
          </p:cNvSpPr>
          <p:nvPr>
            <p:ph sz="quarter" idx="14" hasCustomPrompt="1"/>
          </p:nvPr>
        </p:nvSpPr>
        <p:spPr>
          <a:xfrm>
            <a:off x="1562100" y="823913"/>
            <a:ext cx="9199563" cy="3614737"/>
          </a:xfrm>
        </p:spPr>
        <p:txBody>
          <a:bodyPr anchor="ctr">
            <a:normAutofit/>
          </a:bodyPr>
          <a:lstStyle>
            <a:lvl1pPr marL="182880" indent="-182880">
              <a:buNone/>
              <a:defRPr sz="4000">
                <a:solidFill>
                  <a:schemeClr val="accent4">
                    <a:lumMod val="75000"/>
                  </a:schemeClr>
                </a:solidFill>
                <a:latin typeface="+mj-lt"/>
              </a:defRPr>
            </a:lvl1pPr>
          </a:lstStyle>
          <a:p>
            <a:pPr lvl="0"/>
            <a:r>
              <a:rPr lang="en-US"/>
              <a:t>Click to edit Quote</a:t>
            </a:r>
          </a:p>
        </p:txBody>
      </p:sp>
      <p:sp>
        <p:nvSpPr>
          <p:cNvPr id="4" name="Footer Placeholder 3">
            <a:extLst>
              <a:ext uri="{FF2B5EF4-FFF2-40B4-BE49-F238E27FC236}">
                <a16:creationId xmlns:a16="http://schemas.microsoft.com/office/drawing/2014/main" id="{B54C2DF4-76B6-1299-74E1-66F403C01A3C}"/>
              </a:ext>
            </a:extLst>
          </p:cNvPr>
          <p:cNvSpPr>
            <a:spLocks noGrp="1"/>
          </p:cNvSpPr>
          <p:nvPr>
            <p:ph type="ftr" sz="quarter" idx="11"/>
          </p:nvPr>
        </p:nvSpPr>
        <p:spPr>
          <a:xfrm>
            <a:off x="685800" y="6445997"/>
            <a:ext cx="3949302" cy="365125"/>
          </a:xfrm>
        </p:spPr>
        <p:txBody>
          <a:bodyPr/>
          <a:lstStyle>
            <a:lvl1pPr>
              <a:defRPr>
                <a:solidFill>
                  <a:schemeClr val="tx2"/>
                </a:solidFill>
              </a:defRPr>
            </a:lvl1pPr>
          </a:lstStyle>
          <a:p>
            <a:r>
              <a:rPr lang="en-US"/>
              <a:t>Sample Footer Text</a:t>
            </a:r>
          </a:p>
        </p:txBody>
      </p:sp>
      <p:sp>
        <p:nvSpPr>
          <p:cNvPr id="3" name="Date Placeholder 2">
            <a:extLst>
              <a:ext uri="{FF2B5EF4-FFF2-40B4-BE49-F238E27FC236}">
                <a16:creationId xmlns:a16="http://schemas.microsoft.com/office/drawing/2014/main" id="{49A78CD0-57A9-DB86-E3A3-40628E6D68B7}"/>
              </a:ext>
            </a:extLst>
          </p:cNvPr>
          <p:cNvSpPr>
            <a:spLocks noGrp="1"/>
          </p:cNvSpPr>
          <p:nvPr>
            <p:ph type="dt" sz="half" idx="10"/>
          </p:nvPr>
        </p:nvSpPr>
        <p:spPr/>
        <p:txBody>
          <a:bodyPr/>
          <a:lstStyle>
            <a:lvl1pPr>
              <a:defRPr>
                <a:solidFill>
                  <a:schemeClr val="tx2"/>
                </a:solidFill>
              </a:defRPr>
            </a:lvl1pPr>
          </a:lstStyle>
          <a:p>
            <a:fld id="{1B1F07D8-634D-4D2D-8C34-7897958C6326}" type="datetime1">
              <a:rPr lang="en-US" smtClean="0"/>
              <a:t>5/20/2026</a:t>
            </a:fld>
            <a:endParaRPr lang="en-US"/>
          </a:p>
        </p:txBody>
      </p:sp>
      <p:sp>
        <p:nvSpPr>
          <p:cNvPr id="5" name="Slide Number Placeholder 4">
            <a:extLst>
              <a:ext uri="{FF2B5EF4-FFF2-40B4-BE49-F238E27FC236}">
                <a16:creationId xmlns:a16="http://schemas.microsoft.com/office/drawing/2014/main" id="{2535CA15-3DFE-125B-C658-77179EDEA2F0}"/>
              </a:ext>
            </a:extLst>
          </p:cNvPr>
          <p:cNvSpPr>
            <a:spLocks noGrp="1"/>
          </p:cNvSpPr>
          <p:nvPr>
            <p:ph type="sldNum" sz="quarter" idx="12"/>
          </p:nvPr>
        </p:nvSpPr>
        <p:spPr/>
        <p:txBody>
          <a:bodyPr/>
          <a:lstStyle>
            <a:lvl1pPr>
              <a:defRPr>
                <a:solidFill>
                  <a:schemeClr val="tx2"/>
                </a:solidFill>
              </a:defRPr>
            </a:lvl1pPr>
          </a:lstStyle>
          <a:p>
            <a:fld id="{DDF60B60-82CA-4BB9-BA6E-A62FADF2374B}" type="slidenum">
              <a:rPr lang="en-US" smtClean="0"/>
              <a:t>‹#›</a:t>
            </a:fld>
            <a:endParaRPr lang="en-US"/>
          </a:p>
        </p:txBody>
      </p:sp>
      <p:cxnSp>
        <p:nvCxnSpPr>
          <p:cNvPr id="6" name="Straight Connector 5">
            <a:extLst>
              <a:ext uri="{FF2B5EF4-FFF2-40B4-BE49-F238E27FC236}">
                <a16:creationId xmlns:a16="http://schemas.microsoft.com/office/drawing/2014/main" id="{741338F2-C5CE-45A7-7748-138B348BA1E7}"/>
              </a:ext>
            </a:extLst>
          </p:cNvPr>
          <p:cNvCxnSpPr>
            <a:cxnSpLocks/>
          </p:cNvCxnSpPr>
          <p:nvPr/>
        </p:nvCxnSpPr>
        <p:spPr>
          <a:xfrm>
            <a:off x="457200" y="0"/>
            <a:ext cx="0" cy="6858000"/>
          </a:xfrm>
          <a:prstGeom prst="line">
            <a:avLst/>
          </a:prstGeom>
          <a:ln w="9525">
            <a:solidFill>
              <a:schemeClr val="tx2">
                <a:alpha val="3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14CFB94-8AB3-65DB-0B12-EC4F7DAAEBF7}"/>
              </a:ext>
            </a:extLst>
          </p:cNvPr>
          <p:cNvCxnSpPr>
            <a:cxnSpLocks/>
          </p:cNvCxnSpPr>
          <p:nvPr/>
        </p:nvCxnSpPr>
        <p:spPr>
          <a:xfrm flipH="1">
            <a:off x="0" y="5043721"/>
            <a:ext cx="12192000" cy="0"/>
          </a:xfrm>
          <a:prstGeom prst="line">
            <a:avLst/>
          </a:prstGeom>
          <a:ln w="9525">
            <a:solidFill>
              <a:schemeClr val="tx2">
                <a:alpha val="3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5852849"/>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Quote 2">
    <p:bg>
      <p:bgRef idx="1001">
        <a:schemeClr val="bg2"/>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C0E8326-1507-F48A-851B-53763210D1ED}"/>
              </a:ext>
            </a:extLst>
          </p:cNvPr>
          <p:cNvSpPr/>
          <p:nvPr/>
        </p:nvSpPr>
        <p:spPr>
          <a:xfrm>
            <a:off x="0" y="0"/>
            <a:ext cx="12192000" cy="6858000"/>
          </a:xfrm>
          <a:prstGeom prst="rect">
            <a:avLst/>
          </a:prstGeom>
          <a:solidFill>
            <a:schemeClr val="accent1">
              <a:lumMod val="20000"/>
              <a:lumOff val="80000"/>
              <a:alpha val="9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3F0761-EA67-F7D1-62E4-095EADA262F0}"/>
              </a:ext>
            </a:extLst>
          </p:cNvPr>
          <p:cNvSpPr>
            <a:spLocks noGrp="1"/>
          </p:cNvSpPr>
          <p:nvPr>
            <p:ph type="title" hasCustomPrompt="1"/>
          </p:nvPr>
        </p:nvSpPr>
        <p:spPr>
          <a:xfrm>
            <a:off x="1562100" y="5549186"/>
            <a:ext cx="7900414" cy="653184"/>
          </a:xfrm>
        </p:spPr>
        <p:txBody>
          <a:bodyPr anchor="ctr">
            <a:normAutofit/>
          </a:bodyPr>
          <a:lstStyle>
            <a:lvl1pPr>
              <a:lnSpc>
                <a:spcPct val="120000"/>
              </a:lnSpc>
              <a:defRPr sz="1800" b="1" cap="all" spc="100" baseline="0">
                <a:solidFill>
                  <a:schemeClr val="accent1"/>
                </a:solidFill>
                <a:latin typeface="+mn-lt"/>
              </a:defRPr>
            </a:lvl1pPr>
          </a:lstStyle>
          <a:p>
            <a:r>
              <a:rPr lang="en-US"/>
              <a:t>Quote Author</a:t>
            </a:r>
          </a:p>
        </p:txBody>
      </p:sp>
      <p:sp>
        <p:nvSpPr>
          <p:cNvPr id="10" name="Content Placeholder 9">
            <a:extLst>
              <a:ext uri="{FF2B5EF4-FFF2-40B4-BE49-F238E27FC236}">
                <a16:creationId xmlns:a16="http://schemas.microsoft.com/office/drawing/2014/main" id="{636EB602-83B2-B4EE-7805-FB94B7747666}"/>
              </a:ext>
            </a:extLst>
          </p:cNvPr>
          <p:cNvSpPr>
            <a:spLocks noGrp="1"/>
          </p:cNvSpPr>
          <p:nvPr>
            <p:ph sz="quarter" idx="14" hasCustomPrompt="1"/>
          </p:nvPr>
        </p:nvSpPr>
        <p:spPr>
          <a:xfrm>
            <a:off x="1562100" y="823913"/>
            <a:ext cx="7900416" cy="3614737"/>
          </a:xfrm>
        </p:spPr>
        <p:txBody>
          <a:bodyPr anchor="ctr">
            <a:normAutofit/>
          </a:bodyPr>
          <a:lstStyle>
            <a:lvl1pPr marL="182880" indent="-182880">
              <a:buNone/>
              <a:defRPr sz="4000">
                <a:solidFill>
                  <a:schemeClr val="tx2">
                    <a:alpha val="80000"/>
                  </a:schemeClr>
                </a:solidFill>
                <a:latin typeface="+mj-lt"/>
              </a:defRPr>
            </a:lvl1pPr>
          </a:lstStyle>
          <a:p>
            <a:pPr lvl="0"/>
            <a:r>
              <a:rPr lang="en-US"/>
              <a:t>Click to edit Quote</a:t>
            </a:r>
          </a:p>
        </p:txBody>
      </p:sp>
      <p:sp>
        <p:nvSpPr>
          <p:cNvPr id="4" name="Footer Placeholder 3">
            <a:extLst>
              <a:ext uri="{FF2B5EF4-FFF2-40B4-BE49-F238E27FC236}">
                <a16:creationId xmlns:a16="http://schemas.microsoft.com/office/drawing/2014/main" id="{B54C2DF4-76B6-1299-74E1-66F403C01A3C}"/>
              </a:ext>
            </a:extLst>
          </p:cNvPr>
          <p:cNvSpPr>
            <a:spLocks noGrp="1"/>
          </p:cNvSpPr>
          <p:nvPr>
            <p:ph type="ftr" sz="quarter" idx="11"/>
          </p:nvPr>
        </p:nvSpPr>
        <p:spPr/>
        <p:txBody>
          <a:bodyPr/>
          <a:lstStyle>
            <a:lvl1pPr>
              <a:defRPr>
                <a:solidFill>
                  <a:schemeClr val="tx2"/>
                </a:solidFill>
              </a:defRPr>
            </a:lvl1pPr>
          </a:lstStyle>
          <a:p>
            <a:r>
              <a:rPr lang="en-US"/>
              <a:t>Sample Footer Text</a:t>
            </a:r>
          </a:p>
        </p:txBody>
      </p:sp>
      <p:sp>
        <p:nvSpPr>
          <p:cNvPr id="3" name="Date Placeholder 2">
            <a:extLst>
              <a:ext uri="{FF2B5EF4-FFF2-40B4-BE49-F238E27FC236}">
                <a16:creationId xmlns:a16="http://schemas.microsoft.com/office/drawing/2014/main" id="{49A78CD0-57A9-DB86-E3A3-40628E6D68B7}"/>
              </a:ext>
            </a:extLst>
          </p:cNvPr>
          <p:cNvSpPr>
            <a:spLocks noGrp="1"/>
          </p:cNvSpPr>
          <p:nvPr>
            <p:ph type="dt" sz="half" idx="10"/>
          </p:nvPr>
        </p:nvSpPr>
        <p:spPr/>
        <p:txBody>
          <a:bodyPr/>
          <a:lstStyle>
            <a:lvl1pPr>
              <a:defRPr>
                <a:solidFill>
                  <a:schemeClr val="tx2"/>
                </a:solidFill>
              </a:defRPr>
            </a:lvl1pPr>
          </a:lstStyle>
          <a:p>
            <a:fld id="{D828E69F-DC35-4F0C-990E-2C4AD9ABE5D4}" type="datetime1">
              <a:rPr lang="en-US" smtClean="0"/>
              <a:t>5/20/2026</a:t>
            </a:fld>
            <a:endParaRPr lang="en-US"/>
          </a:p>
        </p:txBody>
      </p:sp>
      <p:sp>
        <p:nvSpPr>
          <p:cNvPr id="5" name="Slide Number Placeholder 4">
            <a:extLst>
              <a:ext uri="{FF2B5EF4-FFF2-40B4-BE49-F238E27FC236}">
                <a16:creationId xmlns:a16="http://schemas.microsoft.com/office/drawing/2014/main" id="{2535CA15-3DFE-125B-C658-77179EDEA2F0}"/>
              </a:ext>
            </a:extLst>
          </p:cNvPr>
          <p:cNvSpPr>
            <a:spLocks noGrp="1"/>
          </p:cNvSpPr>
          <p:nvPr>
            <p:ph type="sldNum" sz="quarter" idx="12"/>
          </p:nvPr>
        </p:nvSpPr>
        <p:spPr/>
        <p:txBody>
          <a:bodyPr/>
          <a:lstStyle>
            <a:lvl1pPr>
              <a:defRPr>
                <a:solidFill>
                  <a:schemeClr val="tx2"/>
                </a:solidFill>
              </a:defRPr>
            </a:lvl1pPr>
          </a:lstStyle>
          <a:p>
            <a:fld id="{DDF60B60-82CA-4BB9-BA6E-A62FADF2374B}" type="slidenum">
              <a:rPr lang="en-US" smtClean="0"/>
              <a:t>‹#›</a:t>
            </a:fld>
            <a:endParaRPr lang="en-US"/>
          </a:p>
        </p:txBody>
      </p:sp>
      <p:cxnSp>
        <p:nvCxnSpPr>
          <p:cNvPr id="7" name="Straight Connector 6">
            <a:extLst>
              <a:ext uri="{FF2B5EF4-FFF2-40B4-BE49-F238E27FC236}">
                <a16:creationId xmlns:a16="http://schemas.microsoft.com/office/drawing/2014/main" id="{207475CC-2E7D-619F-AFAD-0EB2BC1DFC40}"/>
              </a:ext>
            </a:extLst>
          </p:cNvPr>
          <p:cNvCxnSpPr>
            <a:cxnSpLocks/>
          </p:cNvCxnSpPr>
          <p:nvPr/>
        </p:nvCxnSpPr>
        <p:spPr>
          <a:xfrm flipH="1">
            <a:off x="0" y="5043721"/>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D81F4D6-9057-EF87-48BE-0C6D4ADC8BC6}"/>
              </a:ext>
            </a:extLst>
          </p:cNvPr>
          <p:cNvCxnSpPr>
            <a:cxnSpLocks/>
          </p:cNvCxnSpPr>
          <p:nvPr/>
        </p:nvCxnSpPr>
        <p:spPr>
          <a:xfrm>
            <a:off x="10337077" y="0"/>
            <a:ext cx="0" cy="685800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1383433"/>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Quote 3">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8407D4A-1244-6A47-327B-CDB05AF70268}"/>
              </a:ext>
            </a:extLst>
          </p:cNvPr>
          <p:cNvSpPr/>
          <p:nvPr/>
        </p:nvSpPr>
        <p:spPr>
          <a:xfrm>
            <a:off x="0" y="0"/>
            <a:ext cx="12192000" cy="6858000"/>
          </a:xfrm>
          <a:prstGeom prst="rect">
            <a:avLst/>
          </a:prstGeom>
          <a:solidFill>
            <a:schemeClr val="accent3">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3F0761-EA67-F7D1-62E4-095EADA262F0}"/>
              </a:ext>
            </a:extLst>
          </p:cNvPr>
          <p:cNvSpPr>
            <a:spLocks noGrp="1"/>
          </p:cNvSpPr>
          <p:nvPr>
            <p:ph type="title" hasCustomPrompt="1"/>
          </p:nvPr>
        </p:nvSpPr>
        <p:spPr>
          <a:xfrm>
            <a:off x="1562100" y="5549186"/>
            <a:ext cx="7982709" cy="653184"/>
          </a:xfrm>
        </p:spPr>
        <p:txBody>
          <a:bodyPr anchor="ctr">
            <a:normAutofit/>
          </a:bodyPr>
          <a:lstStyle>
            <a:lvl1pPr>
              <a:lnSpc>
                <a:spcPct val="120000"/>
              </a:lnSpc>
              <a:defRPr sz="1800" b="1" cap="all" spc="100" baseline="0">
                <a:solidFill>
                  <a:schemeClr val="tx2"/>
                </a:solidFill>
                <a:latin typeface="+mn-lt"/>
              </a:defRPr>
            </a:lvl1pPr>
          </a:lstStyle>
          <a:p>
            <a:r>
              <a:rPr lang="en-US"/>
              <a:t>Quote Author</a:t>
            </a:r>
          </a:p>
        </p:txBody>
      </p:sp>
      <p:sp>
        <p:nvSpPr>
          <p:cNvPr id="10" name="Content Placeholder 9">
            <a:extLst>
              <a:ext uri="{FF2B5EF4-FFF2-40B4-BE49-F238E27FC236}">
                <a16:creationId xmlns:a16="http://schemas.microsoft.com/office/drawing/2014/main" id="{636EB602-83B2-B4EE-7805-FB94B7747666}"/>
              </a:ext>
            </a:extLst>
          </p:cNvPr>
          <p:cNvSpPr>
            <a:spLocks noGrp="1"/>
          </p:cNvSpPr>
          <p:nvPr>
            <p:ph sz="quarter" idx="14" hasCustomPrompt="1"/>
          </p:nvPr>
        </p:nvSpPr>
        <p:spPr>
          <a:xfrm>
            <a:off x="1562100" y="823913"/>
            <a:ext cx="7982712" cy="3614737"/>
          </a:xfrm>
        </p:spPr>
        <p:txBody>
          <a:bodyPr anchor="ctr">
            <a:normAutofit/>
          </a:bodyPr>
          <a:lstStyle>
            <a:lvl1pPr marL="182880" indent="-182880">
              <a:buNone/>
              <a:defRPr sz="3600">
                <a:solidFill>
                  <a:schemeClr val="tx2"/>
                </a:solidFill>
                <a:latin typeface="+mj-lt"/>
              </a:defRPr>
            </a:lvl1pPr>
          </a:lstStyle>
          <a:p>
            <a:pPr lvl="0"/>
            <a:r>
              <a:rPr lang="en-US"/>
              <a:t>Click to edit Quote</a:t>
            </a:r>
          </a:p>
        </p:txBody>
      </p:sp>
      <p:sp>
        <p:nvSpPr>
          <p:cNvPr id="4" name="Footer Placeholder 3">
            <a:extLst>
              <a:ext uri="{FF2B5EF4-FFF2-40B4-BE49-F238E27FC236}">
                <a16:creationId xmlns:a16="http://schemas.microsoft.com/office/drawing/2014/main" id="{B54C2DF4-76B6-1299-74E1-66F403C01A3C}"/>
              </a:ext>
            </a:extLst>
          </p:cNvPr>
          <p:cNvSpPr>
            <a:spLocks noGrp="1"/>
          </p:cNvSpPr>
          <p:nvPr>
            <p:ph type="ftr" sz="quarter" idx="11"/>
          </p:nvPr>
        </p:nvSpPr>
        <p:spPr>
          <a:xfrm>
            <a:off x="640080" y="6445997"/>
            <a:ext cx="3949302" cy="365125"/>
          </a:xfrm>
        </p:spPr>
        <p:txBody>
          <a:bodyPr/>
          <a:lstStyle>
            <a:lvl1pPr>
              <a:defRPr>
                <a:solidFill>
                  <a:schemeClr val="tx2"/>
                </a:solidFill>
              </a:defRPr>
            </a:lvl1pPr>
          </a:lstStyle>
          <a:p>
            <a:r>
              <a:rPr lang="en-US"/>
              <a:t>Sample Footer Text</a:t>
            </a:r>
          </a:p>
        </p:txBody>
      </p:sp>
      <p:sp>
        <p:nvSpPr>
          <p:cNvPr id="3" name="Date Placeholder 2">
            <a:extLst>
              <a:ext uri="{FF2B5EF4-FFF2-40B4-BE49-F238E27FC236}">
                <a16:creationId xmlns:a16="http://schemas.microsoft.com/office/drawing/2014/main" id="{49A78CD0-57A9-DB86-E3A3-40628E6D68B7}"/>
              </a:ext>
            </a:extLst>
          </p:cNvPr>
          <p:cNvSpPr>
            <a:spLocks noGrp="1"/>
          </p:cNvSpPr>
          <p:nvPr>
            <p:ph type="dt" sz="half" idx="10"/>
          </p:nvPr>
        </p:nvSpPr>
        <p:spPr/>
        <p:txBody>
          <a:bodyPr/>
          <a:lstStyle>
            <a:lvl1pPr>
              <a:defRPr>
                <a:solidFill>
                  <a:schemeClr val="tx2"/>
                </a:solidFill>
              </a:defRPr>
            </a:lvl1pPr>
          </a:lstStyle>
          <a:p>
            <a:fld id="{383AA1E6-689D-475B-91E1-A092F45675DC}" type="datetime1">
              <a:rPr lang="en-US" smtClean="0"/>
              <a:t>5/20/2026</a:t>
            </a:fld>
            <a:endParaRPr lang="en-US"/>
          </a:p>
        </p:txBody>
      </p:sp>
      <p:sp>
        <p:nvSpPr>
          <p:cNvPr id="5" name="Slide Number Placeholder 4">
            <a:extLst>
              <a:ext uri="{FF2B5EF4-FFF2-40B4-BE49-F238E27FC236}">
                <a16:creationId xmlns:a16="http://schemas.microsoft.com/office/drawing/2014/main" id="{2535CA15-3DFE-125B-C658-77179EDEA2F0}"/>
              </a:ext>
            </a:extLst>
          </p:cNvPr>
          <p:cNvSpPr>
            <a:spLocks noGrp="1"/>
          </p:cNvSpPr>
          <p:nvPr>
            <p:ph type="sldNum" sz="quarter" idx="12"/>
          </p:nvPr>
        </p:nvSpPr>
        <p:spPr/>
        <p:txBody>
          <a:bodyPr/>
          <a:lstStyle>
            <a:lvl1pPr>
              <a:defRPr>
                <a:solidFill>
                  <a:schemeClr val="tx2"/>
                </a:solidFill>
              </a:defRPr>
            </a:lvl1pPr>
          </a:lstStyle>
          <a:p>
            <a:fld id="{DDF60B60-82CA-4BB9-BA6E-A62FADF2374B}" type="slidenum">
              <a:rPr lang="en-US" smtClean="0"/>
              <a:t>‹#›</a:t>
            </a:fld>
            <a:endParaRPr lang="en-US"/>
          </a:p>
        </p:txBody>
      </p:sp>
      <p:cxnSp>
        <p:nvCxnSpPr>
          <p:cNvPr id="6" name="Straight Connector 5">
            <a:extLst>
              <a:ext uri="{FF2B5EF4-FFF2-40B4-BE49-F238E27FC236}">
                <a16:creationId xmlns:a16="http://schemas.microsoft.com/office/drawing/2014/main" id="{DBA83050-F737-4CAA-50C3-B1912F8DCD46}"/>
              </a:ext>
            </a:extLst>
          </p:cNvPr>
          <p:cNvCxnSpPr>
            <a:cxnSpLocks/>
          </p:cNvCxnSpPr>
          <p:nvPr/>
        </p:nvCxnSpPr>
        <p:spPr>
          <a:xfrm>
            <a:off x="457200" y="0"/>
            <a:ext cx="0" cy="685800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BAC790E-B990-47FD-A7C4-38DEB7A38CA4}"/>
              </a:ext>
            </a:extLst>
          </p:cNvPr>
          <p:cNvCxnSpPr>
            <a:cxnSpLocks/>
          </p:cNvCxnSpPr>
          <p:nvPr/>
        </p:nvCxnSpPr>
        <p:spPr>
          <a:xfrm flipH="1">
            <a:off x="0" y="5043721"/>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2CD9DAA-71D0-AF79-A512-7D264779C222}"/>
              </a:ext>
            </a:extLst>
          </p:cNvPr>
          <p:cNvCxnSpPr>
            <a:cxnSpLocks/>
          </p:cNvCxnSpPr>
          <p:nvPr/>
        </p:nvCxnSpPr>
        <p:spPr>
          <a:xfrm>
            <a:off x="10337077" y="0"/>
            <a:ext cx="0" cy="685800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3512535"/>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Quote 4">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B63E278-755B-41D3-7218-B797D9B5DF3C}"/>
              </a:ext>
            </a:extLst>
          </p:cNvPr>
          <p:cNvSpPr/>
          <p:nvPr/>
        </p:nvSpPr>
        <p:spPr>
          <a:xfrm>
            <a:off x="0" y="0"/>
            <a:ext cx="12192000" cy="6858000"/>
          </a:xfrm>
          <a:prstGeom prst="rect">
            <a:avLst/>
          </a:prstGeom>
          <a:solidFill>
            <a:schemeClr val="accent3">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3F0761-EA67-F7D1-62E4-095EADA262F0}"/>
              </a:ext>
            </a:extLst>
          </p:cNvPr>
          <p:cNvSpPr>
            <a:spLocks noGrp="1"/>
          </p:cNvSpPr>
          <p:nvPr>
            <p:ph type="title" hasCustomPrompt="1"/>
          </p:nvPr>
        </p:nvSpPr>
        <p:spPr>
          <a:xfrm>
            <a:off x="475488" y="4893472"/>
            <a:ext cx="8019287" cy="1205575"/>
          </a:xfrm>
        </p:spPr>
        <p:txBody>
          <a:bodyPr anchor="t">
            <a:normAutofit/>
          </a:bodyPr>
          <a:lstStyle>
            <a:lvl1pPr>
              <a:lnSpc>
                <a:spcPct val="120000"/>
              </a:lnSpc>
              <a:defRPr sz="1800" b="1" cap="all" spc="100" baseline="0">
                <a:solidFill>
                  <a:schemeClr val="tx2"/>
                </a:solidFill>
                <a:latin typeface="+mn-lt"/>
              </a:defRPr>
            </a:lvl1pPr>
          </a:lstStyle>
          <a:p>
            <a:r>
              <a:rPr lang="en-US"/>
              <a:t>Quote Author</a:t>
            </a:r>
          </a:p>
        </p:txBody>
      </p:sp>
      <p:sp>
        <p:nvSpPr>
          <p:cNvPr id="10" name="Content Placeholder 9">
            <a:extLst>
              <a:ext uri="{FF2B5EF4-FFF2-40B4-BE49-F238E27FC236}">
                <a16:creationId xmlns:a16="http://schemas.microsoft.com/office/drawing/2014/main" id="{636EB602-83B2-B4EE-7805-FB94B7747666}"/>
              </a:ext>
            </a:extLst>
          </p:cNvPr>
          <p:cNvSpPr>
            <a:spLocks noGrp="1"/>
          </p:cNvSpPr>
          <p:nvPr>
            <p:ph sz="quarter" idx="14" hasCustomPrompt="1"/>
          </p:nvPr>
        </p:nvSpPr>
        <p:spPr>
          <a:xfrm>
            <a:off x="475488" y="594360"/>
            <a:ext cx="8019288" cy="3236976"/>
          </a:xfrm>
        </p:spPr>
        <p:txBody>
          <a:bodyPr anchor="b">
            <a:normAutofit/>
          </a:bodyPr>
          <a:lstStyle>
            <a:lvl1pPr marL="182880" indent="-182880">
              <a:buNone/>
              <a:defRPr sz="3600">
                <a:latin typeface="+mj-lt"/>
              </a:defRPr>
            </a:lvl1pPr>
          </a:lstStyle>
          <a:p>
            <a:pPr lvl="0"/>
            <a:r>
              <a:rPr lang="en-US"/>
              <a:t>Click to edit Quote</a:t>
            </a:r>
          </a:p>
        </p:txBody>
      </p:sp>
      <p:sp>
        <p:nvSpPr>
          <p:cNvPr id="4" name="Footer Placeholder 3">
            <a:extLst>
              <a:ext uri="{FF2B5EF4-FFF2-40B4-BE49-F238E27FC236}">
                <a16:creationId xmlns:a16="http://schemas.microsoft.com/office/drawing/2014/main" id="{B54C2DF4-76B6-1299-74E1-66F403C01A3C}"/>
              </a:ext>
            </a:extLst>
          </p:cNvPr>
          <p:cNvSpPr>
            <a:spLocks noGrp="1"/>
          </p:cNvSpPr>
          <p:nvPr>
            <p:ph type="ftr" sz="quarter" idx="11"/>
          </p:nvPr>
        </p:nvSpPr>
        <p:spPr/>
        <p:txBody>
          <a:bodyPr/>
          <a:lstStyle>
            <a:lvl1pPr>
              <a:defRPr>
                <a:solidFill>
                  <a:schemeClr val="tx2"/>
                </a:solidFill>
              </a:defRPr>
            </a:lvl1pPr>
          </a:lstStyle>
          <a:p>
            <a:r>
              <a:rPr lang="en-US"/>
              <a:t>Sample Footer Text</a:t>
            </a:r>
          </a:p>
        </p:txBody>
      </p:sp>
      <p:sp>
        <p:nvSpPr>
          <p:cNvPr id="3" name="Date Placeholder 2">
            <a:extLst>
              <a:ext uri="{FF2B5EF4-FFF2-40B4-BE49-F238E27FC236}">
                <a16:creationId xmlns:a16="http://schemas.microsoft.com/office/drawing/2014/main" id="{49A78CD0-57A9-DB86-E3A3-40628E6D68B7}"/>
              </a:ext>
            </a:extLst>
          </p:cNvPr>
          <p:cNvSpPr>
            <a:spLocks noGrp="1"/>
          </p:cNvSpPr>
          <p:nvPr>
            <p:ph type="dt" sz="half" idx="10"/>
          </p:nvPr>
        </p:nvSpPr>
        <p:spPr/>
        <p:txBody>
          <a:bodyPr/>
          <a:lstStyle>
            <a:lvl1pPr>
              <a:defRPr>
                <a:solidFill>
                  <a:schemeClr val="tx2"/>
                </a:solidFill>
              </a:defRPr>
            </a:lvl1pPr>
          </a:lstStyle>
          <a:p>
            <a:fld id="{4F427333-25B4-4E53-B4DB-DECC946CD366}" type="datetime1">
              <a:rPr lang="en-US" smtClean="0"/>
              <a:t>5/20/2026</a:t>
            </a:fld>
            <a:endParaRPr lang="en-US"/>
          </a:p>
        </p:txBody>
      </p:sp>
      <p:sp>
        <p:nvSpPr>
          <p:cNvPr id="5" name="Slide Number Placeholder 4">
            <a:extLst>
              <a:ext uri="{FF2B5EF4-FFF2-40B4-BE49-F238E27FC236}">
                <a16:creationId xmlns:a16="http://schemas.microsoft.com/office/drawing/2014/main" id="{2535CA15-3DFE-125B-C658-77179EDEA2F0}"/>
              </a:ext>
            </a:extLst>
          </p:cNvPr>
          <p:cNvSpPr>
            <a:spLocks noGrp="1"/>
          </p:cNvSpPr>
          <p:nvPr>
            <p:ph type="sldNum" sz="quarter" idx="12"/>
          </p:nvPr>
        </p:nvSpPr>
        <p:spPr/>
        <p:txBody>
          <a:bodyPr/>
          <a:lstStyle>
            <a:lvl1pPr>
              <a:defRPr>
                <a:solidFill>
                  <a:schemeClr val="tx2"/>
                </a:solidFill>
              </a:defRPr>
            </a:lvl1pPr>
          </a:lstStyle>
          <a:p>
            <a:fld id="{DDF60B60-82CA-4BB9-BA6E-A62FADF2374B}" type="slidenum">
              <a:rPr lang="en-US" smtClean="0"/>
              <a:t>‹#›</a:t>
            </a:fld>
            <a:endParaRPr lang="en-US"/>
          </a:p>
        </p:txBody>
      </p:sp>
      <p:cxnSp>
        <p:nvCxnSpPr>
          <p:cNvPr id="7" name="Straight Connector 6">
            <a:extLst>
              <a:ext uri="{FF2B5EF4-FFF2-40B4-BE49-F238E27FC236}">
                <a16:creationId xmlns:a16="http://schemas.microsoft.com/office/drawing/2014/main" id="{8AA0B79A-2EB3-E6D5-B923-60D51965E7A7}"/>
              </a:ext>
            </a:extLst>
          </p:cNvPr>
          <p:cNvCxnSpPr>
            <a:cxnSpLocks/>
          </p:cNvCxnSpPr>
          <p:nvPr/>
        </p:nvCxnSpPr>
        <p:spPr>
          <a:xfrm flipH="1">
            <a:off x="0" y="4362404"/>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31507FC-FD8A-132E-6F82-1A96368D292F}"/>
              </a:ext>
            </a:extLst>
          </p:cNvPr>
          <p:cNvCxnSpPr>
            <a:cxnSpLocks/>
          </p:cNvCxnSpPr>
          <p:nvPr/>
        </p:nvCxnSpPr>
        <p:spPr>
          <a:xfrm>
            <a:off x="9037194" y="0"/>
            <a:ext cx="0" cy="685800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5594740"/>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with Picture 4">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09CE9-F18C-5020-CF43-5960AFE654F6}"/>
              </a:ext>
            </a:extLst>
          </p:cNvPr>
          <p:cNvSpPr>
            <a:spLocks noGrp="1"/>
          </p:cNvSpPr>
          <p:nvPr>
            <p:ph type="ctrTitle"/>
          </p:nvPr>
        </p:nvSpPr>
        <p:spPr>
          <a:xfrm>
            <a:off x="685800" y="5160261"/>
            <a:ext cx="10813067" cy="783835"/>
          </a:xfrm>
        </p:spPr>
        <p:txBody>
          <a:bodyPr vert="horz" lIns="91440" tIns="45720" rIns="91440" bIns="45720" rtlCol="0" anchor="b">
            <a:normAutofit/>
          </a:bodyPr>
          <a:lstStyle>
            <a:lvl1pPr>
              <a:defRPr lang="en-US" sz="3600" dirty="0">
                <a:solidFill>
                  <a:schemeClr val="tx2">
                    <a:alpha val="90000"/>
                  </a:schemeClr>
                </a:solidFill>
              </a:defRPr>
            </a:lvl1pPr>
          </a:lstStyle>
          <a:p>
            <a:pPr lvl="0"/>
            <a:r>
              <a:rPr lang="en-US"/>
              <a:t>Click to edit Master title style</a:t>
            </a:r>
          </a:p>
        </p:txBody>
      </p:sp>
      <p:sp>
        <p:nvSpPr>
          <p:cNvPr id="3" name="Subtitle 2">
            <a:extLst>
              <a:ext uri="{FF2B5EF4-FFF2-40B4-BE49-F238E27FC236}">
                <a16:creationId xmlns:a16="http://schemas.microsoft.com/office/drawing/2014/main" id="{A16B3AA5-F8D6-AB69-241F-6F8F1DD41E55}"/>
              </a:ext>
            </a:extLst>
          </p:cNvPr>
          <p:cNvSpPr>
            <a:spLocks noGrp="1"/>
          </p:cNvSpPr>
          <p:nvPr>
            <p:ph type="subTitle" idx="1"/>
          </p:nvPr>
        </p:nvSpPr>
        <p:spPr>
          <a:xfrm>
            <a:off x="685800" y="5931483"/>
            <a:ext cx="10813067" cy="611557"/>
          </a:xfrm>
        </p:spPr>
        <p:txBody>
          <a:bodyPr vert="horz" lIns="91440" tIns="45720" rIns="91440" bIns="45720" rtlCol="0">
            <a:normAutofit/>
          </a:bodyPr>
          <a:lstStyle>
            <a:lvl1pPr marL="0" indent="0">
              <a:buNone/>
              <a:defRPr lang="en-US" dirty="0"/>
            </a:lvl1pPr>
          </a:lstStyle>
          <a:p>
            <a:pPr lvl="0"/>
            <a:r>
              <a:rPr lang="en-US"/>
              <a:t>Click to edit Master subtitle style</a:t>
            </a:r>
          </a:p>
        </p:txBody>
      </p:sp>
      <p:sp>
        <p:nvSpPr>
          <p:cNvPr id="16" name="Picture Placeholder 15">
            <a:extLst>
              <a:ext uri="{FF2B5EF4-FFF2-40B4-BE49-F238E27FC236}">
                <a16:creationId xmlns:a16="http://schemas.microsoft.com/office/drawing/2014/main" id="{569E8996-63F9-282F-EB89-823A9E405F96}"/>
              </a:ext>
            </a:extLst>
          </p:cNvPr>
          <p:cNvSpPr>
            <a:spLocks noGrp="1"/>
          </p:cNvSpPr>
          <p:nvPr>
            <p:ph type="pic" sz="quarter" idx="13" hasCustomPrompt="1"/>
          </p:nvPr>
        </p:nvSpPr>
        <p:spPr>
          <a:xfrm>
            <a:off x="462974" y="0"/>
            <a:ext cx="11268845" cy="5019190"/>
          </a:xfrm>
          <a:blipFill dpi="0" rotWithShape="1">
            <a:blip r:embed="rId2">
              <a:alphaModFix amt="80000"/>
            </a:blip>
            <a:srcRect/>
            <a:stretch>
              <a:fillRect/>
            </a:stretch>
          </a:blipFill>
        </p:spPr>
        <p:txBody>
          <a:bodyPr/>
          <a:lstStyle>
            <a:lvl1pPr marL="0" indent="0">
              <a:buNone/>
              <a:defRPr/>
            </a:lvl1pPr>
          </a:lstStyle>
          <a:p>
            <a:r>
              <a:rPr lang="en-US"/>
              <a:t> </a:t>
            </a:r>
          </a:p>
        </p:txBody>
      </p:sp>
      <p:sp>
        <p:nvSpPr>
          <p:cNvPr id="5" name="Footer Placeholder 4">
            <a:extLst>
              <a:ext uri="{FF2B5EF4-FFF2-40B4-BE49-F238E27FC236}">
                <a16:creationId xmlns:a16="http://schemas.microsoft.com/office/drawing/2014/main" id="{7AE78127-77D8-DF99-4AE0-F322800B057B}"/>
              </a:ext>
            </a:extLst>
          </p:cNvPr>
          <p:cNvSpPr>
            <a:spLocks noGrp="1"/>
          </p:cNvSpPr>
          <p:nvPr>
            <p:ph type="ftr" sz="quarter" idx="11"/>
          </p:nvPr>
        </p:nvSpPr>
        <p:spPr>
          <a:xfrm>
            <a:off x="685800" y="6445997"/>
            <a:ext cx="3949302" cy="365125"/>
          </a:xfrm>
        </p:spPr>
        <p:txBody>
          <a:bodyPr/>
          <a:lstStyle>
            <a:lvl1pPr>
              <a:defRPr>
                <a:solidFill>
                  <a:schemeClr val="tx2"/>
                </a:solidFill>
              </a:defRPr>
            </a:lvl1pPr>
          </a:lstStyle>
          <a:p>
            <a:r>
              <a:rPr lang="en-US"/>
              <a:t>Sample Footer Text</a:t>
            </a:r>
          </a:p>
        </p:txBody>
      </p:sp>
      <p:sp>
        <p:nvSpPr>
          <p:cNvPr id="4" name="Date Placeholder 3">
            <a:extLst>
              <a:ext uri="{FF2B5EF4-FFF2-40B4-BE49-F238E27FC236}">
                <a16:creationId xmlns:a16="http://schemas.microsoft.com/office/drawing/2014/main" id="{D2D04168-7304-004B-C2F6-42E38FDC5908}"/>
              </a:ext>
            </a:extLst>
          </p:cNvPr>
          <p:cNvSpPr>
            <a:spLocks noGrp="1"/>
          </p:cNvSpPr>
          <p:nvPr>
            <p:ph type="dt" sz="half" idx="10"/>
          </p:nvPr>
        </p:nvSpPr>
        <p:spPr/>
        <p:txBody>
          <a:bodyPr/>
          <a:lstStyle>
            <a:lvl1pPr>
              <a:defRPr>
                <a:solidFill>
                  <a:schemeClr val="tx2"/>
                </a:solidFill>
              </a:defRPr>
            </a:lvl1pPr>
          </a:lstStyle>
          <a:p>
            <a:fld id="{7BE4F4F9-573B-47D0-A4A5-817CADD2D474}" type="datetime1">
              <a:rPr lang="en-US" smtClean="0"/>
              <a:t>5/20/2026</a:t>
            </a:fld>
            <a:endParaRPr lang="en-US"/>
          </a:p>
        </p:txBody>
      </p:sp>
      <p:sp>
        <p:nvSpPr>
          <p:cNvPr id="6" name="Slide Number Placeholder 5">
            <a:extLst>
              <a:ext uri="{FF2B5EF4-FFF2-40B4-BE49-F238E27FC236}">
                <a16:creationId xmlns:a16="http://schemas.microsoft.com/office/drawing/2014/main" id="{D7C58464-EE0F-215A-2FA8-F434687B9E7A}"/>
              </a:ext>
            </a:extLst>
          </p:cNvPr>
          <p:cNvSpPr>
            <a:spLocks noGrp="1"/>
          </p:cNvSpPr>
          <p:nvPr>
            <p:ph type="sldNum" sz="quarter" idx="12"/>
          </p:nvPr>
        </p:nvSpPr>
        <p:spPr/>
        <p:txBody>
          <a:bodyPr/>
          <a:lstStyle>
            <a:lvl1pPr>
              <a:defRPr>
                <a:solidFill>
                  <a:schemeClr val="tx2"/>
                </a:solidFill>
              </a:defRPr>
            </a:lvl1pPr>
          </a:lstStyle>
          <a:p>
            <a:fld id="{DDF60B60-82CA-4BB9-BA6E-A62FADF2374B}" type="slidenum">
              <a:rPr lang="en-US" smtClean="0"/>
              <a:t>‹#›</a:t>
            </a:fld>
            <a:endParaRPr lang="en-US"/>
          </a:p>
        </p:txBody>
      </p:sp>
      <p:cxnSp>
        <p:nvCxnSpPr>
          <p:cNvPr id="7" name="Straight Connector 6">
            <a:extLst>
              <a:ext uri="{FF2B5EF4-FFF2-40B4-BE49-F238E27FC236}">
                <a16:creationId xmlns:a16="http://schemas.microsoft.com/office/drawing/2014/main" id="{FFFC4771-5A22-2E68-AB04-0949D0A15B66}"/>
              </a:ext>
            </a:extLst>
          </p:cNvPr>
          <p:cNvCxnSpPr>
            <a:cxnSpLocks/>
          </p:cNvCxnSpPr>
          <p:nvPr/>
        </p:nvCxnSpPr>
        <p:spPr>
          <a:xfrm flipH="1">
            <a:off x="0" y="5019261"/>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AA95C5A-6D75-9E1D-C459-7F2022E84F55}"/>
              </a:ext>
            </a:extLst>
          </p:cNvPr>
          <p:cNvCxnSpPr>
            <a:cxnSpLocks/>
          </p:cNvCxnSpPr>
          <p:nvPr/>
        </p:nvCxnSpPr>
        <p:spPr>
          <a:xfrm>
            <a:off x="457200" y="0"/>
            <a:ext cx="0" cy="685800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0ED5AC1-9F96-A868-7F45-523BF1A45E7C}"/>
              </a:ext>
            </a:extLst>
          </p:cNvPr>
          <p:cNvCxnSpPr>
            <a:cxnSpLocks/>
          </p:cNvCxnSpPr>
          <p:nvPr/>
        </p:nvCxnSpPr>
        <p:spPr>
          <a:xfrm>
            <a:off x="11734800" y="0"/>
            <a:ext cx="0" cy="685800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6182022"/>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27BF6-CDFA-AAF4-F7FD-F4F8D06FF275}"/>
              </a:ext>
            </a:extLst>
          </p:cNvPr>
          <p:cNvSpPr>
            <a:spLocks noGrp="1"/>
          </p:cNvSpPr>
          <p:nvPr>
            <p:ph type="title"/>
          </p:nvPr>
        </p:nvSpPr>
        <p:spPr>
          <a:xfrm>
            <a:off x="457200" y="275309"/>
            <a:ext cx="11277600" cy="914400"/>
          </a:xfrm>
        </p:spPr>
        <p:txBody>
          <a:bodyPr anchor="ctr"/>
          <a:lstStyle>
            <a:lvl1pPr>
              <a:defRPr>
                <a:solidFill>
                  <a:schemeClr val="tx2"/>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6EAB1904-05A3-AF54-90B7-8B4E5E9BFC62}"/>
              </a:ext>
            </a:extLst>
          </p:cNvPr>
          <p:cNvSpPr>
            <a:spLocks noGrp="1"/>
          </p:cNvSpPr>
          <p:nvPr>
            <p:ph sz="quarter" idx="15"/>
          </p:nvPr>
        </p:nvSpPr>
        <p:spPr>
          <a:xfrm>
            <a:off x="455613" y="1677988"/>
            <a:ext cx="5181600" cy="4498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a:extLst>
              <a:ext uri="{FF2B5EF4-FFF2-40B4-BE49-F238E27FC236}">
                <a16:creationId xmlns:a16="http://schemas.microsoft.com/office/drawing/2014/main" id="{0D15555F-2C1E-04D7-CE37-D06ABFB5685F}"/>
              </a:ext>
            </a:extLst>
          </p:cNvPr>
          <p:cNvSpPr>
            <a:spLocks noGrp="1"/>
          </p:cNvSpPr>
          <p:nvPr>
            <p:ph sz="quarter" idx="16"/>
          </p:nvPr>
        </p:nvSpPr>
        <p:spPr>
          <a:xfrm>
            <a:off x="6553200" y="1677988"/>
            <a:ext cx="5180013" cy="44989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1B108197-F703-726D-4372-C7520052DC70}"/>
              </a:ext>
            </a:extLst>
          </p:cNvPr>
          <p:cNvSpPr>
            <a:spLocks noGrp="1"/>
          </p:cNvSpPr>
          <p:nvPr>
            <p:ph type="ftr" sz="quarter" idx="11"/>
          </p:nvPr>
        </p:nvSpPr>
        <p:spPr/>
        <p:txBody>
          <a:bodyPr/>
          <a:lstStyle/>
          <a:p>
            <a:r>
              <a:rPr lang="en-US"/>
              <a:t>Sample Footer Text</a:t>
            </a:r>
          </a:p>
        </p:txBody>
      </p:sp>
      <p:sp>
        <p:nvSpPr>
          <p:cNvPr id="5" name="Date Placeholder 4">
            <a:extLst>
              <a:ext uri="{FF2B5EF4-FFF2-40B4-BE49-F238E27FC236}">
                <a16:creationId xmlns:a16="http://schemas.microsoft.com/office/drawing/2014/main" id="{F85FAA39-5E1E-3A94-5A04-C36BA19E34ED}"/>
              </a:ext>
            </a:extLst>
          </p:cNvPr>
          <p:cNvSpPr>
            <a:spLocks noGrp="1"/>
          </p:cNvSpPr>
          <p:nvPr>
            <p:ph type="dt" sz="half" idx="10"/>
          </p:nvPr>
        </p:nvSpPr>
        <p:spPr/>
        <p:txBody>
          <a:bodyPr/>
          <a:lstStyle/>
          <a:p>
            <a:fld id="{558C1084-D30E-4793-9DB8-FB87472B5D63}" type="datetime1">
              <a:rPr lang="en-US" smtClean="0"/>
              <a:t>5/20/2026</a:t>
            </a:fld>
            <a:endParaRPr lang="en-US"/>
          </a:p>
        </p:txBody>
      </p:sp>
      <p:sp>
        <p:nvSpPr>
          <p:cNvPr id="7" name="Slide Number Placeholder 6">
            <a:extLst>
              <a:ext uri="{FF2B5EF4-FFF2-40B4-BE49-F238E27FC236}">
                <a16:creationId xmlns:a16="http://schemas.microsoft.com/office/drawing/2014/main" id="{ACE80595-19B6-01B9-FCF5-F94B0C1BBAA2}"/>
              </a:ext>
            </a:extLst>
          </p:cNvPr>
          <p:cNvSpPr>
            <a:spLocks noGrp="1"/>
          </p:cNvSpPr>
          <p:nvPr>
            <p:ph type="sldNum" sz="quarter" idx="12"/>
          </p:nvPr>
        </p:nvSpPr>
        <p:spPr/>
        <p:txBody>
          <a:bodyPr/>
          <a:lstStyle/>
          <a:p>
            <a:fld id="{DDF60B60-82CA-4BB9-BA6E-A62FADF2374B}" type="slidenum">
              <a:rPr lang="en-US" smtClean="0"/>
              <a:t>‹#›</a:t>
            </a:fld>
            <a:endParaRPr lang="en-US"/>
          </a:p>
        </p:txBody>
      </p:sp>
      <p:cxnSp>
        <p:nvCxnSpPr>
          <p:cNvPr id="9" name="Straight Connector 8">
            <a:extLst>
              <a:ext uri="{FF2B5EF4-FFF2-40B4-BE49-F238E27FC236}">
                <a16:creationId xmlns:a16="http://schemas.microsoft.com/office/drawing/2014/main" id="{52C5098A-8A29-951C-ABCF-B4C329C3A94F}"/>
              </a:ext>
            </a:extLst>
          </p:cNvPr>
          <p:cNvCxnSpPr>
            <a:cxnSpLocks/>
          </p:cNvCxnSpPr>
          <p:nvPr/>
        </p:nvCxnSpPr>
        <p:spPr>
          <a:xfrm>
            <a:off x="6096000" y="1362719"/>
            <a:ext cx="0" cy="5490348"/>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54A1D01-2B46-73F0-8DC7-926AA95F7DFC}"/>
              </a:ext>
            </a:extLst>
          </p:cNvPr>
          <p:cNvCxnSpPr>
            <a:cxnSpLocks/>
          </p:cNvCxnSpPr>
          <p:nvPr/>
        </p:nvCxnSpPr>
        <p:spPr>
          <a:xfrm flipH="1">
            <a:off x="0" y="1362719"/>
            <a:ext cx="12200040" cy="0"/>
          </a:xfrm>
          <a:prstGeom prst="line">
            <a:avLst/>
          </a:prstGeom>
          <a:ln w="9525">
            <a:solidFill>
              <a:srgbClr val="616867">
                <a:alpha val="45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268304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F27A1-B3E2-4312-9475-76586DB132FF}"/>
              </a:ext>
            </a:extLst>
          </p:cNvPr>
          <p:cNvSpPr>
            <a:spLocks noGrp="1"/>
          </p:cNvSpPr>
          <p:nvPr>
            <p:ph type="title"/>
          </p:nvPr>
        </p:nvSpPr>
        <p:spPr>
          <a:xfrm>
            <a:off x="457199" y="276838"/>
            <a:ext cx="11274552" cy="914400"/>
          </a:xfrm>
        </p:spPr>
        <p:txBody>
          <a:bodyPr vert="horz" lIns="91440" tIns="45720" rIns="91440" bIns="45720" rtlCol="0" anchor="ctr">
            <a:normAutofit/>
          </a:bodyPr>
          <a:lstStyle>
            <a:lvl1pPr>
              <a:defRPr lang="en-US" dirty="0"/>
            </a:lvl1pPr>
          </a:lstStyle>
          <a:p>
            <a:pPr lvl="0"/>
            <a:r>
              <a:rPr lang="en-US"/>
              <a:t>Click to edit Master title style</a:t>
            </a:r>
          </a:p>
        </p:txBody>
      </p:sp>
      <p:sp>
        <p:nvSpPr>
          <p:cNvPr id="3" name="Text Placeholder 2">
            <a:extLst>
              <a:ext uri="{FF2B5EF4-FFF2-40B4-BE49-F238E27FC236}">
                <a16:creationId xmlns:a16="http://schemas.microsoft.com/office/drawing/2014/main" id="{25FD6984-5D8F-6F35-3DC2-352D46E75874}"/>
              </a:ext>
            </a:extLst>
          </p:cNvPr>
          <p:cNvSpPr>
            <a:spLocks noGrp="1"/>
          </p:cNvSpPr>
          <p:nvPr>
            <p:ph type="body" idx="1"/>
          </p:nvPr>
        </p:nvSpPr>
        <p:spPr>
          <a:xfrm>
            <a:off x="457199" y="1475623"/>
            <a:ext cx="5184648" cy="676690"/>
          </a:xfrm>
        </p:spPr>
        <p:txBody>
          <a:bodyPr anchor="ctr">
            <a:normAutofit/>
          </a:bodyPr>
          <a:lstStyle>
            <a:lvl1pPr marL="0" indent="0">
              <a:buNone/>
              <a:defRPr sz="1800" b="0" cap="all" spc="16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9CD5136-48A0-D788-8CE2-627309A00EC8}"/>
              </a:ext>
            </a:extLst>
          </p:cNvPr>
          <p:cNvSpPr>
            <a:spLocks noGrp="1"/>
          </p:cNvSpPr>
          <p:nvPr>
            <p:ph sz="quarter" idx="15"/>
          </p:nvPr>
        </p:nvSpPr>
        <p:spPr>
          <a:xfrm>
            <a:off x="457200" y="2522538"/>
            <a:ext cx="5178425" cy="3806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807CEA6-7FDB-2A72-485B-D38A79C1826D}"/>
              </a:ext>
            </a:extLst>
          </p:cNvPr>
          <p:cNvSpPr>
            <a:spLocks noGrp="1"/>
          </p:cNvSpPr>
          <p:nvPr>
            <p:ph type="body" sz="quarter" idx="3"/>
          </p:nvPr>
        </p:nvSpPr>
        <p:spPr>
          <a:xfrm>
            <a:off x="6556248" y="1475622"/>
            <a:ext cx="5184648" cy="676690"/>
          </a:xfrm>
        </p:spPr>
        <p:txBody>
          <a:bodyPr anchor="ctr">
            <a:normAutofit/>
          </a:bodyPr>
          <a:lstStyle>
            <a:lvl1pPr marL="0" indent="0">
              <a:buNone/>
              <a:defRPr sz="1800" b="0" cap="all" spc="16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Content Placeholder 13">
            <a:extLst>
              <a:ext uri="{FF2B5EF4-FFF2-40B4-BE49-F238E27FC236}">
                <a16:creationId xmlns:a16="http://schemas.microsoft.com/office/drawing/2014/main" id="{FC4D723F-4492-3B3B-CE74-0959714EEB14}"/>
              </a:ext>
            </a:extLst>
          </p:cNvPr>
          <p:cNvSpPr>
            <a:spLocks noGrp="1"/>
          </p:cNvSpPr>
          <p:nvPr>
            <p:ph sz="quarter" idx="16"/>
          </p:nvPr>
        </p:nvSpPr>
        <p:spPr>
          <a:xfrm>
            <a:off x="6556375" y="2522538"/>
            <a:ext cx="5175249" cy="3806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10">
            <a:extLst>
              <a:ext uri="{FF2B5EF4-FFF2-40B4-BE49-F238E27FC236}">
                <a16:creationId xmlns:a16="http://schemas.microsoft.com/office/drawing/2014/main" id="{3FA108E0-63AE-4B5C-404F-AD0FEC4AB8B8}"/>
              </a:ext>
            </a:extLst>
          </p:cNvPr>
          <p:cNvSpPr>
            <a:spLocks noGrp="1"/>
          </p:cNvSpPr>
          <p:nvPr>
            <p:ph type="ftr" sz="quarter" idx="11"/>
          </p:nvPr>
        </p:nvSpPr>
        <p:spPr/>
        <p:txBody>
          <a:bodyPr/>
          <a:lstStyle/>
          <a:p>
            <a:r>
              <a:rPr lang="en-US"/>
              <a:t>Sample Footer Text</a:t>
            </a:r>
          </a:p>
        </p:txBody>
      </p:sp>
      <p:sp>
        <p:nvSpPr>
          <p:cNvPr id="10" name="Date Placeholder 9">
            <a:extLst>
              <a:ext uri="{FF2B5EF4-FFF2-40B4-BE49-F238E27FC236}">
                <a16:creationId xmlns:a16="http://schemas.microsoft.com/office/drawing/2014/main" id="{42E2EB77-3CF8-CDC9-D0D4-1AC07FC535D4}"/>
              </a:ext>
            </a:extLst>
          </p:cNvPr>
          <p:cNvSpPr>
            <a:spLocks noGrp="1"/>
          </p:cNvSpPr>
          <p:nvPr>
            <p:ph type="dt" sz="half" idx="10"/>
          </p:nvPr>
        </p:nvSpPr>
        <p:spPr/>
        <p:txBody>
          <a:bodyPr/>
          <a:lstStyle/>
          <a:p>
            <a:fld id="{123C8380-BA28-4545-958E-1509715E2ECF}" type="datetime1">
              <a:rPr lang="en-US" smtClean="0"/>
              <a:t>5/20/2026</a:t>
            </a:fld>
            <a:endParaRPr lang="en-US"/>
          </a:p>
        </p:txBody>
      </p:sp>
      <p:sp>
        <p:nvSpPr>
          <p:cNvPr id="15" name="Slide Number Placeholder 14">
            <a:extLst>
              <a:ext uri="{FF2B5EF4-FFF2-40B4-BE49-F238E27FC236}">
                <a16:creationId xmlns:a16="http://schemas.microsoft.com/office/drawing/2014/main" id="{6918C09E-FCA3-F1F6-7408-40D98FCEA9FD}"/>
              </a:ext>
            </a:extLst>
          </p:cNvPr>
          <p:cNvSpPr>
            <a:spLocks noGrp="1"/>
          </p:cNvSpPr>
          <p:nvPr>
            <p:ph type="sldNum" sz="quarter" idx="12"/>
          </p:nvPr>
        </p:nvSpPr>
        <p:spPr/>
        <p:txBody>
          <a:bodyPr/>
          <a:lstStyle/>
          <a:p>
            <a:fld id="{DDF60B60-82CA-4BB9-BA6E-A62FADF2374B}" type="slidenum">
              <a:rPr lang="en-US" smtClean="0"/>
              <a:t>‹#›</a:t>
            </a:fld>
            <a:endParaRPr lang="en-US"/>
          </a:p>
        </p:txBody>
      </p:sp>
      <p:cxnSp>
        <p:nvCxnSpPr>
          <p:cNvPr id="7" name="Straight Connector 6">
            <a:extLst>
              <a:ext uri="{FF2B5EF4-FFF2-40B4-BE49-F238E27FC236}">
                <a16:creationId xmlns:a16="http://schemas.microsoft.com/office/drawing/2014/main" id="{354F547E-1AC1-2FFD-3E17-DC3F25B07823}"/>
              </a:ext>
            </a:extLst>
          </p:cNvPr>
          <p:cNvCxnSpPr>
            <a:cxnSpLocks/>
          </p:cNvCxnSpPr>
          <p:nvPr/>
        </p:nvCxnSpPr>
        <p:spPr>
          <a:xfrm>
            <a:off x="6096000" y="1362719"/>
            <a:ext cx="0" cy="5490348"/>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695E25D-D4B1-2002-F8AB-8B987C1683D9}"/>
              </a:ext>
            </a:extLst>
          </p:cNvPr>
          <p:cNvCxnSpPr>
            <a:cxnSpLocks/>
          </p:cNvCxnSpPr>
          <p:nvPr/>
        </p:nvCxnSpPr>
        <p:spPr>
          <a:xfrm flipH="1">
            <a:off x="0" y="2268129"/>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335EA16-C700-BA75-F075-2E4BC3EAFBE2}"/>
              </a:ext>
            </a:extLst>
          </p:cNvPr>
          <p:cNvCxnSpPr>
            <a:cxnSpLocks/>
          </p:cNvCxnSpPr>
          <p:nvPr/>
        </p:nvCxnSpPr>
        <p:spPr>
          <a:xfrm flipH="1">
            <a:off x="0" y="1362719"/>
            <a:ext cx="12200040" cy="0"/>
          </a:xfrm>
          <a:prstGeom prst="line">
            <a:avLst/>
          </a:prstGeom>
          <a:ln w="9525">
            <a:solidFill>
              <a:srgbClr val="616867">
                <a:alpha val="45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404370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552C1-DD73-A90F-46E0-33A4D558013C}"/>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238F8C10-87B8-01D2-2FEE-DAC41B9CF7CE}"/>
              </a:ext>
            </a:extLst>
          </p:cNvPr>
          <p:cNvSpPr>
            <a:spLocks noGrp="1"/>
          </p:cNvSpPr>
          <p:nvPr>
            <p:ph type="ftr" sz="quarter" idx="11"/>
          </p:nvPr>
        </p:nvSpPr>
        <p:spPr/>
        <p:txBody>
          <a:bodyPr/>
          <a:lstStyle/>
          <a:p>
            <a:r>
              <a:rPr lang="en-US"/>
              <a:t>Sample Footer Text</a:t>
            </a:r>
          </a:p>
        </p:txBody>
      </p:sp>
      <p:sp>
        <p:nvSpPr>
          <p:cNvPr id="3" name="Date Placeholder 2">
            <a:extLst>
              <a:ext uri="{FF2B5EF4-FFF2-40B4-BE49-F238E27FC236}">
                <a16:creationId xmlns:a16="http://schemas.microsoft.com/office/drawing/2014/main" id="{6225E57E-7F73-3825-2158-80859BAD43A4}"/>
              </a:ext>
            </a:extLst>
          </p:cNvPr>
          <p:cNvSpPr>
            <a:spLocks noGrp="1"/>
          </p:cNvSpPr>
          <p:nvPr>
            <p:ph type="dt" sz="half" idx="10"/>
          </p:nvPr>
        </p:nvSpPr>
        <p:spPr/>
        <p:txBody>
          <a:bodyPr/>
          <a:lstStyle/>
          <a:p>
            <a:fld id="{3235819A-32CF-4E28-B3BF-584E7896B0B9}" type="datetime1">
              <a:rPr lang="en-US" smtClean="0"/>
              <a:t>5/20/2026</a:t>
            </a:fld>
            <a:endParaRPr lang="en-US"/>
          </a:p>
        </p:txBody>
      </p:sp>
      <p:sp>
        <p:nvSpPr>
          <p:cNvPr id="5" name="Slide Number Placeholder 4">
            <a:extLst>
              <a:ext uri="{FF2B5EF4-FFF2-40B4-BE49-F238E27FC236}">
                <a16:creationId xmlns:a16="http://schemas.microsoft.com/office/drawing/2014/main" id="{27A634BF-792D-AC8C-B0E0-492263401E1B}"/>
              </a:ext>
            </a:extLst>
          </p:cNvPr>
          <p:cNvSpPr>
            <a:spLocks noGrp="1"/>
          </p:cNvSpPr>
          <p:nvPr>
            <p:ph type="sldNum" sz="quarter" idx="12"/>
          </p:nvPr>
        </p:nvSpPr>
        <p:spPr/>
        <p:txBody>
          <a:bodyPr/>
          <a:lstStyle/>
          <a:p>
            <a:fld id="{DDF60B60-82CA-4BB9-BA6E-A62FADF2374B}" type="slidenum">
              <a:rPr lang="en-US" smtClean="0"/>
              <a:t>‹#›</a:t>
            </a:fld>
            <a:endParaRPr lang="en-US"/>
          </a:p>
        </p:txBody>
      </p:sp>
    </p:spTree>
    <p:extLst>
      <p:ext uri="{BB962C8B-B14F-4D97-AF65-F5344CB8AC3E}">
        <p14:creationId xmlns:p14="http://schemas.microsoft.com/office/powerpoint/2010/main" val="196008946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151370D-0A93-44DD-E049-EF3265B73F77}"/>
              </a:ext>
            </a:extLst>
          </p:cNvPr>
          <p:cNvSpPr>
            <a:spLocks noGrp="1"/>
          </p:cNvSpPr>
          <p:nvPr>
            <p:ph type="ftr" sz="quarter" idx="11"/>
          </p:nvPr>
        </p:nvSpPr>
        <p:spPr/>
        <p:txBody>
          <a:bodyPr/>
          <a:lstStyle/>
          <a:p>
            <a:r>
              <a:rPr lang="en-US"/>
              <a:t>Sample Footer Text</a:t>
            </a:r>
          </a:p>
        </p:txBody>
      </p:sp>
      <p:sp>
        <p:nvSpPr>
          <p:cNvPr id="2" name="Date Placeholder 1">
            <a:extLst>
              <a:ext uri="{FF2B5EF4-FFF2-40B4-BE49-F238E27FC236}">
                <a16:creationId xmlns:a16="http://schemas.microsoft.com/office/drawing/2014/main" id="{B6FF00A2-5853-30A7-62F5-7C7CB5A22191}"/>
              </a:ext>
            </a:extLst>
          </p:cNvPr>
          <p:cNvSpPr>
            <a:spLocks noGrp="1"/>
          </p:cNvSpPr>
          <p:nvPr>
            <p:ph type="dt" sz="half" idx="10"/>
          </p:nvPr>
        </p:nvSpPr>
        <p:spPr/>
        <p:txBody>
          <a:bodyPr/>
          <a:lstStyle/>
          <a:p>
            <a:fld id="{24FD1C49-B0F9-453B-AEA5-082224781CE0}" type="datetime1">
              <a:rPr lang="en-US" smtClean="0"/>
              <a:t>5/20/2026</a:t>
            </a:fld>
            <a:endParaRPr lang="en-US"/>
          </a:p>
        </p:txBody>
      </p:sp>
      <p:sp>
        <p:nvSpPr>
          <p:cNvPr id="4" name="Slide Number Placeholder 3">
            <a:extLst>
              <a:ext uri="{FF2B5EF4-FFF2-40B4-BE49-F238E27FC236}">
                <a16:creationId xmlns:a16="http://schemas.microsoft.com/office/drawing/2014/main" id="{ED3E97DA-A7DF-E3FF-8937-F6A36D17F59B}"/>
              </a:ext>
            </a:extLst>
          </p:cNvPr>
          <p:cNvSpPr>
            <a:spLocks noGrp="1"/>
          </p:cNvSpPr>
          <p:nvPr>
            <p:ph type="sldNum" sz="quarter" idx="12"/>
          </p:nvPr>
        </p:nvSpPr>
        <p:spPr/>
        <p:txBody>
          <a:bodyPr/>
          <a:lstStyle/>
          <a:p>
            <a:fld id="{DDF60B60-82CA-4BB9-BA6E-A62FADF2374B}" type="slidenum">
              <a:rPr lang="en-US" smtClean="0"/>
              <a:t>‹#›</a:t>
            </a:fld>
            <a:endParaRPr lang="en-US"/>
          </a:p>
        </p:txBody>
      </p:sp>
    </p:spTree>
    <p:extLst>
      <p:ext uri="{BB962C8B-B14F-4D97-AF65-F5344CB8AC3E}">
        <p14:creationId xmlns:p14="http://schemas.microsoft.com/office/powerpoint/2010/main" val="374144668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7B5AB-0FA3-E8AE-A6A1-C03EE2DDAC1C}"/>
              </a:ext>
            </a:extLst>
          </p:cNvPr>
          <p:cNvSpPr>
            <a:spLocks noGrp="1"/>
          </p:cNvSpPr>
          <p:nvPr>
            <p:ph type="title"/>
          </p:nvPr>
        </p:nvSpPr>
        <p:spPr>
          <a:xfrm>
            <a:off x="457200" y="457200"/>
            <a:ext cx="3840480" cy="1600200"/>
          </a:xfrm>
        </p:spPr>
        <p:txBody>
          <a:bodyPr anchor="t"/>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407D3D71-61A7-7BE9-20ED-B5AF76B017E2}"/>
              </a:ext>
            </a:extLst>
          </p:cNvPr>
          <p:cNvSpPr>
            <a:spLocks noGrp="1"/>
          </p:cNvSpPr>
          <p:nvPr>
            <p:ph type="body" sz="half" idx="2"/>
          </p:nvPr>
        </p:nvSpPr>
        <p:spPr>
          <a:xfrm>
            <a:off x="457200" y="2057400"/>
            <a:ext cx="3840480" cy="397925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94D1ED4A-75CE-22B6-973F-969688C90EC1}"/>
              </a:ext>
            </a:extLst>
          </p:cNvPr>
          <p:cNvSpPr>
            <a:spLocks noGrp="1"/>
          </p:cNvSpPr>
          <p:nvPr>
            <p:ph idx="1"/>
          </p:nvPr>
        </p:nvSpPr>
        <p:spPr>
          <a:xfrm>
            <a:off x="5183187" y="457201"/>
            <a:ext cx="6551601" cy="5579457"/>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ABDB4269-D6C6-3706-6E34-9B96440E4C79}"/>
              </a:ext>
            </a:extLst>
          </p:cNvPr>
          <p:cNvSpPr>
            <a:spLocks noGrp="1"/>
          </p:cNvSpPr>
          <p:nvPr>
            <p:ph type="ftr" sz="quarter" idx="11"/>
          </p:nvPr>
        </p:nvSpPr>
        <p:spPr>
          <a:xfrm>
            <a:off x="457200" y="6445997"/>
            <a:ext cx="3949302" cy="365125"/>
          </a:xfrm>
        </p:spPr>
        <p:txBody>
          <a:bodyPr/>
          <a:lstStyle/>
          <a:p>
            <a:r>
              <a:rPr lang="en-US"/>
              <a:t>Sample Footer Text</a:t>
            </a:r>
          </a:p>
        </p:txBody>
      </p:sp>
      <p:sp>
        <p:nvSpPr>
          <p:cNvPr id="5" name="Date Placeholder 4">
            <a:extLst>
              <a:ext uri="{FF2B5EF4-FFF2-40B4-BE49-F238E27FC236}">
                <a16:creationId xmlns:a16="http://schemas.microsoft.com/office/drawing/2014/main" id="{8525825D-6882-CF7E-DED2-796EB50E5624}"/>
              </a:ext>
            </a:extLst>
          </p:cNvPr>
          <p:cNvSpPr>
            <a:spLocks noGrp="1"/>
          </p:cNvSpPr>
          <p:nvPr>
            <p:ph type="dt" sz="half" idx="10"/>
          </p:nvPr>
        </p:nvSpPr>
        <p:spPr/>
        <p:txBody>
          <a:bodyPr/>
          <a:lstStyle/>
          <a:p>
            <a:fld id="{E1499D84-B6AF-4AD4-8BA4-CA27940FE19C}" type="datetime1">
              <a:rPr lang="en-US" smtClean="0"/>
              <a:t>5/20/2026</a:t>
            </a:fld>
            <a:endParaRPr lang="en-US"/>
          </a:p>
        </p:txBody>
      </p:sp>
      <p:sp>
        <p:nvSpPr>
          <p:cNvPr id="7" name="Slide Number Placeholder 6">
            <a:extLst>
              <a:ext uri="{FF2B5EF4-FFF2-40B4-BE49-F238E27FC236}">
                <a16:creationId xmlns:a16="http://schemas.microsoft.com/office/drawing/2014/main" id="{9E661EE4-2972-F8D1-E2C0-577A67DEC944}"/>
              </a:ext>
            </a:extLst>
          </p:cNvPr>
          <p:cNvSpPr>
            <a:spLocks noGrp="1"/>
          </p:cNvSpPr>
          <p:nvPr>
            <p:ph type="sldNum" sz="quarter" idx="12"/>
          </p:nvPr>
        </p:nvSpPr>
        <p:spPr/>
        <p:txBody>
          <a:bodyPr/>
          <a:lstStyle/>
          <a:p>
            <a:fld id="{DDF60B60-82CA-4BB9-BA6E-A62FADF2374B}" type="slidenum">
              <a:rPr lang="en-US" smtClean="0"/>
              <a:t>‹#›</a:t>
            </a:fld>
            <a:endParaRPr lang="en-US"/>
          </a:p>
        </p:txBody>
      </p:sp>
      <p:cxnSp>
        <p:nvCxnSpPr>
          <p:cNvPr id="8" name="Straight Connector 7">
            <a:extLst>
              <a:ext uri="{FF2B5EF4-FFF2-40B4-BE49-F238E27FC236}">
                <a16:creationId xmlns:a16="http://schemas.microsoft.com/office/drawing/2014/main" id="{1A5F8204-04DE-BDF1-25A8-C8850EC04A7C}"/>
              </a:ext>
            </a:extLst>
          </p:cNvPr>
          <p:cNvCxnSpPr>
            <a:cxnSpLocks/>
          </p:cNvCxnSpPr>
          <p:nvPr/>
        </p:nvCxnSpPr>
        <p:spPr>
          <a:xfrm>
            <a:off x="4643464" y="0"/>
            <a:ext cx="0" cy="685800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C0CCA0B-4B85-D092-C9D6-7644345E4BFB}"/>
              </a:ext>
            </a:extLst>
          </p:cNvPr>
          <p:cNvCxnSpPr>
            <a:cxnSpLocks/>
          </p:cNvCxnSpPr>
          <p:nvPr/>
        </p:nvCxnSpPr>
        <p:spPr>
          <a:xfrm flipH="1">
            <a:off x="0" y="6398068"/>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343801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064BF-25B8-DF5F-78A5-EF299DBC0FE5}"/>
              </a:ext>
            </a:extLst>
          </p:cNvPr>
          <p:cNvSpPr>
            <a:spLocks noGrp="1"/>
          </p:cNvSpPr>
          <p:nvPr>
            <p:ph type="title"/>
          </p:nvPr>
        </p:nvSpPr>
        <p:spPr>
          <a:xfrm>
            <a:off x="457200" y="457200"/>
            <a:ext cx="3840480" cy="1600200"/>
          </a:xfrm>
        </p:spPr>
        <p:txBody>
          <a:bodyPr anchor="t"/>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3EB6BD76-5832-C2AF-7743-B7CB3A9FD207}"/>
              </a:ext>
            </a:extLst>
          </p:cNvPr>
          <p:cNvSpPr>
            <a:spLocks noGrp="1"/>
          </p:cNvSpPr>
          <p:nvPr>
            <p:ph type="body" sz="half" idx="2"/>
          </p:nvPr>
        </p:nvSpPr>
        <p:spPr>
          <a:xfrm>
            <a:off x="457200" y="2073584"/>
            <a:ext cx="3840480" cy="3880736"/>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a:extLst>
              <a:ext uri="{FF2B5EF4-FFF2-40B4-BE49-F238E27FC236}">
                <a16:creationId xmlns:a16="http://schemas.microsoft.com/office/drawing/2014/main" id="{3F01BD91-BD6E-DEBA-3699-22D6D0CCE7F1}"/>
              </a:ext>
            </a:extLst>
          </p:cNvPr>
          <p:cNvSpPr>
            <a:spLocks noGrp="1"/>
          </p:cNvSpPr>
          <p:nvPr>
            <p:ph type="pic" idx="1" hasCustomPrompt="1"/>
          </p:nvPr>
        </p:nvSpPr>
        <p:spPr>
          <a:xfrm>
            <a:off x="5183188" y="542165"/>
            <a:ext cx="6466646" cy="5313731"/>
          </a:xfrm>
          <a:blipFill dpi="0" rotWithShape="1">
            <a:blip r:embed="rId2">
              <a:alphaModFix amt="80000"/>
            </a:blip>
            <a:srcRect/>
            <a:stretch>
              <a:fillRect/>
            </a:stretch>
          </a:blipFill>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 </a:t>
            </a:r>
          </a:p>
        </p:txBody>
      </p:sp>
      <p:sp>
        <p:nvSpPr>
          <p:cNvPr id="6" name="Footer Placeholder 5">
            <a:extLst>
              <a:ext uri="{FF2B5EF4-FFF2-40B4-BE49-F238E27FC236}">
                <a16:creationId xmlns:a16="http://schemas.microsoft.com/office/drawing/2014/main" id="{5BC7AD9D-75CD-C3FA-F88F-4D8A87B72273}"/>
              </a:ext>
            </a:extLst>
          </p:cNvPr>
          <p:cNvSpPr>
            <a:spLocks noGrp="1"/>
          </p:cNvSpPr>
          <p:nvPr>
            <p:ph type="ftr" sz="quarter" idx="11"/>
          </p:nvPr>
        </p:nvSpPr>
        <p:spPr>
          <a:xfrm>
            <a:off x="457200" y="6445997"/>
            <a:ext cx="3949302" cy="365125"/>
          </a:xfrm>
        </p:spPr>
        <p:txBody>
          <a:bodyPr/>
          <a:lstStyle/>
          <a:p>
            <a:r>
              <a:rPr lang="en-US"/>
              <a:t>Sample Footer Text</a:t>
            </a:r>
          </a:p>
        </p:txBody>
      </p:sp>
      <p:sp>
        <p:nvSpPr>
          <p:cNvPr id="5" name="Date Placeholder 4">
            <a:extLst>
              <a:ext uri="{FF2B5EF4-FFF2-40B4-BE49-F238E27FC236}">
                <a16:creationId xmlns:a16="http://schemas.microsoft.com/office/drawing/2014/main" id="{F47D41FD-57A5-7CC9-58D3-3ACA20265E6C}"/>
              </a:ext>
            </a:extLst>
          </p:cNvPr>
          <p:cNvSpPr>
            <a:spLocks noGrp="1"/>
          </p:cNvSpPr>
          <p:nvPr>
            <p:ph type="dt" sz="half" idx="10"/>
          </p:nvPr>
        </p:nvSpPr>
        <p:spPr/>
        <p:txBody>
          <a:bodyPr/>
          <a:lstStyle/>
          <a:p>
            <a:fld id="{88160925-047A-4C6B-94FB-6885B6031109}" type="datetime1">
              <a:rPr lang="en-US" smtClean="0"/>
              <a:t>5/20/2026</a:t>
            </a:fld>
            <a:endParaRPr lang="en-US"/>
          </a:p>
        </p:txBody>
      </p:sp>
      <p:sp>
        <p:nvSpPr>
          <p:cNvPr id="7" name="Slide Number Placeholder 6">
            <a:extLst>
              <a:ext uri="{FF2B5EF4-FFF2-40B4-BE49-F238E27FC236}">
                <a16:creationId xmlns:a16="http://schemas.microsoft.com/office/drawing/2014/main" id="{6EACC530-F0C1-526A-3F3A-EA8A7A29A70E}"/>
              </a:ext>
            </a:extLst>
          </p:cNvPr>
          <p:cNvSpPr>
            <a:spLocks noGrp="1"/>
          </p:cNvSpPr>
          <p:nvPr>
            <p:ph type="sldNum" sz="quarter" idx="12"/>
          </p:nvPr>
        </p:nvSpPr>
        <p:spPr/>
        <p:txBody>
          <a:bodyPr/>
          <a:lstStyle/>
          <a:p>
            <a:fld id="{DDF60B60-82CA-4BB9-BA6E-A62FADF2374B}" type="slidenum">
              <a:rPr lang="en-US" smtClean="0"/>
              <a:t>‹#›</a:t>
            </a:fld>
            <a:endParaRPr lang="en-US"/>
          </a:p>
        </p:txBody>
      </p:sp>
      <p:cxnSp>
        <p:nvCxnSpPr>
          <p:cNvPr id="9" name="Straight Connector 8">
            <a:extLst>
              <a:ext uri="{FF2B5EF4-FFF2-40B4-BE49-F238E27FC236}">
                <a16:creationId xmlns:a16="http://schemas.microsoft.com/office/drawing/2014/main" id="{09332F2A-AF1E-7A2E-F872-24CEC59A2C2B}"/>
              </a:ext>
            </a:extLst>
          </p:cNvPr>
          <p:cNvCxnSpPr>
            <a:cxnSpLocks/>
          </p:cNvCxnSpPr>
          <p:nvPr/>
        </p:nvCxnSpPr>
        <p:spPr>
          <a:xfrm>
            <a:off x="4643464" y="0"/>
            <a:ext cx="0" cy="685800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041477D-FCE4-BE8D-ED72-1A4C8D664981}"/>
              </a:ext>
            </a:extLst>
          </p:cNvPr>
          <p:cNvCxnSpPr>
            <a:cxnSpLocks/>
          </p:cNvCxnSpPr>
          <p:nvPr/>
        </p:nvCxnSpPr>
        <p:spPr>
          <a:xfrm flipH="1">
            <a:off x="0" y="6398068"/>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042123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Conclusion">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5319627-2791-E32D-91B0-857B27F822FB}"/>
              </a:ext>
            </a:extLst>
          </p:cNvPr>
          <p:cNvSpPr/>
          <p:nvPr/>
        </p:nvSpPr>
        <p:spPr>
          <a:xfrm>
            <a:off x="0" y="0"/>
            <a:ext cx="12192000" cy="6858000"/>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57200" y="1034473"/>
            <a:ext cx="11122508" cy="1993399"/>
          </a:xfrm>
        </p:spPr>
        <p:txBody>
          <a:bodyPr anchor="b">
            <a:normAutofit/>
          </a:bodyPr>
          <a:lstStyle>
            <a:lvl1pPr>
              <a:defRPr sz="6000" cap="all" baseline="0">
                <a:solidFill>
                  <a:schemeClr val="accent1"/>
                </a:solidFill>
              </a:defRPr>
            </a:lvl1pPr>
          </a:lstStyle>
          <a:p>
            <a:r>
              <a:rPr lang="en-US"/>
              <a:t>Click to edit Master title style</a:t>
            </a:r>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457199" y="3528206"/>
            <a:ext cx="11122509" cy="2754253"/>
          </a:xfrm>
        </p:spPr>
        <p:txBody>
          <a:bodyPr vert="horz" lIns="91440" tIns="45720" rIns="91440" bIns="45720" rtlCol="0">
            <a:normAutofit/>
          </a:bodyPr>
          <a:lstStyle>
            <a:lvl1pPr marL="0" indent="0">
              <a:buNone/>
              <a:defRPr lang="en-US" dirty="0">
                <a:solidFill>
                  <a:schemeClr val="tx2"/>
                </a:solidFill>
              </a:defRPr>
            </a:lvl1pPr>
            <a:lvl2pPr marL="228600" indent="0">
              <a:buNone/>
              <a:defRPr lang="en-US" dirty="0">
                <a:solidFill>
                  <a:schemeClr val="tx2"/>
                </a:solidFill>
              </a:defRPr>
            </a:lvl2pPr>
            <a:lvl3pPr marL="457200" indent="0">
              <a:buNone/>
              <a:defRPr lang="en-US" dirty="0">
                <a:solidFill>
                  <a:schemeClr val="tx2"/>
                </a:solidFill>
              </a:defRPr>
            </a:lvl3pPr>
            <a:lvl4pPr marL="685800" indent="0">
              <a:buNone/>
              <a:defRPr lang="en-US" dirty="0">
                <a:solidFill>
                  <a:schemeClr val="tx2"/>
                </a:solidFill>
              </a:defRPr>
            </a:lvl4pPr>
            <a:lvl5pPr marL="914400" indent="0">
              <a:buNone/>
              <a:defRPr lang="en-US" dirty="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a:xfrm>
            <a:off x="457200" y="6445997"/>
            <a:ext cx="3949302" cy="365125"/>
          </a:xfrm>
        </p:spPr>
        <p:txBody>
          <a:bodyPr/>
          <a:lstStyle>
            <a:lvl1pPr>
              <a:defRPr>
                <a:solidFill>
                  <a:schemeClr val="tx2"/>
                </a:solidFill>
              </a:defRPr>
            </a:lvl1pPr>
          </a:lstStyle>
          <a:p>
            <a:r>
              <a:rPr lang="en-US"/>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lvl1pPr>
              <a:defRPr>
                <a:solidFill>
                  <a:schemeClr val="tx2"/>
                </a:solidFill>
              </a:defRPr>
            </a:lvl1pPr>
          </a:lstStyle>
          <a:p>
            <a:fld id="{DD049693-73B8-4968-A0F1-3875574BBB60}" type="datetime1">
              <a:rPr lang="en-US" smtClean="0"/>
              <a:t>5/20/2026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lvl1pPr>
              <a:defRPr>
                <a:solidFill>
                  <a:schemeClr val="tx2"/>
                </a:solidFill>
              </a:defRPr>
            </a:lvl1pPr>
          </a:lstStyle>
          <a:p>
            <a:fld id="{DDF60B60-82CA-4BB9-BA6E-A62FADF2374B}" type="slidenum">
              <a:rPr lang="en-US" smtClean="0"/>
              <a:t>‹#›</a:t>
            </a:fld>
            <a:endParaRPr lang="en-US"/>
          </a:p>
        </p:txBody>
      </p:sp>
      <p:cxnSp>
        <p:nvCxnSpPr>
          <p:cNvPr id="11" name="Straight Connector 10">
            <a:extLst>
              <a:ext uri="{FF2B5EF4-FFF2-40B4-BE49-F238E27FC236}">
                <a16:creationId xmlns:a16="http://schemas.microsoft.com/office/drawing/2014/main" id="{E2128EF9-7F8A-2F1B-41F7-2CA02A35CCA7}"/>
              </a:ext>
            </a:extLst>
          </p:cNvPr>
          <p:cNvCxnSpPr>
            <a:cxnSpLocks/>
          </p:cNvCxnSpPr>
          <p:nvPr/>
        </p:nvCxnSpPr>
        <p:spPr>
          <a:xfrm flipH="1">
            <a:off x="0" y="3191402"/>
            <a:ext cx="12192000" cy="0"/>
          </a:xfrm>
          <a:prstGeom prst="line">
            <a:avLst/>
          </a:prstGeom>
          <a:ln w="12700">
            <a:solidFill>
              <a:schemeClr val="tx1">
                <a:lumMod val="75000"/>
                <a:lumOff val="25000"/>
                <a:alpha val="3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5852485"/>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Conclusion 2">
    <p:bg>
      <p:bgRef idx="1001">
        <a:schemeClr val="bg2"/>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7CD7571-736E-B4CB-34E0-C8B31B5A98C2}"/>
              </a:ext>
            </a:extLst>
          </p:cNvPr>
          <p:cNvSpPr/>
          <p:nvPr/>
        </p:nvSpPr>
        <p:spPr>
          <a:xfrm>
            <a:off x="0" y="0"/>
            <a:ext cx="12192000" cy="6858000"/>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57200" y="1034473"/>
            <a:ext cx="6768193" cy="1993399"/>
          </a:xfrm>
        </p:spPr>
        <p:txBody>
          <a:bodyPr anchor="b">
            <a:normAutofit/>
          </a:bodyPr>
          <a:lstStyle>
            <a:lvl1pPr>
              <a:defRPr sz="6000" cap="all" baseline="0">
                <a:solidFill>
                  <a:schemeClr val="accent1"/>
                </a:solidFill>
              </a:defRPr>
            </a:lvl1pPr>
          </a:lstStyle>
          <a:p>
            <a:r>
              <a:rPr lang="en-US"/>
              <a:t>Click to edit Master title style</a:t>
            </a:r>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457200" y="3528206"/>
            <a:ext cx="6768193" cy="1794899"/>
          </a:xfrm>
        </p:spPr>
        <p:txBody>
          <a:bodyPr vert="horz" lIns="91440" tIns="45720" rIns="91440" bIns="45720" rtlCol="0">
            <a:normAutofit/>
          </a:bodyPr>
          <a:lstStyle>
            <a:lvl1pPr marL="0" indent="0">
              <a:buNone/>
              <a:defRPr lang="en-US" dirty="0">
                <a:solidFill>
                  <a:schemeClr val="tx2"/>
                </a:solidFill>
              </a:defRPr>
            </a:lvl1pPr>
            <a:lvl2pPr marL="228600" indent="0">
              <a:buNone/>
              <a:defRPr lang="en-US" dirty="0">
                <a:solidFill>
                  <a:schemeClr val="tx2"/>
                </a:solidFill>
              </a:defRPr>
            </a:lvl2pPr>
            <a:lvl3pPr marL="457200" indent="0">
              <a:buNone/>
              <a:defRPr lang="en-US" dirty="0">
                <a:solidFill>
                  <a:schemeClr val="tx2"/>
                </a:solidFill>
              </a:defRPr>
            </a:lvl3pPr>
            <a:lvl4pPr marL="685800" indent="0">
              <a:buNone/>
              <a:defRPr lang="en-US" dirty="0">
                <a:solidFill>
                  <a:schemeClr val="tx2"/>
                </a:solidFill>
              </a:defRPr>
            </a:lvl4pPr>
            <a:lvl5pPr marL="914400" indent="0">
              <a:buNone/>
              <a:defRPr lang="en-US" dirty="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a:xfrm>
            <a:off x="457200" y="6445997"/>
            <a:ext cx="3949302" cy="365125"/>
          </a:xfrm>
        </p:spPr>
        <p:txBody>
          <a:bodyPr/>
          <a:lstStyle>
            <a:lvl1pPr>
              <a:defRPr>
                <a:solidFill>
                  <a:schemeClr val="tx2"/>
                </a:solidFill>
              </a:defRPr>
            </a:lvl1pPr>
          </a:lstStyle>
          <a:p>
            <a:r>
              <a:rPr lang="en-US"/>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lvl1pPr>
              <a:defRPr>
                <a:solidFill>
                  <a:schemeClr val="tx2"/>
                </a:solidFill>
              </a:defRPr>
            </a:lvl1pPr>
          </a:lstStyle>
          <a:p>
            <a:fld id="{69F7915E-BF18-4119-A409-F175A6E221CE}" type="datetime1">
              <a:rPr lang="en-US" smtClean="0"/>
              <a:t>5/20/2026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lvl1pPr>
              <a:defRPr>
                <a:solidFill>
                  <a:schemeClr val="tx2"/>
                </a:solidFill>
              </a:defRPr>
            </a:lvl1pPr>
          </a:lstStyle>
          <a:p>
            <a:fld id="{DDF60B60-82CA-4BB9-BA6E-A62FADF2374B}" type="slidenum">
              <a:rPr lang="en-US" smtClean="0"/>
              <a:t>‹#›</a:t>
            </a:fld>
            <a:endParaRPr lang="en-US"/>
          </a:p>
        </p:txBody>
      </p:sp>
      <p:cxnSp>
        <p:nvCxnSpPr>
          <p:cNvPr id="11" name="Straight Connector 10">
            <a:extLst>
              <a:ext uri="{FF2B5EF4-FFF2-40B4-BE49-F238E27FC236}">
                <a16:creationId xmlns:a16="http://schemas.microsoft.com/office/drawing/2014/main" id="{E2128EF9-7F8A-2F1B-41F7-2CA02A35CCA7}"/>
              </a:ext>
            </a:extLst>
          </p:cNvPr>
          <p:cNvCxnSpPr>
            <a:cxnSpLocks/>
          </p:cNvCxnSpPr>
          <p:nvPr/>
        </p:nvCxnSpPr>
        <p:spPr>
          <a:xfrm flipH="1">
            <a:off x="0" y="3191402"/>
            <a:ext cx="12192000" cy="0"/>
          </a:xfrm>
          <a:prstGeom prst="line">
            <a:avLst/>
          </a:prstGeom>
          <a:ln w="12700">
            <a:solidFill>
              <a:schemeClr val="tx1">
                <a:lumMod val="75000"/>
                <a:lumOff val="25000"/>
                <a:alpha val="3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3860662"/>
      </p:ext>
    </p:extLst>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5EBD6-A1D0-4F4F-9725-602134E0A80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7C251D6-3A3C-4790-85F7-F46C7FC8F3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144408D-5663-4170-AF1B-B18FCE4CC26B}"/>
              </a:ext>
            </a:extLst>
          </p:cNvPr>
          <p:cNvSpPr>
            <a:spLocks noGrp="1"/>
          </p:cNvSpPr>
          <p:nvPr>
            <p:ph type="dt" sz="half" idx="10"/>
          </p:nvPr>
        </p:nvSpPr>
        <p:spPr/>
        <p:txBody>
          <a:bodyPr/>
          <a:lstStyle/>
          <a:p>
            <a:fld id="{40DAA6B7-91A8-481F-87E9-5D18FE514C0E}" type="datetime1">
              <a:rPr lang="en-US" smtClean="0"/>
              <a:t>5/20/2026</a:t>
            </a:fld>
            <a:endParaRPr lang="en-US"/>
          </a:p>
        </p:txBody>
      </p:sp>
      <p:sp>
        <p:nvSpPr>
          <p:cNvPr id="5" name="Footer Placeholder 4">
            <a:extLst>
              <a:ext uri="{FF2B5EF4-FFF2-40B4-BE49-F238E27FC236}">
                <a16:creationId xmlns:a16="http://schemas.microsoft.com/office/drawing/2014/main" id="{F083AF47-B9E1-4755-ACBE-9DA97404E4A6}"/>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24C6F228-F5B4-4669-97EE-9E1E32AE4DC5}"/>
              </a:ext>
            </a:extLst>
          </p:cNvPr>
          <p:cNvSpPr>
            <a:spLocks noGrp="1"/>
          </p:cNvSpPr>
          <p:nvPr>
            <p:ph type="sldNum" sz="quarter" idx="12"/>
          </p:nvPr>
        </p:nvSpPr>
        <p:spPr/>
        <p:txBody>
          <a:bodyPr/>
          <a:lstStyle/>
          <a:p>
            <a:fld id="{DDF60B60-82CA-4BB9-BA6E-A62FADF2374B}" type="slidenum">
              <a:rPr lang="en-US" smtClean="0"/>
              <a:t>‹#›</a:t>
            </a:fld>
            <a:endParaRPr lang="en-US"/>
          </a:p>
        </p:txBody>
      </p:sp>
    </p:spTree>
    <p:extLst>
      <p:ext uri="{BB962C8B-B14F-4D97-AF65-F5344CB8AC3E}">
        <p14:creationId xmlns:p14="http://schemas.microsoft.com/office/powerpoint/2010/main" val="2363949827"/>
      </p:ext>
    </p:extLst>
  </p:cSld>
  <p:clrMapOvr>
    <a:masterClrMapping/>
  </p:clrMapOvr>
  <p:hf sldNum="0"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E73B0-183F-4514-950E-D0C3755AE82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1586951-5DEB-48B8-AFF9-8797D2F6F51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DCFA448-6B1C-416E-8C43-EE20ABC24AD7}"/>
              </a:ext>
            </a:extLst>
          </p:cNvPr>
          <p:cNvSpPr>
            <a:spLocks noGrp="1"/>
          </p:cNvSpPr>
          <p:nvPr>
            <p:ph type="dt" sz="half" idx="10"/>
          </p:nvPr>
        </p:nvSpPr>
        <p:spPr/>
        <p:txBody>
          <a:bodyPr/>
          <a:lstStyle/>
          <a:p>
            <a:fld id="{40DAA6B7-91A8-481F-87E9-5D18FE514C0E}" type="datetime1">
              <a:rPr lang="en-US" smtClean="0"/>
              <a:t>5/20/2026</a:t>
            </a:fld>
            <a:endParaRPr lang="en-US"/>
          </a:p>
        </p:txBody>
      </p:sp>
      <p:sp>
        <p:nvSpPr>
          <p:cNvPr id="5" name="Footer Placeholder 4">
            <a:extLst>
              <a:ext uri="{FF2B5EF4-FFF2-40B4-BE49-F238E27FC236}">
                <a16:creationId xmlns:a16="http://schemas.microsoft.com/office/drawing/2014/main" id="{61966D2A-9580-4D8A-AFF2-FC9F32F84399}"/>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FB215609-D3AA-42D8-9242-E87A1A697481}"/>
              </a:ext>
            </a:extLst>
          </p:cNvPr>
          <p:cNvSpPr>
            <a:spLocks noGrp="1"/>
          </p:cNvSpPr>
          <p:nvPr>
            <p:ph type="sldNum" sz="quarter" idx="12"/>
          </p:nvPr>
        </p:nvSpPr>
        <p:spPr/>
        <p:txBody>
          <a:bodyPr/>
          <a:lstStyle/>
          <a:p>
            <a:fld id="{DDF60B60-82CA-4BB9-BA6E-A62FADF2374B}" type="slidenum">
              <a:rPr lang="en-US" smtClean="0"/>
              <a:t>‹#›</a:t>
            </a:fld>
            <a:endParaRPr lang="en-US"/>
          </a:p>
        </p:txBody>
      </p:sp>
    </p:spTree>
    <p:extLst>
      <p:ext uri="{BB962C8B-B14F-4D97-AF65-F5344CB8AC3E}">
        <p14:creationId xmlns:p14="http://schemas.microsoft.com/office/powerpoint/2010/main" val="145503710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09CE9-F18C-5020-CF43-5960AFE654F6}"/>
              </a:ext>
            </a:extLst>
          </p:cNvPr>
          <p:cNvSpPr>
            <a:spLocks noGrp="1"/>
          </p:cNvSpPr>
          <p:nvPr>
            <p:ph type="ctrTitle"/>
          </p:nvPr>
        </p:nvSpPr>
        <p:spPr>
          <a:xfrm>
            <a:off x="2096430" y="1226087"/>
            <a:ext cx="7961965" cy="3290611"/>
          </a:xfrm>
        </p:spPr>
        <p:txBody>
          <a:bodyPr anchor="ctr">
            <a:normAutofit/>
          </a:bodyPr>
          <a:lstStyle>
            <a:lvl1pPr algn="ctr">
              <a:defRPr sz="4800">
                <a:solidFill>
                  <a:schemeClr val="tx2">
                    <a:alpha val="90000"/>
                  </a:schemeClr>
                </a:solidFill>
              </a:defRPr>
            </a:lvl1pPr>
          </a:lstStyle>
          <a:p>
            <a:r>
              <a:rPr lang="en-US"/>
              <a:t>Click to edit Master title style</a:t>
            </a:r>
          </a:p>
        </p:txBody>
      </p:sp>
      <p:sp>
        <p:nvSpPr>
          <p:cNvPr id="3" name="Subtitle 2">
            <a:extLst>
              <a:ext uri="{FF2B5EF4-FFF2-40B4-BE49-F238E27FC236}">
                <a16:creationId xmlns:a16="http://schemas.microsoft.com/office/drawing/2014/main" id="{A16B3AA5-F8D6-AB69-241F-6F8F1DD41E55}"/>
              </a:ext>
            </a:extLst>
          </p:cNvPr>
          <p:cNvSpPr>
            <a:spLocks noGrp="1"/>
          </p:cNvSpPr>
          <p:nvPr>
            <p:ph type="subTitle" idx="1"/>
          </p:nvPr>
        </p:nvSpPr>
        <p:spPr>
          <a:xfrm>
            <a:off x="2676941" y="5812260"/>
            <a:ext cx="6838118" cy="702946"/>
          </a:xfrm>
        </p:spPr>
        <p:txBody>
          <a:bodyPr anchor="ctr">
            <a:normAutofit/>
          </a:bodyPr>
          <a:lstStyle>
            <a:lvl1pPr marL="0" indent="0" algn="ctr">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7AE78127-77D8-DF99-4AE0-F322800B057B}"/>
              </a:ext>
            </a:extLst>
          </p:cNvPr>
          <p:cNvSpPr>
            <a:spLocks noGrp="1"/>
          </p:cNvSpPr>
          <p:nvPr>
            <p:ph type="ftr" sz="quarter" idx="11"/>
          </p:nvPr>
        </p:nvSpPr>
        <p:spPr>
          <a:xfrm>
            <a:off x="640080" y="6445997"/>
            <a:ext cx="3777327" cy="365125"/>
          </a:xfrm>
        </p:spPr>
        <p:txBody>
          <a:bodyPr/>
          <a:lstStyle>
            <a:lvl1pPr>
              <a:defRPr>
                <a:solidFill>
                  <a:schemeClr val="tx2"/>
                </a:solidFill>
              </a:defRPr>
            </a:lvl1pPr>
          </a:lstStyle>
          <a:p>
            <a:r>
              <a:rPr lang="en-US"/>
              <a:t>Sample Footer Text</a:t>
            </a:r>
          </a:p>
        </p:txBody>
      </p:sp>
      <p:sp>
        <p:nvSpPr>
          <p:cNvPr id="4" name="Date Placeholder 3">
            <a:extLst>
              <a:ext uri="{FF2B5EF4-FFF2-40B4-BE49-F238E27FC236}">
                <a16:creationId xmlns:a16="http://schemas.microsoft.com/office/drawing/2014/main" id="{D2D04168-7304-004B-C2F6-42E38FDC5908}"/>
              </a:ext>
            </a:extLst>
          </p:cNvPr>
          <p:cNvSpPr>
            <a:spLocks noGrp="1"/>
          </p:cNvSpPr>
          <p:nvPr>
            <p:ph type="dt" sz="half" idx="10"/>
          </p:nvPr>
        </p:nvSpPr>
        <p:spPr/>
        <p:txBody>
          <a:bodyPr/>
          <a:lstStyle>
            <a:lvl1pPr>
              <a:defRPr>
                <a:solidFill>
                  <a:schemeClr val="tx2"/>
                </a:solidFill>
              </a:defRPr>
            </a:lvl1pPr>
          </a:lstStyle>
          <a:p>
            <a:fld id="{656CA5CC-FBE5-4E14-8A41-8D7D52E31B58}" type="datetime1">
              <a:rPr lang="en-US" smtClean="0"/>
              <a:t>5/20/2026</a:t>
            </a:fld>
            <a:endParaRPr lang="en-US"/>
          </a:p>
        </p:txBody>
      </p:sp>
      <p:sp>
        <p:nvSpPr>
          <p:cNvPr id="6" name="Slide Number Placeholder 5">
            <a:extLst>
              <a:ext uri="{FF2B5EF4-FFF2-40B4-BE49-F238E27FC236}">
                <a16:creationId xmlns:a16="http://schemas.microsoft.com/office/drawing/2014/main" id="{D7C58464-EE0F-215A-2FA8-F434687B9E7A}"/>
              </a:ext>
            </a:extLst>
          </p:cNvPr>
          <p:cNvSpPr>
            <a:spLocks noGrp="1"/>
          </p:cNvSpPr>
          <p:nvPr>
            <p:ph type="sldNum" sz="quarter" idx="12"/>
          </p:nvPr>
        </p:nvSpPr>
        <p:spPr/>
        <p:txBody>
          <a:bodyPr/>
          <a:lstStyle>
            <a:lvl1pPr>
              <a:defRPr>
                <a:solidFill>
                  <a:schemeClr val="tx2"/>
                </a:solidFill>
              </a:defRPr>
            </a:lvl1pPr>
          </a:lstStyle>
          <a:p>
            <a:fld id="{DDF60B60-82CA-4BB9-BA6E-A62FADF2374B}" type="slidenum">
              <a:rPr lang="en-US" smtClean="0"/>
              <a:t>‹#›</a:t>
            </a:fld>
            <a:endParaRPr lang="en-US"/>
          </a:p>
        </p:txBody>
      </p:sp>
      <p:cxnSp>
        <p:nvCxnSpPr>
          <p:cNvPr id="7" name="Straight Connector 6">
            <a:extLst>
              <a:ext uri="{FF2B5EF4-FFF2-40B4-BE49-F238E27FC236}">
                <a16:creationId xmlns:a16="http://schemas.microsoft.com/office/drawing/2014/main" id="{77C4A186-7A3C-2849-F4A7-5B5565EB29E6}"/>
              </a:ext>
            </a:extLst>
          </p:cNvPr>
          <p:cNvCxnSpPr>
            <a:cxnSpLocks/>
          </p:cNvCxnSpPr>
          <p:nvPr/>
        </p:nvCxnSpPr>
        <p:spPr>
          <a:xfrm flipH="1">
            <a:off x="0" y="5469467"/>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92B7528-295D-CD0F-0521-B5C01EAC12DD}"/>
              </a:ext>
            </a:extLst>
          </p:cNvPr>
          <p:cNvCxnSpPr>
            <a:cxnSpLocks/>
          </p:cNvCxnSpPr>
          <p:nvPr/>
        </p:nvCxnSpPr>
        <p:spPr>
          <a:xfrm>
            <a:off x="457200" y="0"/>
            <a:ext cx="0" cy="685800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26261A6-5928-598A-5A46-6855CE4DF282}"/>
              </a:ext>
            </a:extLst>
          </p:cNvPr>
          <p:cNvCxnSpPr>
            <a:cxnSpLocks/>
          </p:cNvCxnSpPr>
          <p:nvPr/>
        </p:nvCxnSpPr>
        <p:spPr>
          <a:xfrm>
            <a:off x="11734800" y="0"/>
            <a:ext cx="0" cy="685800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3045180"/>
      </p:ext>
    </p:extLst>
  </p:cSld>
  <p:clrMapOvr>
    <a:overrideClrMapping bg1="dk1" tx1="lt1" bg2="dk2" tx2="lt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F978D-EF1C-47D0-84FD-8A80D46A036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AC5FA05-5681-4910-AA25-64EA05C844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B87E0C-A5BF-4EA4-9AB3-B15631027C64}"/>
              </a:ext>
            </a:extLst>
          </p:cNvPr>
          <p:cNvSpPr>
            <a:spLocks noGrp="1"/>
          </p:cNvSpPr>
          <p:nvPr>
            <p:ph type="dt" sz="half" idx="10"/>
          </p:nvPr>
        </p:nvSpPr>
        <p:spPr/>
        <p:txBody>
          <a:bodyPr/>
          <a:lstStyle/>
          <a:p>
            <a:fld id="{485F5966-244A-4C45-A322-E0358B5F232D}" type="datetime1">
              <a:rPr lang="en-US" smtClean="0"/>
              <a:t>5/20/2026</a:t>
            </a:fld>
            <a:endParaRPr lang="en-US"/>
          </a:p>
        </p:txBody>
      </p:sp>
      <p:sp>
        <p:nvSpPr>
          <p:cNvPr id="5" name="Footer Placeholder 4">
            <a:extLst>
              <a:ext uri="{FF2B5EF4-FFF2-40B4-BE49-F238E27FC236}">
                <a16:creationId xmlns:a16="http://schemas.microsoft.com/office/drawing/2014/main" id="{C491D0C0-B141-4235-B59B-F3EE96B18FDF}"/>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9E539EBD-E23D-4783-9229-0702085E52E9}"/>
              </a:ext>
            </a:extLst>
          </p:cNvPr>
          <p:cNvSpPr>
            <a:spLocks noGrp="1"/>
          </p:cNvSpPr>
          <p:nvPr>
            <p:ph type="sldNum" sz="quarter" idx="12"/>
          </p:nvPr>
        </p:nvSpPr>
        <p:spPr/>
        <p:txBody>
          <a:bodyPr/>
          <a:lstStyle/>
          <a:p>
            <a:fld id="{DDF60B60-82CA-4BB9-BA6E-A62FADF2374B}" type="slidenum">
              <a:rPr lang="en-US" smtClean="0"/>
              <a:t>‹#›</a:t>
            </a:fld>
            <a:endParaRPr lang="en-US"/>
          </a:p>
        </p:txBody>
      </p:sp>
    </p:spTree>
    <p:extLst>
      <p:ext uri="{BB962C8B-B14F-4D97-AF65-F5344CB8AC3E}">
        <p14:creationId xmlns:p14="http://schemas.microsoft.com/office/powerpoint/2010/main" val="187932225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DB5E6-2C31-43B4-8E2B-49580FB6B20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AE5BA53-EAA5-47D9-8FF7-6FA73530861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097478B-C210-4AD4-9D50-EBFA68D1D73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23A3681-84D3-4909-A573-CCC4B72D84EC}"/>
              </a:ext>
            </a:extLst>
          </p:cNvPr>
          <p:cNvSpPr>
            <a:spLocks noGrp="1"/>
          </p:cNvSpPr>
          <p:nvPr>
            <p:ph type="dt" sz="half" idx="10"/>
          </p:nvPr>
        </p:nvSpPr>
        <p:spPr/>
        <p:txBody>
          <a:bodyPr/>
          <a:lstStyle/>
          <a:p>
            <a:fld id="{40DAA6B7-91A8-481F-87E9-5D18FE514C0E}" type="datetime1">
              <a:rPr lang="en-US" smtClean="0"/>
              <a:t>5/20/2026</a:t>
            </a:fld>
            <a:endParaRPr lang="en-US"/>
          </a:p>
        </p:txBody>
      </p:sp>
      <p:sp>
        <p:nvSpPr>
          <p:cNvPr id="6" name="Footer Placeholder 5">
            <a:extLst>
              <a:ext uri="{FF2B5EF4-FFF2-40B4-BE49-F238E27FC236}">
                <a16:creationId xmlns:a16="http://schemas.microsoft.com/office/drawing/2014/main" id="{057414E3-D10A-4C95-B58B-0C3EEC27BE48}"/>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7113EF1A-C0DB-433C-AF99-A8CB264C28E1}"/>
              </a:ext>
            </a:extLst>
          </p:cNvPr>
          <p:cNvSpPr>
            <a:spLocks noGrp="1"/>
          </p:cNvSpPr>
          <p:nvPr>
            <p:ph type="sldNum" sz="quarter" idx="12"/>
          </p:nvPr>
        </p:nvSpPr>
        <p:spPr/>
        <p:txBody>
          <a:bodyPr/>
          <a:lstStyle/>
          <a:p>
            <a:fld id="{DDF60B60-82CA-4BB9-BA6E-A62FADF2374B}" type="slidenum">
              <a:rPr lang="en-US" smtClean="0"/>
              <a:t>‹#›</a:t>
            </a:fld>
            <a:endParaRPr lang="en-US"/>
          </a:p>
        </p:txBody>
      </p:sp>
    </p:spTree>
    <p:extLst>
      <p:ext uri="{BB962C8B-B14F-4D97-AF65-F5344CB8AC3E}">
        <p14:creationId xmlns:p14="http://schemas.microsoft.com/office/powerpoint/2010/main" val="1310691361"/>
      </p:ext>
    </p:extLst>
  </p:cSld>
  <p:clrMapOvr>
    <a:masterClrMapping/>
  </p:clrMapOvr>
  <p:hf sldNum="0"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FDE93-F109-4729-999B-53B62754BB9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476FE8E-7734-4474-8478-64AE5EB405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EA95BC1-D022-428E-8C89-385C55AEDF1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8183528-EC25-43DC-90EF-9CE83DF1E9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D71ED41-A689-4516-943A-C421C59C2F3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1D049DF-AA34-4DDF-8E96-032ECA162903}"/>
              </a:ext>
            </a:extLst>
          </p:cNvPr>
          <p:cNvSpPr>
            <a:spLocks noGrp="1"/>
          </p:cNvSpPr>
          <p:nvPr>
            <p:ph type="dt" sz="half" idx="10"/>
          </p:nvPr>
        </p:nvSpPr>
        <p:spPr/>
        <p:txBody>
          <a:bodyPr/>
          <a:lstStyle/>
          <a:p>
            <a:fld id="{40DAA6B7-91A8-481F-87E9-5D18FE514C0E}" type="datetime1">
              <a:rPr lang="en-US" smtClean="0"/>
              <a:t>5/20/2026</a:t>
            </a:fld>
            <a:endParaRPr lang="en-US"/>
          </a:p>
        </p:txBody>
      </p:sp>
      <p:sp>
        <p:nvSpPr>
          <p:cNvPr id="8" name="Footer Placeholder 7">
            <a:extLst>
              <a:ext uri="{FF2B5EF4-FFF2-40B4-BE49-F238E27FC236}">
                <a16:creationId xmlns:a16="http://schemas.microsoft.com/office/drawing/2014/main" id="{AE79AC63-C198-45BA-99FB-65D2213563AD}"/>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56D2CDEE-09D9-40E2-B8E0-01C1F8A27D94}"/>
              </a:ext>
            </a:extLst>
          </p:cNvPr>
          <p:cNvSpPr>
            <a:spLocks noGrp="1"/>
          </p:cNvSpPr>
          <p:nvPr>
            <p:ph type="sldNum" sz="quarter" idx="12"/>
          </p:nvPr>
        </p:nvSpPr>
        <p:spPr/>
        <p:txBody>
          <a:bodyPr/>
          <a:lstStyle/>
          <a:p>
            <a:fld id="{DDF60B60-82CA-4BB9-BA6E-A62FADF2374B}" type="slidenum">
              <a:rPr lang="en-US" smtClean="0"/>
              <a:t>‹#›</a:t>
            </a:fld>
            <a:endParaRPr lang="en-US"/>
          </a:p>
        </p:txBody>
      </p:sp>
    </p:spTree>
    <p:extLst>
      <p:ext uri="{BB962C8B-B14F-4D97-AF65-F5344CB8AC3E}">
        <p14:creationId xmlns:p14="http://schemas.microsoft.com/office/powerpoint/2010/main" val="1570379797"/>
      </p:ext>
    </p:extLst>
  </p:cSld>
  <p:clrMapOvr>
    <a:masterClrMapping/>
  </p:clrMapOvr>
  <p:hf sldNum="0"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3F34B-341A-44D0-8F9D-231DFFCE428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76A3D37-AF9A-423F-9710-D1EDFD8E672E}"/>
              </a:ext>
            </a:extLst>
          </p:cNvPr>
          <p:cNvSpPr>
            <a:spLocks noGrp="1"/>
          </p:cNvSpPr>
          <p:nvPr>
            <p:ph type="dt" sz="half" idx="10"/>
          </p:nvPr>
        </p:nvSpPr>
        <p:spPr/>
        <p:txBody>
          <a:bodyPr/>
          <a:lstStyle/>
          <a:p>
            <a:fld id="{3235819A-32CF-4E28-B3BF-584E7896B0B9}" type="datetime1">
              <a:rPr lang="en-US" smtClean="0"/>
              <a:t>5/20/2026</a:t>
            </a:fld>
            <a:endParaRPr lang="en-US"/>
          </a:p>
        </p:txBody>
      </p:sp>
      <p:sp>
        <p:nvSpPr>
          <p:cNvPr id="4" name="Footer Placeholder 3">
            <a:extLst>
              <a:ext uri="{FF2B5EF4-FFF2-40B4-BE49-F238E27FC236}">
                <a16:creationId xmlns:a16="http://schemas.microsoft.com/office/drawing/2014/main" id="{7878D5B9-23D9-4BB2-9422-7809AF7B5C97}"/>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8C741D8A-E526-4011-92A9-1AA2D0316B6B}"/>
              </a:ext>
            </a:extLst>
          </p:cNvPr>
          <p:cNvSpPr>
            <a:spLocks noGrp="1"/>
          </p:cNvSpPr>
          <p:nvPr>
            <p:ph type="sldNum" sz="quarter" idx="12"/>
          </p:nvPr>
        </p:nvSpPr>
        <p:spPr/>
        <p:txBody>
          <a:bodyPr/>
          <a:lstStyle/>
          <a:p>
            <a:fld id="{DDF60B60-82CA-4BB9-BA6E-A62FADF2374B}" type="slidenum">
              <a:rPr lang="en-US" smtClean="0"/>
              <a:t>‹#›</a:t>
            </a:fld>
            <a:endParaRPr lang="en-US"/>
          </a:p>
        </p:txBody>
      </p:sp>
    </p:spTree>
    <p:extLst>
      <p:ext uri="{BB962C8B-B14F-4D97-AF65-F5344CB8AC3E}">
        <p14:creationId xmlns:p14="http://schemas.microsoft.com/office/powerpoint/2010/main" val="20562178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CA81FD-A1BC-438A-AFCB-A11F17ACE278}"/>
              </a:ext>
            </a:extLst>
          </p:cNvPr>
          <p:cNvSpPr>
            <a:spLocks noGrp="1"/>
          </p:cNvSpPr>
          <p:nvPr>
            <p:ph type="dt" sz="half" idx="10"/>
          </p:nvPr>
        </p:nvSpPr>
        <p:spPr/>
        <p:txBody>
          <a:bodyPr/>
          <a:lstStyle/>
          <a:p>
            <a:fld id="{40DAA6B7-91A8-481F-87E9-5D18FE514C0E}" type="datetime1">
              <a:rPr lang="en-US" smtClean="0"/>
              <a:t>5/20/2026</a:t>
            </a:fld>
            <a:endParaRPr lang="en-US"/>
          </a:p>
        </p:txBody>
      </p:sp>
      <p:sp>
        <p:nvSpPr>
          <p:cNvPr id="3" name="Footer Placeholder 2">
            <a:extLst>
              <a:ext uri="{FF2B5EF4-FFF2-40B4-BE49-F238E27FC236}">
                <a16:creationId xmlns:a16="http://schemas.microsoft.com/office/drawing/2014/main" id="{9DA9E208-EAD4-4B72-9DE1-E94A93217558}"/>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B1A6E5DC-F1DD-4E77-A4A2-09F84BCE6FB1}"/>
              </a:ext>
            </a:extLst>
          </p:cNvPr>
          <p:cNvSpPr>
            <a:spLocks noGrp="1"/>
          </p:cNvSpPr>
          <p:nvPr>
            <p:ph type="sldNum" sz="quarter" idx="12"/>
          </p:nvPr>
        </p:nvSpPr>
        <p:spPr/>
        <p:txBody>
          <a:bodyPr/>
          <a:lstStyle/>
          <a:p>
            <a:fld id="{DDF60B60-82CA-4BB9-BA6E-A62FADF2374B}" type="slidenum">
              <a:rPr lang="en-US" smtClean="0"/>
              <a:t>‹#›</a:t>
            </a:fld>
            <a:endParaRPr lang="en-US"/>
          </a:p>
        </p:txBody>
      </p:sp>
    </p:spTree>
    <p:extLst>
      <p:ext uri="{BB962C8B-B14F-4D97-AF65-F5344CB8AC3E}">
        <p14:creationId xmlns:p14="http://schemas.microsoft.com/office/powerpoint/2010/main" val="1695164337"/>
      </p:ext>
    </p:extLst>
  </p:cSld>
  <p:clrMapOvr>
    <a:masterClrMapping/>
  </p:clrMapOvr>
  <p:hf sldNum="0" hdr="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0EE9D-4CBA-4358-9079-A8F4474475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D310483-6969-4D10-99E6-F5FD8AB463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7F602DC-0DFD-4CBC-B184-F7914247A0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D1005C-82E9-43E4-A352-1501259FE9C6}"/>
              </a:ext>
            </a:extLst>
          </p:cNvPr>
          <p:cNvSpPr>
            <a:spLocks noGrp="1"/>
          </p:cNvSpPr>
          <p:nvPr>
            <p:ph type="dt" sz="half" idx="10"/>
          </p:nvPr>
        </p:nvSpPr>
        <p:spPr/>
        <p:txBody>
          <a:bodyPr/>
          <a:lstStyle/>
          <a:p>
            <a:fld id="{E1499D84-B6AF-4AD4-8BA4-CA27940FE19C}" type="datetime1">
              <a:rPr lang="en-US" smtClean="0"/>
              <a:t>5/20/2026</a:t>
            </a:fld>
            <a:endParaRPr lang="en-US"/>
          </a:p>
        </p:txBody>
      </p:sp>
      <p:sp>
        <p:nvSpPr>
          <p:cNvPr id="6" name="Footer Placeholder 5">
            <a:extLst>
              <a:ext uri="{FF2B5EF4-FFF2-40B4-BE49-F238E27FC236}">
                <a16:creationId xmlns:a16="http://schemas.microsoft.com/office/drawing/2014/main" id="{2B0A2675-9CD7-4D0F-8F1B-592B5CA68AA2}"/>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20A5785C-AA32-441B-BD1C-1FF416539645}"/>
              </a:ext>
            </a:extLst>
          </p:cNvPr>
          <p:cNvSpPr>
            <a:spLocks noGrp="1"/>
          </p:cNvSpPr>
          <p:nvPr>
            <p:ph type="sldNum" sz="quarter" idx="12"/>
          </p:nvPr>
        </p:nvSpPr>
        <p:spPr/>
        <p:txBody>
          <a:bodyPr/>
          <a:lstStyle/>
          <a:p>
            <a:fld id="{DDF60B60-82CA-4BB9-BA6E-A62FADF2374B}" type="slidenum">
              <a:rPr lang="en-US" smtClean="0"/>
              <a:t>‹#›</a:t>
            </a:fld>
            <a:endParaRPr lang="en-US"/>
          </a:p>
        </p:txBody>
      </p:sp>
    </p:spTree>
    <p:extLst>
      <p:ext uri="{BB962C8B-B14F-4D97-AF65-F5344CB8AC3E}">
        <p14:creationId xmlns:p14="http://schemas.microsoft.com/office/powerpoint/2010/main" val="125317541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FADB8-CBFD-4A4C-AAE7-9FCC48279B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EB6FEE9-2096-4E8F-B9BF-86F454449D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0F3ADD1B-97AC-43B0-9B07-5081977B7D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DEA5AC-9BD7-47B5-84C3-B821CE1A39A0}"/>
              </a:ext>
            </a:extLst>
          </p:cNvPr>
          <p:cNvSpPr>
            <a:spLocks noGrp="1"/>
          </p:cNvSpPr>
          <p:nvPr>
            <p:ph type="dt" sz="half" idx="10"/>
          </p:nvPr>
        </p:nvSpPr>
        <p:spPr/>
        <p:txBody>
          <a:bodyPr/>
          <a:lstStyle/>
          <a:p>
            <a:fld id="{88160925-047A-4C6B-94FB-6885B6031109}" type="datetime1">
              <a:rPr lang="en-US" smtClean="0"/>
              <a:t>5/20/2026</a:t>
            </a:fld>
            <a:endParaRPr lang="en-US"/>
          </a:p>
        </p:txBody>
      </p:sp>
      <p:sp>
        <p:nvSpPr>
          <p:cNvPr id="6" name="Footer Placeholder 5">
            <a:extLst>
              <a:ext uri="{FF2B5EF4-FFF2-40B4-BE49-F238E27FC236}">
                <a16:creationId xmlns:a16="http://schemas.microsoft.com/office/drawing/2014/main" id="{996DB4C8-8E3D-41C5-AB32-B9607BD56130}"/>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90E6E1CF-9DC8-4FC9-B975-6725EF73AAB0}"/>
              </a:ext>
            </a:extLst>
          </p:cNvPr>
          <p:cNvSpPr>
            <a:spLocks noGrp="1"/>
          </p:cNvSpPr>
          <p:nvPr>
            <p:ph type="sldNum" sz="quarter" idx="12"/>
          </p:nvPr>
        </p:nvSpPr>
        <p:spPr/>
        <p:txBody>
          <a:bodyPr/>
          <a:lstStyle/>
          <a:p>
            <a:fld id="{DDF60B60-82CA-4BB9-BA6E-A62FADF2374B}" type="slidenum">
              <a:rPr lang="en-US" smtClean="0"/>
              <a:t>‹#›</a:t>
            </a:fld>
            <a:endParaRPr lang="en-US"/>
          </a:p>
        </p:txBody>
      </p:sp>
    </p:spTree>
    <p:extLst>
      <p:ext uri="{BB962C8B-B14F-4D97-AF65-F5344CB8AC3E}">
        <p14:creationId xmlns:p14="http://schemas.microsoft.com/office/powerpoint/2010/main" val="162793629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CDDD8-3A6A-4F55-8A73-5C562BF821C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9C612BE-FD95-4C00-9F98-DD92F790D49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4FC80B8-EEBD-425D-8FCD-0F89E6529B16}"/>
              </a:ext>
            </a:extLst>
          </p:cNvPr>
          <p:cNvSpPr>
            <a:spLocks noGrp="1"/>
          </p:cNvSpPr>
          <p:nvPr>
            <p:ph type="dt" sz="half" idx="10"/>
          </p:nvPr>
        </p:nvSpPr>
        <p:spPr/>
        <p:txBody>
          <a:bodyPr/>
          <a:lstStyle/>
          <a:p>
            <a:fld id="{40DAA6B7-91A8-481F-87E9-5D18FE514C0E}" type="datetime1">
              <a:rPr lang="en-US" smtClean="0"/>
              <a:t>5/20/2026</a:t>
            </a:fld>
            <a:endParaRPr lang="en-US"/>
          </a:p>
        </p:txBody>
      </p:sp>
      <p:sp>
        <p:nvSpPr>
          <p:cNvPr id="5" name="Footer Placeholder 4">
            <a:extLst>
              <a:ext uri="{FF2B5EF4-FFF2-40B4-BE49-F238E27FC236}">
                <a16:creationId xmlns:a16="http://schemas.microsoft.com/office/drawing/2014/main" id="{4F4016BB-4D56-42B1-8364-EB33EF952339}"/>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E3660F41-7499-4447-BAAB-9B80B97AF413}"/>
              </a:ext>
            </a:extLst>
          </p:cNvPr>
          <p:cNvSpPr>
            <a:spLocks noGrp="1"/>
          </p:cNvSpPr>
          <p:nvPr>
            <p:ph type="sldNum" sz="quarter" idx="12"/>
          </p:nvPr>
        </p:nvSpPr>
        <p:spPr/>
        <p:txBody>
          <a:bodyPr/>
          <a:lstStyle/>
          <a:p>
            <a:fld id="{DDF60B60-82CA-4BB9-BA6E-A62FADF2374B}" type="slidenum">
              <a:rPr lang="en-US" smtClean="0"/>
              <a:t>‹#›</a:t>
            </a:fld>
            <a:endParaRPr lang="en-US"/>
          </a:p>
        </p:txBody>
      </p:sp>
    </p:spTree>
    <p:extLst>
      <p:ext uri="{BB962C8B-B14F-4D97-AF65-F5344CB8AC3E}">
        <p14:creationId xmlns:p14="http://schemas.microsoft.com/office/powerpoint/2010/main" val="3612704238"/>
      </p:ext>
    </p:extLst>
  </p:cSld>
  <p:clrMapOvr>
    <a:masterClrMapping/>
  </p:clrMapOvr>
  <p:hf sldNum="0"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77CD5F-2320-4E0F-B1DB-63EB85E43D9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F4D943D-D5CA-493C-9F65-69AB482637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72C18DC-0730-4CCF-8ECA-6A67B012979D}"/>
              </a:ext>
            </a:extLst>
          </p:cNvPr>
          <p:cNvSpPr>
            <a:spLocks noGrp="1"/>
          </p:cNvSpPr>
          <p:nvPr>
            <p:ph type="dt" sz="half" idx="10"/>
          </p:nvPr>
        </p:nvSpPr>
        <p:spPr/>
        <p:txBody>
          <a:bodyPr/>
          <a:lstStyle/>
          <a:p>
            <a:fld id="{40DAA6B7-91A8-481F-87E9-5D18FE514C0E}" type="datetime1">
              <a:rPr lang="en-US" smtClean="0"/>
              <a:t>5/20/2026</a:t>
            </a:fld>
            <a:endParaRPr lang="en-US"/>
          </a:p>
        </p:txBody>
      </p:sp>
      <p:sp>
        <p:nvSpPr>
          <p:cNvPr id="5" name="Footer Placeholder 4">
            <a:extLst>
              <a:ext uri="{FF2B5EF4-FFF2-40B4-BE49-F238E27FC236}">
                <a16:creationId xmlns:a16="http://schemas.microsoft.com/office/drawing/2014/main" id="{58789E08-9419-425D-AE44-0B14F5F61FC8}"/>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CB83E0AC-5803-4594-B9E5-0CCFA33E54DC}"/>
              </a:ext>
            </a:extLst>
          </p:cNvPr>
          <p:cNvSpPr>
            <a:spLocks noGrp="1"/>
          </p:cNvSpPr>
          <p:nvPr>
            <p:ph type="sldNum" sz="quarter" idx="12"/>
          </p:nvPr>
        </p:nvSpPr>
        <p:spPr/>
        <p:txBody>
          <a:bodyPr/>
          <a:lstStyle/>
          <a:p>
            <a:fld id="{DDF60B60-82CA-4BB9-BA6E-A62FADF2374B}" type="slidenum">
              <a:rPr lang="en-US" smtClean="0"/>
              <a:t>‹#›</a:t>
            </a:fld>
            <a:endParaRPr lang="en-US"/>
          </a:p>
        </p:txBody>
      </p:sp>
    </p:spTree>
    <p:extLst>
      <p:ext uri="{BB962C8B-B14F-4D97-AF65-F5344CB8AC3E}">
        <p14:creationId xmlns:p14="http://schemas.microsoft.com/office/powerpoint/2010/main" val="567967441"/>
      </p:ext>
    </p:extLst>
  </p:cSld>
  <p:clrMapOvr>
    <a:masterClrMapping/>
  </p:clrMapOvr>
  <p:hf sldNum="0"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863592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09CE9-F18C-5020-CF43-5960AFE654F6}"/>
              </a:ext>
            </a:extLst>
          </p:cNvPr>
          <p:cNvSpPr>
            <a:spLocks noGrp="1"/>
          </p:cNvSpPr>
          <p:nvPr>
            <p:ph type="ctrTitle"/>
          </p:nvPr>
        </p:nvSpPr>
        <p:spPr>
          <a:xfrm>
            <a:off x="1636222" y="1246912"/>
            <a:ext cx="8919556" cy="3050766"/>
          </a:xfrm>
        </p:spPr>
        <p:txBody>
          <a:bodyPr anchor="ctr">
            <a:normAutofit/>
          </a:bodyPr>
          <a:lstStyle>
            <a:lvl1pPr algn="ctr">
              <a:defRPr sz="5400">
                <a:solidFill>
                  <a:schemeClr val="tx2">
                    <a:alpha val="90000"/>
                  </a:schemeClr>
                </a:solidFill>
              </a:defRPr>
            </a:lvl1pPr>
          </a:lstStyle>
          <a:p>
            <a:r>
              <a:rPr lang="en-US"/>
              <a:t>Click to edit Master title style</a:t>
            </a:r>
          </a:p>
        </p:txBody>
      </p:sp>
      <p:sp>
        <p:nvSpPr>
          <p:cNvPr id="3" name="Subtitle 2">
            <a:extLst>
              <a:ext uri="{FF2B5EF4-FFF2-40B4-BE49-F238E27FC236}">
                <a16:creationId xmlns:a16="http://schemas.microsoft.com/office/drawing/2014/main" id="{A16B3AA5-F8D6-AB69-241F-6F8F1DD41E55}"/>
              </a:ext>
            </a:extLst>
          </p:cNvPr>
          <p:cNvSpPr>
            <a:spLocks noGrp="1"/>
          </p:cNvSpPr>
          <p:nvPr>
            <p:ph type="subTitle" idx="1"/>
          </p:nvPr>
        </p:nvSpPr>
        <p:spPr>
          <a:xfrm>
            <a:off x="2451378" y="5345199"/>
            <a:ext cx="7289245" cy="1184035"/>
          </a:xfrm>
        </p:spPr>
        <p:txBody>
          <a:bodyPr anchor="ctr">
            <a:normAutofit/>
          </a:bodyPr>
          <a:lstStyle>
            <a:lvl1pPr marL="0" indent="0" algn="ctr">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7AE78127-77D8-DF99-4AE0-F322800B057B}"/>
              </a:ext>
            </a:extLst>
          </p:cNvPr>
          <p:cNvSpPr>
            <a:spLocks noGrp="1"/>
          </p:cNvSpPr>
          <p:nvPr>
            <p:ph type="ftr" sz="quarter" idx="11"/>
          </p:nvPr>
        </p:nvSpPr>
        <p:spPr/>
        <p:txBody>
          <a:bodyPr/>
          <a:lstStyle>
            <a:lvl1pPr>
              <a:defRPr>
                <a:solidFill>
                  <a:schemeClr val="tx2"/>
                </a:solidFill>
              </a:defRPr>
            </a:lvl1pPr>
          </a:lstStyle>
          <a:p>
            <a:r>
              <a:rPr lang="en-US"/>
              <a:t>Sample Footer Text</a:t>
            </a:r>
          </a:p>
        </p:txBody>
      </p:sp>
      <p:sp>
        <p:nvSpPr>
          <p:cNvPr id="4" name="Date Placeholder 3">
            <a:extLst>
              <a:ext uri="{FF2B5EF4-FFF2-40B4-BE49-F238E27FC236}">
                <a16:creationId xmlns:a16="http://schemas.microsoft.com/office/drawing/2014/main" id="{D2D04168-7304-004B-C2F6-42E38FDC5908}"/>
              </a:ext>
            </a:extLst>
          </p:cNvPr>
          <p:cNvSpPr>
            <a:spLocks noGrp="1"/>
          </p:cNvSpPr>
          <p:nvPr>
            <p:ph type="dt" sz="half" idx="10"/>
          </p:nvPr>
        </p:nvSpPr>
        <p:spPr/>
        <p:txBody>
          <a:bodyPr/>
          <a:lstStyle>
            <a:lvl1pPr>
              <a:defRPr>
                <a:solidFill>
                  <a:schemeClr val="tx2"/>
                </a:solidFill>
              </a:defRPr>
            </a:lvl1pPr>
          </a:lstStyle>
          <a:p>
            <a:fld id="{A9AA3B70-D00B-4980-A015-1C0E626DF50E}" type="datetime1">
              <a:rPr lang="en-US" smtClean="0"/>
              <a:t>5/20/2026</a:t>
            </a:fld>
            <a:endParaRPr lang="en-US"/>
          </a:p>
        </p:txBody>
      </p:sp>
      <p:sp>
        <p:nvSpPr>
          <p:cNvPr id="6" name="Slide Number Placeholder 5">
            <a:extLst>
              <a:ext uri="{FF2B5EF4-FFF2-40B4-BE49-F238E27FC236}">
                <a16:creationId xmlns:a16="http://schemas.microsoft.com/office/drawing/2014/main" id="{D7C58464-EE0F-215A-2FA8-F434687B9E7A}"/>
              </a:ext>
            </a:extLst>
          </p:cNvPr>
          <p:cNvSpPr>
            <a:spLocks noGrp="1"/>
          </p:cNvSpPr>
          <p:nvPr>
            <p:ph type="sldNum" sz="quarter" idx="12"/>
          </p:nvPr>
        </p:nvSpPr>
        <p:spPr/>
        <p:txBody>
          <a:bodyPr/>
          <a:lstStyle>
            <a:lvl1pPr>
              <a:defRPr>
                <a:solidFill>
                  <a:schemeClr val="tx2"/>
                </a:solidFill>
              </a:defRPr>
            </a:lvl1pPr>
          </a:lstStyle>
          <a:p>
            <a:fld id="{DDF60B60-82CA-4BB9-BA6E-A62FADF2374B}" type="slidenum">
              <a:rPr lang="en-US" smtClean="0"/>
              <a:t>‹#›</a:t>
            </a:fld>
            <a:endParaRPr lang="en-US"/>
          </a:p>
        </p:txBody>
      </p:sp>
      <p:cxnSp>
        <p:nvCxnSpPr>
          <p:cNvPr id="7" name="Straight Connector 6">
            <a:extLst>
              <a:ext uri="{FF2B5EF4-FFF2-40B4-BE49-F238E27FC236}">
                <a16:creationId xmlns:a16="http://schemas.microsoft.com/office/drawing/2014/main" id="{77C4A186-7A3C-2849-F4A7-5B5565EB29E6}"/>
              </a:ext>
            </a:extLst>
          </p:cNvPr>
          <p:cNvCxnSpPr>
            <a:cxnSpLocks/>
          </p:cNvCxnSpPr>
          <p:nvPr/>
        </p:nvCxnSpPr>
        <p:spPr>
          <a:xfrm flipH="1">
            <a:off x="0" y="5016433"/>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0C7E87E-EC44-47F9-6172-5EEA03DE5D87}"/>
              </a:ext>
            </a:extLst>
          </p:cNvPr>
          <p:cNvCxnSpPr>
            <a:cxnSpLocks/>
          </p:cNvCxnSpPr>
          <p:nvPr/>
        </p:nvCxnSpPr>
        <p:spPr>
          <a:xfrm flipH="1">
            <a:off x="0" y="459932"/>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0478663"/>
      </p:ext>
    </p:extLst>
  </p:cSld>
  <p:clrMapOvr>
    <a:overrideClrMapping bg1="lt1" tx1="dk1" bg2="lt2" tx2="dk2" accent1="accent1" accent2="accent2" accent3="accent3" accent4="accent4" accent5="accent5" accent6="accent6" hlink="hlink" folHlink="folHlink"/>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42069447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5/20/2026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87985565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5/20/2026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92526131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5/20/2026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05834868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5/20/2026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72376270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5/20/2026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440353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21680693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908953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33482678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34304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3">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09CE9-F18C-5020-CF43-5960AFE654F6}"/>
              </a:ext>
            </a:extLst>
          </p:cNvPr>
          <p:cNvSpPr>
            <a:spLocks noGrp="1"/>
          </p:cNvSpPr>
          <p:nvPr>
            <p:ph type="ctrTitle"/>
          </p:nvPr>
        </p:nvSpPr>
        <p:spPr>
          <a:xfrm>
            <a:off x="2950265" y="1400657"/>
            <a:ext cx="6291470" cy="3290611"/>
          </a:xfrm>
        </p:spPr>
        <p:txBody>
          <a:bodyPr anchor="ctr">
            <a:normAutofit/>
          </a:bodyPr>
          <a:lstStyle>
            <a:lvl1pPr algn="ctr">
              <a:defRPr sz="4800">
                <a:solidFill>
                  <a:schemeClr val="tx2">
                    <a:lumMod val="90000"/>
                    <a:alpha val="80000"/>
                  </a:schemeClr>
                </a:solidFill>
              </a:defRPr>
            </a:lvl1pPr>
          </a:lstStyle>
          <a:p>
            <a:r>
              <a:rPr lang="en-US"/>
              <a:t>Click to edit Master title style</a:t>
            </a:r>
          </a:p>
        </p:txBody>
      </p:sp>
      <p:sp>
        <p:nvSpPr>
          <p:cNvPr id="3" name="Subtitle 2">
            <a:extLst>
              <a:ext uri="{FF2B5EF4-FFF2-40B4-BE49-F238E27FC236}">
                <a16:creationId xmlns:a16="http://schemas.microsoft.com/office/drawing/2014/main" id="{A16B3AA5-F8D6-AB69-241F-6F8F1DD41E55}"/>
              </a:ext>
            </a:extLst>
          </p:cNvPr>
          <p:cNvSpPr>
            <a:spLocks noGrp="1"/>
          </p:cNvSpPr>
          <p:nvPr>
            <p:ph type="subTitle" idx="1"/>
          </p:nvPr>
        </p:nvSpPr>
        <p:spPr>
          <a:xfrm>
            <a:off x="2676941" y="5812260"/>
            <a:ext cx="6838118" cy="702946"/>
          </a:xfrm>
        </p:spPr>
        <p:txBody>
          <a:bodyPr anchor="ctr">
            <a:normAutofit/>
          </a:bodyPr>
          <a:lstStyle>
            <a:lvl1pPr marL="0" indent="0" algn="ctr">
              <a:buNone/>
              <a:defRPr sz="1800">
                <a:solidFill>
                  <a:schemeClr val="tx2">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7AE78127-77D8-DF99-4AE0-F322800B057B}"/>
              </a:ext>
            </a:extLst>
          </p:cNvPr>
          <p:cNvSpPr>
            <a:spLocks noGrp="1"/>
          </p:cNvSpPr>
          <p:nvPr>
            <p:ph type="ftr" sz="quarter" idx="11"/>
          </p:nvPr>
        </p:nvSpPr>
        <p:spPr/>
        <p:txBody>
          <a:bodyPr/>
          <a:lstStyle>
            <a:lvl1pPr>
              <a:defRPr>
                <a:solidFill>
                  <a:schemeClr val="tx2">
                    <a:alpha val="80000"/>
                  </a:schemeClr>
                </a:solidFill>
              </a:defRPr>
            </a:lvl1pPr>
          </a:lstStyle>
          <a:p>
            <a:r>
              <a:rPr lang="en-US"/>
              <a:t>Sample Footer Text</a:t>
            </a:r>
          </a:p>
        </p:txBody>
      </p:sp>
      <p:sp>
        <p:nvSpPr>
          <p:cNvPr id="4" name="Date Placeholder 3">
            <a:extLst>
              <a:ext uri="{FF2B5EF4-FFF2-40B4-BE49-F238E27FC236}">
                <a16:creationId xmlns:a16="http://schemas.microsoft.com/office/drawing/2014/main" id="{D2D04168-7304-004B-C2F6-42E38FDC5908}"/>
              </a:ext>
            </a:extLst>
          </p:cNvPr>
          <p:cNvSpPr>
            <a:spLocks noGrp="1"/>
          </p:cNvSpPr>
          <p:nvPr>
            <p:ph type="dt" sz="half" idx="10"/>
          </p:nvPr>
        </p:nvSpPr>
        <p:spPr/>
        <p:txBody>
          <a:bodyPr/>
          <a:lstStyle>
            <a:lvl1pPr>
              <a:defRPr>
                <a:solidFill>
                  <a:schemeClr val="tx2">
                    <a:alpha val="80000"/>
                  </a:schemeClr>
                </a:solidFill>
              </a:defRPr>
            </a:lvl1pPr>
          </a:lstStyle>
          <a:p>
            <a:fld id="{312F3BB1-914E-438E-BD74-6A311287D919}" type="datetime1">
              <a:rPr lang="en-US" smtClean="0"/>
              <a:t>5/20/2026</a:t>
            </a:fld>
            <a:endParaRPr lang="en-US"/>
          </a:p>
        </p:txBody>
      </p:sp>
      <p:sp>
        <p:nvSpPr>
          <p:cNvPr id="6" name="Slide Number Placeholder 5">
            <a:extLst>
              <a:ext uri="{FF2B5EF4-FFF2-40B4-BE49-F238E27FC236}">
                <a16:creationId xmlns:a16="http://schemas.microsoft.com/office/drawing/2014/main" id="{D7C58464-EE0F-215A-2FA8-F434687B9E7A}"/>
              </a:ext>
            </a:extLst>
          </p:cNvPr>
          <p:cNvSpPr>
            <a:spLocks noGrp="1"/>
          </p:cNvSpPr>
          <p:nvPr>
            <p:ph type="sldNum" sz="quarter" idx="12"/>
          </p:nvPr>
        </p:nvSpPr>
        <p:spPr/>
        <p:txBody>
          <a:bodyPr/>
          <a:lstStyle>
            <a:lvl1pPr>
              <a:defRPr>
                <a:solidFill>
                  <a:schemeClr val="tx2">
                    <a:alpha val="80000"/>
                  </a:schemeClr>
                </a:solidFill>
              </a:defRPr>
            </a:lvl1pPr>
          </a:lstStyle>
          <a:p>
            <a:fld id="{DDF60B60-82CA-4BB9-BA6E-A62FADF2374B}" type="slidenum">
              <a:rPr lang="en-US" smtClean="0"/>
              <a:t>‹#›</a:t>
            </a:fld>
            <a:endParaRPr lang="en-US"/>
          </a:p>
        </p:txBody>
      </p:sp>
      <p:cxnSp>
        <p:nvCxnSpPr>
          <p:cNvPr id="7" name="Straight Connector 6">
            <a:extLst>
              <a:ext uri="{FF2B5EF4-FFF2-40B4-BE49-F238E27FC236}">
                <a16:creationId xmlns:a16="http://schemas.microsoft.com/office/drawing/2014/main" id="{77C4A186-7A3C-2849-F4A7-5B5565EB29E6}"/>
              </a:ext>
            </a:extLst>
          </p:cNvPr>
          <p:cNvCxnSpPr>
            <a:cxnSpLocks/>
          </p:cNvCxnSpPr>
          <p:nvPr/>
        </p:nvCxnSpPr>
        <p:spPr>
          <a:xfrm flipH="1">
            <a:off x="0" y="5469467"/>
            <a:ext cx="12192000" cy="0"/>
          </a:xfrm>
          <a:prstGeom prst="line">
            <a:avLst/>
          </a:prstGeom>
          <a:ln w="9525">
            <a:solidFill>
              <a:schemeClr val="tx2">
                <a:lumMod val="90000"/>
                <a:alpha val="2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5860F39-D33B-13B7-DD5E-58C8CE6DCE69}"/>
              </a:ext>
            </a:extLst>
          </p:cNvPr>
          <p:cNvCxnSpPr>
            <a:cxnSpLocks/>
          </p:cNvCxnSpPr>
          <p:nvPr/>
        </p:nvCxnSpPr>
        <p:spPr>
          <a:xfrm>
            <a:off x="2317750" y="0"/>
            <a:ext cx="0" cy="6858000"/>
          </a:xfrm>
          <a:prstGeom prst="line">
            <a:avLst/>
          </a:prstGeom>
          <a:ln w="9525">
            <a:solidFill>
              <a:schemeClr val="tx2">
                <a:lumMod val="90000"/>
                <a:alpha val="2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417974A-33A9-A10C-D982-114045377C2E}"/>
              </a:ext>
            </a:extLst>
          </p:cNvPr>
          <p:cNvCxnSpPr>
            <a:cxnSpLocks/>
          </p:cNvCxnSpPr>
          <p:nvPr/>
        </p:nvCxnSpPr>
        <p:spPr>
          <a:xfrm>
            <a:off x="9874250" y="0"/>
            <a:ext cx="0" cy="6858000"/>
          </a:xfrm>
          <a:prstGeom prst="line">
            <a:avLst/>
          </a:prstGeom>
          <a:ln w="9525">
            <a:solidFill>
              <a:schemeClr val="tx2">
                <a:lumMod val="90000"/>
                <a:alpha val="2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0C7E87E-EC44-47F9-6172-5EEA03DE5D87}"/>
              </a:ext>
            </a:extLst>
          </p:cNvPr>
          <p:cNvCxnSpPr>
            <a:cxnSpLocks/>
          </p:cNvCxnSpPr>
          <p:nvPr/>
        </p:nvCxnSpPr>
        <p:spPr>
          <a:xfrm flipH="1">
            <a:off x="0" y="459932"/>
            <a:ext cx="12192000" cy="0"/>
          </a:xfrm>
          <a:prstGeom prst="line">
            <a:avLst/>
          </a:prstGeom>
          <a:ln w="9525">
            <a:solidFill>
              <a:schemeClr val="tx2">
                <a:lumMod val="90000"/>
                <a:alpha val="2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5169624"/>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22D6AD5-6168-B411-89A9-90C82303B25C}"/>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EC6DA0-2CB8-AFC5-DB06-AB9235983979}"/>
              </a:ext>
            </a:extLst>
          </p:cNvPr>
          <p:cNvSpPr>
            <a:spLocks noGrp="1"/>
          </p:cNvSpPr>
          <p:nvPr>
            <p:ph type="title"/>
          </p:nvPr>
        </p:nvSpPr>
        <p:spPr>
          <a:xfrm>
            <a:off x="457200" y="2838087"/>
            <a:ext cx="8932653" cy="3312544"/>
          </a:xfrm>
        </p:spPr>
        <p:txBody>
          <a:bodyPr anchor="b">
            <a:normAutofit/>
          </a:bodyPr>
          <a:lstStyle>
            <a:lvl1pPr>
              <a:lnSpc>
                <a:spcPct val="80000"/>
              </a:lnSpc>
              <a:defRPr sz="6600" cap="all" baseline="0">
                <a:solidFill>
                  <a:schemeClr val="tx2">
                    <a:alpha val="55000"/>
                  </a:schemeClr>
                </a:solidFill>
              </a:defRPr>
            </a:lvl1pPr>
          </a:lstStyle>
          <a:p>
            <a:r>
              <a:rPr lang="en-US"/>
              <a:t>Click to edit Master title style</a:t>
            </a:r>
          </a:p>
        </p:txBody>
      </p:sp>
      <p:sp>
        <p:nvSpPr>
          <p:cNvPr id="3" name="Text Placeholder 2">
            <a:extLst>
              <a:ext uri="{FF2B5EF4-FFF2-40B4-BE49-F238E27FC236}">
                <a16:creationId xmlns:a16="http://schemas.microsoft.com/office/drawing/2014/main" id="{88E16A9F-28B9-2207-66D3-D952EB7EC876}"/>
              </a:ext>
            </a:extLst>
          </p:cNvPr>
          <p:cNvSpPr>
            <a:spLocks noGrp="1"/>
          </p:cNvSpPr>
          <p:nvPr>
            <p:ph type="body" idx="1"/>
          </p:nvPr>
        </p:nvSpPr>
        <p:spPr>
          <a:xfrm>
            <a:off x="685800" y="-789870"/>
            <a:ext cx="10515600" cy="638352"/>
          </a:xfrm>
        </p:spPr>
        <p:txBody>
          <a:bodyPr>
            <a:normAutofit/>
          </a:bodyPr>
          <a:lstStyle>
            <a:lvl1pPr marL="0" indent="0">
              <a:buNone/>
              <a:defRPr sz="2000">
                <a:solidFill>
                  <a:schemeClr val="bg2"/>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28B3F77F-C41D-1011-B9F4-A5DE814F43EF}"/>
              </a:ext>
            </a:extLst>
          </p:cNvPr>
          <p:cNvSpPr>
            <a:spLocks noGrp="1"/>
          </p:cNvSpPr>
          <p:nvPr>
            <p:ph type="ftr" sz="quarter" idx="11"/>
          </p:nvPr>
        </p:nvSpPr>
        <p:spPr>
          <a:xfrm>
            <a:off x="457200" y="6445997"/>
            <a:ext cx="3751081" cy="365125"/>
          </a:xfrm>
        </p:spPr>
        <p:txBody>
          <a:bodyPr/>
          <a:lstStyle>
            <a:lvl1pPr>
              <a:defRPr>
                <a:solidFill>
                  <a:schemeClr val="tx2"/>
                </a:solidFill>
              </a:defRPr>
            </a:lvl1pPr>
          </a:lstStyle>
          <a:p>
            <a:r>
              <a:rPr lang="en-US"/>
              <a:t>Sample Footer Text</a:t>
            </a:r>
          </a:p>
        </p:txBody>
      </p:sp>
      <p:sp>
        <p:nvSpPr>
          <p:cNvPr id="4" name="Date Placeholder 3">
            <a:extLst>
              <a:ext uri="{FF2B5EF4-FFF2-40B4-BE49-F238E27FC236}">
                <a16:creationId xmlns:a16="http://schemas.microsoft.com/office/drawing/2014/main" id="{E58CD507-925C-84B3-8F49-9F3B91209D8F}"/>
              </a:ext>
            </a:extLst>
          </p:cNvPr>
          <p:cNvSpPr>
            <a:spLocks noGrp="1"/>
          </p:cNvSpPr>
          <p:nvPr>
            <p:ph type="dt" sz="half" idx="10"/>
          </p:nvPr>
        </p:nvSpPr>
        <p:spPr/>
        <p:txBody>
          <a:bodyPr/>
          <a:lstStyle>
            <a:lvl1pPr>
              <a:defRPr>
                <a:solidFill>
                  <a:schemeClr val="tx2"/>
                </a:solidFill>
              </a:defRPr>
            </a:lvl1pPr>
          </a:lstStyle>
          <a:p>
            <a:fld id="{485F5966-244A-4C45-A322-E0358B5F232D}" type="datetime1">
              <a:rPr lang="en-US" smtClean="0"/>
              <a:t>5/20/2026</a:t>
            </a:fld>
            <a:endParaRPr lang="en-US"/>
          </a:p>
        </p:txBody>
      </p:sp>
      <p:sp>
        <p:nvSpPr>
          <p:cNvPr id="6" name="Slide Number Placeholder 5">
            <a:extLst>
              <a:ext uri="{FF2B5EF4-FFF2-40B4-BE49-F238E27FC236}">
                <a16:creationId xmlns:a16="http://schemas.microsoft.com/office/drawing/2014/main" id="{6C13B4AE-32E8-CAFF-4A3C-6CBE4FFFA843}"/>
              </a:ext>
            </a:extLst>
          </p:cNvPr>
          <p:cNvSpPr>
            <a:spLocks noGrp="1"/>
          </p:cNvSpPr>
          <p:nvPr>
            <p:ph type="sldNum" sz="quarter" idx="12"/>
          </p:nvPr>
        </p:nvSpPr>
        <p:spPr/>
        <p:txBody>
          <a:bodyPr/>
          <a:lstStyle>
            <a:lvl1pPr>
              <a:defRPr>
                <a:solidFill>
                  <a:schemeClr val="tx2"/>
                </a:solidFill>
              </a:defRPr>
            </a:lvl1pPr>
          </a:lstStyle>
          <a:p>
            <a:fld id="{DDF60B60-82CA-4BB9-BA6E-A62FADF2374B}" type="slidenum">
              <a:rPr lang="en-US" smtClean="0"/>
              <a:t>‹#›</a:t>
            </a:fld>
            <a:endParaRPr lang="en-US"/>
          </a:p>
        </p:txBody>
      </p:sp>
      <p:cxnSp>
        <p:nvCxnSpPr>
          <p:cNvPr id="7" name="Straight Connector 6">
            <a:extLst>
              <a:ext uri="{FF2B5EF4-FFF2-40B4-BE49-F238E27FC236}">
                <a16:creationId xmlns:a16="http://schemas.microsoft.com/office/drawing/2014/main" id="{9BFA0DE8-9E4B-D747-CB64-14B8DEDC02EA}"/>
              </a:ext>
            </a:extLst>
          </p:cNvPr>
          <p:cNvCxnSpPr>
            <a:cxnSpLocks/>
          </p:cNvCxnSpPr>
          <p:nvPr/>
        </p:nvCxnSpPr>
        <p:spPr>
          <a:xfrm flipH="1">
            <a:off x="0" y="1367580"/>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1EB75EB-F27E-271A-C843-4096E1F19057}"/>
              </a:ext>
            </a:extLst>
          </p:cNvPr>
          <p:cNvCxnSpPr>
            <a:cxnSpLocks/>
          </p:cNvCxnSpPr>
          <p:nvPr/>
        </p:nvCxnSpPr>
        <p:spPr>
          <a:xfrm flipH="1">
            <a:off x="0" y="6398068"/>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9075689"/>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theme" Target="../theme/theme1.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2.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3.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57148D-D60C-3359-4AC2-15A43E221742}"/>
              </a:ext>
            </a:extLst>
          </p:cNvPr>
          <p:cNvSpPr>
            <a:spLocks noGrp="1"/>
          </p:cNvSpPr>
          <p:nvPr>
            <p:ph type="title"/>
          </p:nvPr>
        </p:nvSpPr>
        <p:spPr>
          <a:xfrm>
            <a:off x="457200" y="533401"/>
            <a:ext cx="10515600" cy="1157288"/>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E1A8731C-FCAE-A05A-5A11-57005B86ABD4}"/>
              </a:ext>
            </a:extLst>
          </p:cNvPr>
          <p:cNvSpPr>
            <a:spLocks noGrp="1"/>
          </p:cNvSpPr>
          <p:nvPr>
            <p:ph type="body" idx="1"/>
          </p:nvPr>
        </p:nvSpPr>
        <p:spPr>
          <a:xfrm>
            <a:off x="457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44952E70-B2DF-717F-6373-70A688FAD82F}"/>
              </a:ext>
            </a:extLst>
          </p:cNvPr>
          <p:cNvSpPr>
            <a:spLocks noGrp="1"/>
          </p:cNvSpPr>
          <p:nvPr>
            <p:ph type="ftr" sz="quarter" idx="3"/>
          </p:nvPr>
        </p:nvSpPr>
        <p:spPr>
          <a:xfrm>
            <a:off x="457200" y="6445997"/>
            <a:ext cx="3949302" cy="365125"/>
          </a:xfrm>
          <a:prstGeom prst="rect">
            <a:avLst/>
          </a:prstGeom>
        </p:spPr>
        <p:txBody>
          <a:bodyPr vert="horz" lIns="91440" tIns="45720" rIns="91440" bIns="45720" rtlCol="0" anchor="ctr"/>
          <a:lstStyle>
            <a:lvl1pPr algn="l">
              <a:defRPr sz="900">
                <a:solidFill>
                  <a:schemeClr val="tx1">
                    <a:lumMod val="95000"/>
                    <a:lumOff val="5000"/>
                  </a:schemeClr>
                </a:solidFill>
              </a:defRPr>
            </a:lvl1pPr>
          </a:lstStyle>
          <a:p>
            <a:r>
              <a:rPr lang="en-US"/>
              <a:t>Sample Footer Text</a:t>
            </a:r>
          </a:p>
        </p:txBody>
      </p:sp>
      <p:sp>
        <p:nvSpPr>
          <p:cNvPr id="4" name="Date Placeholder 3">
            <a:extLst>
              <a:ext uri="{FF2B5EF4-FFF2-40B4-BE49-F238E27FC236}">
                <a16:creationId xmlns:a16="http://schemas.microsoft.com/office/drawing/2014/main" id="{225215E5-6146-14C5-665E-EF04630DCB32}"/>
              </a:ext>
            </a:extLst>
          </p:cNvPr>
          <p:cNvSpPr>
            <a:spLocks noGrp="1"/>
          </p:cNvSpPr>
          <p:nvPr>
            <p:ph type="dt" sz="half" idx="2"/>
          </p:nvPr>
        </p:nvSpPr>
        <p:spPr>
          <a:xfrm>
            <a:off x="9737594" y="6445997"/>
            <a:ext cx="1842115" cy="365125"/>
          </a:xfrm>
          <a:prstGeom prst="rect">
            <a:avLst/>
          </a:prstGeom>
        </p:spPr>
        <p:txBody>
          <a:bodyPr vert="horz" lIns="91440" tIns="45720" rIns="91440" bIns="45720" rtlCol="0" anchor="ctr"/>
          <a:lstStyle>
            <a:lvl1pPr algn="r">
              <a:defRPr sz="900">
                <a:solidFill>
                  <a:schemeClr val="tx1">
                    <a:lumMod val="95000"/>
                    <a:lumOff val="5000"/>
                  </a:schemeClr>
                </a:solidFill>
              </a:defRPr>
            </a:lvl1pPr>
          </a:lstStyle>
          <a:p>
            <a:fld id="{40DAA6B7-91A8-481F-87E9-5D18FE514C0E}" type="datetime1">
              <a:rPr lang="en-US" smtClean="0"/>
              <a:t>5/20/2026</a:t>
            </a:fld>
            <a:endParaRPr lang="en-US"/>
          </a:p>
        </p:txBody>
      </p:sp>
      <p:sp>
        <p:nvSpPr>
          <p:cNvPr id="6" name="Slide Number Placeholder 5">
            <a:extLst>
              <a:ext uri="{FF2B5EF4-FFF2-40B4-BE49-F238E27FC236}">
                <a16:creationId xmlns:a16="http://schemas.microsoft.com/office/drawing/2014/main" id="{20E8FA3A-8706-3F4B-41CC-B024431F6200}"/>
              </a:ext>
            </a:extLst>
          </p:cNvPr>
          <p:cNvSpPr>
            <a:spLocks noGrp="1"/>
          </p:cNvSpPr>
          <p:nvPr>
            <p:ph type="sldNum" sz="quarter" idx="4"/>
          </p:nvPr>
        </p:nvSpPr>
        <p:spPr>
          <a:xfrm>
            <a:off x="11734800" y="6445997"/>
            <a:ext cx="457200" cy="365125"/>
          </a:xfrm>
          <a:prstGeom prst="rect">
            <a:avLst/>
          </a:prstGeom>
        </p:spPr>
        <p:txBody>
          <a:bodyPr vert="horz" lIns="91440" tIns="45720" rIns="91440" bIns="45720" rtlCol="0" anchor="ctr"/>
          <a:lstStyle>
            <a:lvl1pPr algn="ctr">
              <a:defRPr sz="900">
                <a:solidFill>
                  <a:schemeClr val="tx1">
                    <a:lumMod val="95000"/>
                    <a:lumOff val="5000"/>
                  </a:schemeClr>
                </a:solidFill>
              </a:defRPr>
            </a:lvl1pPr>
          </a:lstStyle>
          <a:p>
            <a:fld id="{DDF60B60-82CA-4BB9-BA6E-A62FADF2374B}" type="slidenum">
              <a:rPr lang="en-US" smtClean="0"/>
              <a:t>‹#›</a:t>
            </a:fld>
            <a:endParaRPr lang="en-US"/>
          </a:p>
        </p:txBody>
      </p:sp>
    </p:spTree>
    <p:extLst>
      <p:ext uri="{BB962C8B-B14F-4D97-AF65-F5344CB8AC3E}">
        <p14:creationId xmlns:p14="http://schemas.microsoft.com/office/powerpoint/2010/main" val="580806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Lst>
  <p:hf sldNum="0" hdr="0" ftr="0" dt="0"/>
  <p:txStyles>
    <p:titleStyle>
      <a:lvl1pPr algn="l" defTabSz="914400" rtl="0" eaLnBrk="1" latinLnBrk="0" hangingPunct="1">
        <a:lnSpc>
          <a:spcPct val="90000"/>
        </a:lnSpc>
        <a:spcBef>
          <a:spcPct val="0"/>
        </a:spcBef>
        <a:buNone/>
        <a:defRPr sz="3200" kern="1200">
          <a:solidFill>
            <a:schemeClr val="tx2"/>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2"/>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2"/>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400" kern="1200">
          <a:solidFill>
            <a:schemeClr val="tx2"/>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08">
          <p15:clr>
            <a:srgbClr val="F26B43"/>
          </p15:clr>
        </p15:guide>
        <p15:guide id="3" pos="4872">
          <p15:clr>
            <a:srgbClr val="F26B43"/>
          </p15:clr>
        </p15:guide>
        <p15:guide id="4" pos="5160">
          <p15:clr>
            <a:srgbClr val="F26B43"/>
          </p15:clr>
        </p15:guide>
        <p15:guide id="5" pos="2520">
          <p15:clr>
            <a:srgbClr val="F26B43"/>
          </p15:clr>
        </p15:guide>
        <p15:guide id="6" pos="458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4000">
              <a:srgbClr val="CAE5F4"/>
            </a:gs>
            <a:gs pos="49000">
              <a:srgbClr val="B6DBEE"/>
            </a:gs>
            <a:gs pos="74000">
              <a:srgbClr val="A0CFE9"/>
            </a:gs>
            <a:gs pos="100000">
              <a:srgbClr val="A4D2EC"/>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5EEE7E-419A-4DF5-9DD9-B2169B7FD9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645B4AB-1013-4615-8795-D2BB2CCF46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331CDE3-C86A-446B-BA08-8C56D77554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DAA6B7-91A8-481F-87E9-5D18FE514C0E}" type="datetime1">
              <a:rPr lang="en-US" smtClean="0"/>
              <a:t>5/20/2026</a:t>
            </a:fld>
            <a:endParaRPr lang="en-US"/>
          </a:p>
        </p:txBody>
      </p:sp>
      <p:sp>
        <p:nvSpPr>
          <p:cNvPr id="5" name="Footer Placeholder 4">
            <a:extLst>
              <a:ext uri="{FF2B5EF4-FFF2-40B4-BE49-F238E27FC236}">
                <a16:creationId xmlns:a16="http://schemas.microsoft.com/office/drawing/2014/main" id="{3C89D54A-8A26-4A3A-9853-29242ECBA7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Sample Footer Text</a:t>
            </a:r>
          </a:p>
        </p:txBody>
      </p:sp>
      <p:sp>
        <p:nvSpPr>
          <p:cNvPr id="6" name="Slide Number Placeholder 5">
            <a:extLst>
              <a:ext uri="{FF2B5EF4-FFF2-40B4-BE49-F238E27FC236}">
                <a16:creationId xmlns:a16="http://schemas.microsoft.com/office/drawing/2014/main" id="{B315210B-E1BD-43D1-A469-A64694BF8A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F60B60-82CA-4BB9-BA6E-A62FADF2374B}" type="slidenum">
              <a:rPr lang="en-US" smtClean="0"/>
              <a:t>‹#›</a:t>
            </a:fld>
            <a:endParaRPr lang="en-US"/>
          </a:p>
        </p:txBody>
      </p:sp>
    </p:spTree>
    <p:extLst>
      <p:ext uri="{BB962C8B-B14F-4D97-AF65-F5344CB8AC3E}">
        <p14:creationId xmlns:p14="http://schemas.microsoft.com/office/powerpoint/2010/main" val="1896310214"/>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5/20/2026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971051141"/>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58.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60.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59.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59.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60.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59.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59.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59.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9.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0.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59.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59.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60.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5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6.jpe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5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E3BCE-907A-A3EB-08EE-6439D42D58DA}"/>
              </a:ext>
            </a:extLst>
          </p:cNvPr>
          <p:cNvSpPr>
            <a:spLocks noGrp="1"/>
          </p:cNvSpPr>
          <p:nvPr>
            <p:ph type="ctrTitle"/>
          </p:nvPr>
        </p:nvSpPr>
        <p:spPr/>
        <p:txBody>
          <a:bodyPr anchor="ctr">
            <a:normAutofit/>
          </a:bodyPr>
          <a:lstStyle/>
          <a:p>
            <a:r>
              <a:rPr lang="en-US"/>
              <a:t>Modern Work Experience in UK Secondary Schools</a:t>
            </a:r>
          </a:p>
        </p:txBody>
      </p:sp>
      <p:sp>
        <p:nvSpPr>
          <p:cNvPr id="3" name="Subtitle 2">
            <a:extLst>
              <a:ext uri="{FF2B5EF4-FFF2-40B4-BE49-F238E27FC236}">
                <a16:creationId xmlns:a16="http://schemas.microsoft.com/office/drawing/2014/main" id="{D640234D-3EE2-D76D-DA7E-03FB05F051B9}"/>
              </a:ext>
            </a:extLst>
          </p:cNvPr>
          <p:cNvSpPr>
            <a:spLocks noGrp="1"/>
          </p:cNvSpPr>
          <p:nvPr>
            <p:ph type="subTitle" idx="1"/>
          </p:nvPr>
        </p:nvSpPr>
        <p:spPr/>
        <p:txBody>
          <a:bodyPr anchor="ctr">
            <a:normAutofit/>
          </a:bodyPr>
          <a:lstStyle/>
          <a:p>
            <a:r>
              <a:rPr lang="en-US" dirty="0"/>
              <a:t>Exploring contemporary learner workplace opportunities</a:t>
            </a:r>
          </a:p>
        </p:txBody>
      </p:sp>
      <p:pic>
        <p:nvPicPr>
          <p:cNvPr id="4" name="Picture 3" descr="A lighthouse with many different lighthouses&#10;&#10;Description automatically generated">
            <a:extLst>
              <a:ext uri="{FF2B5EF4-FFF2-40B4-BE49-F238E27FC236}">
                <a16:creationId xmlns:a16="http://schemas.microsoft.com/office/drawing/2014/main" id="{E783C7A0-86B8-91AA-6F8D-4FA7F6362EC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0607"/>
          <a:stretch/>
        </p:blipFill>
        <p:spPr>
          <a:xfrm>
            <a:off x="0" y="5050970"/>
            <a:ext cx="3219544" cy="1807030"/>
          </a:xfrm>
          <a:prstGeom prst="rect">
            <a:avLst/>
          </a:prstGeom>
        </p:spPr>
      </p:pic>
      <p:pic>
        <p:nvPicPr>
          <p:cNvPr id="5" name="Picture 4" descr="A letter r with text on it&#10;&#10;Description automatically generated">
            <a:extLst>
              <a:ext uri="{FF2B5EF4-FFF2-40B4-BE49-F238E27FC236}">
                <a16:creationId xmlns:a16="http://schemas.microsoft.com/office/drawing/2014/main" id="{6FA7D2AD-E28A-444F-E275-7977327088C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39597" y="4952999"/>
            <a:ext cx="2042899" cy="2035630"/>
          </a:xfrm>
          <a:prstGeom prst="rect">
            <a:avLst/>
          </a:prstGeom>
        </p:spPr>
      </p:pic>
    </p:spTree>
    <p:extLst>
      <p:ext uri="{BB962C8B-B14F-4D97-AF65-F5344CB8AC3E}">
        <p14:creationId xmlns:p14="http://schemas.microsoft.com/office/powerpoint/2010/main" val="493737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par>
                                <p:cTn id="11" presetID="10" presetClass="entr" presetSubtype="0" fill="hold" grpId="1" nodeType="withEffect">
                                  <p:stCondLst>
                                    <p:cond delay="250"/>
                                  </p:stCondLst>
                                  <p:iterate type="lt">
                                    <p:tmPct val="1000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1B63E-C3EC-932B-49D4-01DE684C52EA}"/>
              </a:ext>
            </a:extLst>
          </p:cNvPr>
          <p:cNvSpPr>
            <a:spLocks noGrp="1"/>
          </p:cNvSpPr>
          <p:nvPr>
            <p:ph type="title"/>
          </p:nvPr>
        </p:nvSpPr>
        <p:spPr>
          <a:xfrm>
            <a:off x="2665349" y="969264"/>
            <a:ext cx="6861302" cy="1279779"/>
          </a:xfrm>
        </p:spPr>
        <p:txBody>
          <a:bodyPr anchor="b">
            <a:normAutofit/>
          </a:bodyPr>
          <a:lstStyle/>
          <a:p>
            <a:r>
              <a:rPr lang="en-US" dirty="0"/>
              <a:t>Quality and Planning</a:t>
            </a:r>
          </a:p>
        </p:txBody>
      </p:sp>
      <p:pic>
        <p:nvPicPr>
          <p:cNvPr id="3" name="Picture 2" descr="A letter r with text on it&#10;&#10;Description automatically generated">
            <a:extLst>
              <a:ext uri="{FF2B5EF4-FFF2-40B4-BE49-F238E27FC236}">
                <a16:creationId xmlns:a16="http://schemas.microsoft.com/office/drawing/2014/main" id="{8E70FBF5-0255-F265-7B4E-2097BEC7E2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39597" y="4952999"/>
            <a:ext cx="2042899" cy="2035630"/>
          </a:xfrm>
          <a:prstGeom prst="rect">
            <a:avLst/>
          </a:prstGeom>
        </p:spPr>
      </p:pic>
      <p:pic>
        <p:nvPicPr>
          <p:cNvPr id="4" name="Picture 3" descr="A lighthouse with many different lighthouses&#10;&#10;Description automatically generated">
            <a:extLst>
              <a:ext uri="{FF2B5EF4-FFF2-40B4-BE49-F238E27FC236}">
                <a16:creationId xmlns:a16="http://schemas.microsoft.com/office/drawing/2014/main" id="{CDD49E99-A528-B440-1FC4-CD45B917784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0607"/>
          <a:stretch/>
        </p:blipFill>
        <p:spPr>
          <a:xfrm>
            <a:off x="0" y="5050970"/>
            <a:ext cx="3219544" cy="1807030"/>
          </a:xfrm>
          <a:prstGeom prst="rect">
            <a:avLst/>
          </a:prstGeom>
        </p:spPr>
      </p:pic>
    </p:spTree>
    <p:extLst>
      <p:ext uri="{BB962C8B-B14F-4D97-AF65-F5344CB8AC3E}">
        <p14:creationId xmlns:p14="http://schemas.microsoft.com/office/powerpoint/2010/main" val="6862016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19FE9-81CC-763F-74A8-227643E4F5DC}"/>
              </a:ext>
            </a:extLst>
          </p:cNvPr>
          <p:cNvSpPr>
            <a:spLocks noGrp="1"/>
          </p:cNvSpPr>
          <p:nvPr>
            <p:ph type="title"/>
          </p:nvPr>
        </p:nvSpPr>
        <p:spPr/>
        <p:txBody>
          <a:bodyPr anchor="t">
            <a:normAutofit/>
          </a:bodyPr>
          <a:lstStyle/>
          <a:p>
            <a:r>
              <a:rPr lang="en-US"/>
              <a:t>Defining Quality Placements</a:t>
            </a:r>
          </a:p>
        </p:txBody>
      </p:sp>
      <p:sp>
        <p:nvSpPr>
          <p:cNvPr id="3" name="Content Placeholder 2">
            <a:extLst>
              <a:ext uri="{FF2B5EF4-FFF2-40B4-BE49-F238E27FC236}">
                <a16:creationId xmlns:a16="http://schemas.microsoft.com/office/drawing/2014/main" id="{9834F470-C2A9-77C8-5256-B5F8DABE75D6}"/>
              </a:ext>
            </a:extLst>
          </p:cNvPr>
          <p:cNvSpPr>
            <a:spLocks noGrp="1"/>
          </p:cNvSp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p:txBody>
          <a:bodyPr>
            <a:normAutofit/>
          </a:bodyPr>
          <a:lstStyle/>
          <a:p>
            <a:pPr marL="0" indent="0">
              <a:spcBef>
                <a:spcPts val="2500"/>
              </a:spcBef>
              <a:buFont typeface="Arial" panose="020B0604020202020204" pitchFamily="34" charset="0"/>
              <a:buNone/>
            </a:pPr>
            <a:r>
              <a:rPr lang="en-US" sz="1400" b="1" dirty="0"/>
              <a:t>Relevance to Career Goals</a:t>
            </a:r>
          </a:p>
          <a:p>
            <a:pPr marL="0" lvl="1" indent="0">
              <a:buFont typeface="Arial" panose="020B0604020202020204" pitchFamily="34" charset="0"/>
              <a:buNone/>
            </a:pPr>
            <a:r>
              <a:rPr lang="en-US" sz="1400" dirty="0"/>
              <a:t>Placements must align with learners' career interests and academic pathways to ensure meaningful engagement and growth.</a:t>
            </a:r>
          </a:p>
          <a:p>
            <a:pPr marL="0" indent="0">
              <a:spcBef>
                <a:spcPts val="2500"/>
              </a:spcBef>
              <a:buFont typeface="Arial" panose="020B0604020202020204" pitchFamily="34" charset="0"/>
              <a:buNone/>
            </a:pPr>
            <a:r>
              <a:rPr lang="en-US" sz="1400" b="1" dirty="0"/>
              <a:t>Safety and Risk Management</a:t>
            </a:r>
          </a:p>
          <a:p>
            <a:pPr marL="0" lvl="1" indent="0">
              <a:buFont typeface="Arial" panose="020B0604020202020204" pitchFamily="34" charset="0"/>
              <a:buNone/>
            </a:pPr>
            <a:r>
              <a:rPr lang="en-US" sz="1400" dirty="0"/>
              <a:t>Safety is critical and requires risk assessments and safeguarding procedures to protect learners in the workplace.</a:t>
            </a:r>
          </a:p>
          <a:p>
            <a:pPr marL="0" indent="0">
              <a:spcBef>
                <a:spcPts val="2500"/>
              </a:spcBef>
              <a:buFont typeface="Arial" panose="020B0604020202020204" pitchFamily="34" charset="0"/>
              <a:buNone/>
            </a:pPr>
            <a:r>
              <a:rPr lang="en-US" sz="1400" b="1" dirty="0"/>
              <a:t>Supportive Mentorship</a:t>
            </a:r>
          </a:p>
          <a:p>
            <a:pPr marL="0" lvl="1" indent="0">
              <a:buFont typeface="Arial" panose="020B0604020202020204" pitchFamily="34" charset="0"/>
              <a:buNone/>
            </a:pPr>
            <a:r>
              <a:rPr lang="en-US" sz="1400" dirty="0"/>
              <a:t>Supportive employers provide guidance and mentoring, enhancing learners' learning during placements.</a:t>
            </a:r>
          </a:p>
          <a:p>
            <a:pPr marL="0" indent="0">
              <a:spcBef>
                <a:spcPts val="2500"/>
              </a:spcBef>
              <a:buFont typeface="Arial" panose="020B0604020202020204" pitchFamily="34" charset="0"/>
              <a:buNone/>
            </a:pPr>
            <a:r>
              <a:rPr lang="en-US" sz="1400" b="1" dirty="0"/>
              <a:t>Reflection and Feedback</a:t>
            </a:r>
          </a:p>
          <a:p>
            <a:pPr marL="0" lvl="1" indent="0">
              <a:buFont typeface="Arial" panose="020B0604020202020204" pitchFamily="34" charset="0"/>
              <a:buNone/>
            </a:pPr>
            <a:r>
              <a:rPr lang="en-US" sz="1400" dirty="0"/>
              <a:t>Opportunities for reflection and feedback from learners and employers help improve and maintain placement quality.</a:t>
            </a:r>
          </a:p>
        </p:txBody>
      </p:sp>
      <p:pic>
        <p:nvPicPr>
          <p:cNvPr id="4" name="Picture 3" descr="A letter r with text on it&#10;&#10;Description automatically generated">
            <a:extLst>
              <a:ext uri="{FF2B5EF4-FFF2-40B4-BE49-F238E27FC236}">
                <a16:creationId xmlns:a16="http://schemas.microsoft.com/office/drawing/2014/main" id="{8003E3B3-A7A2-CBAD-88DD-56C9144B49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39597" y="4952999"/>
            <a:ext cx="2042899" cy="2035630"/>
          </a:xfrm>
          <a:prstGeom prst="rect">
            <a:avLst/>
          </a:prstGeom>
        </p:spPr>
      </p:pic>
      <p:pic>
        <p:nvPicPr>
          <p:cNvPr id="5" name="Picture 4" descr="A lighthouse with many different lighthouses&#10;&#10;Description automatically generated">
            <a:extLst>
              <a:ext uri="{FF2B5EF4-FFF2-40B4-BE49-F238E27FC236}">
                <a16:creationId xmlns:a16="http://schemas.microsoft.com/office/drawing/2014/main" id="{55F88995-E6FE-32C0-76C3-E352B530C9B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0607"/>
          <a:stretch/>
        </p:blipFill>
        <p:spPr>
          <a:xfrm>
            <a:off x="0" y="5050970"/>
            <a:ext cx="3219544" cy="1807030"/>
          </a:xfrm>
          <a:prstGeom prst="rect">
            <a:avLst/>
          </a:prstGeom>
        </p:spPr>
      </p:pic>
    </p:spTree>
    <p:extLst>
      <p:ext uri="{BB962C8B-B14F-4D97-AF65-F5344CB8AC3E}">
        <p14:creationId xmlns:p14="http://schemas.microsoft.com/office/powerpoint/2010/main" val="34667453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8C6A4-DAD2-B54B-08A9-C9D9763E00DF}"/>
              </a:ext>
            </a:extLst>
          </p:cNvPr>
          <p:cNvSpPr>
            <a:spLocks noGrp="1"/>
          </p:cNvSpPr>
          <p:nvPr>
            <p:ph type="title"/>
          </p:nvPr>
        </p:nvSpPr>
        <p:spPr/>
        <p:txBody>
          <a:bodyPr anchor="t">
            <a:normAutofit/>
          </a:bodyPr>
          <a:lstStyle/>
          <a:p>
            <a:r>
              <a:rPr lang="en-US"/>
              <a:t>Planning Successful Placements</a:t>
            </a:r>
          </a:p>
        </p:txBody>
      </p:sp>
      <p:sp>
        <p:nvSpPr>
          <p:cNvPr id="3" name="Content Placeholder 2">
            <a:extLst>
              <a:ext uri="{FF2B5EF4-FFF2-40B4-BE49-F238E27FC236}">
                <a16:creationId xmlns:a16="http://schemas.microsoft.com/office/drawing/2014/main" id="{62C879CE-2FC9-3905-6DB0-A15EB23F939F}"/>
              </a:ext>
            </a:extLst>
          </p:cNvPr>
          <p:cNvSpPr>
            <a:spLocks noGrp="1"/>
          </p:cNvSp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p:txBody>
          <a:bodyPr>
            <a:normAutofit/>
          </a:bodyPr>
          <a:lstStyle/>
          <a:p>
            <a:pPr marL="0" indent="0">
              <a:spcBef>
                <a:spcPts val="2500"/>
              </a:spcBef>
              <a:buFont typeface="Arial" panose="020B0604020202020204" pitchFamily="34" charset="0"/>
              <a:buNone/>
            </a:pPr>
            <a:r>
              <a:rPr lang="en-US" sz="1400" b="1" dirty="0"/>
              <a:t>Early Preparation</a:t>
            </a:r>
          </a:p>
          <a:p>
            <a:pPr marL="0" lvl="1" indent="0">
              <a:buFont typeface="Arial" panose="020B0604020202020204" pitchFamily="34" charset="0"/>
              <a:buNone/>
            </a:pPr>
            <a:r>
              <a:rPr lang="en-US" sz="1400" dirty="0"/>
              <a:t>Early planning helps schools find suitable employers and set clear expectations for placements.</a:t>
            </a:r>
          </a:p>
          <a:p>
            <a:pPr marL="0" indent="0">
              <a:spcBef>
                <a:spcPts val="2500"/>
              </a:spcBef>
              <a:buFont typeface="Arial" panose="020B0604020202020204" pitchFamily="34" charset="0"/>
              <a:buNone/>
            </a:pPr>
            <a:r>
              <a:rPr lang="en-US" sz="1400" b="1" dirty="0"/>
              <a:t>Structured Timelines</a:t>
            </a:r>
          </a:p>
          <a:p>
            <a:pPr marL="0" lvl="1" indent="0">
              <a:buFont typeface="Arial" panose="020B0604020202020204" pitchFamily="34" charset="0"/>
              <a:buNone/>
            </a:pPr>
            <a:r>
              <a:rPr lang="en-US" sz="1400" dirty="0"/>
              <a:t>Creating timelines ensures coordination and awareness of responsibilities among all stakeholders.</a:t>
            </a:r>
          </a:p>
          <a:p>
            <a:pPr marL="0" indent="0">
              <a:spcBef>
                <a:spcPts val="2500"/>
              </a:spcBef>
              <a:buFont typeface="Arial" panose="020B0604020202020204" pitchFamily="34" charset="0"/>
              <a:buNone/>
            </a:pPr>
            <a:r>
              <a:rPr lang="en-US" sz="1400" b="1" dirty="0"/>
              <a:t>Location Selection</a:t>
            </a:r>
          </a:p>
          <a:p>
            <a:pPr marL="0" lvl="1" indent="0">
              <a:buFont typeface="Arial" panose="020B0604020202020204" pitchFamily="34" charset="0"/>
              <a:buNone/>
            </a:pPr>
            <a:r>
              <a:rPr lang="en-US" sz="1400" dirty="0"/>
              <a:t>Choosing accessible and safe placement locations supports a positive work environment for learners.</a:t>
            </a:r>
          </a:p>
          <a:p>
            <a:pPr marL="0" indent="0">
              <a:spcBef>
                <a:spcPts val="2500"/>
              </a:spcBef>
              <a:buFont typeface="Arial" panose="020B0604020202020204" pitchFamily="34" charset="0"/>
              <a:buNone/>
            </a:pPr>
            <a:r>
              <a:rPr lang="en-US" sz="1400" b="1" dirty="0"/>
              <a:t>Effective Communication</a:t>
            </a:r>
          </a:p>
          <a:p>
            <a:pPr marL="0" lvl="1" indent="0">
              <a:buFont typeface="Arial" panose="020B0604020202020204" pitchFamily="34" charset="0"/>
              <a:buNone/>
            </a:pPr>
            <a:r>
              <a:rPr lang="en-US" sz="1400" dirty="0"/>
              <a:t>Ongoing communication between schools and employers promotes smooth placement management.</a:t>
            </a:r>
          </a:p>
        </p:txBody>
      </p:sp>
      <p:pic>
        <p:nvPicPr>
          <p:cNvPr id="4" name="Picture 3" descr="A letter r with text on it&#10;&#10;Description automatically generated">
            <a:extLst>
              <a:ext uri="{FF2B5EF4-FFF2-40B4-BE49-F238E27FC236}">
                <a16:creationId xmlns:a16="http://schemas.microsoft.com/office/drawing/2014/main" id="{597A9B70-00D2-5E5F-54BB-8F8B33A941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39597" y="4952999"/>
            <a:ext cx="2042899" cy="2035630"/>
          </a:xfrm>
          <a:prstGeom prst="rect">
            <a:avLst/>
          </a:prstGeom>
        </p:spPr>
      </p:pic>
      <p:pic>
        <p:nvPicPr>
          <p:cNvPr id="5" name="Picture 4" descr="A lighthouse with many different lighthouses&#10;&#10;Description automatically generated">
            <a:extLst>
              <a:ext uri="{FF2B5EF4-FFF2-40B4-BE49-F238E27FC236}">
                <a16:creationId xmlns:a16="http://schemas.microsoft.com/office/drawing/2014/main" id="{9D1732E1-E50C-9E9B-0F2D-8EBBE3CE374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0607"/>
          <a:stretch/>
        </p:blipFill>
        <p:spPr>
          <a:xfrm>
            <a:off x="0" y="5050970"/>
            <a:ext cx="3219544" cy="1807030"/>
          </a:xfrm>
          <a:prstGeom prst="rect">
            <a:avLst/>
          </a:prstGeom>
        </p:spPr>
      </p:pic>
    </p:spTree>
    <p:extLst>
      <p:ext uri="{BB962C8B-B14F-4D97-AF65-F5344CB8AC3E}">
        <p14:creationId xmlns:p14="http://schemas.microsoft.com/office/powerpoint/2010/main" val="15909174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88D8D-7BCC-84A9-AD65-76A35D804116}"/>
              </a:ext>
            </a:extLst>
          </p:cNvPr>
          <p:cNvSpPr>
            <a:spLocks noGrp="1"/>
          </p:cNvSpPr>
          <p:nvPr>
            <p:ph type="title"/>
          </p:nvPr>
        </p:nvSpPr>
        <p:spPr>
          <a:xfrm>
            <a:off x="1976501" y="1661160"/>
            <a:ext cx="8238998" cy="1133475"/>
          </a:xfrm>
        </p:spPr>
        <p:txBody>
          <a:bodyPr anchor="b">
            <a:normAutofit/>
          </a:bodyPr>
          <a:lstStyle/>
          <a:p>
            <a:r>
              <a:rPr lang="en-US" dirty="0"/>
              <a:t>Outcomes and Conclusion</a:t>
            </a:r>
          </a:p>
        </p:txBody>
      </p:sp>
      <p:pic>
        <p:nvPicPr>
          <p:cNvPr id="3" name="Picture 2" descr="A letter r with text on it&#10;&#10;Description automatically generated">
            <a:extLst>
              <a:ext uri="{FF2B5EF4-FFF2-40B4-BE49-F238E27FC236}">
                <a16:creationId xmlns:a16="http://schemas.microsoft.com/office/drawing/2014/main" id="{7F9B33D5-9BE3-13D1-1426-68E67D46BD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39597" y="4952999"/>
            <a:ext cx="2042899" cy="2035630"/>
          </a:xfrm>
          <a:prstGeom prst="rect">
            <a:avLst/>
          </a:prstGeom>
        </p:spPr>
      </p:pic>
      <p:pic>
        <p:nvPicPr>
          <p:cNvPr id="4" name="Picture 3" descr="A lighthouse with many different lighthouses&#10;&#10;Description automatically generated">
            <a:extLst>
              <a:ext uri="{FF2B5EF4-FFF2-40B4-BE49-F238E27FC236}">
                <a16:creationId xmlns:a16="http://schemas.microsoft.com/office/drawing/2014/main" id="{630A0C87-5A86-F772-BFDB-1393830CB3D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0607"/>
          <a:stretch/>
        </p:blipFill>
        <p:spPr>
          <a:xfrm>
            <a:off x="0" y="5050970"/>
            <a:ext cx="3219544" cy="1807030"/>
          </a:xfrm>
          <a:prstGeom prst="rect">
            <a:avLst/>
          </a:prstGeom>
        </p:spPr>
      </p:pic>
    </p:spTree>
    <p:extLst>
      <p:ext uri="{BB962C8B-B14F-4D97-AF65-F5344CB8AC3E}">
        <p14:creationId xmlns:p14="http://schemas.microsoft.com/office/powerpoint/2010/main" val="34506590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9B2C9-BD79-4F2E-D616-C382CB7B14AA}"/>
              </a:ext>
            </a:extLst>
          </p:cNvPr>
          <p:cNvSpPr>
            <a:spLocks noGrp="1"/>
          </p:cNvSpPr>
          <p:nvPr>
            <p:ph type="title"/>
          </p:nvPr>
        </p:nvSpPr>
        <p:spPr/>
        <p:txBody>
          <a:bodyPr anchor="t">
            <a:normAutofit/>
          </a:bodyPr>
          <a:lstStyle/>
          <a:p>
            <a:r>
              <a:rPr lang="en-US" dirty="0"/>
              <a:t>learner Outcomes and Evaluation</a:t>
            </a:r>
          </a:p>
        </p:txBody>
      </p:sp>
      <p:sp>
        <p:nvSpPr>
          <p:cNvPr id="3" name="Content Placeholder 2">
            <a:extLst>
              <a:ext uri="{FF2B5EF4-FFF2-40B4-BE49-F238E27FC236}">
                <a16:creationId xmlns:a16="http://schemas.microsoft.com/office/drawing/2014/main" id="{087225A7-0ACA-7C66-8470-D37C927ABB05}"/>
              </a:ext>
            </a:extLst>
          </p:cNvPr>
          <p:cNvSpPr>
            <a:spLocks noGrp="1"/>
          </p:cNvSp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p:txBody>
          <a:bodyPr>
            <a:normAutofit/>
          </a:bodyPr>
          <a:lstStyle/>
          <a:p>
            <a:pPr marL="0" indent="0">
              <a:spcBef>
                <a:spcPts val="2500"/>
              </a:spcBef>
              <a:buFont typeface="Arial" panose="020B0604020202020204" pitchFamily="34" charset="0"/>
              <a:buNone/>
            </a:pPr>
            <a:r>
              <a:rPr lang="en-US" sz="1400" b="1" dirty="0"/>
              <a:t>Skills Development</a:t>
            </a:r>
          </a:p>
          <a:p>
            <a:pPr marL="0" lvl="1" indent="0">
              <a:buFont typeface="Arial" panose="020B0604020202020204" pitchFamily="34" charset="0"/>
              <a:buNone/>
            </a:pPr>
            <a:r>
              <a:rPr lang="en-US" sz="1400" dirty="0"/>
              <a:t>Participation in work experience improves learners' communication, teamwork, and problem-solving skills essential for employment.</a:t>
            </a:r>
          </a:p>
          <a:p>
            <a:pPr marL="0" indent="0">
              <a:spcBef>
                <a:spcPts val="2500"/>
              </a:spcBef>
              <a:buFont typeface="Arial" panose="020B0604020202020204" pitchFamily="34" charset="0"/>
              <a:buNone/>
            </a:pPr>
            <a:r>
              <a:rPr lang="en-US" sz="1400" b="1" dirty="0"/>
              <a:t>Confidence Building</a:t>
            </a:r>
          </a:p>
          <a:p>
            <a:pPr marL="0" lvl="1" indent="0">
              <a:buFont typeface="Arial" panose="020B0604020202020204" pitchFamily="34" charset="0"/>
              <a:buNone/>
            </a:pPr>
            <a:r>
              <a:rPr lang="en-US" sz="1400" dirty="0"/>
              <a:t>Work placements increase learner confidence through real-world interaction with professionals and workplace exposure.</a:t>
            </a:r>
          </a:p>
          <a:p>
            <a:pPr marL="0" indent="0">
              <a:spcBef>
                <a:spcPts val="2500"/>
              </a:spcBef>
              <a:buFont typeface="Arial" panose="020B0604020202020204" pitchFamily="34" charset="0"/>
              <a:buNone/>
            </a:pPr>
            <a:r>
              <a:rPr lang="en-US" sz="1400" b="1" dirty="0"/>
              <a:t>Career Awareness</a:t>
            </a:r>
          </a:p>
          <a:p>
            <a:pPr marL="0" lvl="1" indent="0">
              <a:buFont typeface="Arial" panose="020B0604020202020204" pitchFamily="34" charset="0"/>
              <a:buNone/>
            </a:pPr>
            <a:r>
              <a:rPr lang="en-US" sz="1400" dirty="0"/>
              <a:t>learners gain valuable career insight, helping them make informed decisions about their future pathways and goals.</a:t>
            </a:r>
          </a:p>
          <a:p>
            <a:pPr marL="0" indent="0">
              <a:spcBef>
                <a:spcPts val="2500"/>
              </a:spcBef>
              <a:buFont typeface="Arial" panose="020B0604020202020204" pitchFamily="34" charset="0"/>
              <a:buNone/>
            </a:pPr>
            <a:r>
              <a:rPr lang="en-US" sz="1400" b="1" dirty="0"/>
              <a:t>Continuous Evaluation</a:t>
            </a:r>
          </a:p>
          <a:p>
            <a:pPr marL="0" lvl="1" indent="0">
              <a:buFont typeface="Arial" panose="020B0604020202020204" pitchFamily="34" charset="0"/>
              <a:buNone/>
            </a:pPr>
            <a:r>
              <a:rPr lang="en-US" sz="1400" dirty="0"/>
              <a:t>Feedback from learners and employers supports ongoing improvement and effectiveness of work experience programs.</a:t>
            </a:r>
          </a:p>
        </p:txBody>
      </p:sp>
      <p:pic>
        <p:nvPicPr>
          <p:cNvPr id="4" name="Picture 3" descr="A letter r with text on it&#10;&#10;Description automatically generated">
            <a:extLst>
              <a:ext uri="{FF2B5EF4-FFF2-40B4-BE49-F238E27FC236}">
                <a16:creationId xmlns:a16="http://schemas.microsoft.com/office/drawing/2014/main" id="{25F881A9-4230-D1C1-BCE2-C8D6B14924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39597" y="4952999"/>
            <a:ext cx="2042899" cy="2035630"/>
          </a:xfrm>
          <a:prstGeom prst="rect">
            <a:avLst/>
          </a:prstGeom>
        </p:spPr>
      </p:pic>
      <p:pic>
        <p:nvPicPr>
          <p:cNvPr id="5" name="Picture 4" descr="A lighthouse with many different lighthouses&#10;&#10;Description automatically generated">
            <a:extLst>
              <a:ext uri="{FF2B5EF4-FFF2-40B4-BE49-F238E27FC236}">
                <a16:creationId xmlns:a16="http://schemas.microsoft.com/office/drawing/2014/main" id="{8D386CFE-88F9-4F2D-1E26-5AFA27B87E7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0607"/>
          <a:stretch/>
        </p:blipFill>
        <p:spPr>
          <a:xfrm>
            <a:off x="0" y="5050970"/>
            <a:ext cx="3219544" cy="1807030"/>
          </a:xfrm>
          <a:prstGeom prst="rect">
            <a:avLst/>
          </a:prstGeom>
        </p:spPr>
      </p:pic>
    </p:spTree>
    <p:extLst>
      <p:ext uri="{BB962C8B-B14F-4D97-AF65-F5344CB8AC3E}">
        <p14:creationId xmlns:p14="http://schemas.microsoft.com/office/powerpoint/2010/main" val="2776670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C8E2C-1B90-A233-F981-1D67E0A09B1C}"/>
              </a:ext>
            </a:extLst>
          </p:cNvPr>
          <p:cNvSpPr>
            <a:spLocks noGrp="1"/>
          </p:cNvSpPr>
          <p:nvPr>
            <p:ph type="title"/>
          </p:nvPr>
        </p:nvSpPr>
        <p:spPr/>
        <p:txBody>
          <a:bodyPr anchor="t">
            <a:normAutofit/>
          </a:bodyPr>
          <a:lstStyle/>
          <a:p>
            <a:r>
              <a:rPr lang="en-US"/>
              <a:t>Key Takeaways</a:t>
            </a:r>
          </a:p>
        </p:txBody>
      </p:sp>
      <p:sp>
        <p:nvSpPr>
          <p:cNvPr id="3" name="Content Placeholder 2">
            <a:extLst>
              <a:ext uri="{FF2B5EF4-FFF2-40B4-BE49-F238E27FC236}">
                <a16:creationId xmlns:a16="http://schemas.microsoft.com/office/drawing/2014/main" id="{4DF9D5DC-A886-2A5A-6833-5A7C6E9C1FF9}"/>
              </a:ext>
            </a:extLst>
          </p:cNvPr>
          <p:cNvSpPr>
            <a:spLocks noGrp="1"/>
          </p:cNvSp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38200" y="1825625"/>
            <a:ext cx="10515600" cy="2965831"/>
          </a:xfrm>
        </p:spPr>
        <p:txBody>
          <a:bodyPr>
            <a:normAutofit/>
          </a:bodyPr>
          <a:lstStyle/>
          <a:p>
            <a:pPr marL="0" indent="0">
              <a:spcBef>
                <a:spcPts val="2500"/>
              </a:spcBef>
              <a:buFont typeface="Arial" panose="020B0604020202020204" pitchFamily="34" charset="0"/>
              <a:buNone/>
            </a:pPr>
            <a:r>
              <a:rPr lang="en-US" sz="1400" b="1" dirty="0"/>
              <a:t>Importance of Work Experience</a:t>
            </a:r>
          </a:p>
          <a:p>
            <a:pPr marL="0" lvl="1" indent="0">
              <a:buFont typeface="Arial" panose="020B0604020202020204" pitchFamily="34" charset="0"/>
              <a:buNone/>
            </a:pPr>
            <a:r>
              <a:rPr lang="en-US" sz="1400" dirty="0"/>
              <a:t>Modern work experience provides learners with essential skills and confidence for future success beyond academics.</a:t>
            </a:r>
          </a:p>
          <a:p>
            <a:pPr marL="0" indent="0">
              <a:spcBef>
                <a:spcPts val="2500"/>
              </a:spcBef>
              <a:buFont typeface="Arial" panose="020B0604020202020204" pitchFamily="34" charset="0"/>
              <a:buNone/>
            </a:pPr>
            <a:r>
              <a:rPr lang="en-US" sz="1400" b="1" dirty="0"/>
              <a:t>Effective Partnerships</a:t>
            </a:r>
          </a:p>
          <a:p>
            <a:pPr marL="0" lvl="1" indent="0">
              <a:buFont typeface="Arial" panose="020B0604020202020204" pitchFamily="34" charset="0"/>
              <a:buNone/>
            </a:pPr>
            <a:r>
              <a:rPr lang="en-US" sz="1400" dirty="0"/>
              <a:t>Strong collaborations between schools and employers ensure relevant and supportive learner experiences.</a:t>
            </a:r>
          </a:p>
          <a:p>
            <a:pPr marL="0" indent="0">
              <a:spcBef>
                <a:spcPts val="2500"/>
              </a:spcBef>
              <a:buFont typeface="Arial" panose="020B0604020202020204" pitchFamily="34" charset="0"/>
              <a:buNone/>
            </a:pPr>
            <a:r>
              <a:rPr lang="en-US" sz="1400" b="1" dirty="0"/>
              <a:t>Planning and Safeguarding</a:t>
            </a:r>
          </a:p>
          <a:p>
            <a:pPr marL="0" lvl="1" indent="0">
              <a:buFont typeface="Arial" panose="020B0604020202020204" pitchFamily="34" charset="0"/>
              <a:buNone/>
            </a:pPr>
            <a:r>
              <a:rPr lang="en-US" sz="1400" dirty="0"/>
              <a:t>Careful planning and adherence to guidelines like Gatsby Benchmarks ensure successful and safe work experience </a:t>
            </a:r>
            <a:r>
              <a:rPr lang="en-US" sz="1400" dirty="0" err="1"/>
              <a:t>programmes</a:t>
            </a:r>
            <a:r>
              <a:rPr lang="en-US" sz="1400" dirty="0"/>
              <a:t>.</a:t>
            </a:r>
          </a:p>
          <a:p>
            <a:pPr marL="0" indent="0">
              <a:spcBef>
                <a:spcPts val="2500"/>
              </a:spcBef>
              <a:buFont typeface="Arial" panose="020B0604020202020204" pitchFamily="34" charset="0"/>
              <a:buNone/>
            </a:pPr>
            <a:r>
              <a:rPr lang="en-US" sz="1400" b="1" dirty="0"/>
              <a:t>Preparing for the Future</a:t>
            </a:r>
          </a:p>
          <a:p>
            <a:pPr marL="0" lvl="1" indent="0">
              <a:buFont typeface="Arial" panose="020B0604020202020204" pitchFamily="34" charset="0"/>
              <a:buNone/>
            </a:pPr>
            <a:r>
              <a:rPr lang="en-US" sz="1400" dirty="0"/>
              <a:t>Quality work experience prepares learners for further education, apprenticeships, or employment opportunities.</a:t>
            </a:r>
          </a:p>
        </p:txBody>
      </p:sp>
      <p:pic>
        <p:nvPicPr>
          <p:cNvPr id="4" name="Picture 3" descr="A letter r with text on it&#10;&#10;Description automatically generated">
            <a:extLst>
              <a:ext uri="{FF2B5EF4-FFF2-40B4-BE49-F238E27FC236}">
                <a16:creationId xmlns:a16="http://schemas.microsoft.com/office/drawing/2014/main" id="{A333234F-13A2-CBD8-0079-0245C16966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39597" y="4952999"/>
            <a:ext cx="2042899" cy="2035630"/>
          </a:xfrm>
          <a:prstGeom prst="rect">
            <a:avLst/>
          </a:prstGeom>
        </p:spPr>
      </p:pic>
      <p:pic>
        <p:nvPicPr>
          <p:cNvPr id="5" name="Picture 4" descr="A lighthouse with many different lighthouses&#10;&#10;Description automatically generated">
            <a:extLst>
              <a:ext uri="{FF2B5EF4-FFF2-40B4-BE49-F238E27FC236}">
                <a16:creationId xmlns:a16="http://schemas.microsoft.com/office/drawing/2014/main" id="{9EE451AC-9702-9355-7FA8-D32E1A0D011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0607"/>
          <a:stretch/>
        </p:blipFill>
        <p:spPr>
          <a:xfrm>
            <a:off x="0" y="5050970"/>
            <a:ext cx="3219544" cy="1807030"/>
          </a:xfrm>
          <a:prstGeom prst="rect">
            <a:avLst/>
          </a:prstGeom>
        </p:spPr>
      </p:pic>
    </p:spTree>
    <p:extLst>
      <p:ext uri="{BB962C8B-B14F-4D97-AF65-F5344CB8AC3E}">
        <p14:creationId xmlns:p14="http://schemas.microsoft.com/office/powerpoint/2010/main" val="35132395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C5C15-562D-4138-0619-F0A2C544D8C9}"/>
              </a:ext>
            </a:extLst>
          </p:cNvPr>
          <p:cNvSpPr>
            <a:spLocks noGrp="1"/>
          </p:cNvSpPr>
          <p:nvPr>
            <p:ph type="title"/>
          </p:nvPr>
        </p:nvSpPr>
        <p:spPr>
          <a:xfrm>
            <a:off x="995082" y="-1"/>
            <a:ext cx="10515600" cy="662781"/>
          </a:xfrm>
        </p:spPr>
        <p:txBody>
          <a:bodyPr anchor="t">
            <a:normAutofit fontScale="90000"/>
          </a:bodyPr>
          <a:lstStyle/>
          <a:p>
            <a:r>
              <a:rPr lang="en-US" dirty="0"/>
              <a:t>Modern Work Experience</a:t>
            </a:r>
          </a:p>
        </p:txBody>
      </p:sp>
      <p:sp>
        <p:nvSpPr>
          <p:cNvPr id="3" name="Content Placeholder 2">
            <a:extLst>
              <a:ext uri="{FF2B5EF4-FFF2-40B4-BE49-F238E27FC236}">
                <a16:creationId xmlns:a16="http://schemas.microsoft.com/office/drawing/2014/main" id="{BC9B25CB-2717-9977-4641-96A82212FD16}"/>
              </a:ext>
            </a:extLst>
          </p:cNvPr>
          <p:cNvSpPr>
            <a:spLocks noGrp="1"/>
          </p:cNvSp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995083" y="681206"/>
            <a:ext cx="10125636" cy="4351338"/>
          </a:xfrm>
        </p:spPr>
        <p:txBody>
          <a:bodyPr>
            <a:noAutofit/>
          </a:bodyPr>
          <a:lstStyle/>
          <a:p>
            <a:pPr marL="0" indent="0">
              <a:spcBef>
                <a:spcPts val="2500"/>
              </a:spcBef>
              <a:buFont typeface="Arial" panose="020B0604020202020204" pitchFamily="34" charset="0"/>
              <a:buNone/>
            </a:pPr>
            <a:r>
              <a:rPr lang="en-US" sz="1900" b="1" dirty="0"/>
              <a:t>Evolving Work Experience</a:t>
            </a:r>
          </a:p>
          <a:p>
            <a:pPr marL="0" lvl="1" indent="0">
              <a:buFont typeface="Arial" panose="020B0604020202020204" pitchFamily="34" charset="0"/>
              <a:buNone/>
            </a:pPr>
            <a:r>
              <a:rPr lang="en-US" sz="1900" dirty="0"/>
              <a:t>Modern work experience extends beyond job shadowing to strategic, structured employer engagement aligned with national frameworks.</a:t>
            </a:r>
          </a:p>
          <a:p>
            <a:pPr marL="0" indent="0">
              <a:spcBef>
                <a:spcPts val="2500"/>
              </a:spcBef>
              <a:buFont typeface="Arial" panose="020B0604020202020204" pitchFamily="34" charset="0"/>
              <a:buNone/>
            </a:pPr>
            <a:r>
              <a:rPr lang="en-US" sz="1900" b="1" dirty="0"/>
              <a:t>Skill Development</a:t>
            </a:r>
          </a:p>
          <a:p>
            <a:pPr marL="0" lvl="1" indent="0">
              <a:buFont typeface="Arial" panose="020B0604020202020204" pitchFamily="34" charset="0"/>
              <a:buNone/>
            </a:pPr>
            <a:r>
              <a:rPr lang="en-US" sz="1900" dirty="0"/>
              <a:t>Placements help learners build key employability skills like communication, teamwork, resilience, and problem-solving.</a:t>
            </a:r>
          </a:p>
          <a:p>
            <a:pPr marL="0" indent="0">
              <a:spcBef>
                <a:spcPts val="2500"/>
              </a:spcBef>
              <a:buFont typeface="Arial" panose="020B0604020202020204" pitchFamily="34" charset="0"/>
              <a:buNone/>
            </a:pPr>
            <a:r>
              <a:rPr lang="en-US" sz="1900" b="1" dirty="0"/>
              <a:t>School-Employer Partnerships</a:t>
            </a:r>
          </a:p>
          <a:p>
            <a:pPr marL="0" lvl="1" indent="0">
              <a:buFont typeface="Arial" panose="020B0604020202020204" pitchFamily="34" charset="0"/>
              <a:buNone/>
            </a:pPr>
            <a:r>
              <a:rPr lang="en-US" sz="1900" dirty="0"/>
              <a:t>Strong partnerships between schools and local employers enable tailored, relevant experiences matching learner interests.</a:t>
            </a:r>
          </a:p>
          <a:p>
            <a:pPr marL="0" indent="0">
              <a:spcBef>
                <a:spcPts val="2500"/>
              </a:spcBef>
              <a:buFont typeface="Arial" panose="020B0604020202020204" pitchFamily="34" charset="0"/>
              <a:buNone/>
            </a:pPr>
            <a:r>
              <a:rPr lang="en-US" sz="1900" b="1" dirty="0"/>
              <a:t>Preparing for Future</a:t>
            </a:r>
          </a:p>
          <a:p>
            <a:pPr marL="0" lvl="1" indent="0">
              <a:buFont typeface="Arial" panose="020B0604020202020204" pitchFamily="34" charset="0"/>
              <a:buNone/>
            </a:pPr>
            <a:r>
              <a:rPr lang="en-US" sz="1900" dirty="0"/>
              <a:t>Work experience equips learners with confidence and competence for further education, apprenticeships, and employment.</a:t>
            </a:r>
          </a:p>
        </p:txBody>
      </p:sp>
      <p:pic>
        <p:nvPicPr>
          <p:cNvPr id="4" name="Picture 3" descr="A letter r with text on it&#10;&#10;Description automatically generated">
            <a:extLst>
              <a:ext uri="{FF2B5EF4-FFF2-40B4-BE49-F238E27FC236}">
                <a16:creationId xmlns:a16="http://schemas.microsoft.com/office/drawing/2014/main" id="{02201607-32CC-183C-5CCF-79B7B3C06A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39597" y="4952999"/>
            <a:ext cx="2042899" cy="2035630"/>
          </a:xfrm>
          <a:prstGeom prst="rect">
            <a:avLst/>
          </a:prstGeom>
        </p:spPr>
      </p:pic>
      <p:pic>
        <p:nvPicPr>
          <p:cNvPr id="5" name="Picture 4" descr="A lighthouse with many different lighthouses&#10;&#10;Description automatically generated">
            <a:extLst>
              <a:ext uri="{FF2B5EF4-FFF2-40B4-BE49-F238E27FC236}">
                <a16:creationId xmlns:a16="http://schemas.microsoft.com/office/drawing/2014/main" id="{743B305E-6D94-625A-DDFE-F2A506E9686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0607"/>
          <a:stretch/>
        </p:blipFill>
        <p:spPr>
          <a:xfrm>
            <a:off x="0" y="5050970"/>
            <a:ext cx="3219544" cy="1807030"/>
          </a:xfrm>
          <a:prstGeom prst="rect">
            <a:avLst/>
          </a:prstGeom>
        </p:spPr>
      </p:pic>
    </p:spTree>
    <p:extLst>
      <p:ext uri="{BB962C8B-B14F-4D97-AF65-F5344CB8AC3E}">
        <p14:creationId xmlns:p14="http://schemas.microsoft.com/office/powerpoint/2010/main" val="13715075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BA826-0628-7EEA-C05F-35A68596D3F1}"/>
              </a:ext>
            </a:extLst>
          </p:cNvPr>
          <p:cNvSpPr>
            <a:spLocks noGrp="1"/>
          </p:cNvSpPr>
          <p:nvPr>
            <p:ph type="title"/>
          </p:nvPr>
        </p:nvSpPr>
        <p:spPr/>
        <p:txBody>
          <a:bodyPr anchor="t">
            <a:normAutofit/>
          </a:bodyPr>
          <a:lstStyle/>
          <a:p>
            <a:r>
              <a:rPr lang="en-US"/>
              <a:t>Presentation Agenda</a:t>
            </a:r>
          </a:p>
        </p:txBody>
      </p:sp>
      <p:sp>
        <p:nvSpPr>
          <p:cNvPr id="3" name="Content Placeholder 2">
            <a:extLst>
              <a:ext uri="{FF2B5EF4-FFF2-40B4-BE49-F238E27FC236}">
                <a16:creationId xmlns:a16="http://schemas.microsoft.com/office/drawing/2014/main" id="{D21F9963-141E-906C-AFC4-BF97D093F0B5}"/>
              </a:ext>
            </a:extLst>
          </p:cNvPr>
          <p:cNvSpPr>
            <a:spLocks noGrp="1"/>
          </p:cNvSp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38200" y="1825625"/>
            <a:ext cx="10515600" cy="2965831"/>
          </a:xfrm>
        </p:spPr>
        <p:txBody>
          <a:bodyPr>
            <a:normAutofit/>
          </a:bodyPr>
          <a:lstStyle/>
          <a:p>
            <a:pPr marL="0" indent="0">
              <a:spcBef>
                <a:spcPts val="2500"/>
              </a:spcBef>
              <a:buFont typeface="Arial" panose="020B0604020202020204" pitchFamily="34" charset="0"/>
              <a:buNone/>
            </a:pPr>
            <a:r>
              <a:rPr lang="en-US" sz="1400" b="1" dirty="0"/>
              <a:t>Purpose and Significance</a:t>
            </a:r>
          </a:p>
          <a:p>
            <a:pPr marL="0" lvl="1" indent="0">
              <a:buFont typeface="Arial" panose="020B0604020202020204" pitchFamily="34" charset="0"/>
              <a:buNone/>
            </a:pPr>
            <a:r>
              <a:rPr lang="en-US" sz="1400" dirty="0"/>
              <a:t>Explains the importance of modern work experience within educational development and its long-term benefits for learners.</a:t>
            </a:r>
          </a:p>
          <a:p>
            <a:pPr marL="0" indent="0">
              <a:spcBef>
                <a:spcPts val="2500"/>
              </a:spcBef>
              <a:buFont typeface="Arial" panose="020B0604020202020204" pitchFamily="34" charset="0"/>
              <a:buNone/>
            </a:pPr>
            <a:r>
              <a:rPr lang="en-US" sz="1400" b="1" dirty="0"/>
              <a:t>Criteria for Meaningful Placements</a:t>
            </a:r>
          </a:p>
          <a:p>
            <a:pPr marL="0" lvl="1" indent="0">
              <a:buFont typeface="Arial" panose="020B0604020202020204" pitchFamily="34" charset="0"/>
              <a:buNone/>
            </a:pPr>
            <a:r>
              <a:rPr lang="en-US" sz="1400" dirty="0"/>
              <a:t>Defines standards that ensure work placements are engaging, valuable, and aligned to learner growth objectives.</a:t>
            </a:r>
          </a:p>
          <a:p>
            <a:pPr marL="0" indent="0">
              <a:spcBef>
                <a:spcPts val="2500"/>
              </a:spcBef>
              <a:buFont typeface="Arial" panose="020B0604020202020204" pitchFamily="34" charset="0"/>
              <a:buNone/>
            </a:pPr>
            <a:r>
              <a:rPr lang="en-US" sz="1400" b="1" dirty="0"/>
              <a:t>Frameworks and Standards</a:t>
            </a:r>
          </a:p>
          <a:p>
            <a:pPr marL="0" lvl="1" indent="0">
              <a:buFont typeface="Arial" panose="020B0604020202020204" pitchFamily="34" charset="0"/>
              <a:buNone/>
            </a:pPr>
            <a:r>
              <a:rPr lang="en-US" sz="1400" dirty="0"/>
              <a:t>Reviews key frameworks including Gatsby Benchmarks that guide effective careers provision in schools.</a:t>
            </a:r>
          </a:p>
          <a:p>
            <a:pPr marL="0" indent="0">
              <a:spcBef>
                <a:spcPts val="2500"/>
              </a:spcBef>
              <a:buFont typeface="Arial" panose="020B0604020202020204" pitchFamily="34" charset="0"/>
              <a:buNone/>
            </a:pPr>
            <a:r>
              <a:rPr lang="en-US" sz="1400" b="1" dirty="0"/>
              <a:t>Practical Considerations</a:t>
            </a:r>
          </a:p>
          <a:p>
            <a:pPr marL="0" lvl="1" indent="0">
              <a:buFont typeface="Arial" panose="020B0604020202020204" pitchFamily="34" charset="0"/>
              <a:buNone/>
            </a:pPr>
            <a:r>
              <a:rPr lang="en-US" sz="1400" dirty="0"/>
              <a:t>Covers key planning timelines, safeguarding, and employer collaboration for safe and successful work experiences.</a:t>
            </a:r>
          </a:p>
        </p:txBody>
      </p:sp>
      <p:pic>
        <p:nvPicPr>
          <p:cNvPr id="4" name="Picture 3" descr="A letter r with text on it&#10;&#10;Description automatically generated">
            <a:extLst>
              <a:ext uri="{FF2B5EF4-FFF2-40B4-BE49-F238E27FC236}">
                <a16:creationId xmlns:a16="http://schemas.microsoft.com/office/drawing/2014/main" id="{B5F9EC7A-E5D8-773C-60C4-7F834499A1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39597" y="4952999"/>
            <a:ext cx="2042899" cy="2035630"/>
          </a:xfrm>
          <a:prstGeom prst="rect">
            <a:avLst/>
          </a:prstGeom>
        </p:spPr>
      </p:pic>
      <p:pic>
        <p:nvPicPr>
          <p:cNvPr id="5" name="Picture 4" descr="A lighthouse with many different lighthouses&#10;&#10;Description automatically generated">
            <a:extLst>
              <a:ext uri="{FF2B5EF4-FFF2-40B4-BE49-F238E27FC236}">
                <a16:creationId xmlns:a16="http://schemas.microsoft.com/office/drawing/2014/main" id="{52ABE058-A56D-EB0E-7916-D467C4E1358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0607"/>
          <a:stretch/>
        </p:blipFill>
        <p:spPr>
          <a:xfrm>
            <a:off x="0" y="5050970"/>
            <a:ext cx="3219544" cy="1807030"/>
          </a:xfrm>
          <a:prstGeom prst="rect">
            <a:avLst/>
          </a:prstGeom>
        </p:spPr>
      </p:pic>
    </p:spTree>
    <p:extLst>
      <p:ext uri="{BB962C8B-B14F-4D97-AF65-F5344CB8AC3E}">
        <p14:creationId xmlns:p14="http://schemas.microsoft.com/office/powerpoint/2010/main" val="11438729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33DA1-4722-378A-7394-A05C234C5A05}"/>
              </a:ext>
            </a:extLst>
          </p:cNvPr>
          <p:cNvSpPr>
            <a:spLocks noGrp="1"/>
          </p:cNvSpPr>
          <p:nvPr>
            <p:ph type="title"/>
          </p:nvPr>
        </p:nvSpPr>
        <p:spPr>
          <a:xfrm>
            <a:off x="2848229" y="1116848"/>
            <a:ext cx="6495542" cy="1380363"/>
          </a:xfrm>
        </p:spPr>
        <p:txBody>
          <a:bodyPr anchor="b">
            <a:normAutofit/>
          </a:bodyPr>
          <a:lstStyle/>
          <a:p>
            <a:r>
              <a:rPr lang="en-US" dirty="0"/>
              <a:t>Purpose and Impact</a:t>
            </a:r>
          </a:p>
        </p:txBody>
      </p:sp>
      <p:pic>
        <p:nvPicPr>
          <p:cNvPr id="3" name="Picture 2" descr="A letter r with text on it&#10;&#10;Description automatically generated">
            <a:extLst>
              <a:ext uri="{FF2B5EF4-FFF2-40B4-BE49-F238E27FC236}">
                <a16:creationId xmlns:a16="http://schemas.microsoft.com/office/drawing/2014/main" id="{A0EE72B6-275E-4CFF-4BAA-4C456FE0E8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39597" y="4952999"/>
            <a:ext cx="2042899" cy="2035630"/>
          </a:xfrm>
          <a:prstGeom prst="rect">
            <a:avLst/>
          </a:prstGeom>
        </p:spPr>
      </p:pic>
      <p:pic>
        <p:nvPicPr>
          <p:cNvPr id="4" name="Picture 3" descr="A lighthouse with many different lighthouses&#10;&#10;Description automatically generated">
            <a:extLst>
              <a:ext uri="{FF2B5EF4-FFF2-40B4-BE49-F238E27FC236}">
                <a16:creationId xmlns:a16="http://schemas.microsoft.com/office/drawing/2014/main" id="{2AD7F0C5-66C5-E48D-57C2-3386DFCE9AC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0607"/>
          <a:stretch/>
        </p:blipFill>
        <p:spPr>
          <a:xfrm>
            <a:off x="0" y="5050970"/>
            <a:ext cx="3219544" cy="1807030"/>
          </a:xfrm>
          <a:prstGeom prst="rect">
            <a:avLst/>
          </a:prstGeom>
        </p:spPr>
      </p:pic>
    </p:spTree>
    <p:extLst>
      <p:ext uri="{BB962C8B-B14F-4D97-AF65-F5344CB8AC3E}">
        <p14:creationId xmlns:p14="http://schemas.microsoft.com/office/powerpoint/2010/main" val="12666410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8D0EA-8D17-4634-7D38-21C901A6E256}"/>
              </a:ext>
            </a:extLst>
          </p:cNvPr>
          <p:cNvSpPr>
            <a:spLocks noGrp="1"/>
          </p:cNvSpPr>
          <p:nvPr>
            <p:ph type="title"/>
          </p:nvPr>
        </p:nvSpPr>
        <p:spPr/>
        <p:txBody>
          <a:bodyPr anchor="t">
            <a:normAutofit/>
          </a:bodyPr>
          <a:lstStyle/>
          <a:p>
            <a:r>
              <a:rPr lang="en-US"/>
              <a:t>Why Work Experience Matters</a:t>
            </a:r>
          </a:p>
        </p:txBody>
      </p:sp>
      <p:sp>
        <p:nvSpPr>
          <p:cNvPr id="3" name="Content Placeholder 2">
            <a:extLst>
              <a:ext uri="{FF2B5EF4-FFF2-40B4-BE49-F238E27FC236}">
                <a16:creationId xmlns:a16="http://schemas.microsoft.com/office/drawing/2014/main" id="{622BB185-FC93-E12F-3E46-13BF22496FCA}"/>
              </a:ext>
            </a:extLst>
          </p:cNvPr>
          <p:cNvSpPr>
            <a:spLocks noGrp="1"/>
          </p:cNvSp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38200" y="1825625"/>
            <a:ext cx="10515600" cy="2938399"/>
          </a:xfrm>
        </p:spPr>
        <p:txBody>
          <a:bodyPr>
            <a:normAutofit/>
          </a:bodyPr>
          <a:lstStyle/>
          <a:p>
            <a:pPr marL="0" indent="0">
              <a:spcBef>
                <a:spcPts val="2500"/>
              </a:spcBef>
              <a:buFont typeface="Arial" panose="020B0604020202020204" pitchFamily="34" charset="0"/>
              <a:buNone/>
            </a:pPr>
            <a:r>
              <a:rPr lang="en-US" sz="1400" b="1" dirty="0"/>
              <a:t>Understanding Workplace Expectations</a:t>
            </a:r>
          </a:p>
          <a:p>
            <a:pPr marL="0" lvl="1" indent="0">
              <a:buFont typeface="Arial" panose="020B0604020202020204" pitchFamily="34" charset="0"/>
              <a:buNone/>
            </a:pPr>
            <a:r>
              <a:rPr lang="en-US" sz="1400" dirty="0"/>
              <a:t>Work experience helps learners grasp important workplace norms like punctuality and professionalism.</a:t>
            </a:r>
          </a:p>
          <a:p>
            <a:pPr marL="0" indent="0">
              <a:spcBef>
                <a:spcPts val="2500"/>
              </a:spcBef>
              <a:buFont typeface="Arial" panose="020B0604020202020204" pitchFamily="34" charset="0"/>
              <a:buNone/>
            </a:pPr>
            <a:r>
              <a:rPr lang="en-US" sz="1400" b="1" dirty="0"/>
              <a:t>Developing Employability Skills</a:t>
            </a:r>
          </a:p>
          <a:p>
            <a:pPr marL="0" lvl="1" indent="0">
              <a:buFont typeface="Arial" panose="020B0604020202020204" pitchFamily="34" charset="0"/>
              <a:buNone/>
            </a:pPr>
            <a:r>
              <a:rPr lang="en-US" sz="1400" dirty="0"/>
              <a:t>It builds critical skills such as teamwork, adaptability, and problem-solving valued by employers.</a:t>
            </a:r>
          </a:p>
          <a:p>
            <a:pPr marL="0" indent="0">
              <a:spcBef>
                <a:spcPts val="2500"/>
              </a:spcBef>
              <a:buFont typeface="Arial" panose="020B0604020202020204" pitchFamily="34" charset="0"/>
              <a:buNone/>
            </a:pPr>
            <a:r>
              <a:rPr lang="en-US" sz="1400" b="1" dirty="0"/>
              <a:t>Linking Academics to Practice</a:t>
            </a:r>
          </a:p>
          <a:p>
            <a:pPr marL="0" lvl="1" indent="0">
              <a:buFont typeface="Arial" panose="020B0604020202020204" pitchFamily="34" charset="0"/>
              <a:buNone/>
            </a:pPr>
            <a:r>
              <a:rPr lang="en-US" sz="1400" dirty="0"/>
              <a:t>learners see practical applications of academic subjects, boosting motivation and engagement.</a:t>
            </a:r>
          </a:p>
          <a:p>
            <a:pPr marL="0" indent="0">
              <a:spcBef>
                <a:spcPts val="2500"/>
              </a:spcBef>
              <a:buFont typeface="Arial" panose="020B0604020202020204" pitchFamily="34" charset="0"/>
              <a:buNone/>
            </a:pPr>
            <a:r>
              <a:rPr lang="en-US" sz="1400" b="1" dirty="0"/>
              <a:t>Fostering Personal Development</a:t>
            </a:r>
          </a:p>
          <a:p>
            <a:pPr marL="0" lvl="1" indent="0">
              <a:buFont typeface="Arial" panose="020B0604020202020204" pitchFamily="34" charset="0"/>
              <a:buNone/>
            </a:pPr>
            <a:r>
              <a:rPr lang="en-US" sz="1400" dirty="0"/>
              <a:t>Work experience promotes independence, confidence, and resilience through new challenges and responsibilities.</a:t>
            </a:r>
          </a:p>
        </p:txBody>
      </p:sp>
      <p:pic>
        <p:nvPicPr>
          <p:cNvPr id="4" name="Picture 3" descr="A letter r with text on it&#10;&#10;Description automatically generated">
            <a:extLst>
              <a:ext uri="{FF2B5EF4-FFF2-40B4-BE49-F238E27FC236}">
                <a16:creationId xmlns:a16="http://schemas.microsoft.com/office/drawing/2014/main" id="{7D4AD079-67A4-0C68-5798-D1C3DA1906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39597" y="4952999"/>
            <a:ext cx="2042899" cy="2035630"/>
          </a:xfrm>
          <a:prstGeom prst="rect">
            <a:avLst/>
          </a:prstGeom>
        </p:spPr>
      </p:pic>
      <p:pic>
        <p:nvPicPr>
          <p:cNvPr id="5" name="Picture 4" descr="A lighthouse with many different lighthouses&#10;&#10;Description automatically generated">
            <a:extLst>
              <a:ext uri="{FF2B5EF4-FFF2-40B4-BE49-F238E27FC236}">
                <a16:creationId xmlns:a16="http://schemas.microsoft.com/office/drawing/2014/main" id="{51AC1FDC-DB70-BE60-742C-A451C357583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0607"/>
          <a:stretch/>
        </p:blipFill>
        <p:spPr>
          <a:xfrm>
            <a:off x="0" y="5050970"/>
            <a:ext cx="3219544" cy="1807030"/>
          </a:xfrm>
          <a:prstGeom prst="rect">
            <a:avLst/>
          </a:prstGeom>
        </p:spPr>
      </p:pic>
    </p:spTree>
    <p:extLst>
      <p:ext uri="{BB962C8B-B14F-4D97-AF65-F5344CB8AC3E}">
        <p14:creationId xmlns:p14="http://schemas.microsoft.com/office/powerpoint/2010/main" val="25568991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D6101-4B84-971E-BF26-A65CFB0BE938}"/>
              </a:ext>
            </a:extLst>
          </p:cNvPr>
          <p:cNvSpPr>
            <a:spLocks noGrp="1"/>
          </p:cNvSpPr>
          <p:nvPr>
            <p:ph type="title"/>
          </p:nvPr>
        </p:nvSpPr>
        <p:spPr/>
        <p:txBody>
          <a:bodyPr anchor="t">
            <a:normAutofit/>
          </a:bodyPr>
          <a:lstStyle/>
          <a:p>
            <a:r>
              <a:rPr lang="en-US" dirty="0"/>
              <a:t>How Learners Thrive</a:t>
            </a:r>
          </a:p>
        </p:txBody>
      </p:sp>
      <p:sp>
        <p:nvSpPr>
          <p:cNvPr id="3" name="Content Placeholder 2">
            <a:extLst>
              <a:ext uri="{FF2B5EF4-FFF2-40B4-BE49-F238E27FC236}">
                <a16:creationId xmlns:a16="http://schemas.microsoft.com/office/drawing/2014/main" id="{3591AB22-D3C6-FD55-CBD6-7E11DCACBD38}"/>
              </a:ext>
            </a:extLst>
          </p:cNvPr>
          <p:cNvSpPr>
            <a:spLocks noGrp="1"/>
          </p:cNvSp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p:txBody>
          <a:bodyPr>
            <a:normAutofit/>
          </a:bodyPr>
          <a:lstStyle/>
          <a:p>
            <a:pPr marL="0" indent="0">
              <a:spcBef>
                <a:spcPts val="2500"/>
              </a:spcBef>
              <a:buFont typeface="Arial" panose="020B0604020202020204" pitchFamily="34" charset="0"/>
              <a:buNone/>
            </a:pPr>
            <a:r>
              <a:rPr lang="en-US" sz="1400" b="1" dirty="0"/>
              <a:t>Confidence and Communication</a:t>
            </a:r>
          </a:p>
          <a:p>
            <a:pPr marL="0" lvl="1" indent="0">
              <a:buFont typeface="Arial" panose="020B0604020202020204" pitchFamily="34" charset="0"/>
              <a:buNone/>
            </a:pPr>
            <a:r>
              <a:rPr lang="en-US" sz="1400" dirty="0"/>
              <a:t>Work placements improve learners' confidence and communication skills through real workplace interactions and professional language practice.</a:t>
            </a:r>
          </a:p>
          <a:p>
            <a:pPr marL="0" indent="0">
              <a:spcBef>
                <a:spcPts val="2500"/>
              </a:spcBef>
              <a:buFont typeface="Arial" panose="020B0604020202020204" pitchFamily="34" charset="0"/>
              <a:buNone/>
            </a:pPr>
            <a:r>
              <a:rPr lang="en-US" sz="1400" b="1" dirty="0"/>
              <a:t>Career Pathway Awareness</a:t>
            </a:r>
          </a:p>
          <a:p>
            <a:pPr marL="0" lvl="1" indent="0">
              <a:buFont typeface="Arial" panose="020B0604020202020204" pitchFamily="34" charset="0"/>
              <a:buNone/>
            </a:pPr>
            <a:r>
              <a:rPr lang="en-US" sz="1400" dirty="0"/>
              <a:t>Placements help learners explore various career paths, allowing informed decisions about future education and job opportunities.</a:t>
            </a:r>
          </a:p>
          <a:p>
            <a:pPr marL="0" indent="0">
              <a:spcBef>
                <a:spcPts val="2500"/>
              </a:spcBef>
              <a:buFont typeface="Arial" panose="020B0604020202020204" pitchFamily="34" charset="0"/>
              <a:buNone/>
            </a:pPr>
            <a:r>
              <a:rPr lang="en-US" sz="1400" b="1" dirty="0"/>
              <a:t>Transferable Skills Development</a:t>
            </a:r>
          </a:p>
          <a:p>
            <a:pPr marL="0" lvl="1" indent="0">
              <a:buFont typeface="Arial" panose="020B0604020202020204" pitchFamily="34" charset="0"/>
              <a:buNone/>
            </a:pPr>
            <a:r>
              <a:rPr lang="en-US" sz="1400" dirty="0"/>
              <a:t>learners develop transferable skills like time management, teamwork, and problem-solving that boost employability and academic success.</a:t>
            </a:r>
          </a:p>
          <a:p>
            <a:pPr marL="0" indent="0">
              <a:spcBef>
                <a:spcPts val="2500"/>
              </a:spcBef>
              <a:buFont typeface="Arial" panose="020B0604020202020204" pitchFamily="34" charset="0"/>
              <a:buNone/>
            </a:pPr>
            <a:r>
              <a:rPr lang="en-US" sz="1400" b="1" dirty="0"/>
              <a:t>Motivation and Lifelong Learning</a:t>
            </a:r>
          </a:p>
          <a:p>
            <a:pPr marL="0" lvl="1" indent="0">
              <a:buFont typeface="Arial" panose="020B0604020202020204" pitchFamily="34" charset="0"/>
              <a:buNone/>
            </a:pPr>
            <a:r>
              <a:rPr lang="en-US" sz="1400" dirty="0"/>
              <a:t>Work experience fosters purpose and motivation, encouraging lifelong learning and career progression among learners.</a:t>
            </a:r>
          </a:p>
        </p:txBody>
      </p:sp>
      <p:pic>
        <p:nvPicPr>
          <p:cNvPr id="4" name="Picture 3" descr="A letter r with text on it&#10;&#10;Description automatically generated">
            <a:extLst>
              <a:ext uri="{FF2B5EF4-FFF2-40B4-BE49-F238E27FC236}">
                <a16:creationId xmlns:a16="http://schemas.microsoft.com/office/drawing/2014/main" id="{B0C79543-AA6B-1F7C-FB74-C4CE0606F3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39597" y="4952999"/>
            <a:ext cx="2042899" cy="2035630"/>
          </a:xfrm>
          <a:prstGeom prst="rect">
            <a:avLst/>
          </a:prstGeom>
        </p:spPr>
      </p:pic>
      <p:pic>
        <p:nvPicPr>
          <p:cNvPr id="5" name="Picture 4" descr="A lighthouse with many different lighthouses&#10;&#10;Description automatically generated">
            <a:extLst>
              <a:ext uri="{FF2B5EF4-FFF2-40B4-BE49-F238E27FC236}">
                <a16:creationId xmlns:a16="http://schemas.microsoft.com/office/drawing/2014/main" id="{5DEEC07A-A672-2288-686E-D3EDBA41289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0607"/>
          <a:stretch/>
        </p:blipFill>
        <p:spPr>
          <a:xfrm>
            <a:off x="0" y="5050970"/>
            <a:ext cx="3219544" cy="1807030"/>
          </a:xfrm>
          <a:prstGeom prst="rect">
            <a:avLst/>
          </a:prstGeom>
        </p:spPr>
      </p:pic>
    </p:spTree>
    <p:extLst>
      <p:ext uri="{BB962C8B-B14F-4D97-AF65-F5344CB8AC3E}">
        <p14:creationId xmlns:p14="http://schemas.microsoft.com/office/powerpoint/2010/main" val="25174621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3BA9C-79C2-2856-EE2C-60BD7A49F66D}"/>
              </a:ext>
            </a:extLst>
          </p:cNvPr>
          <p:cNvSpPr>
            <a:spLocks noGrp="1"/>
          </p:cNvSpPr>
          <p:nvPr>
            <p:ph type="title"/>
          </p:nvPr>
        </p:nvSpPr>
        <p:spPr>
          <a:xfrm>
            <a:off x="1799717" y="1294067"/>
            <a:ext cx="8592566" cy="1221867"/>
          </a:xfrm>
        </p:spPr>
        <p:txBody>
          <a:bodyPr anchor="b">
            <a:normAutofit/>
          </a:bodyPr>
          <a:lstStyle/>
          <a:p>
            <a:r>
              <a:rPr lang="en-US" dirty="0"/>
              <a:t>Evolution and Frameworks</a:t>
            </a:r>
          </a:p>
        </p:txBody>
      </p:sp>
      <p:pic>
        <p:nvPicPr>
          <p:cNvPr id="3" name="Picture 2" descr="A letter r with text on it&#10;&#10;Description automatically generated">
            <a:extLst>
              <a:ext uri="{FF2B5EF4-FFF2-40B4-BE49-F238E27FC236}">
                <a16:creationId xmlns:a16="http://schemas.microsoft.com/office/drawing/2014/main" id="{B3455FEF-C523-883D-C748-7B16BA8B8E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39597" y="4952999"/>
            <a:ext cx="2042899" cy="2035630"/>
          </a:xfrm>
          <a:prstGeom prst="rect">
            <a:avLst/>
          </a:prstGeom>
        </p:spPr>
      </p:pic>
      <p:pic>
        <p:nvPicPr>
          <p:cNvPr id="4" name="Picture 3" descr="A lighthouse with many different lighthouses&#10;&#10;Description automatically generated">
            <a:extLst>
              <a:ext uri="{FF2B5EF4-FFF2-40B4-BE49-F238E27FC236}">
                <a16:creationId xmlns:a16="http://schemas.microsoft.com/office/drawing/2014/main" id="{0CF6C175-31DE-84CD-C7F4-A3E10A98911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0607"/>
          <a:stretch/>
        </p:blipFill>
        <p:spPr>
          <a:xfrm>
            <a:off x="0" y="5050970"/>
            <a:ext cx="3219544" cy="1807030"/>
          </a:xfrm>
          <a:prstGeom prst="rect">
            <a:avLst/>
          </a:prstGeom>
        </p:spPr>
      </p:pic>
    </p:spTree>
    <p:extLst>
      <p:ext uri="{BB962C8B-B14F-4D97-AF65-F5344CB8AC3E}">
        <p14:creationId xmlns:p14="http://schemas.microsoft.com/office/powerpoint/2010/main" val="29195702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4C2B2-95D8-3391-5FE5-CF6B29CCAAD4}"/>
              </a:ext>
            </a:extLst>
          </p:cNvPr>
          <p:cNvSpPr>
            <a:spLocks noGrp="1"/>
          </p:cNvSpPr>
          <p:nvPr>
            <p:ph type="title"/>
          </p:nvPr>
        </p:nvSpPr>
        <p:spPr/>
        <p:txBody>
          <a:bodyPr anchor="t">
            <a:normAutofit/>
          </a:bodyPr>
          <a:lstStyle/>
          <a:p>
            <a:r>
              <a:rPr lang="en-US"/>
              <a:t>Evolution of Work Experience</a:t>
            </a:r>
          </a:p>
        </p:txBody>
      </p:sp>
      <p:graphicFrame>
        <p:nvGraphicFramePr>
          <p:cNvPr id="7" name="Content Placeholder 2">
            <a:extLst>
              <a:ext uri="{FF2B5EF4-FFF2-40B4-BE49-F238E27FC236}">
                <a16:creationId xmlns:a16="http://schemas.microsoft.com/office/drawing/2014/main" id="{E32B1EAE-3C83-D5DA-825B-F6B16588A07B}"/>
              </a:ext>
            </a:extLst>
          </p:cNvPr>
          <p:cNvGraphicFramePr>
            <a:graphicFrameLocks noGrp="1"/>
          </p:cNvGraphicFramePr>
          <p:nvPr>
            <p:ph idx="1"/>
            <p:extLst>
              <p:ext uri="{D42A27DB-BD31-4B8C-83A1-F6EECF244321}">
                <p14:modId xmlns:p14="http://schemas.microsoft.com/office/powerpoint/2010/main" val="1200637690"/>
              </p:ext>
              <p:ext uri="{E7BDC344-281C-4309-B0C6-D0EE65EED2A8}">
                <p202:designPr xmlns:p202="http://schemas.microsoft.com/office/powerpoint/2020/02/main">
                  <p202:designTagLst>
                    <p202:designTag name="ARCH:1:CLS" val="InformationBlock"/>
                    <p202:designTag name="ARCH:1:VSVAR" val="TitledTextBox"/>
                  </p202:designTagLst>
                </p202:designPr>
              </p:ext>
            </p:extLst>
          </p:nvPr>
        </p:nvGraphicFramePr>
        <p:xfrm>
          <a:off x="838200" y="1825625"/>
          <a:ext cx="10515600" cy="17405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descr="A letter r with text on it&#10;&#10;Description automatically generated">
            <a:extLst>
              <a:ext uri="{FF2B5EF4-FFF2-40B4-BE49-F238E27FC236}">
                <a16:creationId xmlns:a16="http://schemas.microsoft.com/office/drawing/2014/main" id="{58A72F93-6603-C560-5D12-F93CA1D36C1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339597" y="4952999"/>
            <a:ext cx="2042899" cy="2035630"/>
          </a:xfrm>
          <a:prstGeom prst="rect">
            <a:avLst/>
          </a:prstGeom>
        </p:spPr>
      </p:pic>
      <p:pic>
        <p:nvPicPr>
          <p:cNvPr id="4" name="Picture 3" descr="A lighthouse with many different lighthouses&#10;&#10;Description automatically generated">
            <a:extLst>
              <a:ext uri="{FF2B5EF4-FFF2-40B4-BE49-F238E27FC236}">
                <a16:creationId xmlns:a16="http://schemas.microsoft.com/office/drawing/2014/main" id="{78AD2D06-4DAE-4E5D-A834-9E1CB4FAE457}"/>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20607"/>
          <a:stretch/>
        </p:blipFill>
        <p:spPr>
          <a:xfrm>
            <a:off x="0" y="5050970"/>
            <a:ext cx="3219544" cy="1807030"/>
          </a:xfrm>
          <a:prstGeom prst="rect">
            <a:avLst/>
          </a:prstGeom>
        </p:spPr>
      </p:pic>
    </p:spTree>
    <p:extLst>
      <p:ext uri="{BB962C8B-B14F-4D97-AF65-F5344CB8AC3E}">
        <p14:creationId xmlns:p14="http://schemas.microsoft.com/office/powerpoint/2010/main" val="1969384602"/>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378CD-7641-767D-B632-757CB1D043D7}"/>
              </a:ext>
            </a:extLst>
          </p:cNvPr>
          <p:cNvSpPr>
            <a:spLocks noGrp="1"/>
          </p:cNvSpPr>
          <p:nvPr>
            <p:ph type="title"/>
          </p:nvPr>
        </p:nvSpPr>
        <p:spPr/>
        <p:txBody>
          <a:bodyPr anchor="t">
            <a:normAutofit/>
          </a:bodyPr>
          <a:lstStyle/>
          <a:p>
            <a:r>
              <a:rPr lang="en-US"/>
              <a:t>Frameworks and Expectations</a:t>
            </a:r>
          </a:p>
        </p:txBody>
      </p:sp>
      <p:graphicFrame>
        <p:nvGraphicFramePr>
          <p:cNvPr id="7" name="Content Placeholder 2">
            <a:extLst>
              <a:ext uri="{FF2B5EF4-FFF2-40B4-BE49-F238E27FC236}">
                <a16:creationId xmlns:a16="http://schemas.microsoft.com/office/drawing/2014/main" id="{92A35EF2-E584-72BC-F145-2BE961C200B3}"/>
              </a:ext>
            </a:extLst>
          </p:cNvPr>
          <p:cNvGraphicFramePr>
            <a:graphicFrameLocks noGrp="1"/>
          </p:cNvGraphicFramePr>
          <p:nvPr>
            <p:ph idx="1"/>
            <p:extLst>
              <p:ext uri="{D42A27DB-BD31-4B8C-83A1-F6EECF244321}">
                <p14:modId xmlns:p14="http://schemas.microsoft.com/office/powerpoint/2010/main" val="505922065"/>
              </p:ext>
              <p:ext uri="{E7BDC344-281C-4309-B0C6-D0EE65EED2A8}">
                <p202:designPr xmlns:p202="http://schemas.microsoft.com/office/powerpoint/2020/02/main">
                  <p202:designTagLst>
                    <p202:designTag name="ARCH:1:CLS" val="InformationBlock"/>
                    <p202:designTag name="ARCH:1:VSVAR" val="TitledTextBox"/>
                  </p202:designTagLst>
                </p202:designPr>
              </p:ext>
            </p:extLst>
          </p:nvPr>
        </p:nvGraphicFramePr>
        <p:xfrm>
          <a:off x="838200" y="1825625"/>
          <a:ext cx="10515600" cy="19051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descr="A letter r with text on it&#10;&#10;Description automatically generated">
            <a:extLst>
              <a:ext uri="{FF2B5EF4-FFF2-40B4-BE49-F238E27FC236}">
                <a16:creationId xmlns:a16="http://schemas.microsoft.com/office/drawing/2014/main" id="{02867858-C7EE-A888-93A8-F9974BBF02C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339597" y="4952999"/>
            <a:ext cx="2042899" cy="2035630"/>
          </a:xfrm>
          <a:prstGeom prst="rect">
            <a:avLst/>
          </a:prstGeom>
        </p:spPr>
      </p:pic>
      <p:pic>
        <p:nvPicPr>
          <p:cNvPr id="4" name="Picture 3" descr="A lighthouse with many different lighthouses&#10;&#10;Description automatically generated">
            <a:extLst>
              <a:ext uri="{FF2B5EF4-FFF2-40B4-BE49-F238E27FC236}">
                <a16:creationId xmlns:a16="http://schemas.microsoft.com/office/drawing/2014/main" id="{1A7D2EE8-46F8-F70B-71D5-16A4A913898A}"/>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20607"/>
          <a:stretch/>
        </p:blipFill>
        <p:spPr>
          <a:xfrm>
            <a:off x="0" y="5050970"/>
            <a:ext cx="3219544" cy="1807030"/>
          </a:xfrm>
          <a:prstGeom prst="rect">
            <a:avLst/>
          </a:prstGeom>
        </p:spPr>
      </p:pic>
    </p:spTree>
    <p:extLst>
      <p:ext uri="{BB962C8B-B14F-4D97-AF65-F5344CB8AC3E}">
        <p14:creationId xmlns:p14="http://schemas.microsoft.com/office/powerpoint/2010/main" val="4136718938"/>
      </p:ext>
    </p:extLst>
  </p:cSld>
  <p:clrMapOvr>
    <a:masterClrMapping/>
  </p:clrMapOvr>
  <p:transition>
    <p:fade/>
  </p:transition>
</p:sld>
</file>

<file path=ppt/theme/theme1.xml><?xml version="1.0" encoding="utf-8"?>
<a:theme xmlns:a="http://schemas.openxmlformats.org/drawingml/2006/main" name="Shoji">
  <a:themeElements>
    <a:clrScheme name="Shoji">
      <a:dk1>
        <a:srgbClr val="131313"/>
      </a:dk1>
      <a:lt1>
        <a:sysClr val="window" lastClr="FFFFFF"/>
      </a:lt1>
      <a:dk2>
        <a:srgbClr val="1D3433"/>
      </a:dk2>
      <a:lt2>
        <a:srgbClr val="F3F2ED"/>
      </a:lt2>
      <a:accent1>
        <a:srgbClr val="7C5C3E"/>
      </a:accent1>
      <a:accent2>
        <a:srgbClr val="B8A189"/>
      </a:accent2>
      <a:accent3>
        <a:srgbClr val="A1A696"/>
      </a:accent3>
      <a:accent4>
        <a:srgbClr val="566868"/>
      </a:accent4>
      <a:accent5>
        <a:srgbClr val="786F50"/>
      </a:accent5>
      <a:accent6>
        <a:srgbClr val="A9A375"/>
      </a:accent6>
      <a:hlink>
        <a:srgbClr val="B1785F"/>
      </a:hlink>
      <a:folHlink>
        <a:srgbClr val="6C7F7F"/>
      </a:folHlink>
    </a:clrScheme>
    <a:fontScheme name="Custom 35">
      <a:majorFont>
        <a:latin typeface="Walbaum Display"/>
        <a:ea typeface=""/>
        <a:cs typeface=""/>
      </a:majorFont>
      <a:minorFont>
        <a:latin typeface="Apto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hoji" id="{EBD40D9C-CA72-493B-87C2-C0EB162C667E}" vid="{D0940FF3-4015-4C8A-9B90-9961EFA3BC7C}"/>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TotalTime>
  <Words>2609</Words>
  <Application>Microsoft Office PowerPoint</Application>
  <PresentationFormat>Widescreen</PresentationFormat>
  <Paragraphs>163</Paragraphs>
  <Slides>15</Slides>
  <Notes>15</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15</vt:i4>
      </vt:variant>
    </vt:vector>
  </HeadingPairs>
  <TitlesOfParts>
    <vt:vector size="23" baseType="lpstr">
      <vt:lpstr>Aptos Light</vt:lpstr>
      <vt:lpstr>Arial</vt:lpstr>
      <vt:lpstr>Calibri</vt:lpstr>
      <vt:lpstr>Calibri Light</vt:lpstr>
      <vt:lpstr>Walbaum Display</vt:lpstr>
      <vt:lpstr>Shoji</vt:lpstr>
      <vt:lpstr>2_Office Theme</vt:lpstr>
      <vt:lpstr>Office Theme</vt:lpstr>
      <vt:lpstr>Modern Work Experience in UK Secondary Schools</vt:lpstr>
      <vt:lpstr>Modern Work Experience</vt:lpstr>
      <vt:lpstr>Presentation Agenda</vt:lpstr>
      <vt:lpstr>Purpose and Impact</vt:lpstr>
      <vt:lpstr>Why Work Experience Matters</vt:lpstr>
      <vt:lpstr>How Learners Thrive</vt:lpstr>
      <vt:lpstr>Evolution and Frameworks</vt:lpstr>
      <vt:lpstr>Evolution of Work Experience</vt:lpstr>
      <vt:lpstr>Frameworks and Expectations</vt:lpstr>
      <vt:lpstr>Quality and Planning</vt:lpstr>
      <vt:lpstr>Defining Quality Placements</vt:lpstr>
      <vt:lpstr>Planning Successful Placements</vt:lpstr>
      <vt:lpstr>Outcomes and Conclusion</vt:lpstr>
      <vt:lpstr>learner Outcomes and Evaluation</vt:lpstr>
      <vt:lpstr>Key Takeaways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Samantha Taylor</dc:creator>
  <cp:lastModifiedBy>Samantha Taylor</cp:lastModifiedBy>
  <cp:revision>3</cp:revision>
  <dcterms:modified xsi:type="dcterms:W3CDTF">2026-05-20T08:13:20Z</dcterms:modified>
</cp:coreProperties>
</file>