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134805141" r:id="rId2"/>
    <p:sldId id="287" r:id="rId3"/>
    <p:sldId id="2134805139" r:id="rId4"/>
    <p:sldId id="2134805140" r:id="rId5"/>
    <p:sldId id="2134805129" r:id="rId6"/>
    <p:sldId id="2134805138" r:id="rId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icole Collingwood" userId="95110f90-43b1-4b65-b4cd-173d83d56d76" providerId="ADAL" clId="{6DE1AB87-FD59-44F2-81E8-0EC176A93C72}"/>
    <pc:docChg chg="modSld">
      <pc:chgData name="Nicole Collingwood" userId="95110f90-43b1-4b65-b4cd-173d83d56d76" providerId="ADAL" clId="{6DE1AB87-FD59-44F2-81E8-0EC176A93C72}" dt="2026-05-20T08:59:33.896" v="4" actId="20577"/>
      <pc:docMkLst>
        <pc:docMk/>
      </pc:docMkLst>
      <pc:sldChg chg="modSp mod">
        <pc:chgData name="Nicole Collingwood" userId="95110f90-43b1-4b65-b4cd-173d83d56d76" providerId="ADAL" clId="{6DE1AB87-FD59-44F2-81E8-0EC176A93C72}" dt="2026-05-20T08:59:33.896" v="4" actId="20577"/>
        <pc:sldMkLst>
          <pc:docMk/>
          <pc:sldMk cId="2475045974" sldId="287"/>
        </pc:sldMkLst>
        <pc:spChg chg="mod">
          <ac:chgData name="Nicole Collingwood" userId="95110f90-43b1-4b65-b4cd-173d83d56d76" providerId="ADAL" clId="{6DE1AB87-FD59-44F2-81E8-0EC176A93C72}" dt="2026-05-20T08:59:33.896" v="4" actId="20577"/>
          <ac:spMkLst>
            <pc:docMk/>
            <pc:sldMk cId="2475045974" sldId="287"/>
            <ac:spMk id="4" creationId="{2762C5FD-B6A6-4883-8B1C-F7DFCC28B8E5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3.svg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5.sv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13.sv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9.svg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7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7" Type="http://schemas.openxmlformats.org/officeDocument/2006/relationships/image" Target="../media/image6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20.svg"/><Relationship Id="rId4" Type="http://schemas.openxmlformats.org/officeDocument/2006/relationships/image" Target="../media/image19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sv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sv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 - Dark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6F079593-9DC6-CB87-0B1F-ECEDB6EF60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12189397" cy="6858000"/>
          </a:xfrm>
          <a:custGeom>
            <a:avLst/>
            <a:gdLst>
              <a:gd name="connsiteX0" fmla="*/ 0 w 12189397"/>
              <a:gd name="connsiteY0" fmla="*/ 0 h 6858000"/>
              <a:gd name="connsiteX1" fmla="*/ 12189397 w 12189397"/>
              <a:gd name="connsiteY1" fmla="*/ 0 h 6858000"/>
              <a:gd name="connsiteX2" fmla="*/ 12189397 w 12189397"/>
              <a:gd name="connsiteY2" fmla="*/ 448424 h 6858000"/>
              <a:gd name="connsiteX3" fmla="*/ 9978133 w 12189397"/>
              <a:gd name="connsiteY3" fmla="*/ 1 h 6858000"/>
              <a:gd name="connsiteX4" fmla="*/ 5487795 w 12189397"/>
              <a:gd name="connsiteY4" fmla="*/ 1 h 6858000"/>
              <a:gd name="connsiteX5" fmla="*/ 5445234 w 12189397"/>
              <a:gd name="connsiteY5" fmla="*/ 71438 h 6858000"/>
              <a:gd name="connsiteX6" fmla="*/ 5370504 w 12189397"/>
              <a:gd name="connsiteY6" fmla="*/ 1094468 h 6858000"/>
              <a:gd name="connsiteX7" fmla="*/ 7094896 w 12189397"/>
              <a:gd name="connsiteY7" fmla="*/ 6236327 h 6858000"/>
              <a:gd name="connsiteX8" fmla="*/ 7488297 w 12189397"/>
              <a:gd name="connsiteY8" fmla="*/ 6823208 h 6858000"/>
              <a:gd name="connsiteX9" fmla="*/ 7534925 w 12189397"/>
              <a:gd name="connsiteY9" fmla="*/ 6858000 h 6858000"/>
              <a:gd name="connsiteX10" fmla="*/ 0 w 12189397"/>
              <a:gd name="connsiteY10" fmla="*/ 6858000 h 6858000"/>
              <a:gd name="connsiteX11" fmla="*/ 0 w 12189397"/>
              <a:gd name="connsiteY11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2189397" h="6858000">
                <a:moveTo>
                  <a:pt x="0" y="0"/>
                </a:moveTo>
                <a:lnTo>
                  <a:pt x="12189397" y="0"/>
                </a:lnTo>
                <a:lnTo>
                  <a:pt x="12189397" y="448424"/>
                </a:lnTo>
                <a:lnTo>
                  <a:pt x="9978133" y="1"/>
                </a:lnTo>
                <a:lnTo>
                  <a:pt x="5487795" y="1"/>
                </a:lnTo>
                <a:lnTo>
                  <a:pt x="5445234" y="71438"/>
                </a:lnTo>
                <a:cubicBezTo>
                  <a:pt x="5291562" y="370483"/>
                  <a:pt x="5248829" y="731652"/>
                  <a:pt x="5370504" y="1094468"/>
                </a:cubicBezTo>
                <a:lnTo>
                  <a:pt x="7094896" y="6236327"/>
                </a:lnTo>
                <a:cubicBezTo>
                  <a:pt x="7175992" y="6478143"/>
                  <a:pt x="7314938" y="6675357"/>
                  <a:pt x="7488297" y="6823208"/>
                </a:cubicBezTo>
                <a:lnTo>
                  <a:pt x="7534925" y="6858000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C241196A-0082-EABD-BDC4-22E7092570F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166616" y="3472964"/>
            <a:ext cx="3022781" cy="3385036"/>
          </a:xfrm>
          <a:custGeom>
            <a:avLst/>
            <a:gdLst>
              <a:gd name="connsiteX0" fmla="*/ 3022781 w 3022781"/>
              <a:gd name="connsiteY0" fmla="*/ 0 h 3385036"/>
              <a:gd name="connsiteX1" fmla="*/ 3022781 w 3022781"/>
              <a:gd name="connsiteY1" fmla="*/ 3385036 h 3385036"/>
              <a:gd name="connsiteX2" fmla="*/ 0 w 3022781"/>
              <a:gd name="connsiteY2" fmla="*/ 3385036 h 3385036"/>
              <a:gd name="connsiteX3" fmla="*/ 45297 w 3022781"/>
              <a:gd name="connsiteY3" fmla="*/ 3351109 h 3385036"/>
              <a:gd name="connsiteX4" fmla="*/ 178358 w 3022781"/>
              <a:gd name="connsiteY4" fmla="*/ 3219597 h 3385036"/>
              <a:gd name="connsiteX5" fmla="*/ 3022781 w 3022781"/>
              <a:gd name="connsiteY5" fmla="*/ 0 h 33850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22781" h="3385036">
                <a:moveTo>
                  <a:pt x="3022781" y="0"/>
                </a:moveTo>
                <a:lnTo>
                  <a:pt x="3022781" y="3385036"/>
                </a:lnTo>
                <a:lnTo>
                  <a:pt x="0" y="3385036"/>
                </a:lnTo>
                <a:lnTo>
                  <a:pt x="45297" y="3351109"/>
                </a:lnTo>
                <a:cubicBezTo>
                  <a:pt x="91649" y="3311199"/>
                  <a:pt x="136124" y="3267387"/>
                  <a:pt x="178358" y="3219597"/>
                </a:cubicBezTo>
                <a:lnTo>
                  <a:pt x="302278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1C4BFE-777E-8371-B964-A26D6A73E43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34645" y="736668"/>
            <a:ext cx="2416492" cy="718484"/>
            <a:chOff x="-1353405" y="-1008003"/>
            <a:chExt cx="2706811" cy="80480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1473419-19C6-52D4-617B-7ABB101C7B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353405" y="-1008003"/>
              <a:ext cx="804803" cy="804803"/>
            </a:xfrm>
            <a:custGeom>
              <a:avLst/>
              <a:gdLst>
                <a:gd name="connsiteX0" fmla="*/ 804803 w 804803"/>
                <a:gd name="connsiteY0" fmla="*/ 402402 h 804803"/>
                <a:gd name="connsiteX1" fmla="*/ 402402 w 804803"/>
                <a:gd name="connsiteY1" fmla="*/ 804803 h 804803"/>
                <a:gd name="connsiteX2" fmla="*/ 0 w 804803"/>
                <a:gd name="connsiteY2" fmla="*/ 402402 h 804803"/>
                <a:gd name="connsiteX3" fmla="*/ 402402 w 804803"/>
                <a:gd name="connsiteY3" fmla="*/ 0 h 804803"/>
                <a:gd name="connsiteX4" fmla="*/ 804803 w 804803"/>
                <a:gd name="connsiteY4" fmla="*/ 402402 h 804803"/>
                <a:gd name="connsiteX5" fmla="*/ 600121 w 804803"/>
                <a:gd name="connsiteY5" fmla="*/ 572274 h 804803"/>
                <a:gd name="connsiteX6" fmla="*/ 600121 w 804803"/>
                <a:gd name="connsiteY6" fmla="*/ 355060 h 804803"/>
                <a:gd name="connsiteX7" fmla="*/ 403794 w 804803"/>
                <a:gd name="connsiteY7" fmla="*/ 158733 h 804803"/>
                <a:gd name="connsiteX8" fmla="*/ 206074 w 804803"/>
                <a:gd name="connsiteY8" fmla="*/ 355060 h 804803"/>
                <a:gd name="connsiteX9" fmla="*/ 206074 w 804803"/>
                <a:gd name="connsiteY9" fmla="*/ 572274 h 804803"/>
                <a:gd name="connsiteX10" fmla="*/ 232530 w 804803"/>
                <a:gd name="connsiteY10" fmla="*/ 597337 h 804803"/>
                <a:gd name="connsiteX11" fmla="*/ 258985 w 804803"/>
                <a:gd name="connsiteY11" fmla="*/ 572274 h 804803"/>
                <a:gd name="connsiteX12" fmla="*/ 258985 w 804803"/>
                <a:gd name="connsiteY12" fmla="*/ 355060 h 804803"/>
                <a:gd name="connsiteX13" fmla="*/ 403794 w 804803"/>
                <a:gd name="connsiteY13" fmla="*/ 210251 h 804803"/>
                <a:gd name="connsiteX14" fmla="*/ 548603 w 804803"/>
                <a:gd name="connsiteY14" fmla="*/ 355060 h 804803"/>
                <a:gd name="connsiteX15" fmla="*/ 548603 w 804803"/>
                <a:gd name="connsiteY15" fmla="*/ 572274 h 804803"/>
                <a:gd name="connsiteX16" fmla="*/ 573666 w 804803"/>
                <a:gd name="connsiteY16" fmla="*/ 597337 h 804803"/>
                <a:gd name="connsiteX17" fmla="*/ 600121 w 804803"/>
                <a:gd name="connsiteY17" fmla="*/ 572274 h 80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4803" h="804803">
                  <a:moveTo>
                    <a:pt x="804803" y="402402"/>
                  </a:moveTo>
                  <a:cubicBezTo>
                    <a:pt x="804803" y="623792"/>
                    <a:pt x="625184" y="804803"/>
                    <a:pt x="402402" y="804803"/>
                  </a:cubicBezTo>
                  <a:cubicBezTo>
                    <a:pt x="179619" y="804803"/>
                    <a:pt x="0" y="623792"/>
                    <a:pt x="0" y="402402"/>
                  </a:cubicBezTo>
                  <a:cubicBezTo>
                    <a:pt x="0" y="181011"/>
                    <a:pt x="181011" y="0"/>
                    <a:pt x="402402" y="0"/>
                  </a:cubicBezTo>
                  <a:cubicBezTo>
                    <a:pt x="623792" y="0"/>
                    <a:pt x="804803" y="179619"/>
                    <a:pt x="804803" y="402402"/>
                  </a:cubicBezTo>
                  <a:close/>
                  <a:moveTo>
                    <a:pt x="600121" y="572274"/>
                  </a:moveTo>
                  <a:lnTo>
                    <a:pt x="600121" y="355060"/>
                  </a:lnTo>
                  <a:cubicBezTo>
                    <a:pt x="600121" y="246454"/>
                    <a:pt x="511008" y="158733"/>
                    <a:pt x="403794" y="158733"/>
                  </a:cubicBezTo>
                  <a:cubicBezTo>
                    <a:pt x="296580" y="158733"/>
                    <a:pt x="206074" y="246454"/>
                    <a:pt x="206074" y="355060"/>
                  </a:cubicBezTo>
                  <a:lnTo>
                    <a:pt x="206074" y="572274"/>
                  </a:lnTo>
                  <a:cubicBezTo>
                    <a:pt x="206074" y="586198"/>
                    <a:pt x="218606" y="597337"/>
                    <a:pt x="232530" y="597337"/>
                  </a:cubicBezTo>
                  <a:cubicBezTo>
                    <a:pt x="246454" y="597337"/>
                    <a:pt x="258985" y="586198"/>
                    <a:pt x="258985" y="572274"/>
                  </a:cubicBezTo>
                  <a:lnTo>
                    <a:pt x="258985" y="355060"/>
                  </a:lnTo>
                  <a:cubicBezTo>
                    <a:pt x="258985" y="274301"/>
                    <a:pt x="323035" y="210251"/>
                    <a:pt x="403794" y="210251"/>
                  </a:cubicBezTo>
                  <a:cubicBezTo>
                    <a:pt x="484553" y="210251"/>
                    <a:pt x="548603" y="274301"/>
                    <a:pt x="548603" y="355060"/>
                  </a:cubicBezTo>
                  <a:lnTo>
                    <a:pt x="548603" y="572274"/>
                  </a:lnTo>
                  <a:cubicBezTo>
                    <a:pt x="548603" y="586198"/>
                    <a:pt x="559742" y="597337"/>
                    <a:pt x="573666" y="597337"/>
                  </a:cubicBezTo>
                  <a:cubicBezTo>
                    <a:pt x="587590" y="597337"/>
                    <a:pt x="600121" y="586198"/>
                    <a:pt x="600121" y="572274"/>
                  </a:cubicBezTo>
                  <a:close/>
                </a:path>
              </a:pathLst>
            </a:custGeom>
            <a:solidFill>
              <a:schemeClr val="bg1"/>
            </a:solidFill>
            <a:ln w="115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0030E0-FC9D-D015-F4D7-D35520D349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43921" y="-739272"/>
              <a:ext cx="1697327" cy="267339"/>
            </a:xfrm>
            <a:custGeom>
              <a:avLst/>
              <a:gdLst>
                <a:gd name="connsiteX0" fmla="*/ 32025 w 1697327"/>
                <a:gd name="connsiteY0" fmla="*/ 58481 h 267339"/>
                <a:gd name="connsiteX1" fmla="*/ 33417 w 1697327"/>
                <a:gd name="connsiteY1" fmla="*/ 58481 h 267339"/>
                <a:gd name="connsiteX2" fmla="*/ 167087 w 1697327"/>
                <a:gd name="connsiteY2" fmla="*/ 250631 h 267339"/>
                <a:gd name="connsiteX3" fmla="*/ 189365 w 1697327"/>
                <a:gd name="connsiteY3" fmla="*/ 267339 h 267339"/>
                <a:gd name="connsiteX4" fmla="*/ 204682 w 1697327"/>
                <a:gd name="connsiteY4" fmla="*/ 247846 h 267339"/>
                <a:gd name="connsiteX5" fmla="*/ 204682 w 1697327"/>
                <a:gd name="connsiteY5" fmla="*/ 16709 h 267339"/>
                <a:gd name="connsiteX6" fmla="*/ 187973 w 1697327"/>
                <a:gd name="connsiteY6" fmla="*/ 0 h 267339"/>
                <a:gd name="connsiteX7" fmla="*/ 172657 w 1697327"/>
                <a:gd name="connsiteY7" fmla="*/ 16709 h 267339"/>
                <a:gd name="connsiteX8" fmla="*/ 172657 w 1697327"/>
                <a:gd name="connsiteY8" fmla="*/ 207467 h 267339"/>
                <a:gd name="connsiteX9" fmla="*/ 171264 w 1697327"/>
                <a:gd name="connsiteY9" fmla="*/ 207467 h 267339"/>
                <a:gd name="connsiteX10" fmla="*/ 37595 w 1697327"/>
                <a:gd name="connsiteY10" fmla="*/ 16709 h 267339"/>
                <a:gd name="connsiteX11" fmla="*/ 15316 w 1697327"/>
                <a:gd name="connsiteY11" fmla="*/ 0 h 267339"/>
                <a:gd name="connsiteX12" fmla="*/ 0 w 1697327"/>
                <a:gd name="connsiteY12" fmla="*/ 18101 h 267339"/>
                <a:gd name="connsiteX13" fmla="*/ 0 w 1697327"/>
                <a:gd name="connsiteY13" fmla="*/ 250631 h 267339"/>
                <a:gd name="connsiteX14" fmla="*/ 16709 w 1697327"/>
                <a:gd name="connsiteY14" fmla="*/ 267339 h 267339"/>
                <a:gd name="connsiteX15" fmla="*/ 32025 w 1697327"/>
                <a:gd name="connsiteY15" fmla="*/ 250631 h 267339"/>
                <a:gd name="connsiteX16" fmla="*/ 32025 w 1697327"/>
                <a:gd name="connsiteY16" fmla="*/ 58481 h 267339"/>
                <a:gd name="connsiteX17" fmla="*/ 359237 w 1697327"/>
                <a:gd name="connsiteY17" fmla="*/ 0 h 267339"/>
                <a:gd name="connsiteX18" fmla="*/ 243669 w 1697327"/>
                <a:gd name="connsiteY18" fmla="*/ 135062 h 267339"/>
                <a:gd name="connsiteX19" fmla="*/ 359237 w 1697327"/>
                <a:gd name="connsiteY19" fmla="*/ 267339 h 267339"/>
                <a:gd name="connsiteX20" fmla="*/ 474806 w 1697327"/>
                <a:gd name="connsiteY20" fmla="*/ 133670 h 267339"/>
                <a:gd name="connsiteX21" fmla="*/ 359237 w 1697327"/>
                <a:gd name="connsiteY21" fmla="*/ 0 h 267339"/>
                <a:gd name="connsiteX22" fmla="*/ 359237 w 1697327"/>
                <a:gd name="connsiteY22" fmla="*/ 27848 h 267339"/>
                <a:gd name="connsiteX23" fmla="*/ 439996 w 1697327"/>
                <a:gd name="connsiteY23" fmla="*/ 133670 h 267339"/>
                <a:gd name="connsiteX24" fmla="*/ 359237 w 1697327"/>
                <a:gd name="connsiteY24" fmla="*/ 239492 h 267339"/>
                <a:gd name="connsiteX25" fmla="*/ 278479 w 1697327"/>
                <a:gd name="connsiteY25" fmla="*/ 132277 h 267339"/>
                <a:gd name="connsiteX26" fmla="*/ 359237 w 1697327"/>
                <a:gd name="connsiteY26" fmla="*/ 27848 h 267339"/>
                <a:gd name="connsiteX27" fmla="*/ 545818 w 1697327"/>
                <a:gd name="connsiteY27" fmla="*/ 150378 h 267339"/>
                <a:gd name="connsiteX28" fmla="*/ 647463 w 1697327"/>
                <a:gd name="connsiteY28" fmla="*/ 260377 h 267339"/>
                <a:gd name="connsiteX29" fmla="*/ 661387 w 1697327"/>
                <a:gd name="connsiteY29" fmla="*/ 267339 h 267339"/>
                <a:gd name="connsiteX30" fmla="*/ 676703 w 1697327"/>
                <a:gd name="connsiteY30" fmla="*/ 254808 h 267339"/>
                <a:gd name="connsiteX31" fmla="*/ 671133 w 1697327"/>
                <a:gd name="connsiteY31" fmla="*/ 239492 h 267339"/>
                <a:gd name="connsiteX32" fmla="*/ 586198 w 1697327"/>
                <a:gd name="connsiteY32" fmla="*/ 147594 h 267339"/>
                <a:gd name="connsiteX33" fmla="*/ 600121 w 1697327"/>
                <a:gd name="connsiteY33" fmla="*/ 147594 h 267339"/>
                <a:gd name="connsiteX34" fmla="*/ 672526 w 1697327"/>
                <a:gd name="connsiteY34" fmla="*/ 75189 h 267339"/>
                <a:gd name="connsiteX35" fmla="*/ 591767 w 1697327"/>
                <a:gd name="connsiteY35" fmla="*/ 1392 h 267339"/>
                <a:gd name="connsiteX36" fmla="*/ 531894 w 1697327"/>
                <a:gd name="connsiteY36" fmla="*/ 1392 h 267339"/>
                <a:gd name="connsiteX37" fmla="*/ 513793 w 1697327"/>
                <a:gd name="connsiteY37" fmla="*/ 19494 h 267339"/>
                <a:gd name="connsiteX38" fmla="*/ 513793 w 1697327"/>
                <a:gd name="connsiteY38" fmla="*/ 250631 h 267339"/>
                <a:gd name="connsiteX39" fmla="*/ 530502 w 1697327"/>
                <a:gd name="connsiteY39" fmla="*/ 267339 h 267339"/>
                <a:gd name="connsiteX40" fmla="*/ 545818 w 1697327"/>
                <a:gd name="connsiteY40" fmla="*/ 250631 h 267339"/>
                <a:gd name="connsiteX41" fmla="*/ 545818 w 1697327"/>
                <a:gd name="connsiteY41" fmla="*/ 150378 h 267339"/>
                <a:gd name="connsiteX42" fmla="*/ 545818 w 1697327"/>
                <a:gd name="connsiteY42" fmla="*/ 29240 h 267339"/>
                <a:gd name="connsiteX43" fmla="*/ 590375 w 1697327"/>
                <a:gd name="connsiteY43" fmla="*/ 29240 h 267339"/>
                <a:gd name="connsiteX44" fmla="*/ 639108 w 1697327"/>
                <a:gd name="connsiteY44" fmla="*/ 76582 h 267339"/>
                <a:gd name="connsiteX45" fmla="*/ 590375 w 1697327"/>
                <a:gd name="connsiteY45" fmla="*/ 123923 h 267339"/>
                <a:gd name="connsiteX46" fmla="*/ 545818 w 1697327"/>
                <a:gd name="connsiteY46" fmla="*/ 123923 h 267339"/>
                <a:gd name="connsiteX47" fmla="*/ 545818 w 1697327"/>
                <a:gd name="connsiteY47" fmla="*/ 29240 h 267339"/>
                <a:gd name="connsiteX48" fmla="*/ 783917 w 1697327"/>
                <a:gd name="connsiteY48" fmla="*/ 32025 h 267339"/>
                <a:gd name="connsiteX49" fmla="*/ 834043 w 1697327"/>
                <a:gd name="connsiteY49" fmla="*/ 32025 h 267339"/>
                <a:gd name="connsiteX50" fmla="*/ 849360 w 1697327"/>
                <a:gd name="connsiteY50" fmla="*/ 16709 h 267339"/>
                <a:gd name="connsiteX51" fmla="*/ 834043 w 1697327"/>
                <a:gd name="connsiteY51" fmla="*/ 1392 h 267339"/>
                <a:gd name="connsiteX52" fmla="*/ 703159 w 1697327"/>
                <a:gd name="connsiteY52" fmla="*/ 1392 h 267339"/>
                <a:gd name="connsiteX53" fmla="*/ 686450 w 1697327"/>
                <a:gd name="connsiteY53" fmla="*/ 16709 h 267339"/>
                <a:gd name="connsiteX54" fmla="*/ 703159 w 1697327"/>
                <a:gd name="connsiteY54" fmla="*/ 32025 h 267339"/>
                <a:gd name="connsiteX55" fmla="*/ 751892 w 1697327"/>
                <a:gd name="connsiteY55" fmla="*/ 32025 h 267339"/>
                <a:gd name="connsiteX56" fmla="*/ 751892 w 1697327"/>
                <a:gd name="connsiteY56" fmla="*/ 250631 h 267339"/>
                <a:gd name="connsiteX57" fmla="*/ 768601 w 1697327"/>
                <a:gd name="connsiteY57" fmla="*/ 267339 h 267339"/>
                <a:gd name="connsiteX58" fmla="*/ 783917 w 1697327"/>
                <a:gd name="connsiteY58" fmla="*/ 250631 h 267339"/>
                <a:gd name="connsiteX59" fmla="*/ 783917 w 1697327"/>
                <a:gd name="connsiteY59" fmla="*/ 32025 h 267339"/>
                <a:gd name="connsiteX60" fmla="*/ 909233 w 1697327"/>
                <a:gd name="connsiteY60" fmla="*/ 147594 h 267339"/>
                <a:gd name="connsiteX61" fmla="*/ 1047080 w 1697327"/>
                <a:gd name="connsiteY61" fmla="*/ 147594 h 267339"/>
                <a:gd name="connsiteX62" fmla="*/ 1047080 w 1697327"/>
                <a:gd name="connsiteY62" fmla="*/ 247846 h 267339"/>
                <a:gd name="connsiteX63" fmla="*/ 1063788 w 1697327"/>
                <a:gd name="connsiteY63" fmla="*/ 267339 h 267339"/>
                <a:gd name="connsiteX64" fmla="*/ 1080497 w 1697327"/>
                <a:gd name="connsiteY64" fmla="*/ 247846 h 267339"/>
                <a:gd name="connsiteX65" fmla="*/ 1080497 w 1697327"/>
                <a:gd name="connsiteY65" fmla="*/ 19494 h 267339"/>
                <a:gd name="connsiteX66" fmla="*/ 1063788 w 1697327"/>
                <a:gd name="connsiteY66" fmla="*/ 0 h 267339"/>
                <a:gd name="connsiteX67" fmla="*/ 1047080 w 1697327"/>
                <a:gd name="connsiteY67" fmla="*/ 19494 h 267339"/>
                <a:gd name="connsiteX68" fmla="*/ 1047080 w 1697327"/>
                <a:gd name="connsiteY68" fmla="*/ 118353 h 267339"/>
                <a:gd name="connsiteX69" fmla="*/ 909233 w 1697327"/>
                <a:gd name="connsiteY69" fmla="*/ 118353 h 267339"/>
                <a:gd name="connsiteX70" fmla="*/ 909233 w 1697327"/>
                <a:gd name="connsiteY70" fmla="*/ 19494 h 267339"/>
                <a:gd name="connsiteX71" fmla="*/ 892524 w 1697327"/>
                <a:gd name="connsiteY71" fmla="*/ 0 h 267339"/>
                <a:gd name="connsiteX72" fmla="*/ 875815 w 1697327"/>
                <a:gd name="connsiteY72" fmla="*/ 19494 h 267339"/>
                <a:gd name="connsiteX73" fmla="*/ 875815 w 1697327"/>
                <a:gd name="connsiteY73" fmla="*/ 247846 h 267339"/>
                <a:gd name="connsiteX74" fmla="*/ 892524 w 1697327"/>
                <a:gd name="connsiteY74" fmla="*/ 267339 h 267339"/>
                <a:gd name="connsiteX75" fmla="*/ 909233 w 1697327"/>
                <a:gd name="connsiteY75" fmla="*/ 247846 h 267339"/>
                <a:gd name="connsiteX76" fmla="*/ 909233 w 1697327"/>
                <a:gd name="connsiteY76" fmla="*/ 147594 h 267339"/>
                <a:gd name="connsiteX77" fmla="*/ 1164041 w 1697327"/>
                <a:gd name="connsiteY77" fmla="*/ 148986 h 267339"/>
                <a:gd name="connsiteX78" fmla="*/ 1235053 w 1697327"/>
                <a:gd name="connsiteY78" fmla="*/ 148986 h 267339"/>
                <a:gd name="connsiteX79" fmla="*/ 1251761 w 1697327"/>
                <a:gd name="connsiteY79" fmla="*/ 133670 h 267339"/>
                <a:gd name="connsiteX80" fmla="*/ 1235053 w 1697327"/>
                <a:gd name="connsiteY80" fmla="*/ 118353 h 267339"/>
                <a:gd name="connsiteX81" fmla="*/ 1164041 w 1697327"/>
                <a:gd name="connsiteY81" fmla="*/ 118353 h 267339"/>
                <a:gd name="connsiteX82" fmla="*/ 1164041 w 1697327"/>
                <a:gd name="connsiteY82" fmla="*/ 32025 h 267339"/>
                <a:gd name="connsiteX83" fmla="*/ 1242015 w 1697327"/>
                <a:gd name="connsiteY83" fmla="*/ 32025 h 267339"/>
                <a:gd name="connsiteX84" fmla="*/ 1258723 w 1697327"/>
                <a:gd name="connsiteY84" fmla="*/ 16709 h 267339"/>
                <a:gd name="connsiteX85" fmla="*/ 1242015 w 1697327"/>
                <a:gd name="connsiteY85" fmla="*/ 1392 h 267339"/>
                <a:gd name="connsiteX86" fmla="*/ 1148724 w 1697327"/>
                <a:gd name="connsiteY86" fmla="*/ 1392 h 267339"/>
                <a:gd name="connsiteX87" fmla="*/ 1132016 w 1697327"/>
                <a:gd name="connsiteY87" fmla="*/ 19494 h 267339"/>
                <a:gd name="connsiteX88" fmla="*/ 1132016 w 1697327"/>
                <a:gd name="connsiteY88" fmla="*/ 247846 h 267339"/>
                <a:gd name="connsiteX89" fmla="*/ 1148724 w 1697327"/>
                <a:gd name="connsiteY89" fmla="*/ 264555 h 267339"/>
                <a:gd name="connsiteX90" fmla="*/ 1242015 w 1697327"/>
                <a:gd name="connsiteY90" fmla="*/ 264555 h 267339"/>
                <a:gd name="connsiteX91" fmla="*/ 1258723 w 1697327"/>
                <a:gd name="connsiteY91" fmla="*/ 250631 h 267339"/>
                <a:gd name="connsiteX92" fmla="*/ 1242015 w 1697327"/>
                <a:gd name="connsiteY92" fmla="*/ 235314 h 267339"/>
                <a:gd name="connsiteX93" fmla="*/ 1164041 w 1697327"/>
                <a:gd name="connsiteY93" fmla="*/ 235314 h 267339"/>
                <a:gd name="connsiteX94" fmla="*/ 1164041 w 1697327"/>
                <a:gd name="connsiteY94" fmla="*/ 148986 h 267339"/>
                <a:gd name="connsiteX95" fmla="*/ 1328343 w 1697327"/>
                <a:gd name="connsiteY95" fmla="*/ 150378 h 267339"/>
                <a:gd name="connsiteX96" fmla="*/ 1428595 w 1697327"/>
                <a:gd name="connsiteY96" fmla="*/ 260377 h 267339"/>
                <a:gd name="connsiteX97" fmla="*/ 1443912 w 1697327"/>
                <a:gd name="connsiteY97" fmla="*/ 267339 h 267339"/>
                <a:gd name="connsiteX98" fmla="*/ 1459228 w 1697327"/>
                <a:gd name="connsiteY98" fmla="*/ 254808 h 267339"/>
                <a:gd name="connsiteX99" fmla="*/ 1452266 w 1697327"/>
                <a:gd name="connsiteY99" fmla="*/ 239492 h 267339"/>
                <a:gd name="connsiteX100" fmla="*/ 1368722 w 1697327"/>
                <a:gd name="connsiteY100" fmla="*/ 147594 h 267339"/>
                <a:gd name="connsiteX101" fmla="*/ 1382646 w 1697327"/>
                <a:gd name="connsiteY101" fmla="*/ 147594 h 267339"/>
                <a:gd name="connsiteX102" fmla="*/ 1453658 w 1697327"/>
                <a:gd name="connsiteY102" fmla="*/ 75189 h 267339"/>
                <a:gd name="connsiteX103" fmla="*/ 1372900 w 1697327"/>
                <a:gd name="connsiteY103" fmla="*/ 1392 h 267339"/>
                <a:gd name="connsiteX104" fmla="*/ 1313027 w 1697327"/>
                <a:gd name="connsiteY104" fmla="*/ 1392 h 267339"/>
                <a:gd name="connsiteX105" fmla="*/ 1296318 w 1697327"/>
                <a:gd name="connsiteY105" fmla="*/ 19494 h 267339"/>
                <a:gd name="connsiteX106" fmla="*/ 1296318 w 1697327"/>
                <a:gd name="connsiteY106" fmla="*/ 250631 h 267339"/>
                <a:gd name="connsiteX107" fmla="*/ 1311634 w 1697327"/>
                <a:gd name="connsiteY107" fmla="*/ 267339 h 267339"/>
                <a:gd name="connsiteX108" fmla="*/ 1328343 w 1697327"/>
                <a:gd name="connsiteY108" fmla="*/ 250631 h 267339"/>
                <a:gd name="connsiteX109" fmla="*/ 1328343 w 1697327"/>
                <a:gd name="connsiteY109" fmla="*/ 150378 h 267339"/>
                <a:gd name="connsiteX110" fmla="*/ 1328343 w 1697327"/>
                <a:gd name="connsiteY110" fmla="*/ 29240 h 267339"/>
                <a:gd name="connsiteX111" fmla="*/ 1371507 w 1697327"/>
                <a:gd name="connsiteY111" fmla="*/ 29240 h 267339"/>
                <a:gd name="connsiteX112" fmla="*/ 1421633 w 1697327"/>
                <a:gd name="connsiteY112" fmla="*/ 76582 h 267339"/>
                <a:gd name="connsiteX113" fmla="*/ 1372900 w 1697327"/>
                <a:gd name="connsiteY113" fmla="*/ 123923 h 267339"/>
                <a:gd name="connsiteX114" fmla="*/ 1328343 w 1697327"/>
                <a:gd name="connsiteY114" fmla="*/ 123923 h 267339"/>
                <a:gd name="connsiteX115" fmla="*/ 1328343 w 1697327"/>
                <a:gd name="connsiteY115" fmla="*/ 29240 h 267339"/>
                <a:gd name="connsiteX116" fmla="*/ 1526063 w 1697327"/>
                <a:gd name="connsiteY116" fmla="*/ 58481 h 267339"/>
                <a:gd name="connsiteX117" fmla="*/ 1527455 w 1697327"/>
                <a:gd name="connsiteY117" fmla="*/ 58481 h 267339"/>
                <a:gd name="connsiteX118" fmla="*/ 1659732 w 1697327"/>
                <a:gd name="connsiteY118" fmla="*/ 250631 h 267339"/>
                <a:gd name="connsiteX119" fmla="*/ 1683403 w 1697327"/>
                <a:gd name="connsiteY119" fmla="*/ 267339 h 267339"/>
                <a:gd name="connsiteX120" fmla="*/ 1697327 w 1697327"/>
                <a:gd name="connsiteY120" fmla="*/ 247846 h 267339"/>
                <a:gd name="connsiteX121" fmla="*/ 1697327 w 1697327"/>
                <a:gd name="connsiteY121" fmla="*/ 16709 h 267339"/>
                <a:gd name="connsiteX122" fmla="*/ 1682011 w 1697327"/>
                <a:gd name="connsiteY122" fmla="*/ 0 h 267339"/>
                <a:gd name="connsiteX123" fmla="*/ 1665302 w 1697327"/>
                <a:gd name="connsiteY123" fmla="*/ 16709 h 267339"/>
                <a:gd name="connsiteX124" fmla="*/ 1665302 w 1697327"/>
                <a:gd name="connsiteY124" fmla="*/ 207467 h 267339"/>
                <a:gd name="connsiteX125" fmla="*/ 1531632 w 1697327"/>
                <a:gd name="connsiteY125" fmla="*/ 16709 h 267339"/>
                <a:gd name="connsiteX126" fmla="*/ 1507962 w 1697327"/>
                <a:gd name="connsiteY126" fmla="*/ 0 h 267339"/>
                <a:gd name="connsiteX127" fmla="*/ 1494038 w 1697327"/>
                <a:gd name="connsiteY127" fmla="*/ 18101 h 267339"/>
                <a:gd name="connsiteX128" fmla="*/ 1494038 w 1697327"/>
                <a:gd name="connsiteY128" fmla="*/ 250631 h 267339"/>
                <a:gd name="connsiteX129" fmla="*/ 1509354 w 1697327"/>
                <a:gd name="connsiteY129" fmla="*/ 267339 h 267339"/>
                <a:gd name="connsiteX130" fmla="*/ 1526063 w 1697327"/>
                <a:gd name="connsiteY130" fmla="*/ 250631 h 267339"/>
                <a:gd name="connsiteX131" fmla="*/ 1526063 w 1697327"/>
                <a:gd name="connsiteY131" fmla="*/ 58481 h 26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97327" h="267339">
                  <a:moveTo>
                    <a:pt x="32025" y="58481"/>
                  </a:moveTo>
                  <a:lnTo>
                    <a:pt x="33417" y="58481"/>
                  </a:lnTo>
                  <a:lnTo>
                    <a:pt x="167087" y="250631"/>
                  </a:lnTo>
                  <a:cubicBezTo>
                    <a:pt x="176834" y="264555"/>
                    <a:pt x="181011" y="267339"/>
                    <a:pt x="189365" y="267339"/>
                  </a:cubicBezTo>
                  <a:cubicBezTo>
                    <a:pt x="199112" y="267339"/>
                    <a:pt x="204682" y="261770"/>
                    <a:pt x="204682" y="247846"/>
                  </a:cubicBezTo>
                  <a:lnTo>
                    <a:pt x="204682" y="16709"/>
                  </a:lnTo>
                  <a:cubicBezTo>
                    <a:pt x="204682" y="5570"/>
                    <a:pt x="197720" y="0"/>
                    <a:pt x="187973" y="0"/>
                  </a:cubicBezTo>
                  <a:cubicBezTo>
                    <a:pt x="178226" y="0"/>
                    <a:pt x="172657" y="5570"/>
                    <a:pt x="172657" y="16709"/>
                  </a:cubicBezTo>
                  <a:lnTo>
                    <a:pt x="172657" y="207467"/>
                  </a:lnTo>
                  <a:lnTo>
                    <a:pt x="171264" y="207467"/>
                  </a:lnTo>
                  <a:lnTo>
                    <a:pt x="37595" y="16709"/>
                  </a:lnTo>
                  <a:cubicBezTo>
                    <a:pt x="27848" y="2785"/>
                    <a:pt x="23671" y="0"/>
                    <a:pt x="15316" y="0"/>
                  </a:cubicBezTo>
                  <a:cubicBezTo>
                    <a:pt x="5570" y="0"/>
                    <a:pt x="0" y="5570"/>
                    <a:pt x="0" y="18101"/>
                  </a:cubicBezTo>
                  <a:lnTo>
                    <a:pt x="0" y="250631"/>
                  </a:lnTo>
                  <a:cubicBezTo>
                    <a:pt x="0" y="260377"/>
                    <a:pt x="6962" y="267339"/>
                    <a:pt x="16709" y="267339"/>
                  </a:cubicBezTo>
                  <a:cubicBezTo>
                    <a:pt x="26455" y="267339"/>
                    <a:pt x="32025" y="260377"/>
                    <a:pt x="32025" y="250631"/>
                  </a:cubicBezTo>
                  <a:lnTo>
                    <a:pt x="32025" y="58481"/>
                  </a:lnTo>
                  <a:close/>
                  <a:moveTo>
                    <a:pt x="359237" y="0"/>
                  </a:moveTo>
                  <a:cubicBezTo>
                    <a:pt x="292403" y="0"/>
                    <a:pt x="243669" y="55696"/>
                    <a:pt x="243669" y="135062"/>
                  </a:cubicBezTo>
                  <a:cubicBezTo>
                    <a:pt x="243669" y="214429"/>
                    <a:pt x="292403" y="267339"/>
                    <a:pt x="359237" y="267339"/>
                  </a:cubicBezTo>
                  <a:cubicBezTo>
                    <a:pt x="426072" y="267339"/>
                    <a:pt x="474806" y="211644"/>
                    <a:pt x="474806" y="133670"/>
                  </a:cubicBezTo>
                  <a:cubicBezTo>
                    <a:pt x="474806" y="55696"/>
                    <a:pt x="426072" y="0"/>
                    <a:pt x="359237" y="0"/>
                  </a:cubicBezTo>
                  <a:close/>
                  <a:moveTo>
                    <a:pt x="359237" y="27848"/>
                  </a:moveTo>
                  <a:cubicBezTo>
                    <a:pt x="407971" y="27848"/>
                    <a:pt x="439996" y="68227"/>
                    <a:pt x="439996" y="133670"/>
                  </a:cubicBezTo>
                  <a:cubicBezTo>
                    <a:pt x="439996" y="199112"/>
                    <a:pt x="407971" y="239492"/>
                    <a:pt x="359237" y="239492"/>
                  </a:cubicBezTo>
                  <a:cubicBezTo>
                    <a:pt x="310504" y="239492"/>
                    <a:pt x="278479" y="197720"/>
                    <a:pt x="278479" y="132277"/>
                  </a:cubicBezTo>
                  <a:cubicBezTo>
                    <a:pt x="278479" y="66835"/>
                    <a:pt x="310504" y="27848"/>
                    <a:pt x="359237" y="27848"/>
                  </a:cubicBezTo>
                  <a:close/>
                  <a:moveTo>
                    <a:pt x="545818" y="150378"/>
                  </a:moveTo>
                  <a:lnTo>
                    <a:pt x="647463" y="260377"/>
                  </a:lnTo>
                  <a:cubicBezTo>
                    <a:pt x="651640" y="264555"/>
                    <a:pt x="655817" y="267339"/>
                    <a:pt x="661387" y="267339"/>
                  </a:cubicBezTo>
                  <a:cubicBezTo>
                    <a:pt x="671133" y="267339"/>
                    <a:pt x="676703" y="261770"/>
                    <a:pt x="676703" y="254808"/>
                  </a:cubicBezTo>
                  <a:cubicBezTo>
                    <a:pt x="676703" y="249238"/>
                    <a:pt x="675311" y="245061"/>
                    <a:pt x="671133" y="239492"/>
                  </a:cubicBezTo>
                  <a:lnTo>
                    <a:pt x="586198" y="147594"/>
                  </a:lnTo>
                  <a:lnTo>
                    <a:pt x="600121" y="147594"/>
                  </a:lnTo>
                  <a:cubicBezTo>
                    <a:pt x="644678" y="146201"/>
                    <a:pt x="672526" y="118353"/>
                    <a:pt x="672526" y="75189"/>
                  </a:cubicBezTo>
                  <a:cubicBezTo>
                    <a:pt x="672526" y="32025"/>
                    <a:pt x="637716" y="1392"/>
                    <a:pt x="591767" y="1392"/>
                  </a:cubicBezTo>
                  <a:lnTo>
                    <a:pt x="531894" y="1392"/>
                  </a:lnTo>
                  <a:cubicBezTo>
                    <a:pt x="520755" y="1392"/>
                    <a:pt x="513793" y="8354"/>
                    <a:pt x="513793" y="19494"/>
                  </a:cubicBezTo>
                  <a:lnTo>
                    <a:pt x="513793" y="250631"/>
                  </a:lnTo>
                  <a:cubicBezTo>
                    <a:pt x="513793" y="260377"/>
                    <a:pt x="520755" y="267339"/>
                    <a:pt x="530502" y="267339"/>
                  </a:cubicBezTo>
                  <a:cubicBezTo>
                    <a:pt x="540248" y="267339"/>
                    <a:pt x="545818" y="260377"/>
                    <a:pt x="545818" y="250631"/>
                  </a:cubicBezTo>
                  <a:lnTo>
                    <a:pt x="545818" y="150378"/>
                  </a:lnTo>
                  <a:close/>
                  <a:moveTo>
                    <a:pt x="545818" y="29240"/>
                  </a:moveTo>
                  <a:lnTo>
                    <a:pt x="590375" y="29240"/>
                  </a:lnTo>
                  <a:cubicBezTo>
                    <a:pt x="619615" y="29240"/>
                    <a:pt x="639108" y="48734"/>
                    <a:pt x="639108" y="76582"/>
                  </a:cubicBezTo>
                  <a:cubicBezTo>
                    <a:pt x="639108" y="108607"/>
                    <a:pt x="623792" y="123923"/>
                    <a:pt x="590375" y="123923"/>
                  </a:cubicBezTo>
                  <a:lnTo>
                    <a:pt x="545818" y="123923"/>
                  </a:lnTo>
                  <a:lnTo>
                    <a:pt x="545818" y="29240"/>
                  </a:lnTo>
                  <a:close/>
                  <a:moveTo>
                    <a:pt x="783917" y="32025"/>
                  </a:moveTo>
                  <a:lnTo>
                    <a:pt x="834043" y="32025"/>
                  </a:lnTo>
                  <a:cubicBezTo>
                    <a:pt x="843790" y="32025"/>
                    <a:pt x="849360" y="26455"/>
                    <a:pt x="849360" y="16709"/>
                  </a:cubicBezTo>
                  <a:cubicBezTo>
                    <a:pt x="849360" y="6962"/>
                    <a:pt x="843790" y="1392"/>
                    <a:pt x="834043" y="1392"/>
                  </a:cubicBezTo>
                  <a:lnTo>
                    <a:pt x="703159" y="1392"/>
                  </a:lnTo>
                  <a:cubicBezTo>
                    <a:pt x="693412" y="1392"/>
                    <a:pt x="686450" y="6962"/>
                    <a:pt x="686450" y="16709"/>
                  </a:cubicBezTo>
                  <a:cubicBezTo>
                    <a:pt x="686450" y="26455"/>
                    <a:pt x="693412" y="32025"/>
                    <a:pt x="703159" y="32025"/>
                  </a:cubicBezTo>
                  <a:lnTo>
                    <a:pt x="751892" y="32025"/>
                  </a:lnTo>
                  <a:lnTo>
                    <a:pt x="751892" y="250631"/>
                  </a:lnTo>
                  <a:cubicBezTo>
                    <a:pt x="751892" y="260377"/>
                    <a:pt x="758854" y="267339"/>
                    <a:pt x="768601" y="267339"/>
                  </a:cubicBezTo>
                  <a:cubicBezTo>
                    <a:pt x="778348" y="267339"/>
                    <a:pt x="783917" y="260377"/>
                    <a:pt x="783917" y="250631"/>
                  </a:cubicBezTo>
                  <a:lnTo>
                    <a:pt x="783917" y="32025"/>
                  </a:lnTo>
                  <a:close/>
                  <a:moveTo>
                    <a:pt x="909233" y="147594"/>
                  </a:moveTo>
                  <a:lnTo>
                    <a:pt x="1047080" y="147594"/>
                  </a:lnTo>
                  <a:lnTo>
                    <a:pt x="1047080" y="247846"/>
                  </a:lnTo>
                  <a:cubicBezTo>
                    <a:pt x="1047080" y="260377"/>
                    <a:pt x="1054041" y="267339"/>
                    <a:pt x="1063788" y="267339"/>
                  </a:cubicBezTo>
                  <a:cubicBezTo>
                    <a:pt x="1073535" y="267339"/>
                    <a:pt x="1080497" y="260377"/>
                    <a:pt x="1080497" y="247846"/>
                  </a:cubicBezTo>
                  <a:lnTo>
                    <a:pt x="1080497" y="19494"/>
                  </a:lnTo>
                  <a:cubicBezTo>
                    <a:pt x="1080497" y="6962"/>
                    <a:pt x="1073535" y="0"/>
                    <a:pt x="1063788" y="0"/>
                  </a:cubicBezTo>
                  <a:cubicBezTo>
                    <a:pt x="1054041" y="0"/>
                    <a:pt x="1047080" y="6962"/>
                    <a:pt x="1047080" y="19494"/>
                  </a:cubicBezTo>
                  <a:lnTo>
                    <a:pt x="1047080" y="118353"/>
                  </a:lnTo>
                  <a:lnTo>
                    <a:pt x="909233" y="118353"/>
                  </a:lnTo>
                  <a:lnTo>
                    <a:pt x="909233" y="19494"/>
                  </a:lnTo>
                  <a:cubicBezTo>
                    <a:pt x="909233" y="6962"/>
                    <a:pt x="902271" y="0"/>
                    <a:pt x="892524" y="0"/>
                  </a:cubicBezTo>
                  <a:cubicBezTo>
                    <a:pt x="882777" y="0"/>
                    <a:pt x="875815" y="6962"/>
                    <a:pt x="875815" y="19494"/>
                  </a:cubicBezTo>
                  <a:lnTo>
                    <a:pt x="875815" y="247846"/>
                  </a:lnTo>
                  <a:cubicBezTo>
                    <a:pt x="875815" y="260377"/>
                    <a:pt x="882777" y="267339"/>
                    <a:pt x="892524" y="267339"/>
                  </a:cubicBezTo>
                  <a:cubicBezTo>
                    <a:pt x="902271" y="267339"/>
                    <a:pt x="909233" y="260377"/>
                    <a:pt x="909233" y="247846"/>
                  </a:cubicBezTo>
                  <a:lnTo>
                    <a:pt x="909233" y="147594"/>
                  </a:lnTo>
                  <a:close/>
                  <a:moveTo>
                    <a:pt x="1164041" y="148986"/>
                  </a:moveTo>
                  <a:lnTo>
                    <a:pt x="1235053" y="148986"/>
                  </a:lnTo>
                  <a:cubicBezTo>
                    <a:pt x="1244799" y="148986"/>
                    <a:pt x="1251761" y="143416"/>
                    <a:pt x="1251761" y="133670"/>
                  </a:cubicBezTo>
                  <a:cubicBezTo>
                    <a:pt x="1251761" y="123923"/>
                    <a:pt x="1244799" y="118353"/>
                    <a:pt x="1235053" y="118353"/>
                  </a:cubicBezTo>
                  <a:lnTo>
                    <a:pt x="1164041" y="118353"/>
                  </a:lnTo>
                  <a:lnTo>
                    <a:pt x="1164041" y="32025"/>
                  </a:lnTo>
                  <a:lnTo>
                    <a:pt x="1242015" y="32025"/>
                  </a:lnTo>
                  <a:cubicBezTo>
                    <a:pt x="1253154" y="32025"/>
                    <a:pt x="1258723" y="26455"/>
                    <a:pt x="1258723" y="16709"/>
                  </a:cubicBezTo>
                  <a:cubicBezTo>
                    <a:pt x="1258723" y="6962"/>
                    <a:pt x="1253154" y="1392"/>
                    <a:pt x="1242015" y="1392"/>
                  </a:cubicBezTo>
                  <a:lnTo>
                    <a:pt x="1148724" y="1392"/>
                  </a:lnTo>
                  <a:cubicBezTo>
                    <a:pt x="1137585" y="1392"/>
                    <a:pt x="1132016" y="8354"/>
                    <a:pt x="1132016" y="19494"/>
                  </a:cubicBezTo>
                  <a:lnTo>
                    <a:pt x="1132016" y="247846"/>
                  </a:lnTo>
                  <a:cubicBezTo>
                    <a:pt x="1132016" y="258985"/>
                    <a:pt x="1137585" y="264555"/>
                    <a:pt x="1148724" y="264555"/>
                  </a:cubicBezTo>
                  <a:lnTo>
                    <a:pt x="1242015" y="264555"/>
                  </a:lnTo>
                  <a:cubicBezTo>
                    <a:pt x="1253154" y="264555"/>
                    <a:pt x="1258723" y="258985"/>
                    <a:pt x="1258723" y="250631"/>
                  </a:cubicBezTo>
                  <a:cubicBezTo>
                    <a:pt x="1258723" y="240884"/>
                    <a:pt x="1253154" y="235314"/>
                    <a:pt x="1242015" y="235314"/>
                  </a:cubicBezTo>
                  <a:lnTo>
                    <a:pt x="1164041" y="235314"/>
                  </a:lnTo>
                  <a:lnTo>
                    <a:pt x="1164041" y="148986"/>
                  </a:lnTo>
                  <a:close/>
                  <a:moveTo>
                    <a:pt x="1328343" y="150378"/>
                  </a:moveTo>
                  <a:lnTo>
                    <a:pt x="1428595" y="260377"/>
                  </a:lnTo>
                  <a:cubicBezTo>
                    <a:pt x="1434165" y="264555"/>
                    <a:pt x="1438342" y="267339"/>
                    <a:pt x="1443912" y="267339"/>
                  </a:cubicBezTo>
                  <a:cubicBezTo>
                    <a:pt x="1452266" y="267339"/>
                    <a:pt x="1459228" y="261770"/>
                    <a:pt x="1459228" y="254808"/>
                  </a:cubicBezTo>
                  <a:cubicBezTo>
                    <a:pt x="1459228" y="249238"/>
                    <a:pt x="1456443" y="245061"/>
                    <a:pt x="1452266" y="239492"/>
                  </a:cubicBezTo>
                  <a:lnTo>
                    <a:pt x="1368722" y="147594"/>
                  </a:lnTo>
                  <a:lnTo>
                    <a:pt x="1382646" y="147594"/>
                  </a:lnTo>
                  <a:cubicBezTo>
                    <a:pt x="1427203" y="146201"/>
                    <a:pt x="1453658" y="118353"/>
                    <a:pt x="1453658" y="75189"/>
                  </a:cubicBezTo>
                  <a:cubicBezTo>
                    <a:pt x="1453658" y="32025"/>
                    <a:pt x="1420241" y="1392"/>
                    <a:pt x="1372900" y="1392"/>
                  </a:cubicBezTo>
                  <a:lnTo>
                    <a:pt x="1313027" y="1392"/>
                  </a:lnTo>
                  <a:cubicBezTo>
                    <a:pt x="1301887" y="1392"/>
                    <a:pt x="1296318" y="8354"/>
                    <a:pt x="1296318" y="19494"/>
                  </a:cubicBezTo>
                  <a:lnTo>
                    <a:pt x="1296318" y="250631"/>
                  </a:lnTo>
                  <a:cubicBezTo>
                    <a:pt x="1296318" y="260377"/>
                    <a:pt x="1301887" y="267339"/>
                    <a:pt x="1311634" y="267339"/>
                  </a:cubicBezTo>
                  <a:cubicBezTo>
                    <a:pt x="1321381" y="267339"/>
                    <a:pt x="1328343" y="260377"/>
                    <a:pt x="1328343" y="250631"/>
                  </a:cubicBezTo>
                  <a:lnTo>
                    <a:pt x="1328343" y="150378"/>
                  </a:lnTo>
                  <a:close/>
                  <a:moveTo>
                    <a:pt x="1328343" y="29240"/>
                  </a:moveTo>
                  <a:lnTo>
                    <a:pt x="1371507" y="29240"/>
                  </a:lnTo>
                  <a:cubicBezTo>
                    <a:pt x="1400747" y="29240"/>
                    <a:pt x="1421633" y="48734"/>
                    <a:pt x="1421633" y="76582"/>
                  </a:cubicBezTo>
                  <a:cubicBezTo>
                    <a:pt x="1421633" y="108607"/>
                    <a:pt x="1406317" y="123923"/>
                    <a:pt x="1372900" y="123923"/>
                  </a:cubicBezTo>
                  <a:lnTo>
                    <a:pt x="1328343" y="123923"/>
                  </a:lnTo>
                  <a:lnTo>
                    <a:pt x="1328343" y="29240"/>
                  </a:lnTo>
                  <a:close/>
                  <a:moveTo>
                    <a:pt x="1526063" y="58481"/>
                  </a:moveTo>
                  <a:lnTo>
                    <a:pt x="1527455" y="58481"/>
                  </a:lnTo>
                  <a:lnTo>
                    <a:pt x="1659732" y="250631"/>
                  </a:lnTo>
                  <a:cubicBezTo>
                    <a:pt x="1670872" y="264555"/>
                    <a:pt x="1673656" y="267339"/>
                    <a:pt x="1683403" y="267339"/>
                  </a:cubicBezTo>
                  <a:cubicBezTo>
                    <a:pt x="1693150" y="267339"/>
                    <a:pt x="1697327" y="261770"/>
                    <a:pt x="1697327" y="247846"/>
                  </a:cubicBezTo>
                  <a:lnTo>
                    <a:pt x="1697327" y="16709"/>
                  </a:lnTo>
                  <a:cubicBezTo>
                    <a:pt x="1697327" y="5570"/>
                    <a:pt x="1691758" y="0"/>
                    <a:pt x="1682011" y="0"/>
                  </a:cubicBezTo>
                  <a:cubicBezTo>
                    <a:pt x="1672264" y="0"/>
                    <a:pt x="1665302" y="5570"/>
                    <a:pt x="1665302" y="16709"/>
                  </a:cubicBezTo>
                  <a:lnTo>
                    <a:pt x="1665302" y="207467"/>
                  </a:lnTo>
                  <a:lnTo>
                    <a:pt x="1531632" y="16709"/>
                  </a:lnTo>
                  <a:cubicBezTo>
                    <a:pt x="1521886" y="2785"/>
                    <a:pt x="1517708" y="0"/>
                    <a:pt x="1507962" y="0"/>
                  </a:cubicBezTo>
                  <a:cubicBezTo>
                    <a:pt x="1498215" y="0"/>
                    <a:pt x="1494038" y="5570"/>
                    <a:pt x="1494038" y="18101"/>
                  </a:cubicBezTo>
                  <a:lnTo>
                    <a:pt x="1494038" y="250631"/>
                  </a:lnTo>
                  <a:cubicBezTo>
                    <a:pt x="1494038" y="260377"/>
                    <a:pt x="1499607" y="267339"/>
                    <a:pt x="1509354" y="267339"/>
                  </a:cubicBezTo>
                  <a:cubicBezTo>
                    <a:pt x="1519101" y="267339"/>
                    <a:pt x="1526063" y="260377"/>
                    <a:pt x="1526063" y="250631"/>
                  </a:cubicBezTo>
                  <a:lnTo>
                    <a:pt x="1526063" y="58481"/>
                  </a:lnTo>
                  <a:close/>
                </a:path>
              </a:pathLst>
            </a:custGeom>
            <a:solidFill>
              <a:schemeClr val="bg1"/>
            </a:solidFill>
            <a:ln w="115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FD4D7B-F2A0-FBAC-F8F3-C86739B022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734645" y="2313793"/>
            <a:ext cx="4925926" cy="1459922"/>
          </a:xfrm>
        </p:spPr>
        <p:txBody>
          <a:bodyPr wrap="square" lIns="0" tIns="0" rIns="0" bIns="0" anchor="t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05B794C-3CFF-4A7E-19AD-771D40E958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812562"/>
            <a:ext cx="7334250" cy="2706240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  <a:lumMod val="10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3EA65-8FCD-DC15-44F7-34DD58DE99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734645" y="5029558"/>
            <a:ext cx="5796784" cy="76241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59CCFC-8A09-6C24-7A48-43B8108870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735013" y="6009141"/>
            <a:ext cx="2544762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DD/MM/YY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7876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1.25E-6 -4.07407E-6 L 0.06146 0.00278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6 - Dark Blue with Illustr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D735D2F-A4E1-A48C-BD60-97E8168DBB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29928" y="309462"/>
            <a:ext cx="5847385" cy="1922556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262262">
                  <a:alpha val="0"/>
                </a:srgbClr>
              </a:gs>
              <a:gs pos="100000">
                <a:srgbClr val="342E8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28E1BA3-73FC-9109-6236-33298463D1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5052E762-2215-D460-BEBC-A1F61761ED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053373"/>
            <a:ext cx="5796362" cy="719485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45A13-F14E-A352-D726-28134FFC85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58029" y="3085480"/>
            <a:ext cx="6101043" cy="60921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984AC2-33B5-8971-D5F2-9B9D087DD4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57250" y="3947037"/>
            <a:ext cx="6101043" cy="71948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Subheading if needed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3B90CB7-AACA-FEA6-8083-5F5BA48231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12448" y="2145018"/>
            <a:ext cx="1219552" cy="609398"/>
          </a:xfrm>
        </p:spPr>
        <p:txBody>
          <a:bodyPr wrap="square">
            <a:spAutoFit/>
          </a:bodyPr>
          <a:lstStyle>
            <a:lvl1pPr marL="0" indent="0">
              <a:buNone/>
              <a:defRPr sz="4400" b="1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10" name="Arrow: Pentagon 28">
            <a:extLst>
              <a:ext uri="{FF2B5EF4-FFF2-40B4-BE49-F238E27FC236}">
                <a16:creationId xmlns:a16="http://schemas.microsoft.com/office/drawing/2014/main" id="{21CEBD21-929B-6416-563F-33331F191C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218842" y="2459796"/>
            <a:ext cx="5455343" cy="588198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262262">
                    <a:alpha val="0"/>
                  </a:srgbClr>
                </a:gs>
                <a:gs pos="100000">
                  <a:srgbClr val="0698D6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CDC03126-EFD2-4C14-3528-B8CE711249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39465" y="5299597"/>
            <a:ext cx="9002230" cy="121191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Arrow: Pentagon 3">
            <a:extLst>
              <a:ext uri="{FF2B5EF4-FFF2-40B4-BE49-F238E27FC236}">
                <a16:creationId xmlns:a16="http://schemas.microsoft.com/office/drawing/2014/main" id="{39FCB027-5965-89AC-76F4-9A8614AB139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494593" y="4180114"/>
            <a:ext cx="3357980" cy="1104067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262262">
                  <a:alpha val="0"/>
                </a:srgbClr>
              </a:gs>
              <a:gs pos="100000">
                <a:srgbClr val="342E8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'Go do your thing' Tag">
            <a:extLst>
              <a:ext uri="{FF2B5EF4-FFF2-40B4-BE49-F238E27FC236}">
                <a16:creationId xmlns:a16="http://schemas.microsoft.com/office/drawing/2014/main" id="{716954D9-831B-5DD0-6884-0E89BC96D86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1" y="6120441"/>
            <a:ext cx="213737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434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10" grpId="0" animBg="1"/>
      <p:bldP spid="3" grpId="0" animBg="1"/>
      <p:bldP spid="4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Mid Blue with Charact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Pentagon 26">
            <a:extLst>
              <a:ext uri="{FF2B5EF4-FFF2-40B4-BE49-F238E27FC236}">
                <a16:creationId xmlns:a16="http://schemas.microsoft.com/office/drawing/2014/main" id="{77E54DF6-3590-DCFD-3997-063710BD6A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50217" y="2665859"/>
            <a:ext cx="4514262" cy="1275284"/>
          </a:xfrm>
          <a:custGeom>
            <a:avLst/>
            <a:gdLst>
              <a:gd name="connsiteX0" fmla="*/ 0 w 5906386"/>
              <a:gd name="connsiteY0" fmla="*/ 0 h 1947705"/>
              <a:gd name="connsiteX1" fmla="*/ 5261092 w 5906386"/>
              <a:gd name="connsiteY1" fmla="*/ 0 h 1947705"/>
              <a:gd name="connsiteX2" fmla="*/ 5906386 w 5906386"/>
              <a:gd name="connsiteY2" fmla="*/ 973853 h 1947705"/>
              <a:gd name="connsiteX3" fmla="*/ 5261092 w 5906386"/>
              <a:gd name="connsiteY3" fmla="*/ 1947705 h 1947705"/>
              <a:gd name="connsiteX4" fmla="*/ 0 w 5906386"/>
              <a:gd name="connsiteY4" fmla="*/ 1947705 h 1947705"/>
              <a:gd name="connsiteX5" fmla="*/ 0 w 5906386"/>
              <a:gd name="connsiteY5" fmla="*/ 0 h 1947705"/>
              <a:gd name="connsiteX0" fmla="*/ 0 w 5906386"/>
              <a:gd name="connsiteY0" fmla="*/ 0 h 1947705"/>
              <a:gd name="connsiteX1" fmla="*/ 5261092 w 5906386"/>
              <a:gd name="connsiteY1" fmla="*/ 0 h 1947705"/>
              <a:gd name="connsiteX2" fmla="*/ 5906386 w 5906386"/>
              <a:gd name="connsiteY2" fmla="*/ 973853 h 1947705"/>
              <a:gd name="connsiteX3" fmla="*/ 5261092 w 5906386"/>
              <a:gd name="connsiteY3" fmla="*/ 1947705 h 1947705"/>
              <a:gd name="connsiteX4" fmla="*/ 0 w 5906386"/>
              <a:gd name="connsiteY4" fmla="*/ 1947705 h 1947705"/>
              <a:gd name="connsiteX5" fmla="*/ 91440 w 5906386"/>
              <a:gd name="connsiteY5" fmla="*/ 91440 h 1947705"/>
              <a:gd name="connsiteX0" fmla="*/ 0 w 5906386"/>
              <a:gd name="connsiteY0" fmla="*/ 0 h 1947705"/>
              <a:gd name="connsiteX1" fmla="*/ 5261092 w 5906386"/>
              <a:gd name="connsiteY1" fmla="*/ 0 h 1947705"/>
              <a:gd name="connsiteX2" fmla="*/ 5906386 w 5906386"/>
              <a:gd name="connsiteY2" fmla="*/ 973853 h 1947705"/>
              <a:gd name="connsiteX3" fmla="*/ 5261092 w 5906386"/>
              <a:gd name="connsiteY3" fmla="*/ 1947705 h 1947705"/>
              <a:gd name="connsiteX4" fmla="*/ 0 w 5906386"/>
              <a:gd name="connsiteY4" fmla="*/ 1947705 h 194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6386" h="1947705">
                <a:moveTo>
                  <a:pt x="0" y="0"/>
                </a:moveTo>
                <a:lnTo>
                  <a:pt x="5261092" y="0"/>
                </a:lnTo>
                <a:lnTo>
                  <a:pt x="5906386" y="973853"/>
                </a:lnTo>
                <a:lnTo>
                  <a:pt x="5261092" y="1947705"/>
                </a:lnTo>
                <a:lnTo>
                  <a:pt x="0" y="1947705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6AC1E7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Pentagon 28">
            <a:extLst>
              <a:ext uri="{FF2B5EF4-FFF2-40B4-BE49-F238E27FC236}">
                <a16:creationId xmlns:a16="http://schemas.microsoft.com/office/drawing/2014/main" id="{D664985F-DCC8-A9A6-4BC4-3B71183896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890205" y="378585"/>
            <a:ext cx="5455343" cy="588198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6AC1E7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C3A2D913-0086-2A00-F6E0-8C4CD09FC3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77287" y="1861521"/>
            <a:ext cx="5968321" cy="629807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/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DF20890A-3DC0-D3CB-30BC-4389E70946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416968" y="2825350"/>
            <a:ext cx="8032082" cy="956302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60000"/>
                  <a:lumOff val="4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4124EA5D-1D2B-47E1-4B9E-448B914397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 flipV="1">
            <a:off x="190500" y="1359816"/>
            <a:ext cx="4138367" cy="4138367"/>
          </a:xfrm>
          <a:prstGeom prst="donut">
            <a:avLst>
              <a:gd name="adj" fmla="val 14614"/>
            </a:avLst>
          </a:prstGeom>
          <a:gradFill>
            <a:gsLst>
              <a:gs pos="0">
                <a:srgbClr val="0698D6"/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5BE3E832-274C-87A2-76D6-6E86F32257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9459534" y="954831"/>
            <a:ext cx="3374786" cy="484952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60000"/>
                  <a:lumOff val="4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60CD4135-B3B1-393E-8352-525255BBAE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230586" y="1277052"/>
            <a:ext cx="2436927" cy="887718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/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35D7ACD4-4130-1E4B-7566-0FA8173522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-1369570" y="5464934"/>
            <a:ext cx="6443529" cy="745814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60000"/>
                  <a:lumOff val="4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C49F9-3D7C-5E00-522A-BF7D8794E8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9755" y="2895427"/>
            <a:ext cx="5885045" cy="828675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03F93C-AFCF-A1C7-B033-6887160DF4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579755" y="3934232"/>
            <a:ext cx="5885045" cy="956302"/>
          </a:xfrm>
        </p:spPr>
        <p:txBody>
          <a:bodyPr>
            <a:noAutofit/>
          </a:bodyPr>
          <a:lstStyle>
            <a:lvl1pPr marL="0" indent="0">
              <a:buNone/>
              <a:defRPr sz="3600" b="1" i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Subheading if needed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4CA405-026D-11F4-0E31-C42D1EC15E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579755" y="1922424"/>
            <a:ext cx="1574800" cy="553998"/>
          </a:xfrm>
        </p:spPr>
        <p:txBody>
          <a:bodyPr>
            <a:spAutoFit/>
          </a:bodyPr>
          <a:lstStyle>
            <a:lvl1pPr marL="0" indent="0">
              <a:buNone/>
              <a:defRPr sz="4000" b="1" i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24E6DF4-F55A-85AE-6F5B-E2317ACAD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18" name="'Go do your thing' Tag">
            <a:extLst>
              <a:ext uri="{FF2B5EF4-FFF2-40B4-BE49-F238E27FC236}">
                <a16:creationId xmlns:a16="http://schemas.microsoft.com/office/drawing/2014/main" id="{977944E1-79AE-67D0-1916-98D137C0B65F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867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Mid Green with Character 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Arrow: Pentagon 19">
            <a:extLst>
              <a:ext uri="{FF2B5EF4-FFF2-40B4-BE49-F238E27FC236}">
                <a16:creationId xmlns:a16="http://schemas.microsoft.com/office/drawing/2014/main" id="{ADF741DE-3CFA-64A0-FD91-145FA00CA9E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6302152" y="1188627"/>
            <a:ext cx="5889848" cy="1039718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4" name="Circle: Hollow 23">
            <a:extLst>
              <a:ext uri="{FF2B5EF4-FFF2-40B4-BE49-F238E27FC236}">
                <a16:creationId xmlns:a16="http://schemas.microsoft.com/office/drawing/2014/main" id="{C520AB9B-52FC-8F72-F3ED-50D5A55385B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 flipV="1">
            <a:off x="7043451" y="1058780"/>
            <a:ext cx="4740442" cy="4740440"/>
          </a:xfrm>
          <a:prstGeom prst="donut">
            <a:avLst>
              <a:gd name="adj" fmla="val 14614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121917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24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8" name="Arrow: Pentagon 26">
            <a:extLst>
              <a:ext uri="{FF2B5EF4-FFF2-40B4-BE49-F238E27FC236}">
                <a16:creationId xmlns:a16="http://schemas.microsoft.com/office/drawing/2014/main" id="{8103DE2E-785B-27C2-324F-56D3EC4453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11620" y="2791357"/>
            <a:ext cx="3486425" cy="1275284"/>
          </a:xfrm>
          <a:custGeom>
            <a:avLst/>
            <a:gdLst>
              <a:gd name="connsiteX0" fmla="*/ 0 w 5906386"/>
              <a:gd name="connsiteY0" fmla="*/ 0 h 1947705"/>
              <a:gd name="connsiteX1" fmla="*/ 5261092 w 5906386"/>
              <a:gd name="connsiteY1" fmla="*/ 0 h 1947705"/>
              <a:gd name="connsiteX2" fmla="*/ 5906386 w 5906386"/>
              <a:gd name="connsiteY2" fmla="*/ 973853 h 1947705"/>
              <a:gd name="connsiteX3" fmla="*/ 5261092 w 5906386"/>
              <a:gd name="connsiteY3" fmla="*/ 1947705 h 1947705"/>
              <a:gd name="connsiteX4" fmla="*/ 0 w 5906386"/>
              <a:gd name="connsiteY4" fmla="*/ 1947705 h 1947705"/>
              <a:gd name="connsiteX5" fmla="*/ 0 w 5906386"/>
              <a:gd name="connsiteY5" fmla="*/ 0 h 1947705"/>
              <a:gd name="connsiteX0" fmla="*/ 0 w 5906386"/>
              <a:gd name="connsiteY0" fmla="*/ 0 h 1947705"/>
              <a:gd name="connsiteX1" fmla="*/ 5261092 w 5906386"/>
              <a:gd name="connsiteY1" fmla="*/ 0 h 1947705"/>
              <a:gd name="connsiteX2" fmla="*/ 5906386 w 5906386"/>
              <a:gd name="connsiteY2" fmla="*/ 973853 h 1947705"/>
              <a:gd name="connsiteX3" fmla="*/ 5261092 w 5906386"/>
              <a:gd name="connsiteY3" fmla="*/ 1947705 h 1947705"/>
              <a:gd name="connsiteX4" fmla="*/ 0 w 5906386"/>
              <a:gd name="connsiteY4" fmla="*/ 1947705 h 1947705"/>
              <a:gd name="connsiteX5" fmla="*/ 91440 w 5906386"/>
              <a:gd name="connsiteY5" fmla="*/ 91440 h 1947705"/>
              <a:gd name="connsiteX0" fmla="*/ 0 w 5906386"/>
              <a:gd name="connsiteY0" fmla="*/ 0 h 1947705"/>
              <a:gd name="connsiteX1" fmla="*/ 5261092 w 5906386"/>
              <a:gd name="connsiteY1" fmla="*/ 0 h 1947705"/>
              <a:gd name="connsiteX2" fmla="*/ 5906386 w 5906386"/>
              <a:gd name="connsiteY2" fmla="*/ 973853 h 1947705"/>
              <a:gd name="connsiteX3" fmla="*/ 5261092 w 5906386"/>
              <a:gd name="connsiteY3" fmla="*/ 1947705 h 1947705"/>
              <a:gd name="connsiteX4" fmla="*/ 0 w 5906386"/>
              <a:gd name="connsiteY4" fmla="*/ 1947705 h 194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6386" h="1947705">
                <a:moveTo>
                  <a:pt x="0" y="0"/>
                </a:moveTo>
                <a:lnTo>
                  <a:pt x="5261092" y="0"/>
                </a:lnTo>
                <a:lnTo>
                  <a:pt x="5906386" y="973853"/>
                </a:lnTo>
                <a:lnTo>
                  <a:pt x="5261092" y="1947705"/>
                </a:lnTo>
                <a:lnTo>
                  <a:pt x="0" y="1947705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7" name="Arrow: Pentagon 36">
            <a:extLst>
              <a:ext uri="{FF2B5EF4-FFF2-40B4-BE49-F238E27FC236}">
                <a16:creationId xmlns:a16="http://schemas.microsoft.com/office/drawing/2014/main" id="{295A5407-3D05-2EAF-0DE6-25775B67272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 flipV="1">
            <a:off x="7243673" y="5424776"/>
            <a:ext cx="4948327" cy="572750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/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3" name="Arrow: Pentagon 32">
            <a:extLst>
              <a:ext uri="{FF2B5EF4-FFF2-40B4-BE49-F238E27FC236}">
                <a16:creationId xmlns:a16="http://schemas.microsoft.com/office/drawing/2014/main" id="{09978CA5-4AC5-BD67-7F58-FB2EC0284A4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950849"/>
            <a:ext cx="7399655" cy="956302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lumMod val="60000"/>
                  <a:lumOff val="40000"/>
                  <a:alpha val="0"/>
                </a:schemeClr>
              </a:gs>
              <a:gs pos="100000">
                <a:schemeClr val="accent5">
                  <a:lumMod val="60000"/>
                  <a:lumOff val="4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C3A2D913-0086-2A00-F6E0-8C4CD09FC3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998913"/>
            <a:ext cx="3654601" cy="629807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C49F9-3D7C-5E00-522A-BF7D8794E8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1211621" y="3014663"/>
            <a:ext cx="5831831" cy="828675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03F93C-AFCF-A1C7-B033-6887160DF4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1211621" y="4128488"/>
            <a:ext cx="5423723" cy="956302"/>
          </a:xfrm>
        </p:spPr>
        <p:txBody>
          <a:bodyPr>
            <a:noAutofit/>
          </a:bodyPr>
          <a:lstStyle>
            <a:lvl1pPr marL="0" indent="0">
              <a:buNone/>
              <a:defRPr sz="3600" b="1" i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Subheading if needed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4CA405-026D-11F4-0E31-C42D1EC15E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1211621" y="2059816"/>
            <a:ext cx="1574800" cy="553998"/>
          </a:xfrm>
        </p:spPr>
        <p:txBody>
          <a:bodyPr>
            <a:spAutoFit/>
          </a:bodyPr>
          <a:lstStyle>
            <a:lvl1pPr marL="0" indent="0">
              <a:buNone/>
              <a:defRPr sz="4000" b="1" i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35" name="Arrow: Pentagon 28">
            <a:extLst>
              <a:ext uri="{FF2B5EF4-FFF2-40B4-BE49-F238E27FC236}">
                <a16:creationId xmlns:a16="http://schemas.microsoft.com/office/drawing/2014/main" id="{55476FD8-7EF8-54E9-7683-897810A4F64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616867"/>
            <a:ext cx="5455343" cy="588198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chemeClr val="accent5"/>
                </a:gs>
                <a:gs pos="100000">
                  <a:schemeClr val="accent5">
                    <a:lumMod val="40000"/>
                    <a:lumOff val="6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43398C0-0A6F-D42F-C55A-789FD24202E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8" name="'Go do your thing' Tag">
            <a:extLst>
              <a:ext uri="{FF2B5EF4-FFF2-40B4-BE49-F238E27FC236}">
                <a16:creationId xmlns:a16="http://schemas.microsoft.com/office/drawing/2014/main" id="{EF6FC09C-D712-258E-CBEE-856818E71C4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0868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4" grpId="0" animBg="1"/>
      <p:bldP spid="38" grpId="0" animBg="1"/>
      <p:bldP spid="37" grpId="0" animBg="1"/>
      <p:bldP spid="33" grpId="0" animBg="1"/>
      <p:bldP spid="22" grpId="0" animBg="1"/>
      <p:bldP spid="35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- Orange with Characters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rrow: Pentagon 26">
            <a:extLst>
              <a:ext uri="{FF2B5EF4-FFF2-40B4-BE49-F238E27FC236}">
                <a16:creationId xmlns:a16="http://schemas.microsoft.com/office/drawing/2014/main" id="{77E54DF6-3590-DCFD-3997-063710BD6A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50217" y="2665859"/>
            <a:ext cx="4514262" cy="1275284"/>
          </a:xfrm>
          <a:custGeom>
            <a:avLst/>
            <a:gdLst>
              <a:gd name="connsiteX0" fmla="*/ 0 w 5906386"/>
              <a:gd name="connsiteY0" fmla="*/ 0 h 1947705"/>
              <a:gd name="connsiteX1" fmla="*/ 5261092 w 5906386"/>
              <a:gd name="connsiteY1" fmla="*/ 0 h 1947705"/>
              <a:gd name="connsiteX2" fmla="*/ 5906386 w 5906386"/>
              <a:gd name="connsiteY2" fmla="*/ 973853 h 1947705"/>
              <a:gd name="connsiteX3" fmla="*/ 5261092 w 5906386"/>
              <a:gd name="connsiteY3" fmla="*/ 1947705 h 1947705"/>
              <a:gd name="connsiteX4" fmla="*/ 0 w 5906386"/>
              <a:gd name="connsiteY4" fmla="*/ 1947705 h 1947705"/>
              <a:gd name="connsiteX5" fmla="*/ 0 w 5906386"/>
              <a:gd name="connsiteY5" fmla="*/ 0 h 1947705"/>
              <a:gd name="connsiteX0" fmla="*/ 0 w 5906386"/>
              <a:gd name="connsiteY0" fmla="*/ 0 h 1947705"/>
              <a:gd name="connsiteX1" fmla="*/ 5261092 w 5906386"/>
              <a:gd name="connsiteY1" fmla="*/ 0 h 1947705"/>
              <a:gd name="connsiteX2" fmla="*/ 5906386 w 5906386"/>
              <a:gd name="connsiteY2" fmla="*/ 973853 h 1947705"/>
              <a:gd name="connsiteX3" fmla="*/ 5261092 w 5906386"/>
              <a:gd name="connsiteY3" fmla="*/ 1947705 h 1947705"/>
              <a:gd name="connsiteX4" fmla="*/ 0 w 5906386"/>
              <a:gd name="connsiteY4" fmla="*/ 1947705 h 1947705"/>
              <a:gd name="connsiteX5" fmla="*/ 91440 w 5906386"/>
              <a:gd name="connsiteY5" fmla="*/ 91440 h 1947705"/>
              <a:gd name="connsiteX0" fmla="*/ 0 w 5906386"/>
              <a:gd name="connsiteY0" fmla="*/ 0 h 1947705"/>
              <a:gd name="connsiteX1" fmla="*/ 5261092 w 5906386"/>
              <a:gd name="connsiteY1" fmla="*/ 0 h 1947705"/>
              <a:gd name="connsiteX2" fmla="*/ 5906386 w 5906386"/>
              <a:gd name="connsiteY2" fmla="*/ 973853 h 1947705"/>
              <a:gd name="connsiteX3" fmla="*/ 5261092 w 5906386"/>
              <a:gd name="connsiteY3" fmla="*/ 1947705 h 1947705"/>
              <a:gd name="connsiteX4" fmla="*/ 0 w 5906386"/>
              <a:gd name="connsiteY4" fmla="*/ 1947705 h 1947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906386" h="1947705">
                <a:moveTo>
                  <a:pt x="0" y="0"/>
                </a:moveTo>
                <a:lnTo>
                  <a:pt x="5261092" y="0"/>
                </a:lnTo>
                <a:lnTo>
                  <a:pt x="5906386" y="973853"/>
                </a:lnTo>
                <a:lnTo>
                  <a:pt x="5261092" y="1947705"/>
                </a:lnTo>
                <a:lnTo>
                  <a:pt x="0" y="1947705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chemeClr val="accent3">
                    <a:lumMod val="50000"/>
                    <a:alpha val="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1" name="Arrow: Pentagon 28">
            <a:extLst>
              <a:ext uri="{FF2B5EF4-FFF2-40B4-BE49-F238E27FC236}">
                <a16:creationId xmlns:a16="http://schemas.microsoft.com/office/drawing/2014/main" id="{D664985F-DCC8-A9A6-4BC4-3B71183896A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890205" y="378585"/>
            <a:ext cx="5455343" cy="588198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chemeClr val="accent3">
                    <a:lumMod val="50000"/>
                    <a:alpha val="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C3A2D913-0086-2A00-F6E0-8C4CD09FC3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277287" y="1861521"/>
            <a:ext cx="5968321" cy="629807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3" name="Arrow: Pentagon 22">
            <a:extLst>
              <a:ext uri="{FF2B5EF4-FFF2-40B4-BE49-F238E27FC236}">
                <a16:creationId xmlns:a16="http://schemas.microsoft.com/office/drawing/2014/main" id="{DF20890A-3DC0-D3CB-30BC-4389E70946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416968" y="2825350"/>
            <a:ext cx="8032082" cy="956302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4124EA5D-1D2B-47E1-4B9E-448B914397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6200000" flipV="1">
            <a:off x="190500" y="1359816"/>
            <a:ext cx="4138367" cy="4138367"/>
          </a:xfrm>
          <a:prstGeom prst="donut">
            <a:avLst>
              <a:gd name="adj" fmla="val 14614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6" name="Arrow: Pentagon 25">
            <a:extLst>
              <a:ext uri="{FF2B5EF4-FFF2-40B4-BE49-F238E27FC236}">
                <a16:creationId xmlns:a16="http://schemas.microsoft.com/office/drawing/2014/main" id="{5BE3E832-274C-87A2-76D6-6E86F322574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9459534" y="954831"/>
            <a:ext cx="3374786" cy="484952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7" name="Arrow: Pentagon 26">
            <a:extLst>
              <a:ext uri="{FF2B5EF4-FFF2-40B4-BE49-F238E27FC236}">
                <a16:creationId xmlns:a16="http://schemas.microsoft.com/office/drawing/2014/main" id="{60CD4135-B3B1-393E-8352-525255BBAE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230586" y="1277052"/>
            <a:ext cx="2436927" cy="887718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9" name="Arrow: Pentagon 28">
            <a:extLst>
              <a:ext uri="{FF2B5EF4-FFF2-40B4-BE49-F238E27FC236}">
                <a16:creationId xmlns:a16="http://schemas.microsoft.com/office/drawing/2014/main" id="{35D7ACD4-4130-1E4B-7566-0FA8173522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V="1">
            <a:off x="-1369570" y="5464934"/>
            <a:ext cx="6443529" cy="745814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>
                  <a:alpha val="0"/>
                </a:schemeClr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22C49F9-3D7C-5E00-522A-BF7D8794E8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579755" y="2895427"/>
            <a:ext cx="5885045" cy="828675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03F93C-AFCF-A1C7-B033-6887160DF4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579755" y="3934232"/>
            <a:ext cx="5885045" cy="956302"/>
          </a:xfrm>
        </p:spPr>
        <p:txBody>
          <a:bodyPr>
            <a:noAutofit/>
          </a:bodyPr>
          <a:lstStyle>
            <a:lvl1pPr marL="0" indent="0">
              <a:buNone/>
              <a:defRPr sz="3600" b="1" i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Subheading if needed</a:t>
            </a:r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834CA405-026D-11F4-0E31-C42D1EC15E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579755" y="1922424"/>
            <a:ext cx="1574800" cy="553998"/>
          </a:xfrm>
        </p:spPr>
        <p:txBody>
          <a:bodyPr>
            <a:spAutoFit/>
          </a:bodyPr>
          <a:lstStyle>
            <a:lvl1pPr marL="0" indent="0">
              <a:buNone/>
              <a:defRPr sz="4000" b="1" i="1">
                <a:solidFill>
                  <a:schemeClr val="bg2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E24E6DF4-F55A-85AE-6F5B-E2317ACADE92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4" name="'Go do your thing' Tag">
            <a:extLst>
              <a:ext uri="{FF2B5EF4-FFF2-40B4-BE49-F238E27FC236}">
                <a16:creationId xmlns:a16="http://schemas.microsoft.com/office/drawing/2014/main" id="{C5C0768B-8A93-9E24-E4BC-27150A744B3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/>
        </p:blipFill>
        <p:spPr>
          <a:xfrm>
            <a:off x="0" y="6124477"/>
            <a:ext cx="213760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25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21" grpId="0" animBg="1"/>
      <p:bldP spid="22" grpId="0" animBg="1"/>
      <p:bldP spid="23" grpId="0" animBg="1"/>
      <p:bldP spid="25" grpId="0" animBg="1"/>
      <p:bldP spid="26" grpId="0" animBg="1"/>
      <p:bldP spid="27" grpId="0" animBg="1"/>
      <p:bldP spid="29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 - No character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10BC7A3-0935-3741-4AAA-9492FEAF10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5176" y="1534041"/>
            <a:ext cx="6941275" cy="2714443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782B61-DC38-9BDE-C37C-D96AD0EA0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95499" y="0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7"/>
            <a:ext cx="6941275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1DA0B5-B8DA-75B0-F71A-DB54918BDB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31800" y="1830388"/>
            <a:ext cx="5495591" cy="76766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9E5A1C-9354-76F7-D2C9-180E5F72F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31800" y="2757419"/>
            <a:ext cx="5495925" cy="12049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BF1FA0-C8C0-7046-E049-7F895C1B5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9" name="'Go do your thing' Tag">
            <a:extLst>
              <a:ext uri="{FF2B5EF4-FFF2-40B4-BE49-F238E27FC236}">
                <a16:creationId xmlns:a16="http://schemas.microsoft.com/office/drawing/2014/main" id="{B89C4707-EEE5-500F-38C8-B05E7F566FC1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691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 - No character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10BC7A3-0935-3741-4AAA-9492FEAF10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5176" y="1534041"/>
            <a:ext cx="6941275" cy="2714443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782B61-DC38-9BDE-C37C-D96AD0EA0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95499" y="0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7"/>
            <a:ext cx="6941275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1DA0B5-B8DA-75B0-F71A-DB54918BDB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31800" y="1830388"/>
            <a:ext cx="5495591" cy="767669"/>
          </a:xfrm>
        </p:spPr>
        <p:txBody>
          <a:bodyPr/>
          <a:lstStyle>
            <a:lvl1pPr marL="0" indent="0">
              <a:buNone/>
              <a:defRPr b="1" i="1" u="none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9E5A1C-9354-76F7-D2C9-180E5F72F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31800" y="2757419"/>
            <a:ext cx="5495925" cy="12049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BF1FA0-C8C0-7046-E049-7F895C1B5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4" name="'Go do your thing' Tag">
            <a:extLst>
              <a:ext uri="{FF2B5EF4-FFF2-40B4-BE49-F238E27FC236}">
                <a16:creationId xmlns:a16="http://schemas.microsoft.com/office/drawing/2014/main" id="{7AB9511A-612A-D69F-C80F-1021212CCE0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1" y="6120441"/>
            <a:ext cx="213737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417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 - No character - Mi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10BC7A3-0935-3741-4AAA-9492FEAF10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5176" y="1534041"/>
            <a:ext cx="6941275" cy="2714443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782B61-DC38-9BDE-C37C-D96AD0EA0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95499" y="0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4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7"/>
            <a:ext cx="6941275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1DA0B5-B8DA-75B0-F71A-DB54918BDB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31800" y="1830388"/>
            <a:ext cx="5495591" cy="76766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9E5A1C-9354-76F7-D2C9-180E5F72F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31800" y="2757419"/>
            <a:ext cx="5495925" cy="12049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BF1FA0-C8C0-7046-E049-7F895C1B5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8" name="'Go do your thing' Tag">
            <a:extLst>
              <a:ext uri="{FF2B5EF4-FFF2-40B4-BE49-F238E27FC236}">
                <a16:creationId xmlns:a16="http://schemas.microsoft.com/office/drawing/2014/main" id="{8EDF1044-501D-8BD6-6673-4017016E78E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17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 - No character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10BC7A3-0935-3741-4AAA-9492FEAF10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5176" y="1534041"/>
            <a:ext cx="6941275" cy="2714443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782B61-DC38-9BDE-C37C-D96AD0EA0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95499" y="0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7"/>
            <a:ext cx="6941275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1DA0B5-B8DA-75B0-F71A-DB54918BDB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31800" y="1830388"/>
            <a:ext cx="5495591" cy="76766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9E5A1C-9354-76F7-D2C9-180E5F72F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31800" y="2757419"/>
            <a:ext cx="5495925" cy="12049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BF1FA0-C8C0-7046-E049-7F895C1B5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8" name="'Go do your thing' Tag">
            <a:extLst>
              <a:ext uri="{FF2B5EF4-FFF2-40B4-BE49-F238E27FC236}">
                <a16:creationId xmlns:a16="http://schemas.microsoft.com/office/drawing/2014/main" id="{CADC3102-BE80-31AF-AD0F-9892A63FABA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/>
        </p:blipFill>
        <p:spPr>
          <a:xfrm>
            <a:off x="1" y="6120441"/>
            <a:ext cx="213760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921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10BC7A3-0935-3741-4AAA-9492FEAF10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5176" y="1534041"/>
            <a:ext cx="6941275" cy="2714443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782B61-DC38-9BDE-C37C-D96AD0EA0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95499" y="0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7"/>
            <a:ext cx="6941275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1DA0B5-B8DA-75B0-F71A-DB54918BDB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31800" y="1830388"/>
            <a:ext cx="5495591" cy="76766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9E5A1C-9354-76F7-D2C9-180E5F72F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31800" y="2757419"/>
            <a:ext cx="5495925" cy="12049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BF1FA0-C8C0-7046-E049-7F895C1B5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9" name="'Go do your thing' Tag">
            <a:extLst>
              <a:ext uri="{FF2B5EF4-FFF2-40B4-BE49-F238E27FC236}">
                <a16:creationId xmlns:a16="http://schemas.microsoft.com/office/drawing/2014/main" id="{5859D307-9FD4-AFB9-6BD9-5575D36CE77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6496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782B61-DC38-9BDE-C37C-D96AD0EA0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95499" y="0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tx2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7"/>
            <a:ext cx="6941275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BF1FA0-C8C0-7046-E049-7F895C1B5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D5D7AC46-5B3C-3ADB-83EA-F7228DDC1E8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5176" y="1534041"/>
            <a:ext cx="6941275" cy="2714443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3" name="Text Placeholder 18">
            <a:extLst>
              <a:ext uri="{FF2B5EF4-FFF2-40B4-BE49-F238E27FC236}">
                <a16:creationId xmlns:a16="http://schemas.microsoft.com/office/drawing/2014/main" id="{02A46288-EEF6-6346-0C75-A58AA4D918E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31800" y="1830388"/>
            <a:ext cx="5495591" cy="76766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14" name="Text Placeholder 24">
            <a:extLst>
              <a:ext uri="{FF2B5EF4-FFF2-40B4-BE49-F238E27FC236}">
                <a16:creationId xmlns:a16="http://schemas.microsoft.com/office/drawing/2014/main" id="{668B06D3-1E2B-BF0D-9225-890E1C31C1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31800" y="2757419"/>
            <a:ext cx="5495925" cy="12049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5" name="'Go do your thing' Tag">
            <a:extLst>
              <a:ext uri="{FF2B5EF4-FFF2-40B4-BE49-F238E27FC236}">
                <a16:creationId xmlns:a16="http://schemas.microsoft.com/office/drawing/2014/main" id="{AE125B2D-FEF0-45AE-1D0E-406F3DC378D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1" y="6120441"/>
            <a:ext cx="213737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5072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2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5C1C4BFE-777E-8371-B964-A26D6A73E43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34645" y="736668"/>
            <a:ext cx="2416492" cy="718484"/>
            <a:chOff x="-1353405" y="-1008003"/>
            <a:chExt cx="2706811" cy="80480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1473419-19C6-52D4-617B-7ABB101C7B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353405" y="-1008003"/>
              <a:ext cx="804803" cy="804803"/>
            </a:xfrm>
            <a:custGeom>
              <a:avLst/>
              <a:gdLst>
                <a:gd name="connsiteX0" fmla="*/ 804803 w 804803"/>
                <a:gd name="connsiteY0" fmla="*/ 402402 h 804803"/>
                <a:gd name="connsiteX1" fmla="*/ 402402 w 804803"/>
                <a:gd name="connsiteY1" fmla="*/ 804803 h 804803"/>
                <a:gd name="connsiteX2" fmla="*/ 0 w 804803"/>
                <a:gd name="connsiteY2" fmla="*/ 402402 h 804803"/>
                <a:gd name="connsiteX3" fmla="*/ 402402 w 804803"/>
                <a:gd name="connsiteY3" fmla="*/ 0 h 804803"/>
                <a:gd name="connsiteX4" fmla="*/ 804803 w 804803"/>
                <a:gd name="connsiteY4" fmla="*/ 402402 h 804803"/>
                <a:gd name="connsiteX5" fmla="*/ 600121 w 804803"/>
                <a:gd name="connsiteY5" fmla="*/ 572274 h 804803"/>
                <a:gd name="connsiteX6" fmla="*/ 600121 w 804803"/>
                <a:gd name="connsiteY6" fmla="*/ 355060 h 804803"/>
                <a:gd name="connsiteX7" fmla="*/ 403794 w 804803"/>
                <a:gd name="connsiteY7" fmla="*/ 158733 h 804803"/>
                <a:gd name="connsiteX8" fmla="*/ 206074 w 804803"/>
                <a:gd name="connsiteY8" fmla="*/ 355060 h 804803"/>
                <a:gd name="connsiteX9" fmla="*/ 206074 w 804803"/>
                <a:gd name="connsiteY9" fmla="*/ 572274 h 804803"/>
                <a:gd name="connsiteX10" fmla="*/ 232530 w 804803"/>
                <a:gd name="connsiteY10" fmla="*/ 597337 h 804803"/>
                <a:gd name="connsiteX11" fmla="*/ 258985 w 804803"/>
                <a:gd name="connsiteY11" fmla="*/ 572274 h 804803"/>
                <a:gd name="connsiteX12" fmla="*/ 258985 w 804803"/>
                <a:gd name="connsiteY12" fmla="*/ 355060 h 804803"/>
                <a:gd name="connsiteX13" fmla="*/ 403794 w 804803"/>
                <a:gd name="connsiteY13" fmla="*/ 210251 h 804803"/>
                <a:gd name="connsiteX14" fmla="*/ 548603 w 804803"/>
                <a:gd name="connsiteY14" fmla="*/ 355060 h 804803"/>
                <a:gd name="connsiteX15" fmla="*/ 548603 w 804803"/>
                <a:gd name="connsiteY15" fmla="*/ 572274 h 804803"/>
                <a:gd name="connsiteX16" fmla="*/ 573666 w 804803"/>
                <a:gd name="connsiteY16" fmla="*/ 597337 h 804803"/>
                <a:gd name="connsiteX17" fmla="*/ 600121 w 804803"/>
                <a:gd name="connsiteY17" fmla="*/ 572274 h 80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4803" h="804803">
                  <a:moveTo>
                    <a:pt x="804803" y="402402"/>
                  </a:moveTo>
                  <a:cubicBezTo>
                    <a:pt x="804803" y="623792"/>
                    <a:pt x="625184" y="804803"/>
                    <a:pt x="402402" y="804803"/>
                  </a:cubicBezTo>
                  <a:cubicBezTo>
                    <a:pt x="179619" y="804803"/>
                    <a:pt x="0" y="623792"/>
                    <a:pt x="0" y="402402"/>
                  </a:cubicBezTo>
                  <a:cubicBezTo>
                    <a:pt x="0" y="181011"/>
                    <a:pt x="181011" y="0"/>
                    <a:pt x="402402" y="0"/>
                  </a:cubicBezTo>
                  <a:cubicBezTo>
                    <a:pt x="623792" y="0"/>
                    <a:pt x="804803" y="179619"/>
                    <a:pt x="804803" y="402402"/>
                  </a:cubicBezTo>
                  <a:close/>
                  <a:moveTo>
                    <a:pt x="600121" y="572274"/>
                  </a:moveTo>
                  <a:lnTo>
                    <a:pt x="600121" y="355060"/>
                  </a:lnTo>
                  <a:cubicBezTo>
                    <a:pt x="600121" y="246454"/>
                    <a:pt x="511008" y="158733"/>
                    <a:pt x="403794" y="158733"/>
                  </a:cubicBezTo>
                  <a:cubicBezTo>
                    <a:pt x="296580" y="158733"/>
                    <a:pt x="206074" y="246454"/>
                    <a:pt x="206074" y="355060"/>
                  </a:cubicBezTo>
                  <a:lnTo>
                    <a:pt x="206074" y="572274"/>
                  </a:lnTo>
                  <a:cubicBezTo>
                    <a:pt x="206074" y="586198"/>
                    <a:pt x="218606" y="597337"/>
                    <a:pt x="232530" y="597337"/>
                  </a:cubicBezTo>
                  <a:cubicBezTo>
                    <a:pt x="246454" y="597337"/>
                    <a:pt x="258985" y="586198"/>
                    <a:pt x="258985" y="572274"/>
                  </a:cubicBezTo>
                  <a:lnTo>
                    <a:pt x="258985" y="355060"/>
                  </a:lnTo>
                  <a:cubicBezTo>
                    <a:pt x="258985" y="274301"/>
                    <a:pt x="323035" y="210251"/>
                    <a:pt x="403794" y="210251"/>
                  </a:cubicBezTo>
                  <a:cubicBezTo>
                    <a:pt x="484553" y="210251"/>
                    <a:pt x="548603" y="274301"/>
                    <a:pt x="548603" y="355060"/>
                  </a:cubicBezTo>
                  <a:lnTo>
                    <a:pt x="548603" y="572274"/>
                  </a:lnTo>
                  <a:cubicBezTo>
                    <a:pt x="548603" y="586198"/>
                    <a:pt x="559742" y="597337"/>
                    <a:pt x="573666" y="597337"/>
                  </a:cubicBezTo>
                  <a:cubicBezTo>
                    <a:pt x="587590" y="597337"/>
                    <a:pt x="600121" y="586198"/>
                    <a:pt x="600121" y="572274"/>
                  </a:cubicBezTo>
                  <a:close/>
                </a:path>
              </a:pathLst>
            </a:custGeom>
            <a:solidFill>
              <a:schemeClr val="bg1"/>
            </a:solidFill>
            <a:ln w="115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0030E0-FC9D-D015-F4D7-D35520D349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43921" y="-739272"/>
              <a:ext cx="1697327" cy="267339"/>
            </a:xfrm>
            <a:custGeom>
              <a:avLst/>
              <a:gdLst>
                <a:gd name="connsiteX0" fmla="*/ 32025 w 1697327"/>
                <a:gd name="connsiteY0" fmla="*/ 58481 h 267339"/>
                <a:gd name="connsiteX1" fmla="*/ 33417 w 1697327"/>
                <a:gd name="connsiteY1" fmla="*/ 58481 h 267339"/>
                <a:gd name="connsiteX2" fmla="*/ 167087 w 1697327"/>
                <a:gd name="connsiteY2" fmla="*/ 250631 h 267339"/>
                <a:gd name="connsiteX3" fmla="*/ 189365 w 1697327"/>
                <a:gd name="connsiteY3" fmla="*/ 267339 h 267339"/>
                <a:gd name="connsiteX4" fmla="*/ 204682 w 1697327"/>
                <a:gd name="connsiteY4" fmla="*/ 247846 h 267339"/>
                <a:gd name="connsiteX5" fmla="*/ 204682 w 1697327"/>
                <a:gd name="connsiteY5" fmla="*/ 16709 h 267339"/>
                <a:gd name="connsiteX6" fmla="*/ 187973 w 1697327"/>
                <a:gd name="connsiteY6" fmla="*/ 0 h 267339"/>
                <a:gd name="connsiteX7" fmla="*/ 172657 w 1697327"/>
                <a:gd name="connsiteY7" fmla="*/ 16709 h 267339"/>
                <a:gd name="connsiteX8" fmla="*/ 172657 w 1697327"/>
                <a:gd name="connsiteY8" fmla="*/ 207467 h 267339"/>
                <a:gd name="connsiteX9" fmla="*/ 171264 w 1697327"/>
                <a:gd name="connsiteY9" fmla="*/ 207467 h 267339"/>
                <a:gd name="connsiteX10" fmla="*/ 37595 w 1697327"/>
                <a:gd name="connsiteY10" fmla="*/ 16709 h 267339"/>
                <a:gd name="connsiteX11" fmla="*/ 15316 w 1697327"/>
                <a:gd name="connsiteY11" fmla="*/ 0 h 267339"/>
                <a:gd name="connsiteX12" fmla="*/ 0 w 1697327"/>
                <a:gd name="connsiteY12" fmla="*/ 18101 h 267339"/>
                <a:gd name="connsiteX13" fmla="*/ 0 w 1697327"/>
                <a:gd name="connsiteY13" fmla="*/ 250631 h 267339"/>
                <a:gd name="connsiteX14" fmla="*/ 16709 w 1697327"/>
                <a:gd name="connsiteY14" fmla="*/ 267339 h 267339"/>
                <a:gd name="connsiteX15" fmla="*/ 32025 w 1697327"/>
                <a:gd name="connsiteY15" fmla="*/ 250631 h 267339"/>
                <a:gd name="connsiteX16" fmla="*/ 32025 w 1697327"/>
                <a:gd name="connsiteY16" fmla="*/ 58481 h 267339"/>
                <a:gd name="connsiteX17" fmla="*/ 359237 w 1697327"/>
                <a:gd name="connsiteY17" fmla="*/ 0 h 267339"/>
                <a:gd name="connsiteX18" fmla="*/ 243669 w 1697327"/>
                <a:gd name="connsiteY18" fmla="*/ 135062 h 267339"/>
                <a:gd name="connsiteX19" fmla="*/ 359237 w 1697327"/>
                <a:gd name="connsiteY19" fmla="*/ 267339 h 267339"/>
                <a:gd name="connsiteX20" fmla="*/ 474806 w 1697327"/>
                <a:gd name="connsiteY20" fmla="*/ 133670 h 267339"/>
                <a:gd name="connsiteX21" fmla="*/ 359237 w 1697327"/>
                <a:gd name="connsiteY21" fmla="*/ 0 h 267339"/>
                <a:gd name="connsiteX22" fmla="*/ 359237 w 1697327"/>
                <a:gd name="connsiteY22" fmla="*/ 27848 h 267339"/>
                <a:gd name="connsiteX23" fmla="*/ 439996 w 1697327"/>
                <a:gd name="connsiteY23" fmla="*/ 133670 h 267339"/>
                <a:gd name="connsiteX24" fmla="*/ 359237 w 1697327"/>
                <a:gd name="connsiteY24" fmla="*/ 239492 h 267339"/>
                <a:gd name="connsiteX25" fmla="*/ 278479 w 1697327"/>
                <a:gd name="connsiteY25" fmla="*/ 132277 h 267339"/>
                <a:gd name="connsiteX26" fmla="*/ 359237 w 1697327"/>
                <a:gd name="connsiteY26" fmla="*/ 27848 h 267339"/>
                <a:gd name="connsiteX27" fmla="*/ 545818 w 1697327"/>
                <a:gd name="connsiteY27" fmla="*/ 150378 h 267339"/>
                <a:gd name="connsiteX28" fmla="*/ 647463 w 1697327"/>
                <a:gd name="connsiteY28" fmla="*/ 260377 h 267339"/>
                <a:gd name="connsiteX29" fmla="*/ 661387 w 1697327"/>
                <a:gd name="connsiteY29" fmla="*/ 267339 h 267339"/>
                <a:gd name="connsiteX30" fmla="*/ 676703 w 1697327"/>
                <a:gd name="connsiteY30" fmla="*/ 254808 h 267339"/>
                <a:gd name="connsiteX31" fmla="*/ 671133 w 1697327"/>
                <a:gd name="connsiteY31" fmla="*/ 239492 h 267339"/>
                <a:gd name="connsiteX32" fmla="*/ 586198 w 1697327"/>
                <a:gd name="connsiteY32" fmla="*/ 147594 h 267339"/>
                <a:gd name="connsiteX33" fmla="*/ 600121 w 1697327"/>
                <a:gd name="connsiteY33" fmla="*/ 147594 h 267339"/>
                <a:gd name="connsiteX34" fmla="*/ 672526 w 1697327"/>
                <a:gd name="connsiteY34" fmla="*/ 75189 h 267339"/>
                <a:gd name="connsiteX35" fmla="*/ 591767 w 1697327"/>
                <a:gd name="connsiteY35" fmla="*/ 1392 h 267339"/>
                <a:gd name="connsiteX36" fmla="*/ 531894 w 1697327"/>
                <a:gd name="connsiteY36" fmla="*/ 1392 h 267339"/>
                <a:gd name="connsiteX37" fmla="*/ 513793 w 1697327"/>
                <a:gd name="connsiteY37" fmla="*/ 19494 h 267339"/>
                <a:gd name="connsiteX38" fmla="*/ 513793 w 1697327"/>
                <a:gd name="connsiteY38" fmla="*/ 250631 h 267339"/>
                <a:gd name="connsiteX39" fmla="*/ 530502 w 1697327"/>
                <a:gd name="connsiteY39" fmla="*/ 267339 h 267339"/>
                <a:gd name="connsiteX40" fmla="*/ 545818 w 1697327"/>
                <a:gd name="connsiteY40" fmla="*/ 250631 h 267339"/>
                <a:gd name="connsiteX41" fmla="*/ 545818 w 1697327"/>
                <a:gd name="connsiteY41" fmla="*/ 150378 h 267339"/>
                <a:gd name="connsiteX42" fmla="*/ 545818 w 1697327"/>
                <a:gd name="connsiteY42" fmla="*/ 29240 h 267339"/>
                <a:gd name="connsiteX43" fmla="*/ 590375 w 1697327"/>
                <a:gd name="connsiteY43" fmla="*/ 29240 h 267339"/>
                <a:gd name="connsiteX44" fmla="*/ 639108 w 1697327"/>
                <a:gd name="connsiteY44" fmla="*/ 76582 h 267339"/>
                <a:gd name="connsiteX45" fmla="*/ 590375 w 1697327"/>
                <a:gd name="connsiteY45" fmla="*/ 123923 h 267339"/>
                <a:gd name="connsiteX46" fmla="*/ 545818 w 1697327"/>
                <a:gd name="connsiteY46" fmla="*/ 123923 h 267339"/>
                <a:gd name="connsiteX47" fmla="*/ 545818 w 1697327"/>
                <a:gd name="connsiteY47" fmla="*/ 29240 h 267339"/>
                <a:gd name="connsiteX48" fmla="*/ 783917 w 1697327"/>
                <a:gd name="connsiteY48" fmla="*/ 32025 h 267339"/>
                <a:gd name="connsiteX49" fmla="*/ 834043 w 1697327"/>
                <a:gd name="connsiteY49" fmla="*/ 32025 h 267339"/>
                <a:gd name="connsiteX50" fmla="*/ 849360 w 1697327"/>
                <a:gd name="connsiteY50" fmla="*/ 16709 h 267339"/>
                <a:gd name="connsiteX51" fmla="*/ 834043 w 1697327"/>
                <a:gd name="connsiteY51" fmla="*/ 1392 h 267339"/>
                <a:gd name="connsiteX52" fmla="*/ 703159 w 1697327"/>
                <a:gd name="connsiteY52" fmla="*/ 1392 h 267339"/>
                <a:gd name="connsiteX53" fmla="*/ 686450 w 1697327"/>
                <a:gd name="connsiteY53" fmla="*/ 16709 h 267339"/>
                <a:gd name="connsiteX54" fmla="*/ 703159 w 1697327"/>
                <a:gd name="connsiteY54" fmla="*/ 32025 h 267339"/>
                <a:gd name="connsiteX55" fmla="*/ 751892 w 1697327"/>
                <a:gd name="connsiteY55" fmla="*/ 32025 h 267339"/>
                <a:gd name="connsiteX56" fmla="*/ 751892 w 1697327"/>
                <a:gd name="connsiteY56" fmla="*/ 250631 h 267339"/>
                <a:gd name="connsiteX57" fmla="*/ 768601 w 1697327"/>
                <a:gd name="connsiteY57" fmla="*/ 267339 h 267339"/>
                <a:gd name="connsiteX58" fmla="*/ 783917 w 1697327"/>
                <a:gd name="connsiteY58" fmla="*/ 250631 h 267339"/>
                <a:gd name="connsiteX59" fmla="*/ 783917 w 1697327"/>
                <a:gd name="connsiteY59" fmla="*/ 32025 h 267339"/>
                <a:gd name="connsiteX60" fmla="*/ 909233 w 1697327"/>
                <a:gd name="connsiteY60" fmla="*/ 147594 h 267339"/>
                <a:gd name="connsiteX61" fmla="*/ 1047080 w 1697327"/>
                <a:gd name="connsiteY61" fmla="*/ 147594 h 267339"/>
                <a:gd name="connsiteX62" fmla="*/ 1047080 w 1697327"/>
                <a:gd name="connsiteY62" fmla="*/ 247846 h 267339"/>
                <a:gd name="connsiteX63" fmla="*/ 1063788 w 1697327"/>
                <a:gd name="connsiteY63" fmla="*/ 267339 h 267339"/>
                <a:gd name="connsiteX64" fmla="*/ 1080497 w 1697327"/>
                <a:gd name="connsiteY64" fmla="*/ 247846 h 267339"/>
                <a:gd name="connsiteX65" fmla="*/ 1080497 w 1697327"/>
                <a:gd name="connsiteY65" fmla="*/ 19494 h 267339"/>
                <a:gd name="connsiteX66" fmla="*/ 1063788 w 1697327"/>
                <a:gd name="connsiteY66" fmla="*/ 0 h 267339"/>
                <a:gd name="connsiteX67" fmla="*/ 1047080 w 1697327"/>
                <a:gd name="connsiteY67" fmla="*/ 19494 h 267339"/>
                <a:gd name="connsiteX68" fmla="*/ 1047080 w 1697327"/>
                <a:gd name="connsiteY68" fmla="*/ 118353 h 267339"/>
                <a:gd name="connsiteX69" fmla="*/ 909233 w 1697327"/>
                <a:gd name="connsiteY69" fmla="*/ 118353 h 267339"/>
                <a:gd name="connsiteX70" fmla="*/ 909233 w 1697327"/>
                <a:gd name="connsiteY70" fmla="*/ 19494 h 267339"/>
                <a:gd name="connsiteX71" fmla="*/ 892524 w 1697327"/>
                <a:gd name="connsiteY71" fmla="*/ 0 h 267339"/>
                <a:gd name="connsiteX72" fmla="*/ 875815 w 1697327"/>
                <a:gd name="connsiteY72" fmla="*/ 19494 h 267339"/>
                <a:gd name="connsiteX73" fmla="*/ 875815 w 1697327"/>
                <a:gd name="connsiteY73" fmla="*/ 247846 h 267339"/>
                <a:gd name="connsiteX74" fmla="*/ 892524 w 1697327"/>
                <a:gd name="connsiteY74" fmla="*/ 267339 h 267339"/>
                <a:gd name="connsiteX75" fmla="*/ 909233 w 1697327"/>
                <a:gd name="connsiteY75" fmla="*/ 247846 h 267339"/>
                <a:gd name="connsiteX76" fmla="*/ 909233 w 1697327"/>
                <a:gd name="connsiteY76" fmla="*/ 147594 h 267339"/>
                <a:gd name="connsiteX77" fmla="*/ 1164041 w 1697327"/>
                <a:gd name="connsiteY77" fmla="*/ 148986 h 267339"/>
                <a:gd name="connsiteX78" fmla="*/ 1235053 w 1697327"/>
                <a:gd name="connsiteY78" fmla="*/ 148986 h 267339"/>
                <a:gd name="connsiteX79" fmla="*/ 1251761 w 1697327"/>
                <a:gd name="connsiteY79" fmla="*/ 133670 h 267339"/>
                <a:gd name="connsiteX80" fmla="*/ 1235053 w 1697327"/>
                <a:gd name="connsiteY80" fmla="*/ 118353 h 267339"/>
                <a:gd name="connsiteX81" fmla="*/ 1164041 w 1697327"/>
                <a:gd name="connsiteY81" fmla="*/ 118353 h 267339"/>
                <a:gd name="connsiteX82" fmla="*/ 1164041 w 1697327"/>
                <a:gd name="connsiteY82" fmla="*/ 32025 h 267339"/>
                <a:gd name="connsiteX83" fmla="*/ 1242015 w 1697327"/>
                <a:gd name="connsiteY83" fmla="*/ 32025 h 267339"/>
                <a:gd name="connsiteX84" fmla="*/ 1258723 w 1697327"/>
                <a:gd name="connsiteY84" fmla="*/ 16709 h 267339"/>
                <a:gd name="connsiteX85" fmla="*/ 1242015 w 1697327"/>
                <a:gd name="connsiteY85" fmla="*/ 1392 h 267339"/>
                <a:gd name="connsiteX86" fmla="*/ 1148724 w 1697327"/>
                <a:gd name="connsiteY86" fmla="*/ 1392 h 267339"/>
                <a:gd name="connsiteX87" fmla="*/ 1132016 w 1697327"/>
                <a:gd name="connsiteY87" fmla="*/ 19494 h 267339"/>
                <a:gd name="connsiteX88" fmla="*/ 1132016 w 1697327"/>
                <a:gd name="connsiteY88" fmla="*/ 247846 h 267339"/>
                <a:gd name="connsiteX89" fmla="*/ 1148724 w 1697327"/>
                <a:gd name="connsiteY89" fmla="*/ 264555 h 267339"/>
                <a:gd name="connsiteX90" fmla="*/ 1242015 w 1697327"/>
                <a:gd name="connsiteY90" fmla="*/ 264555 h 267339"/>
                <a:gd name="connsiteX91" fmla="*/ 1258723 w 1697327"/>
                <a:gd name="connsiteY91" fmla="*/ 250631 h 267339"/>
                <a:gd name="connsiteX92" fmla="*/ 1242015 w 1697327"/>
                <a:gd name="connsiteY92" fmla="*/ 235314 h 267339"/>
                <a:gd name="connsiteX93" fmla="*/ 1164041 w 1697327"/>
                <a:gd name="connsiteY93" fmla="*/ 235314 h 267339"/>
                <a:gd name="connsiteX94" fmla="*/ 1164041 w 1697327"/>
                <a:gd name="connsiteY94" fmla="*/ 148986 h 267339"/>
                <a:gd name="connsiteX95" fmla="*/ 1328343 w 1697327"/>
                <a:gd name="connsiteY95" fmla="*/ 150378 h 267339"/>
                <a:gd name="connsiteX96" fmla="*/ 1428595 w 1697327"/>
                <a:gd name="connsiteY96" fmla="*/ 260377 h 267339"/>
                <a:gd name="connsiteX97" fmla="*/ 1443912 w 1697327"/>
                <a:gd name="connsiteY97" fmla="*/ 267339 h 267339"/>
                <a:gd name="connsiteX98" fmla="*/ 1459228 w 1697327"/>
                <a:gd name="connsiteY98" fmla="*/ 254808 h 267339"/>
                <a:gd name="connsiteX99" fmla="*/ 1452266 w 1697327"/>
                <a:gd name="connsiteY99" fmla="*/ 239492 h 267339"/>
                <a:gd name="connsiteX100" fmla="*/ 1368722 w 1697327"/>
                <a:gd name="connsiteY100" fmla="*/ 147594 h 267339"/>
                <a:gd name="connsiteX101" fmla="*/ 1382646 w 1697327"/>
                <a:gd name="connsiteY101" fmla="*/ 147594 h 267339"/>
                <a:gd name="connsiteX102" fmla="*/ 1453658 w 1697327"/>
                <a:gd name="connsiteY102" fmla="*/ 75189 h 267339"/>
                <a:gd name="connsiteX103" fmla="*/ 1372900 w 1697327"/>
                <a:gd name="connsiteY103" fmla="*/ 1392 h 267339"/>
                <a:gd name="connsiteX104" fmla="*/ 1313027 w 1697327"/>
                <a:gd name="connsiteY104" fmla="*/ 1392 h 267339"/>
                <a:gd name="connsiteX105" fmla="*/ 1296318 w 1697327"/>
                <a:gd name="connsiteY105" fmla="*/ 19494 h 267339"/>
                <a:gd name="connsiteX106" fmla="*/ 1296318 w 1697327"/>
                <a:gd name="connsiteY106" fmla="*/ 250631 h 267339"/>
                <a:gd name="connsiteX107" fmla="*/ 1311634 w 1697327"/>
                <a:gd name="connsiteY107" fmla="*/ 267339 h 267339"/>
                <a:gd name="connsiteX108" fmla="*/ 1328343 w 1697327"/>
                <a:gd name="connsiteY108" fmla="*/ 250631 h 267339"/>
                <a:gd name="connsiteX109" fmla="*/ 1328343 w 1697327"/>
                <a:gd name="connsiteY109" fmla="*/ 150378 h 267339"/>
                <a:gd name="connsiteX110" fmla="*/ 1328343 w 1697327"/>
                <a:gd name="connsiteY110" fmla="*/ 29240 h 267339"/>
                <a:gd name="connsiteX111" fmla="*/ 1371507 w 1697327"/>
                <a:gd name="connsiteY111" fmla="*/ 29240 h 267339"/>
                <a:gd name="connsiteX112" fmla="*/ 1421633 w 1697327"/>
                <a:gd name="connsiteY112" fmla="*/ 76582 h 267339"/>
                <a:gd name="connsiteX113" fmla="*/ 1372900 w 1697327"/>
                <a:gd name="connsiteY113" fmla="*/ 123923 h 267339"/>
                <a:gd name="connsiteX114" fmla="*/ 1328343 w 1697327"/>
                <a:gd name="connsiteY114" fmla="*/ 123923 h 267339"/>
                <a:gd name="connsiteX115" fmla="*/ 1328343 w 1697327"/>
                <a:gd name="connsiteY115" fmla="*/ 29240 h 267339"/>
                <a:gd name="connsiteX116" fmla="*/ 1526063 w 1697327"/>
                <a:gd name="connsiteY116" fmla="*/ 58481 h 267339"/>
                <a:gd name="connsiteX117" fmla="*/ 1527455 w 1697327"/>
                <a:gd name="connsiteY117" fmla="*/ 58481 h 267339"/>
                <a:gd name="connsiteX118" fmla="*/ 1659732 w 1697327"/>
                <a:gd name="connsiteY118" fmla="*/ 250631 h 267339"/>
                <a:gd name="connsiteX119" fmla="*/ 1683403 w 1697327"/>
                <a:gd name="connsiteY119" fmla="*/ 267339 h 267339"/>
                <a:gd name="connsiteX120" fmla="*/ 1697327 w 1697327"/>
                <a:gd name="connsiteY120" fmla="*/ 247846 h 267339"/>
                <a:gd name="connsiteX121" fmla="*/ 1697327 w 1697327"/>
                <a:gd name="connsiteY121" fmla="*/ 16709 h 267339"/>
                <a:gd name="connsiteX122" fmla="*/ 1682011 w 1697327"/>
                <a:gd name="connsiteY122" fmla="*/ 0 h 267339"/>
                <a:gd name="connsiteX123" fmla="*/ 1665302 w 1697327"/>
                <a:gd name="connsiteY123" fmla="*/ 16709 h 267339"/>
                <a:gd name="connsiteX124" fmla="*/ 1665302 w 1697327"/>
                <a:gd name="connsiteY124" fmla="*/ 207467 h 267339"/>
                <a:gd name="connsiteX125" fmla="*/ 1531632 w 1697327"/>
                <a:gd name="connsiteY125" fmla="*/ 16709 h 267339"/>
                <a:gd name="connsiteX126" fmla="*/ 1507962 w 1697327"/>
                <a:gd name="connsiteY126" fmla="*/ 0 h 267339"/>
                <a:gd name="connsiteX127" fmla="*/ 1494038 w 1697327"/>
                <a:gd name="connsiteY127" fmla="*/ 18101 h 267339"/>
                <a:gd name="connsiteX128" fmla="*/ 1494038 w 1697327"/>
                <a:gd name="connsiteY128" fmla="*/ 250631 h 267339"/>
                <a:gd name="connsiteX129" fmla="*/ 1509354 w 1697327"/>
                <a:gd name="connsiteY129" fmla="*/ 267339 h 267339"/>
                <a:gd name="connsiteX130" fmla="*/ 1526063 w 1697327"/>
                <a:gd name="connsiteY130" fmla="*/ 250631 h 267339"/>
                <a:gd name="connsiteX131" fmla="*/ 1526063 w 1697327"/>
                <a:gd name="connsiteY131" fmla="*/ 58481 h 26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97327" h="267339">
                  <a:moveTo>
                    <a:pt x="32025" y="58481"/>
                  </a:moveTo>
                  <a:lnTo>
                    <a:pt x="33417" y="58481"/>
                  </a:lnTo>
                  <a:lnTo>
                    <a:pt x="167087" y="250631"/>
                  </a:lnTo>
                  <a:cubicBezTo>
                    <a:pt x="176834" y="264555"/>
                    <a:pt x="181011" y="267339"/>
                    <a:pt x="189365" y="267339"/>
                  </a:cubicBezTo>
                  <a:cubicBezTo>
                    <a:pt x="199112" y="267339"/>
                    <a:pt x="204682" y="261770"/>
                    <a:pt x="204682" y="247846"/>
                  </a:cubicBezTo>
                  <a:lnTo>
                    <a:pt x="204682" y="16709"/>
                  </a:lnTo>
                  <a:cubicBezTo>
                    <a:pt x="204682" y="5570"/>
                    <a:pt x="197720" y="0"/>
                    <a:pt x="187973" y="0"/>
                  </a:cubicBezTo>
                  <a:cubicBezTo>
                    <a:pt x="178226" y="0"/>
                    <a:pt x="172657" y="5570"/>
                    <a:pt x="172657" y="16709"/>
                  </a:cubicBezTo>
                  <a:lnTo>
                    <a:pt x="172657" y="207467"/>
                  </a:lnTo>
                  <a:lnTo>
                    <a:pt x="171264" y="207467"/>
                  </a:lnTo>
                  <a:lnTo>
                    <a:pt x="37595" y="16709"/>
                  </a:lnTo>
                  <a:cubicBezTo>
                    <a:pt x="27848" y="2785"/>
                    <a:pt x="23671" y="0"/>
                    <a:pt x="15316" y="0"/>
                  </a:cubicBezTo>
                  <a:cubicBezTo>
                    <a:pt x="5570" y="0"/>
                    <a:pt x="0" y="5570"/>
                    <a:pt x="0" y="18101"/>
                  </a:cubicBezTo>
                  <a:lnTo>
                    <a:pt x="0" y="250631"/>
                  </a:lnTo>
                  <a:cubicBezTo>
                    <a:pt x="0" y="260377"/>
                    <a:pt x="6962" y="267339"/>
                    <a:pt x="16709" y="267339"/>
                  </a:cubicBezTo>
                  <a:cubicBezTo>
                    <a:pt x="26455" y="267339"/>
                    <a:pt x="32025" y="260377"/>
                    <a:pt x="32025" y="250631"/>
                  </a:cubicBezTo>
                  <a:lnTo>
                    <a:pt x="32025" y="58481"/>
                  </a:lnTo>
                  <a:close/>
                  <a:moveTo>
                    <a:pt x="359237" y="0"/>
                  </a:moveTo>
                  <a:cubicBezTo>
                    <a:pt x="292403" y="0"/>
                    <a:pt x="243669" y="55696"/>
                    <a:pt x="243669" y="135062"/>
                  </a:cubicBezTo>
                  <a:cubicBezTo>
                    <a:pt x="243669" y="214429"/>
                    <a:pt x="292403" y="267339"/>
                    <a:pt x="359237" y="267339"/>
                  </a:cubicBezTo>
                  <a:cubicBezTo>
                    <a:pt x="426072" y="267339"/>
                    <a:pt x="474806" y="211644"/>
                    <a:pt x="474806" y="133670"/>
                  </a:cubicBezTo>
                  <a:cubicBezTo>
                    <a:pt x="474806" y="55696"/>
                    <a:pt x="426072" y="0"/>
                    <a:pt x="359237" y="0"/>
                  </a:cubicBezTo>
                  <a:close/>
                  <a:moveTo>
                    <a:pt x="359237" y="27848"/>
                  </a:moveTo>
                  <a:cubicBezTo>
                    <a:pt x="407971" y="27848"/>
                    <a:pt x="439996" y="68227"/>
                    <a:pt x="439996" y="133670"/>
                  </a:cubicBezTo>
                  <a:cubicBezTo>
                    <a:pt x="439996" y="199112"/>
                    <a:pt x="407971" y="239492"/>
                    <a:pt x="359237" y="239492"/>
                  </a:cubicBezTo>
                  <a:cubicBezTo>
                    <a:pt x="310504" y="239492"/>
                    <a:pt x="278479" y="197720"/>
                    <a:pt x="278479" y="132277"/>
                  </a:cubicBezTo>
                  <a:cubicBezTo>
                    <a:pt x="278479" y="66835"/>
                    <a:pt x="310504" y="27848"/>
                    <a:pt x="359237" y="27848"/>
                  </a:cubicBezTo>
                  <a:close/>
                  <a:moveTo>
                    <a:pt x="545818" y="150378"/>
                  </a:moveTo>
                  <a:lnTo>
                    <a:pt x="647463" y="260377"/>
                  </a:lnTo>
                  <a:cubicBezTo>
                    <a:pt x="651640" y="264555"/>
                    <a:pt x="655817" y="267339"/>
                    <a:pt x="661387" y="267339"/>
                  </a:cubicBezTo>
                  <a:cubicBezTo>
                    <a:pt x="671133" y="267339"/>
                    <a:pt x="676703" y="261770"/>
                    <a:pt x="676703" y="254808"/>
                  </a:cubicBezTo>
                  <a:cubicBezTo>
                    <a:pt x="676703" y="249238"/>
                    <a:pt x="675311" y="245061"/>
                    <a:pt x="671133" y="239492"/>
                  </a:cubicBezTo>
                  <a:lnTo>
                    <a:pt x="586198" y="147594"/>
                  </a:lnTo>
                  <a:lnTo>
                    <a:pt x="600121" y="147594"/>
                  </a:lnTo>
                  <a:cubicBezTo>
                    <a:pt x="644678" y="146201"/>
                    <a:pt x="672526" y="118353"/>
                    <a:pt x="672526" y="75189"/>
                  </a:cubicBezTo>
                  <a:cubicBezTo>
                    <a:pt x="672526" y="32025"/>
                    <a:pt x="637716" y="1392"/>
                    <a:pt x="591767" y="1392"/>
                  </a:cubicBezTo>
                  <a:lnTo>
                    <a:pt x="531894" y="1392"/>
                  </a:lnTo>
                  <a:cubicBezTo>
                    <a:pt x="520755" y="1392"/>
                    <a:pt x="513793" y="8354"/>
                    <a:pt x="513793" y="19494"/>
                  </a:cubicBezTo>
                  <a:lnTo>
                    <a:pt x="513793" y="250631"/>
                  </a:lnTo>
                  <a:cubicBezTo>
                    <a:pt x="513793" y="260377"/>
                    <a:pt x="520755" y="267339"/>
                    <a:pt x="530502" y="267339"/>
                  </a:cubicBezTo>
                  <a:cubicBezTo>
                    <a:pt x="540248" y="267339"/>
                    <a:pt x="545818" y="260377"/>
                    <a:pt x="545818" y="250631"/>
                  </a:cubicBezTo>
                  <a:lnTo>
                    <a:pt x="545818" y="150378"/>
                  </a:lnTo>
                  <a:close/>
                  <a:moveTo>
                    <a:pt x="545818" y="29240"/>
                  </a:moveTo>
                  <a:lnTo>
                    <a:pt x="590375" y="29240"/>
                  </a:lnTo>
                  <a:cubicBezTo>
                    <a:pt x="619615" y="29240"/>
                    <a:pt x="639108" y="48734"/>
                    <a:pt x="639108" y="76582"/>
                  </a:cubicBezTo>
                  <a:cubicBezTo>
                    <a:pt x="639108" y="108607"/>
                    <a:pt x="623792" y="123923"/>
                    <a:pt x="590375" y="123923"/>
                  </a:cubicBezTo>
                  <a:lnTo>
                    <a:pt x="545818" y="123923"/>
                  </a:lnTo>
                  <a:lnTo>
                    <a:pt x="545818" y="29240"/>
                  </a:lnTo>
                  <a:close/>
                  <a:moveTo>
                    <a:pt x="783917" y="32025"/>
                  </a:moveTo>
                  <a:lnTo>
                    <a:pt x="834043" y="32025"/>
                  </a:lnTo>
                  <a:cubicBezTo>
                    <a:pt x="843790" y="32025"/>
                    <a:pt x="849360" y="26455"/>
                    <a:pt x="849360" y="16709"/>
                  </a:cubicBezTo>
                  <a:cubicBezTo>
                    <a:pt x="849360" y="6962"/>
                    <a:pt x="843790" y="1392"/>
                    <a:pt x="834043" y="1392"/>
                  </a:cubicBezTo>
                  <a:lnTo>
                    <a:pt x="703159" y="1392"/>
                  </a:lnTo>
                  <a:cubicBezTo>
                    <a:pt x="693412" y="1392"/>
                    <a:pt x="686450" y="6962"/>
                    <a:pt x="686450" y="16709"/>
                  </a:cubicBezTo>
                  <a:cubicBezTo>
                    <a:pt x="686450" y="26455"/>
                    <a:pt x="693412" y="32025"/>
                    <a:pt x="703159" y="32025"/>
                  </a:cubicBezTo>
                  <a:lnTo>
                    <a:pt x="751892" y="32025"/>
                  </a:lnTo>
                  <a:lnTo>
                    <a:pt x="751892" y="250631"/>
                  </a:lnTo>
                  <a:cubicBezTo>
                    <a:pt x="751892" y="260377"/>
                    <a:pt x="758854" y="267339"/>
                    <a:pt x="768601" y="267339"/>
                  </a:cubicBezTo>
                  <a:cubicBezTo>
                    <a:pt x="778348" y="267339"/>
                    <a:pt x="783917" y="260377"/>
                    <a:pt x="783917" y="250631"/>
                  </a:cubicBezTo>
                  <a:lnTo>
                    <a:pt x="783917" y="32025"/>
                  </a:lnTo>
                  <a:close/>
                  <a:moveTo>
                    <a:pt x="909233" y="147594"/>
                  </a:moveTo>
                  <a:lnTo>
                    <a:pt x="1047080" y="147594"/>
                  </a:lnTo>
                  <a:lnTo>
                    <a:pt x="1047080" y="247846"/>
                  </a:lnTo>
                  <a:cubicBezTo>
                    <a:pt x="1047080" y="260377"/>
                    <a:pt x="1054041" y="267339"/>
                    <a:pt x="1063788" y="267339"/>
                  </a:cubicBezTo>
                  <a:cubicBezTo>
                    <a:pt x="1073535" y="267339"/>
                    <a:pt x="1080497" y="260377"/>
                    <a:pt x="1080497" y="247846"/>
                  </a:cubicBezTo>
                  <a:lnTo>
                    <a:pt x="1080497" y="19494"/>
                  </a:lnTo>
                  <a:cubicBezTo>
                    <a:pt x="1080497" y="6962"/>
                    <a:pt x="1073535" y="0"/>
                    <a:pt x="1063788" y="0"/>
                  </a:cubicBezTo>
                  <a:cubicBezTo>
                    <a:pt x="1054041" y="0"/>
                    <a:pt x="1047080" y="6962"/>
                    <a:pt x="1047080" y="19494"/>
                  </a:cubicBezTo>
                  <a:lnTo>
                    <a:pt x="1047080" y="118353"/>
                  </a:lnTo>
                  <a:lnTo>
                    <a:pt x="909233" y="118353"/>
                  </a:lnTo>
                  <a:lnTo>
                    <a:pt x="909233" y="19494"/>
                  </a:lnTo>
                  <a:cubicBezTo>
                    <a:pt x="909233" y="6962"/>
                    <a:pt x="902271" y="0"/>
                    <a:pt x="892524" y="0"/>
                  </a:cubicBezTo>
                  <a:cubicBezTo>
                    <a:pt x="882777" y="0"/>
                    <a:pt x="875815" y="6962"/>
                    <a:pt x="875815" y="19494"/>
                  </a:cubicBezTo>
                  <a:lnTo>
                    <a:pt x="875815" y="247846"/>
                  </a:lnTo>
                  <a:cubicBezTo>
                    <a:pt x="875815" y="260377"/>
                    <a:pt x="882777" y="267339"/>
                    <a:pt x="892524" y="267339"/>
                  </a:cubicBezTo>
                  <a:cubicBezTo>
                    <a:pt x="902271" y="267339"/>
                    <a:pt x="909233" y="260377"/>
                    <a:pt x="909233" y="247846"/>
                  </a:cubicBezTo>
                  <a:lnTo>
                    <a:pt x="909233" y="147594"/>
                  </a:lnTo>
                  <a:close/>
                  <a:moveTo>
                    <a:pt x="1164041" y="148986"/>
                  </a:moveTo>
                  <a:lnTo>
                    <a:pt x="1235053" y="148986"/>
                  </a:lnTo>
                  <a:cubicBezTo>
                    <a:pt x="1244799" y="148986"/>
                    <a:pt x="1251761" y="143416"/>
                    <a:pt x="1251761" y="133670"/>
                  </a:cubicBezTo>
                  <a:cubicBezTo>
                    <a:pt x="1251761" y="123923"/>
                    <a:pt x="1244799" y="118353"/>
                    <a:pt x="1235053" y="118353"/>
                  </a:cubicBezTo>
                  <a:lnTo>
                    <a:pt x="1164041" y="118353"/>
                  </a:lnTo>
                  <a:lnTo>
                    <a:pt x="1164041" y="32025"/>
                  </a:lnTo>
                  <a:lnTo>
                    <a:pt x="1242015" y="32025"/>
                  </a:lnTo>
                  <a:cubicBezTo>
                    <a:pt x="1253154" y="32025"/>
                    <a:pt x="1258723" y="26455"/>
                    <a:pt x="1258723" y="16709"/>
                  </a:cubicBezTo>
                  <a:cubicBezTo>
                    <a:pt x="1258723" y="6962"/>
                    <a:pt x="1253154" y="1392"/>
                    <a:pt x="1242015" y="1392"/>
                  </a:cubicBezTo>
                  <a:lnTo>
                    <a:pt x="1148724" y="1392"/>
                  </a:lnTo>
                  <a:cubicBezTo>
                    <a:pt x="1137585" y="1392"/>
                    <a:pt x="1132016" y="8354"/>
                    <a:pt x="1132016" y="19494"/>
                  </a:cubicBezTo>
                  <a:lnTo>
                    <a:pt x="1132016" y="247846"/>
                  </a:lnTo>
                  <a:cubicBezTo>
                    <a:pt x="1132016" y="258985"/>
                    <a:pt x="1137585" y="264555"/>
                    <a:pt x="1148724" y="264555"/>
                  </a:cubicBezTo>
                  <a:lnTo>
                    <a:pt x="1242015" y="264555"/>
                  </a:lnTo>
                  <a:cubicBezTo>
                    <a:pt x="1253154" y="264555"/>
                    <a:pt x="1258723" y="258985"/>
                    <a:pt x="1258723" y="250631"/>
                  </a:cubicBezTo>
                  <a:cubicBezTo>
                    <a:pt x="1258723" y="240884"/>
                    <a:pt x="1253154" y="235314"/>
                    <a:pt x="1242015" y="235314"/>
                  </a:cubicBezTo>
                  <a:lnTo>
                    <a:pt x="1164041" y="235314"/>
                  </a:lnTo>
                  <a:lnTo>
                    <a:pt x="1164041" y="148986"/>
                  </a:lnTo>
                  <a:close/>
                  <a:moveTo>
                    <a:pt x="1328343" y="150378"/>
                  </a:moveTo>
                  <a:lnTo>
                    <a:pt x="1428595" y="260377"/>
                  </a:lnTo>
                  <a:cubicBezTo>
                    <a:pt x="1434165" y="264555"/>
                    <a:pt x="1438342" y="267339"/>
                    <a:pt x="1443912" y="267339"/>
                  </a:cubicBezTo>
                  <a:cubicBezTo>
                    <a:pt x="1452266" y="267339"/>
                    <a:pt x="1459228" y="261770"/>
                    <a:pt x="1459228" y="254808"/>
                  </a:cubicBezTo>
                  <a:cubicBezTo>
                    <a:pt x="1459228" y="249238"/>
                    <a:pt x="1456443" y="245061"/>
                    <a:pt x="1452266" y="239492"/>
                  </a:cubicBezTo>
                  <a:lnTo>
                    <a:pt x="1368722" y="147594"/>
                  </a:lnTo>
                  <a:lnTo>
                    <a:pt x="1382646" y="147594"/>
                  </a:lnTo>
                  <a:cubicBezTo>
                    <a:pt x="1427203" y="146201"/>
                    <a:pt x="1453658" y="118353"/>
                    <a:pt x="1453658" y="75189"/>
                  </a:cubicBezTo>
                  <a:cubicBezTo>
                    <a:pt x="1453658" y="32025"/>
                    <a:pt x="1420241" y="1392"/>
                    <a:pt x="1372900" y="1392"/>
                  </a:cubicBezTo>
                  <a:lnTo>
                    <a:pt x="1313027" y="1392"/>
                  </a:lnTo>
                  <a:cubicBezTo>
                    <a:pt x="1301887" y="1392"/>
                    <a:pt x="1296318" y="8354"/>
                    <a:pt x="1296318" y="19494"/>
                  </a:cubicBezTo>
                  <a:lnTo>
                    <a:pt x="1296318" y="250631"/>
                  </a:lnTo>
                  <a:cubicBezTo>
                    <a:pt x="1296318" y="260377"/>
                    <a:pt x="1301887" y="267339"/>
                    <a:pt x="1311634" y="267339"/>
                  </a:cubicBezTo>
                  <a:cubicBezTo>
                    <a:pt x="1321381" y="267339"/>
                    <a:pt x="1328343" y="260377"/>
                    <a:pt x="1328343" y="250631"/>
                  </a:cubicBezTo>
                  <a:lnTo>
                    <a:pt x="1328343" y="150378"/>
                  </a:lnTo>
                  <a:close/>
                  <a:moveTo>
                    <a:pt x="1328343" y="29240"/>
                  </a:moveTo>
                  <a:lnTo>
                    <a:pt x="1371507" y="29240"/>
                  </a:lnTo>
                  <a:cubicBezTo>
                    <a:pt x="1400747" y="29240"/>
                    <a:pt x="1421633" y="48734"/>
                    <a:pt x="1421633" y="76582"/>
                  </a:cubicBezTo>
                  <a:cubicBezTo>
                    <a:pt x="1421633" y="108607"/>
                    <a:pt x="1406317" y="123923"/>
                    <a:pt x="1372900" y="123923"/>
                  </a:cubicBezTo>
                  <a:lnTo>
                    <a:pt x="1328343" y="123923"/>
                  </a:lnTo>
                  <a:lnTo>
                    <a:pt x="1328343" y="29240"/>
                  </a:lnTo>
                  <a:close/>
                  <a:moveTo>
                    <a:pt x="1526063" y="58481"/>
                  </a:moveTo>
                  <a:lnTo>
                    <a:pt x="1527455" y="58481"/>
                  </a:lnTo>
                  <a:lnTo>
                    <a:pt x="1659732" y="250631"/>
                  </a:lnTo>
                  <a:cubicBezTo>
                    <a:pt x="1670872" y="264555"/>
                    <a:pt x="1673656" y="267339"/>
                    <a:pt x="1683403" y="267339"/>
                  </a:cubicBezTo>
                  <a:cubicBezTo>
                    <a:pt x="1693150" y="267339"/>
                    <a:pt x="1697327" y="261770"/>
                    <a:pt x="1697327" y="247846"/>
                  </a:cubicBezTo>
                  <a:lnTo>
                    <a:pt x="1697327" y="16709"/>
                  </a:lnTo>
                  <a:cubicBezTo>
                    <a:pt x="1697327" y="5570"/>
                    <a:pt x="1691758" y="0"/>
                    <a:pt x="1682011" y="0"/>
                  </a:cubicBezTo>
                  <a:cubicBezTo>
                    <a:pt x="1672264" y="0"/>
                    <a:pt x="1665302" y="5570"/>
                    <a:pt x="1665302" y="16709"/>
                  </a:cubicBezTo>
                  <a:lnTo>
                    <a:pt x="1665302" y="207467"/>
                  </a:lnTo>
                  <a:lnTo>
                    <a:pt x="1531632" y="16709"/>
                  </a:lnTo>
                  <a:cubicBezTo>
                    <a:pt x="1521886" y="2785"/>
                    <a:pt x="1517708" y="0"/>
                    <a:pt x="1507962" y="0"/>
                  </a:cubicBezTo>
                  <a:cubicBezTo>
                    <a:pt x="1498215" y="0"/>
                    <a:pt x="1494038" y="5570"/>
                    <a:pt x="1494038" y="18101"/>
                  </a:cubicBezTo>
                  <a:lnTo>
                    <a:pt x="1494038" y="250631"/>
                  </a:lnTo>
                  <a:cubicBezTo>
                    <a:pt x="1494038" y="260377"/>
                    <a:pt x="1499607" y="267339"/>
                    <a:pt x="1509354" y="267339"/>
                  </a:cubicBezTo>
                  <a:cubicBezTo>
                    <a:pt x="1519101" y="267339"/>
                    <a:pt x="1526063" y="260377"/>
                    <a:pt x="1526063" y="250631"/>
                  </a:cubicBezTo>
                  <a:lnTo>
                    <a:pt x="1526063" y="58481"/>
                  </a:lnTo>
                  <a:close/>
                </a:path>
              </a:pathLst>
            </a:custGeom>
            <a:solidFill>
              <a:schemeClr val="bg1"/>
            </a:solidFill>
            <a:ln w="115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FD4D7B-F2A0-FBAC-F8F3-C86739B022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734645" y="2313793"/>
            <a:ext cx="4795298" cy="1459922"/>
          </a:xfrm>
        </p:spPr>
        <p:txBody>
          <a:bodyPr wrap="square" lIns="0" tIns="0" rIns="0" bIns="0" anchor="t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05B794C-3CFF-4A7E-19AD-771D40E958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812562"/>
            <a:ext cx="6473371" cy="2706240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  <a:lumMod val="10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E285089F-775C-66C6-1C23-368A7AE5A4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800000">
            <a:off x="5111663" y="-978373"/>
            <a:ext cx="8504204" cy="8461634"/>
          </a:xfrm>
          <a:custGeom>
            <a:avLst/>
            <a:gdLst>
              <a:gd name="connsiteX0" fmla="*/ 42944 w 8504204"/>
              <a:gd name="connsiteY0" fmla="*/ 2905377 h 8461634"/>
              <a:gd name="connsiteX1" fmla="*/ 5075204 w 8504204"/>
              <a:gd name="connsiteY1" fmla="*/ 0 h 8461634"/>
              <a:gd name="connsiteX2" fmla="*/ 8504204 w 8504204"/>
              <a:gd name="connsiteY2" fmla="*/ 5939202 h 8461634"/>
              <a:gd name="connsiteX3" fmla="*/ 4135224 w 8504204"/>
              <a:gd name="connsiteY3" fmla="*/ 8461634 h 8461634"/>
              <a:gd name="connsiteX4" fmla="*/ 3980149 w 8504204"/>
              <a:gd name="connsiteY4" fmla="*/ 8433940 h 8461634"/>
              <a:gd name="connsiteX5" fmla="*/ 0 w 8504204"/>
              <a:gd name="connsiteY5" fmla="*/ 3550463 h 8461634"/>
              <a:gd name="connsiteX6" fmla="*/ 25736 w 8504204"/>
              <a:gd name="connsiteY6" fmla="*/ 3040801 h 84616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504204" h="8461634">
                <a:moveTo>
                  <a:pt x="42944" y="2905377"/>
                </a:moveTo>
                <a:lnTo>
                  <a:pt x="5075204" y="0"/>
                </a:lnTo>
                <a:lnTo>
                  <a:pt x="8504204" y="5939202"/>
                </a:lnTo>
                <a:lnTo>
                  <a:pt x="4135224" y="8461634"/>
                </a:lnTo>
                <a:lnTo>
                  <a:pt x="3980149" y="8433940"/>
                </a:lnTo>
                <a:cubicBezTo>
                  <a:pt x="1708683" y="7969131"/>
                  <a:pt x="0" y="5959339"/>
                  <a:pt x="0" y="3550463"/>
                </a:cubicBezTo>
                <a:cubicBezTo>
                  <a:pt x="0" y="3378400"/>
                  <a:pt x="8718" y="3208374"/>
                  <a:pt x="25736" y="3040801"/>
                </a:cubicBezTo>
                <a:close/>
              </a:path>
            </a:pathLst>
          </a:cu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2C1BE52-E66E-4A67-6E60-94298E14AB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4783142"/>
            <a:ext cx="7300685" cy="1801863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6">
                  <a:lumMod val="50000"/>
                  <a:alpha val="0"/>
                </a:schemeClr>
              </a:gs>
              <a:gs pos="100000">
                <a:schemeClr val="accent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/>
            <a:endParaRPr lang="en-GB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3EA65-8FCD-DC15-44F7-34DD58DE99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734645" y="5029558"/>
            <a:ext cx="4968240" cy="76241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59CCFC-8A09-6C24-7A48-43B8108870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735013" y="6009141"/>
            <a:ext cx="2544762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DD/MM/YY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723622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-4.07407E-6 L 0.06146 0.00278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3.33333E-6 -4.44444E-6 L 0.06146 0.00278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  <p:bldP spid="5" grpId="0" animBg="1"/>
      <p:bldP spid="5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3 - Mi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10BC7A3-0935-3741-4AAA-9492FEAF10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5176" y="1534041"/>
            <a:ext cx="6941275" cy="2714443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782B61-DC38-9BDE-C37C-D96AD0EA0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95499" y="0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accent5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5">
                    <a:alpha val="0"/>
                  </a:schemeClr>
                </a:gs>
                <a:gs pos="100000">
                  <a:schemeClr val="accent5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4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7"/>
            <a:ext cx="6941275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1DA0B5-B8DA-75B0-F71A-DB54918BDB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31800" y="1830388"/>
            <a:ext cx="5495591" cy="76766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9E5A1C-9354-76F7-D2C9-180E5F72F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31800" y="2757419"/>
            <a:ext cx="5495925" cy="12049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BF1FA0-C8C0-7046-E049-7F895C1B5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8" name="'Go do your thing' Tag">
            <a:extLst>
              <a:ext uri="{FF2B5EF4-FFF2-40B4-BE49-F238E27FC236}">
                <a16:creationId xmlns:a16="http://schemas.microsoft.com/office/drawing/2014/main" id="{1557AB1A-AA16-5F6C-918E-EBD6FECC442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26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4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10BC7A3-0935-3741-4AAA-9492FEAF10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5176" y="1534041"/>
            <a:ext cx="6941275" cy="2714443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782B61-DC38-9BDE-C37C-D96AD0EA0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95499" y="0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3">
                    <a:alpha val="0"/>
                  </a:schemeClr>
                </a:gs>
                <a:gs pos="100000">
                  <a:schemeClr val="accent3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7"/>
            <a:ext cx="6941275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1DA0B5-B8DA-75B0-F71A-DB54918BDB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31800" y="1830388"/>
            <a:ext cx="5495591" cy="76766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9E5A1C-9354-76F7-D2C9-180E5F72F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31800" y="2757419"/>
            <a:ext cx="5495925" cy="12049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BF1FA0-C8C0-7046-E049-7F895C1B5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8" name="'Go do your thing' Tag">
            <a:extLst>
              <a:ext uri="{FF2B5EF4-FFF2-40B4-BE49-F238E27FC236}">
                <a16:creationId xmlns:a16="http://schemas.microsoft.com/office/drawing/2014/main" id="{85D014F7-6A3B-3AAF-2AA1-B5380A64FCC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/>
        </p:blipFill>
        <p:spPr>
          <a:xfrm>
            <a:off x="1" y="6120441"/>
            <a:ext cx="213760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2340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ata Content 01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Arrow: Pentagon 16">
            <a:extLst>
              <a:ext uri="{FF2B5EF4-FFF2-40B4-BE49-F238E27FC236}">
                <a16:creationId xmlns:a16="http://schemas.microsoft.com/office/drawing/2014/main" id="{C10BC7A3-0935-3741-4AAA-9492FEAF100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45175" y="1534041"/>
            <a:ext cx="6205614" cy="2714443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782B61-DC38-9BDE-C37C-D96AD0EA0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95499" y="0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Rectangle: Top Corners Rounded 2">
            <a:extLst>
              <a:ext uri="{FF2B5EF4-FFF2-40B4-BE49-F238E27FC236}">
                <a16:creationId xmlns:a16="http://schemas.microsoft.com/office/drawing/2014/main" id="{223C58D9-4175-DCD8-2167-25762229084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369268" y="1056694"/>
            <a:ext cx="4860000" cy="5801306"/>
          </a:xfrm>
          <a:prstGeom prst="round2SameRect">
            <a:avLst>
              <a:gd name="adj1" fmla="val 1185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3" y="419907"/>
            <a:ext cx="5728456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1DA0B5-B8DA-75B0-F71A-DB54918BDB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31801" y="1830388"/>
            <a:ext cx="4691458" cy="76766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9E5A1C-9354-76F7-D2C9-180E5F72F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31800" y="2757419"/>
            <a:ext cx="4691743" cy="12049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CD9A3F-177A-E6C7-9FF1-773B299BF7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10" name="'Go do your thing' Tag">
            <a:extLst>
              <a:ext uri="{FF2B5EF4-FFF2-40B4-BE49-F238E27FC236}">
                <a16:creationId xmlns:a16="http://schemas.microsoft.com/office/drawing/2014/main" id="{032E7D19-B3C0-998C-EF64-DE5797718CB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751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Data Content 01 Extended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C782B61-DC38-9BDE-C37C-D96AD0EA077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95499" y="0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3" y="419907"/>
            <a:ext cx="5728456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9ACD9A3F-177A-E6C7-9FF1-773B299BF79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8" name="Free-form: Shape 7">
            <a:extLst>
              <a:ext uri="{FF2B5EF4-FFF2-40B4-BE49-F238E27FC236}">
                <a16:creationId xmlns:a16="http://schemas.microsoft.com/office/drawing/2014/main" id="{0F34C8F7-BC67-35EA-BD4A-9D66D8D115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62732" y="1056694"/>
            <a:ext cx="10266536" cy="5801306"/>
          </a:xfrm>
          <a:custGeom>
            <a:avLst/>
            <a:gdLst>
              <a:gd name="connsiteX0" fmla="*/ 5982446 w 10266536"/>
              <a:gd name="connsiteY0" fmla="*/ 0 h 5801306"/>
              <a:gd name="connsiteX1" fmla="*/ 9690626 w 10266536"/>
              <a:gd name="connsiteY1" fmla="*/ 0 h 5801306"/>
              <a:gd name="connsiteX2" fmla="*/ 10266536 w 10266536"/>
              <a:gd name="connsiteY2" fmla="*/ 575910 h 5801306"/>
              <a:gd name="connsiteX3" fmla="*/ 10266536 w 10266536"/>
              <a:gd name="connsiteY3" fmla="*/ 5801306 h 5801306"/>
              <a:gd name="connsiteX4" fmla="*/ 7563268 w 10266536"/>
              <a:gd name="connsiteY4" fmla="*/ 5801306 h 5801306"/>
              <a:gd name="connsiteX5" fmla="*/ 5406536 w 10266536"/>
              <a:gd name="connsiteY5" fmla="*/ 5801306 h 5801306"/>
              <a:gd name="connsiteX6" fmla="*/ 4860000 w 10266536"/>
              <a:gd name="connsiteY6" fmla="*/ 5801306 h 5801306"/>
              <a:gd name="connsiteX7" fmla="*/ 2703268 w 10266536"/>
              <a:gd name="connsiteY7" fmla="*/ 5801306 h 5801306"/>
              <a:gd name="connsiteX8" fmla="*/ 0 w 10266536"/>
              <a:gd name="connsiteY8" fmla="*/ 5801306 h 5801306"/>
              <a:gd name="connsiteX9" fmla="*/ 0 w 10266536"/>
              <a:gd name="connsiteY9" fmla="*/ 575910 h 5801306"/>
              <a:gd name="connsiteX10" fmla="*/ 575910 w 10266536"/>
              <a:gd name="connsiteY10" fmla="*/ 0 h 5801306"/>
              <a:gd name="connsiteX11" fmla="*/ 3279178 w 10266536"/>
              <a:gd name="connsiteY11" fmla="*/ 0 h 5801306"/>
              <a:gd name="connsiteX12" fmla="*/ 4284090 w 10266536"/>
              <a:gd name="connsiteY12" fmla="*/ 0 h 5801306"/>
              <a:gd name="connsiteX13" fmla="*/ 5982445 w 10266536"/>
              <a:gd name="connsiteY13" fmla="*/ 0 h 58013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0266536" h="5801306">
                <a:moveTo>
                  <a:pt x="5982446" y="0"/>
                </a:moveTo>
                <a:lnTo>
                  <a:pt x="9690626" y="0"/>
                </a:lnTo>
                <a:cubicBezTo>
                  <a:pt x="10008692" y="0"/>
                  <a:pt x="10266536" y="257844"/>
                  <a:pt x="10266536" y="575910"/>
                </a:cubicBezTo>
                <a:lnTo>
                  <a:pt x="10266536" y="5801306"/>
                </a:lnTo>
                <a:lnTo>
                  <a:pt x="7563268" y="5801306"/>
                </a:lnTo>
                <a:lnTo>
                  <a:pt x="5406536" y="5801306"/>
                </a:lnTo>
                <a:lnTo>
                  <a:pt x="4860000" y="5801306"/>
                </a:lnTo>
                <a:lnTo>
                  <a:pt x="2703268" y="5801306"/>
                </a:lnTo>
                <a:lnTo>
                  <a:pt x="0" y="5801306"/>
                </a:lnTo>
                <a:lnTo>
                  <a:pt x="0" y="575910"/>
                </a:lnTo>
                <a:cubicBezTo>
                  <a:pt x="0" y="257844"/>
                  <a:pt x="257844" y="0"/>
                  <a:pt x="575910" y="0"/>
                </a:cubicBezTo>
                <a:lnTo>
                  <a:pt x="3279178" y="0"/>
                </a:lnTo>
                <a:lnTo>
                  <a:pt x="4284090" y="0"/>
                </a:lnTo>
                <a:lnTo>
                  <a:pt x="598244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pic>
        <p:nvPicPr>
          <p:cNvPr id="10" name="'Go do your thing' Tag">
            <a:extLst>
              <a:ext uri="{FF2B5EF4-FFF2-40B4-BE49-F238E27FC236}">
                <a16:creationId xmlns:a16="http://schemas.microsoft.com/office/drawing/2014/main" id="{032E7D19-B3C0-998C-EF64-DE5797718CBD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5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Infographic Content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41C5E0C-5251-83F9-25A4-9D153EEF19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7137905E-90A0-FCF2-DF2A-DB815FD6BB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-36258"/>
            <a:ext cx="6450692" cy="2387224"/>
          </a:xfrm>
          <a:custGeom>
            <a:avLst/>
            <a:gdLst>
              <a:gd name="connsiteX0" fmla="*/ 0 w 6450692"/>
              <a:gd name="connsiteY0" fmla="*/ 0 h 2387224"/>
              <a:gd name="connsiteX1" fmla="*/ 5768192 w 6450692"/>
              <a:gd name="connsiteY1" fmla="*/ 0 h 2387224"/>
              <a:gd name="connsiteX2" fmla="*/ 6450692 w 6450692"/>
              <a:gd name="connsiteY2" fmla="*/ 1030003 h 2387224"/>
              <a:gd name="connsiteX3" fmla="*/ 5551370 w 6450692"/>
              <a:gd name="connsiteY3" fmla="*/ 2387224 h 2387224"/>
              <a:gd name="connsiteX4" fmla="*/ 0 w 6450692"/>
              <a:gd name="connsiteY4" fmla="*/ 2387224 h 238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387224">
                <a:moveTo>
                  <a:pt x="0" y="0"/>
                </a:moveTo>
                <a:lnTo>
                  <a:pt x="5768192" y="0"/>
                </a:lnTo>
                <a:lnTo>
                  <a:pt x="6450692" y="1030003"/>
                </a:lnTo>
                <a:lnTo>
                  <a:pt x="5551370" y="2387224"/>
                </a:lnTo>
                <a:lnTo>
                  <a:pt x="0" y="2387224"/>
                </a:lnTo>
                <a:close/>
              </a:path>
            </a:pathLst>
          </a:cu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DC36982A-D301-2734-ABCA-79AA7809D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" name="Arrow: Pentagon 18">
            <a:extLst>
              <a:ext uri="{FF2B5EF4-FFF2-40B4-BE49-F238E27FC236}">
                <a16:creationId xmlns:a16="http://schemas.microsoft.com/office/drawing/2014/main" id="{36244B1A-ED4B-8DAC-BE42-4D523B83A26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1981" y="4976084"/>
            <a:ext cx="11152405" cy="892750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tx2"/>
              </a:gs>
              <a:gs pos="100000">
                <a:schemeClr val="accent1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2" name="Text Placeholder 21">
            <a:extLst>
              <a:ext uri="{FF2B5EF4-FFF2-40B4-BE49-F238E27FC236}">
                <a16:creationId xmlns:a16="http://schemas.microsoft.com/office/drawing/2014/main" id="{4B33DA33-65B4-4C2F-8820-873C028EC8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441714" y="5156553"/>
            <a:ext cx="7823200" cy="531812"/>
          </a:xfrm>
        </p:spPr>
        <p:txBody>
          <a:bodyPr anchor="ctr"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D282C6-9708-BFA1-1713-6C8F9B6981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3" y="419908"/>
            <a:ext cx="5039332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CB7C3A-4EA7-1494-58B1-63A4946871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50" y="1072287"/>
            <a:ext cx="4753566" cy="988743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pic>
        <p:nvPicPr>
          <p:cNvPr id="2" name="Graphic 1">
            <a:extLst>
              <a:ext uri="{FF2B5EF4-FFF2-40B4-BE49-F238E27FC236}">
                <a16:creationId xmlns:a16="http://schemas.microsoft.com/office/drawing/2014/main" id="{B519DD29-6929-E0F4-7EC6-299820A43A7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9" name="'Go do your thing' Tag">
            <a:extLst>
              <a:ext uri="{FF2B5EF4-FFF2-40B4-BE49-F238E27FC236}">
                <a16:creationId xmlns:a16="http://schemas.microsoft.com/office/drawing/2014/main" id="{A198050B-385D-E0B8-EE8C-312172BA6D7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696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itial Directors Feedback Layout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3870E4F-21CD-F03C-113A-3D4249C6AB2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695499" y="0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Arrow: Pentagon 2">
            <a:extLst>
              <a:ext uri="{FF2B5EF4-FFF2-40B4-BE49-F238E27FC236}">
                <a16:creationId xmlns:a16="http://schemas.microsoft.com/office/drawing/2014/main" id="{59BDF011-E559-4EB8-DA94-CDD31C0E8F2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id="{D493CA9E-84B3-66F0-06D8-730DB0D254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42812" y="-36258"/>
            <a:ext cx="6450692" cy="2387224"/>
          </a:xfrm>
          <a:custGeom>
            <a:avLst/>
            <a:gdLst>
              <a:gd name="connsiteX0" fmla="*/ 0 w 6450692"/>
              <a:gd name="connsiteY0" fmla="*/ 0 h 2387224"/>
              <a:gd name="connsiteX1" fmla="*/ 5768192 w 6450692"/>
              <a:gd name="connsiteY1" fmla="*/ 0 h 2387224"/>
              <a:gd name="connsiteX2" fmla="*/ 6450692 w 6450692"/>
              <a:gd name="connsiteY2" fmla="*/ 1030003 h 2387224"/>
              <a:gd name="connsiteX3" fmla="*/ 5551370 w 6450692"/>
              <a:gd name="connsiteY3" fmla="*/ 2387224 h 2387224"/>
              <a:gd name="connsiteX4" fmla="*/ 0 w 6450692"/>
              <a:gd name="connsiteY4" fmla="*/ 2387224 h 23872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387224">
                <a:moveTo>
                  <a:pt x="0" y="0"/>
                </a:moveTo>
                <a:lnTo>
                  <a:pt x="5768192" y="0"/>
                </a:lnTo>
                <a:lnTo>
                  <a:pt x="6450692" y="1030003"/>
                </a:lnTo>
                <a:lnTo>
                  <a:pt x="5551370" y="2387224"/>
                </a:lnTo>
                <a:lnTo>
                  <a:pt x="0" y="2387224"/>
                </a:lnTo>
                <a:close/>
              </a:path>
            </a:pathLst>
          </a:cu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41C5E0C-5251-83F9-25A4-9D153EEF19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DC36982A-D301-2734-ABCA-79AA7809D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Rectangle: Top Corners Rounded 4">
            <a:extLst>
              <a:ext uri="{FF2B5EF4-FFF2-40B4-BE49-F238E27FC236}">
                <a16:creationId xmlns:a16="http://schemas.microsoft.com/office/drawing/2014/main" id="{0F65315A-2E80-3368-6DAA-5EA35BEC727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717749" y="2089710"/>
            <a:ext cx="5004000" cy="4768290"/>
          </a:xfrm>
          <a:prstGeom prst="round2SameRect">
            <a:avLst>
              <a:gd name="adj1" fmla="val 1185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7" name="Rectangle: Top Corners Rounded 6">
            <a:extLst>
              <a:ext uri="{FF2B5EF4-FFF2-40B4-BE49-F238E27FC236}">
                <a16:creationId xmlns:a16="http://schemas.microsoft.com/office/drawing/2014/main" id="{7ED604E3-19E7-062F-2F60-DACEEF69486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33160" y="2089710"/>
            <a:ext cx="5004000" cy="4768290"/>
          </a:xfrm>
          <a:prstGeom prst="round2SameRect">
            <a:avLst>
              <a:gd name="adj1" fmla="val 1185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CFEEA134-C0C9-BC3D-F2C5-1303F932D8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1026547" y="2306477"/>
            <a:ext cx="4386404" cy="304699"/>
          </a:xfrm>
        </p:spPr>
        <p:txBody>
          <a:bodyPr>
            <a:noAutofit/>
          </a:bodyPr>
          <a:lstStyle>
            <a:lvl1pPr marL="0" indent="0" algn="ctr">
              <a:buNone/>
              <a:defRPr sz="2200" b="1" i="1">
                <a:solidFill>
                  <a:schemeClr val="tx2"/>
                </a:solidFill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 sz="2200">
                <a:latin typeface="+mj-lt"/>
              </a:defRPr>
            </a:lvl3pPr>
            <a:lvl4pPr>
              <a:defRPr sz="2200">
                <a:latin typeface="+mj-lt"/>
              </a:defRPr>
            </a:lvl4pPr>
            <a:lvl5pPr>
              <a:defRPr sz="22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1" name="Text Placeholder 19">
            <a:extLst>
              <a:ext uri="{FF2B5EF4-FFF2-40B4-BE49-F238E27FC236}">
                <a16:creationId xmlns:a16="http://schemas.microsoft.com/office/drawing/2014/main" id="{8980E396-32D2-4250-C6E2-CBBFF930F6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1026547" y="2717992"/>
            <a:ext cx="4386404" cy="304699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chemeClr val="accent1"/>
                </a:solidFill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 sz="2200">
                <a:latin typeface="+mj-lt"/>
              </a:defRPr>
            </a:lvl3pPr>
            <a:lvl4pPr>
              <a:defRPr sz="2200">
                <a:latin typeface="+mj-lt"/>
              </a:defRPr>
            </a:lvl4pPr>
            <a:lvl5pPr>
              <a:defRPr sz="2200">
                <a:latin typeface="+mj-lt"/>
              </a:defRPr>
            </a:lvl5pPr>
          </a:lstStyle>
          <a:p>
            <a:pPr lvl="0"/>
            <a:r>
              <a:rPr lang="en-US" dirty="0"/>
              <a:t>Insert name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7FD699CE-FFC9-1C90-1BFE-4303A3EF5137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rot="16200000">
            <a:off x="3219749" y="2810216"/>
            <a:ext cx="0" cy="792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946BDEFD-02F8-D7DE-BFB8-10F69FF44C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1026548" y="3465382"/>
            <a:ext cx="4386402" cy="2320331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1600"/>
            </a:lvl1pPr>
          </a:lstStyle>
          <a:p>
            <a:pPr lvl="0"/>
            <a:r>
              <a:rPr lang="en-US" dirty="0"/>
              <a:t>Insert text</a:t>
            </a:r>
          </a:p>
          <a:p>
            <a:pPr lvl="0"/>
            <a:r>
              <a:rPr lang="en-US" dirty="0"/>
              <a:t>Insert text</a:t>
            </a:r>
          </a:p>
          <a:p>
            <a:pPr lvl="0"/>
            <a:r>
              <a:rPr lang="en-US" dirty="0"/>
              <a:t>Insert text</a:t>
            </a:r>
          </a:p>
          <a:p>
            <a:pPr lvl="0"/>
            <a:r>
              <a:rPr lang="en-US" dirty="0"/>
              <a:t>Insert text</a:t>
            </a:r>
          </a:p>
        </p:txBody>
      </p:sp>
      <p:sp>
        <p:nvSpPr>
          <p:cNvPr id="27" name="Text Placeholder 19">
            <a:extLst>
              <a:ext uri="{FF2B5EF4-FFF2-40B4-BE49-F238E27FC236}">
                <a16:creationId xmlns:a16="http://schemas.microsoft.com/office/drawing/2014/main" id="{4B6DA0F8-B1E0-19EA-96CD-44570D1B47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6541958" y="2306477"/>
            <a:ext cx="4386404" cy="304699"/>
          </a:xfrm>
        </p:spPr>
        <p:txBody>
          <a:bodyPr>
            <a:noAutofit/>
          </a:bodyPr>
          <a:lstStyle>
            <a:lvl1pPr marL="0" indent="0" algn="ctr">
              <a:buNone/>
              <a:defRPr sz="2200" b="1" i="1">
                <a:solidFill>
                  <a:schemeClr val="tx2"/>
                </a:solidFill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 sz="2200">
                <a:latin typeface="+mj-lt"/>
              </a:defRPr>
            </a:lvl3pPr>
            <a:lvl4pPr>
              <a:defRPr sz="2200">
                <a:latin typeface="+mj-lt"/>
              </a:defRPr>
            </a:lvl4pPr>
            <a:lvl5pPr>
              <a:defRPr sz="2200">
                <a:latin typeface="+mj-lt"/>
              </a:defRPr>
            </a:lvl5pPr>
          </a:lstStyle>
          <a:p>
            <a:pPr lvl="0"/>
            <a:r>
              <a:rPr lang="en-US" dirty="0"/>
              <a:t>Insert title</a:t>
            </a:r>
          </a:p>
        </p:txBody>
      </p:sp>
      <p:sp>
        <p:nvSpPr>
          <p:cNvPr id="28" name="Text Placeholder 19">
            <a:extLst>
              <a:ext uri="{FF2B5EF4-FFF2-40B4-BE49-F238E27FC236}">
                <a16:creationId xmlns:a16="http://schemas.microsoft.com/office/drawing/2014/main" id="{A31ADE4B-BE53-554E-FC07-49CCFEE9729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 hasCustomPrompt="1"/>
          </p:nvPr>
        </p:nvSpPr>
        <p:spPr>
          <a:xfrm>
            <a:off x="6541958" y="2717992"/>
            <a:ext cx="4386404" cy="304699"/>
          </a:xfrm>
        </p:spPr>
        <p:txBody>
          <a:bodyPr>
            <a:noAutofit/>
          </a:bodyPr>
          <a:lstStyle>
            <a:lvl1pPr marL="0" indent="0" algn="ctr">
              <a:buNone/>
              <a:defRPr sz="2400" b="1" i="1">
                <a:solidFill>
                  <a:schemeClr val="accent1"/>
                </a:solidFill>
                <a:latin typeface="+mj-lt"/>
              </a:defRPr>
            </a:lvl1pPr>
            <a:lvl2pPr>
              <a:defRPr sz="2200">
                <a:latin typeface="+mj-lt"/>
              </a:defRPr>
            </a:lvl2pPr>
            <a:lvl3pPr>
              <a:defRPr sz="2200">
                <a:latin typeface="+mj-lt"/>
              </a:defRPr>
            </a:lvl3pPr>
            <a:lvl4pPr>
              <a:defRPr sz="2200">
                <a:latin typeface="+mj-lt"/>
              </a:defRPr>
            </a:lvl4pPr>
            <a:lvl5pPr>
              <a:defRPr sz="2200">
                <a:latin typeface="+mj-lt"/>
              </a:defRPr>
            </a:lvl5pPr>
          </a:lstStyle>
          <a:p>
            <a:pPr lvl="0"/>
            <a:r>
              <a:rPr lang="en-US" dirty="0"/>
              <a:t>Insert name</a:t>
            </a: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418E313B-280A-3E04-A7AB-F8211BBA5CB2}"/>
              </a:ext>
            </a:extLst>
          </p:cNvPr>
          <p:cNvCxnSpPr>
            <a:cxnSpLocks noGrp="1" noRot="1" noMove="1" noResize="1" noEditPoints="1" noAdjustHandles="1" noChangeArrowheads="1" noChangeShapeType="1"/>
          </p:cNvCxnSpPr>
          <p:nvPr userDrawn="1"/>
        </p:nvCxnSpPr>
        <p:spPr>
          <a:xfrm rot="16200000">
            <a:off x="8735160" y="2810216"/>
            <a:ext cx="0" cy="792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miter lim="800000"/>
          </a:ln>
          <a:effectLst/>
        </p:spPr>
      </p:cxnSp>
      <p:sp>
        <p:nvSpPr>
          <p:cNvPr id="30" name="Text Placeholder 24">
            <a:extLst>
              <a:ext uri="{FF2B5EF4-FFF2-40B4-BE49-F238E27FC236}">
                <a16:creationId xmlns:a16="http://schemas.microsoft.com/office/drawing/2014/main" id="{1E80EE00-0FFD-289F-E13C-754FCE5273A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 hasCustomPrompt="1"/>
          </p:nvPr>
        </p:nvSpPr>
        <p:spPr>
          <a:xfrm>
            <a:off x="6600895" y="3465382"/>
            <a:ext cx="4386402" cy="2320331"/>
          </a:xfrm>
        </p:spPr>
        <p:txBody>
          <a:bodyPr>
            <a:noAutofit/>
          </a:bodyPr>
          <a:lstStyle>
            <a:lvl1pPr marL="342900" indent="-342900">
              <a:buFont typeface="+mj-lt"/>
              <a:buAutoNum type="arabicPeriod"/>
              <a:defRPr sz="1600"/>
            </a:lvl1pPr>
          </a:lstStyle>
          <a:p>
            <a:pPr lvl="0"/>
            <a:r>
              <a:rPr lang="en-US" dirty="0"/>
              <a:t>Insert text</a:t>
            </a:r>
          </a:p>
          <a:p>
            <a:pPr lvl="0"/>
            <a:r>
              <a:rPr lang="en-US" dirty="0"/>
              <a:t>Insert text</a:t>
            </a:r>
          </a:p>
          <a:p>
            <a:pPr lvl="0"/>
            <a:r>
              <a:rPr lang="en-US" dirty="0"/>
              <a:t>Insert text</a:t>
            </a:r>
          </a:p>
          <a:p>
            <a:pPr lvl="0"/>
            <a:r>
              <a:rPr lang="en-US" dirty="0"/>
              <a:t>Insert text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D282C6-9708-BFA1-1713-6C8F9B6981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5542397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CB7C3A-4EA7-1494-58B1-63A4946871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5256629" cy="758257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66777C83-5D2D-7784-DA8B-9944DA3C41A7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12" name="'Go do your thing' Tag">
            <a:extLst>
              <a:ext uri="{FF2B5EF4-FFF2-40B4-BE49-F238E27FC236}">
                <a16:creationId xmlns:a16="http://schemas.microsoft.com/office/drawing/2014/main" id="{BF97C96C-C8FB-F1BA-DC38-B6A4CE7AA9C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1684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Mi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4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0742C">
                    <a:alpha val="0"/>
                  </a:srgbClr>
                </a:gs>
                <a:gs pos="100000">
                  <a:srgbClr val="00742C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8082ED46-846C-6398-B5BE-1A7DC707D8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30883" y="1997355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2BCCBD-CEB7-0E56-DABD-BFB7C02117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536949" y="2159513"/>
            <a:ext cx="8115361" cy="3882075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7744E2E-8AB6-3472-0FF2-6FF8A26986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431982" y="3834321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13C80C9-7CC5-8D03-4592-03773FB563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431982" y="3117320"/>
            <a:ext cx="2565156" cy="535531"/>
          </a:xfrm>
        </p:spPr>
        <p:txBody>
          <a:bodyPr wrap="square" anchor="b" anchorCtr="0">
            <a:noAutofit/>
          </a:bodyPr>
          <a:lstStyle>
            <a:lvl1pPr marL="0" indent="0" algn="l">
              <a:buNone/>
              <a:defRPr sz="1800" b="1" i="1">
                <a:solidFill>
                  <a:schemeClr val="bg1"/>
                </a:solidFill>
                <a:latin typeface="+mn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2AF19D4-7668-EBF0-2824-D25EE8E421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3710229" y="2295150"/>
            <a:ext cx="7768800" cy="36108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9" name="'Go do your thing' Tag">
            <a:extLst>
              <a:ext uri="{FF2B5EF4-FFF2-40B4-BE49-F238E27FC236}">
                <a16:creationId xmlns:a16="http://schemas.microsoft.com/office/drawing/2014/main" id="{66AB5ABB-2612-599F-F808-E9ABF1BD406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382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0.03611 L -4.16667E-6 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33333E-6 L 0.02096 3.33333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836 0.00116 L 0.00052 0.0011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836 0.00116 L 0.00052 0.0011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Motion origin="layout" path="M 3.33333E-6 1.48148E-6 L 0.02096 1.48148E-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836 0.00116 L 0.00052 0.00116 " pathEditMode="relative" rAng="0" ptsTypes="AA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38" y="0"/>
                    </p:animMotion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836 0.00116 L 0.00052 0.00116 " pathEditMode="relative" rAng="0" ptsTypes="AA">
                      <p:cBhvr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38" y="0"/>
                    </p:animMotion>
                  </p:childTnLst>
                </p:cTn>
              </p:par>
            </p:tnLst>
          </p:tmpl>
        </p:tmplLst>
      </p:bldP>
      <p:bldP spid="17" grpId="0"/>
      <p:bldP spid="17" grpId="1"/>
    </p:bldLst>
  </p:timing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Images - Mi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3A08D9CE-9FEF-FC3E-AB2B-5E2C43186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269238" y="2202112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4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0742C">
                    <a:alpha val="0"/>
                  </a:srgbClr>
                </a:gs>
                <a:gs pos="100000">
                  <a:srgbClr val="00742C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8082ED46-846C-6398-B5BE-1A7DC707D8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432641" y="5277824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2BCCBD-CEB7-0E56-DABD-BFB7C02117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1982" y="2508178"/>
            <a:ext cx="5345817" cy="308576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2AF19D4-7668-EBF0-2824-D25EE8E421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16696" y="2629059"/>
            <a:ext cx="4976389" cy="2844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E6629620-4603-9C86-D9F0-695FACCD68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29487" y="2508178"/>
            <a:ext cx="5345817" cy="308576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Picture Placeholder 13">
            <a:extLst>
              <a:ext uri="{FF2B5EF4-FFF2-40B4-BE49-F238E27FC236}">
                <a16:creationId xmlns:a16="http://schemas.microsoft.com/office/drawing/2014/main" id="{DA556ED9-0DE4-1359-D9CD-659FB1188F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6414201" y="2629059"/>
            <a:ext cx="4976389" cy="2844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5" name="'Go do your thing' Tag">
            <a:extLst>
              <a:ext uri="{FF2B5EF4-FFF2-40B4-BE49-F238E27FC236}">
                <a16:creationId xmlns:a16="http://schemas.microsoft.com/office/drawing/2014/main" id="{EBE79547-2F79-860C-3B84-43C3E77A214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6225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3.125E-6 0.03611 L -3.125E-6 -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7.40741E-7 L 0.02096 -7.40741E-7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2.70833E-6 -7.40741E-7 L 0.02096 -7.40741E-7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-7.40741E-7 L 0.02096 -7.40741E-7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Motion origin="layout" path="M 1.875E-6 -7.40741E-7 L 0.02096 -7.40741E-7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0.03611 L 1.04167E-6 -7.40741E-7 " pathEditMode="relative" rAng="0" ptsTypes="AA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 animBg="1"/>
      <p:bldP spid="2" grpId="1" animBg="1"/>
      <p:bldP spid="3" grpId="0" animBg="1"/>
      <p:bldP spid="3" grpId="1" animBg="1"/>
      <p:bldP spid="17" grpId="0"/>
      <p:bldP spid="17" grpId="1"/>
      <p:bldP spid="9" grpId="0" animBg="1"/>
      <p:bldP spid="9" grpId="1" animBg="1"/>
      <p:bldP spid="11" grpId="0"/>
      <p:bldP spid="11" grpId="1"/>
    </p:bldLst>
  </p:timing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- Mi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ircle: Hollow 1">
            <a:extLst>
              <a:ext uri="{FF2B5EF4-FFF2-40B4-BE49-F238E27FC236}">
                <a16:creationId xmlns:a16="http://schemas.microsoft.com/office/drawing/2014/main" id="{8082ED46-846C-6398-B5BE-1A7DC707D8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518466" y="5428869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3A08D9CE-9FEF-FC3E-AB2B-5E2C43186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269238" y="2202112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7F6625-B052-4FF6-A61F-6C70A27BC9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1982" y="2235489"/>
            <a:ext cx="3397068" cy="3583601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3AA477F7-0F7F-999E-3F9D-D71B0FDDAC0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59843" y="2235489"/>
            <a:ext cx="3397068" cy="3583601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7FCE570E-A6E0-171E-FFD6-6A3E333D56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295913" y="2235489"/>
            <a:ext cx="3397068" cy="3583601"/>
          </a:xfrm>
          <a:prstGeom prst="roundRect">
            <a:avLst>
              <a:gd name="adj" fmla="val 545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4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0742C">
                    <a:alpha val="0"/>
                  </a:srgbClr>
                </a:gs>
                <a:gs pos="100000">
                  <a:srgbClr val="00742C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2AF19D4-7668-EBF0-2824-D25EE8E421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19857" y="2353289"/>
            <a:ext cx="3016800" cy="334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8" name="Picture Placeholder 13">
            <a:extLst>
              <a:ext uri="{FF2B5EF4-FFF2-40B4-BE49-F238E27FC236}">
                <a16:creationId xmlns:a16="http://schemas.microsoft.com/office/drawing/2014/main" id="{2F639006-88DD-F651-10A4-6476711223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4484917" y="2353289"/>
            <a:ext cx="3016800" cy="334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9" name="Picture Placeholder 13">
            <a:extLst>
              <a:ext uri="{FF2B5EF4-FFF2-40B4-BE49-F238E27FC236}">
                <a16:creationId xmlns:a16="http://schemas.microsoft.com/office/drawing/2014/main" id="{2A939ABD-06BB-290D-6416-0585069D19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8349977" y="2353289"/>
            <a:ext cx="3016800" cy="3348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'Go do your thing' Tag">
            <a:extLst>
              <a:ext uri="{FF2B5EF4-FFF2-40B4-BE49-F238E27FC236}">
                <a16:creationId xmlns:a16="http://schemas.microsoft.com/office/drawing/2014/main" id="{39DFD4EF-4413-AA59-A65C-47032638E68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9445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0.03611 L -1.875E-6 -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7.40741E-7 L 0.02096 -7.40741E-7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8.33333E-7 2.96296E-6 L 0.02096 2.96296E-6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-7.40741E-7 L 0.02096 -7.40741E-7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Motion origin="layout" path="M 3.54167E-6 2.96296E-6 L 0.02096 2.96296E-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7.40741E-7 L 0.02096 -7.40741E-7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decel="10000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Motion origin="layout" path="M -3.75E-6 2.96296E-6 L 0.02097 2.96296E-6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0.03611 L 1.04167E-6 -7.40741E-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12" grpId="0" animBg="1"/>
      <p:bldP spid="12" grpId="1" animBg="1"/>
      <p:bldP spid="5" grpId="0" animBg="1"/>
      <p:bldP spid="5" grpId="1" animBg="1"/>
      <p:bldP spid="25" grpId="0" animBg="1"/>
      <p:bldP spid="25" grpId="1" animBg="1"/>
      <p:bldP spid="22" grpId="0" animBg="1"/>
      <p:bldP spid="22" grpId="1" animBg="1"/>
      <p:bldP spid="17" grpId="0"/>
      <p:bldP spid="17" grpId="1"/>
      <p:bldP spid="28" grpId="0"/>
      <p:bldP spid="28" grpId="1"/>
      <p:bldP spid="29" grpId="0"/>
      <p:bldP spid="29" grpId="1"/>
    </p:bldLst>
  </p:timing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Images - Mi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ircle: Hollow 11">
            <a:extLst>
              <a:ext uri="{FF2B5EF4-FFF2-40B4-BE49-F238E27FC236}">
                <a16:creationId xmlns:a16="http://schemas.microsoft.com/office/drawing/2014/main" id="{3A08D9CE-9FEF-FC3E-AB2B-5E2C43186AE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269238" y="2202112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8082ED46-846C-6398-B5BE-1A7DC707D8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636021" y="5428869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E07F6625-B052-4FF6-A61F-6C70A27BC9B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1982" y="2235489"/>
            <a:ext cx="2520000" cy="3583601"/>
          </a:xfrm>
          <a:prstGeom prst="roundRect">
            <a:avLst>
              <a:gd name="adj" fmla="val 71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C7A7BC70-457C-F670-6038-653F363A45A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00292" y="2235489"/>
            <a:ext cx="2520000" cy="3583601"/>
          </a:xfrm>
          <a:prstGeom prst="roundRect">
            <a:avLst>
              <a:gd name="adj" fmla="val 71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0" name="Rectangle: Rounded Corners 29">
            <a:extLst>
              <a:ext uri="{FF2B5EF4-FFF2-40B4-BE49-F238E27FC236}">
                <a16:creationId xmlns:a16="http://schemas.microsoft.com/office/drawing/2014/main" id="{F28B46AC-0798-19C0-26FF-97776378D69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168603" y="2235489"/>
            <a:ext cx="2520000" cy="3583601"/>
          </a:xfrm>
          <a:prstGeom prst="roundRect">
            <a:avLst>
              <a:gd name="adj" fmla="val 71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1" name="Rectangle: Rounded Corners 30">
            <a:extLst>
              <a:ext uri="{FF2B5EF4-FFF2-40B4-BE49-F238E27FC236}">
                <a16:creationId xmlns:a16="http://schemas.microsoft.com/office/drawing/2014/main" id="{6F5CCD20-F07B-B9E9-2B87-BBCA8FFBE2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036911" y="2235489"/>
            <a:ext cx="2520000" cy="3583601"/>
          </a:xfrm>
          <a:prstGeom prst="roundRect">
            <a:avLst>
              <a:gd name="adj" fmla="val 7179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4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0742C">
                    <a:alpha val="0"/>
                  </a:srgbClr>
                </a:gs>
                <a:gs pos="100000">
                  <a:srgbClr val="00742C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2AF19D4-7668-EBF0-2824-D25EE8E421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19857" y="2353289"/>
            <a:ext cx="2160000" cy="334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19" name="Picture Placeholder 13">
            <a:extLst>
              <a:ext uri="{FF2B5EF4-FFF2-40B4-BE49-F238E27FC236}">
                <a16:creationId xmlns:a16="http://schemas.microsoft.com/office/drawing/2014/main" id="{3F3410BD-F0C7-B687-8360-52925A8DE1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3485542" y="2353289"/>
            <a:ext cx="2160000" cy="334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0" name="Picture Placeholder 13">
            <a:extLst>
              <a:ext uri="{FF2B5EF4-FFF2-40B4-BE49-F238E27FC236}">
                <a16:creationId xmlns:a16="http://schemas.microsoft.com/office/drawing/2014/main" id="{22784487-37A8-CEEF-5B0C-5104DA9986D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6351227" y="2353289"/>
            <a:ext cx="2160000" cy="334800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21" name="Picture Placeholder 13">
            <a:extLst>
              <a:ext uri="{FF2B5EF4-FFF2-40B4-BE49-F238E27FC236}">
                <a16:creationId xmlns:a16="http://schemas.microsoft.com/office/drawing/2014/main" id="{B99D56FB-8668-DB94-E661-D95B3EB7F20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0"/>
          </p:nvPr>
        </p:nvSpPr>
        <p:spPr>
          <a:xfrm>
            <a:off x="9216911" y="2353289"/>
            <a:ext cx="2160000" cy="3348000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" name="'Go do your thing' Tag">
            <a:extLst>
              <a:ext uri="{FF2B5EF4-FFF2-40B4-BE49-F238E27FC236}">
                <a16:creationId xmlns:a16="http://schemas.microsoft.com/office/drawing/2014/main" id="{476BBEB9-6C1B-55E8-84B4-D8D371E2A07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5732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95833E-6 0.03611 L 3.95833E-6 -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2.08333E-6 1.48148E-6 L 0.02097 1.48148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-2.91667E-6 2.96296E-6 L 0.02097 2.96296E-6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1.66667E-6 1.48148E-6 L 0.02096 1.48148E-6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Motion origin="layout" path="M 8.33333E-7 2.96296E-6 L 0.02096 2.96296E-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4.79167E-6 1.48148E-6 L 0.02097 1.48148E-6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decel="10000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Motion origin="layout" path="M 4.79167E-6 2.96296E-6 L 0.02096 2.96296E-6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1.25E-6 1.48148E-6 L 0.02096 1.48148E-6 " pathEditMode="relative" rAng="0" ptsTypes="AA">
                                      <p:cBhvr>
                                        <p:cTn id="44" dur="750" spd="-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decel="100000" fill="hold" grpId="1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animMotion origin="layout" path="M -1.25E-6 2.96296E-6 L 0.02096 2.96296E-6 " pathEditMode="relative" rAng="0" ptsTypes="AA">
                                      <p:cBhvr>
                                        <p:cTn id="49" dur="750" spd="-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0.03611 L 1.04167E-6 -7.40741E-7 " pathEditMode="relative" rAng="0" ptsTypes="AA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2" grpId="0" animBg="1"/>
      <p:bldP spid="2" grpId="1" animBg="1"/>
      <p:bldP spid="5" grpId="0" animBg="1"/>
      <p:bldP spid="5" grpId="1" animBg="1"/>
      <p:bldP spid="27" grpId="0" animBg="1"/>
      <p:bldP spid="27" grpId="1" animBg="1"/>
      <p:bldP spid="30" grpId="0" animBg="1"/>
      <p:bldP spid="30" grpId="1" animBg="1"/>
      <p:bldP spid="31" grpId="0" animBg="1"/>
      <p:bldP spid="31" grpId="1" animBg="1"/>
      <p:bldP spid="17" grpId="0"/>
      <p:bldP spid="17" grpId="1"/>
      <p:bldP spid="19" grpId="0"/>
      <p:bldP spid="19" grpId="1"/>
      <p:bldP spid="20" grpId="0"/>
      <p:bldP spid="20" grpId="1"/>
      <p:bldP spid="21" grpId="0"/>
      <p:bldP spid="21" grpId="1"/>
    </p:bld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3 - Dark and Light Blue">
    <p:bg>
      <p:bgPr>
        <a:gradFill>
          <a:gsLst>
            <a:gs pos="0">
              <a:schemeClr val="tx1"/>
            </a:gs>
            <a:gs pos="100000">
              <a:schemeClr val="tx2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Arrow: Pentagon 7">
            <a:extLst>
              <a:ext uri="{FF2B5EF4-FFF2-40B4-BE49-F238E27FC236}">
                <a16:creationId xmlns:a16="http://schemas.microsoft.com/office/drawing/2014/main" id="{A3753DED-3879-F909-BFB9-40E4A6BEAC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5602272" y="0"/>
            <a:ext cx="6589727" cy="6858000"/>
          </a:xfrm>
          <a:prstGeom prst="homePlate">
            <a:avLst>
              <a:gd name="adj" fmla="val 33131"/>
            </a:avLst>
          </a:prstGeom>
          <a:solidFill>
            <a:srgbClr val="0698D6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Arrow: Pentagon 4">
            <a:extLst>
              <a:ext uri="{FF2B5EF4-FFF2-40B4-BE49-F238E27FC236}">
                <a16:creationId xmlns:a16="http://schemas.microsoft.com/office/drawing/2014/main" id="{82C1BE52-E66E-4A67-6E60-94298E14AB9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" y="4783142"/>
            <a:ext cx="8969828" cy="1801863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tx1">
                  <a:alpha val="0"/>
                </a:schemeClr>
              </a:gs>
              <a:gs pos="100000">
                <a:schemeClr val="accent1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914377"/>
            <a:endParaRPr lang="en-GB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C1C4BFE-777E-8371-B964-A26D6A73E43F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34645" y="736668"/>
            <a:ext cx="2416492" cy="718484"/>
            <a:chOff x="-1353405" y="-1008003"/>
            <a:chExt cx="2706811" cy="804803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A1473419-19C6-52D4-617B-7ABB101C7B09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353405" y="-1008003"/>
              <a:ext cx="804803" cy="804803"/>
            </a:xfrm>
            <a:custGeom>
              <a:avLst/>
              <a:gdLst>
                <a:gd name="connsiteX0" fmla="*/ 804803 w 804803"/>
                <a:gd name="connsiteY0" fmla="*/ 402402 h 804803"/>
                <a:gd name="connsiteX1" fmla="*/ 402402 w 804803"/>
                <a:gd name="connsiteY1" fmla="*/ 804803 h 804803"/>
                <a:gd name="connsiteX2" fmla="*/ 0 w 804803"/>
                <a:gd name="connsiteY2" fmla="*/ 402402 h 804803"/>
                <a:gd name="connsiteX3" fmla="*/ 402402 w 804803"/>
                <a:gd name="connsiteY3" fmla="*/ 0 h 804803"/>
                <a:gd name="connsiteX4" fmla="*/ 804803 w 804803"/>
                <a:gd name="connsiteY4" fmla="*/ 402402 h 804803"/>
                <a:gd name="connsiteX5" fmla="*/ 600121 w 804803"/>
                <a:gd name="connsiteY5" fmla="*/ 572274 h 804803"/>
                <a:gd name="connsiteX6" fmla="*/ 600121 w 804803"/>
                <a:gd name="connsiteY6" fmla="*/ 355060 h 804803"/>
                <a:gd name="connsiteX7" fmla="*/ 403794 w 804803"/>
                <a:gd name="connsiteY7" fmla="*/ 158733 h 804803"/>
                <a:gd name="connsiteX8" fmla="*/ 206074 w 804803"/>
                <a:gd name="connsiteY8" fmla="*/ 355060 h 804803"/>
                <a:gd name="connsiteX9" fmla="*/ 206074 w 804803"/>
                <a:gd name="connsiteY9" fmla="*/ 572274 h 804803"/>
                <a:gd name="connsiteX10" fmla="*/ 232530 w 804803"/>
                <a:gd name="connsiteY10" fmla="*/ 597337 h 804803"/>
                <a:gd name="connsiteX11" fmla="*/ 258985 w 804803"/>
                <a:gd name="connsiteY11" fmla="*/ 572274 h 804803"/>
                <a:gd name="connsiteX12" fmla="*/ 258985 w 804803"/>
                <a:gd name="connsiteY12" fmla="*/ 355060 h 804803"/>
                <a:gd name="connsiteX13" fmla="*/ 403794 w 804803"/>
                <a:gd name="connsiteY13" fmla="*/ 210251 h 804803"/>
                <a:gd name="connsiteX14" fmla="*/ 548603 w 804803"/>
                <a:gd name="connsiteY14" fmla="*/ 355060 h 804803"/>
                <a:gd name="connsiteX15" fmla="*/ 548603 w 804803"/>
                <a:gd name="connsiteY15" fmla="*/ 572274 h 804803"/>
                <a:gd name="connsiteX16" fmla="*/ 573666 w 804803"/>
                <a:gd name="connsiteY16" fmla="*/ 597337 h 804803"/>
                <a:gd name="connsiteX17" fmla="*/ 600121 w 804803"/>
                <a:gd name="connsiteY17" fmla="*/ 572274 h 80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4803" h="804803">
                  <a:moveTo>
                    <a:pt x="804803" y="402402"/>
                  </a:moveTo>
                  <a:cubicBezTo>
                    <a:pt x="804803" y="623792"/>
                    <a:pt x="625184" y="804803"/>
                    <a:pt x="402402" y="804803"/>
                  </a:cubicBezTo>
                  <a:cubicBezTo>
                    <a:pt x="179619" y="804803"/>
                    <a:pt x="0" y="623792"/>
                    <a:pt x="0" y="402402"/>
                  </a:cubicBezTo>
                  <a:cubicBezTo>
                    <a:pt x="0" y="181011"/>
                    <a:pt x="181011" y="0"/>
                    <a:pt x="402402" y="0"/>
                  </a:cubicBezTo>
                  <a:cubicBezTo>
                    <a:pt x="623792" y="0"/>
                    <a:pt x="804803" y="179619"/>
                    <a:pt x="804803" y="402402"/>
                  </a:cubicBezTo>
                  <a:close/>
                  <a:moveTo>
                    <a:pt x="600121" y="572274"/>
                  </a:moveTo>
                  <a:lnTo>
                    <a:pt x="600121" y="355060"/>
                  </a:lnTo>
                  <a:cubicBezTo>
                    <a:pt x="600121" y="246454"/>
                    <a:pt x="511008" y="158733"/>
                    <a:pt x="403794" y="158733"/>
                  </a:cubicBezTo>
                  <a:cubicBezTo>
                    <a:pt x="296580" y="158733"/>
                    <a:pt x="206074" y="246454"/>
                    <a:pt x="206074" y="355060"/>
                  </a:cubicBezTo>
                  <a:lnTo>
                    <a:pt x="206074" y="572274"/>
                  </a:lnTo>
                  <a:cubicBezTo>
                    <a:pt x="206074" y="586198"/>
                    <a:pt x="218606" y="597337"/>
                    <a:pt x="232530" y="597337"/>
                  </a:cubicBezTo>
                  <a:cubicBezTo>
                    <a:pt x="246454" y="597337"/>
                    <a:pt x="258985" y="586198"/>
                    <a:pt x="258985" y="572274"/>
                  </a:cubicBezTo>
                  <a:lnTo>
                    <a:pt x="258985" y="355060"/>
                  </a:lnTo>
                  <a:cubicBezTo>
                    <a:pt x="258985" y="274301"/>
                    <a:pt x="323035" y="210251"/>
                    <a:pt x="403794" y="210251"/>
                  </a:cubicBezTo>
                  <a:cubicBezTo>
                    <a:pt x="484553" y="210251"/>
                    <a:pt x="548603" y="274301"/>
                    <a:pt x="548603" y="355060"/>
                  </a:cubicBezTo>
                  <a:lnTo>
                    <a:pt x="548603" y="572274"/>
                  </a:lnTo>
                  <a:cubicBezTo>
                    <a:pt x="548603" y="586198"/>
                    <a:pt x="559742" y="597337"/>
                    <a:pt x="573666" y="597337"/>
                  </a:cubicBezTo>
                  <a:cubicBezTo>
                    <a:pt x="587590" y="597337"/>
                    <a:pt x="600121" y="586198"/>
                    <a:pt x="600121" y="572274"/>
                  </a:cubicBezTo>
                  <a:close/>
                </a:path>
              </a:pathLst>
            </a:custGeom>
            <a:solidFill>
              <a:schemeClr val="bg1"/>
            </a:solidFill>
            <a:ln w="115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550030E0-FC9D-D015-F4D7-D35520D3496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43921" y="-739272"/>
              <a:ext cx="1697327" cy="267339"/>
            </a:xfrm>
            <a:custGeom>
              <a:avLst/>
              <a:gdLst>
                <a:gd name="connsiteX0" fmla="*/ 32025 w 1697327"/>
                <a:gd name="connsiteY0" fmla="*/ 58481 h 267339"/>
                <a:gd name="connsiteX1" fmla="*/ 33417 w 1697327"/>
                <a:gd name="connsiteY1" fmla="*/ 58481 h 267339"/>
                <a:gd name="connsiteX2" fmla="*/ 167087 w 1697327"/>
                <a:gd name="connsiteY2" fmla="*/ 250631 h 267339"/>
                <a:gd name="connsiteX3" fmla="*/ 189365 w 1697327"/>
                <a:gd name="connsiteY3" fmla="*/ 267339 h 267339"/>
                <a:gd name="connsiteX4" fmla="*/ 204682 w 1697327"/>
                <a:gd name="connsiteY4" fmla="*/ 247846 h 267339"/>
                <a:gd name="connsiteX5" fmla="*/ 204682 w 1697327"/>
                <a:gd name="connsiteY5" fmla="*/ 16709 h 267339"/>
                <a:gd name="connsiteX6" fmla="*/ 187973 w 1697327"/>
                <a:gd name="connsiteY6" fmla="*/ 0 h 267339"/>
                <a:gd name="connsiteX7" fmla="*/ 172657 w 1697327"/>
                <a:gd name="connsiteY7" fmla="*/ 16709 h 267339"/>
                <a:gd name="connsiteX8" fmla="*/ 172657 w 1697327"/>
                <a:gd name="connsiteY8" fmla="*/ 207467 h 267339"/>
                <a:gd name="connsiteX9" fmla="*/ 171264 w 1697327"/>
                <a:gd name="connsiteY9" fmla="*/ 207467 h 267339"/>
                <a:gd name="connsiteX10" fmla="*/ 37595 w 1697327"/>
                <a:gd name="connsiteY10" fmla="*/ 16709 h 267339"/>
                <a:gd name="connsiteX11" fmla="*/ 15316 w 1697327"/>
                <a:gd name="connsiteY11" fmla="*/ 0 h 267339"/>
                <a:gd name="connsiteX12" fmla="*/ 0 w 1697327"/>
                <a:gd name="connsiteY12" fmla="*/ 18101 h 267339"/>
                <a:gd name="connsiteX13" fmla="*/ 0 w 1697327"/>
                <a:gd name="connsiteY13" fmla="*/ 250631 h 267339"/>
                <a:gd name="connsiteX14" fmla="*/ 16709 w 1697327"/>
                <a:gd name="connsiteY14" fmla="*/ 267339 h 267339"/>
                <a:gd name="connsiteX15" fmla="*/ 32025 w 1697327"/>
                <a:gd name="connsiteY15" fmla="*/ 250631 h 267339"/>
                <a:gd name="connsiteX16" fmla="*/ 32025 w 1697327"/>
                <a:gd name="connsiteY16" fmla="*/ 58481 h 267339"/>
                <a:gd name="connsiteX17" fmla="*/ 359237 w 1697327"/>
                <a:gd name="connsiteY17" fmla="*/ 0 h 267339"/>
                <a:gd name="connsiteX18" fmla="*/ 243669 w 1697327"/>
                <a:gd name="connsiteY18" fmla="*/ 135062 h 267339"/>
                <a:gd name="connsiteX19" fmla="*/ 359237 w 1697327"/>
                <a:gd name="connsiteY19" fmla="*/ 267339 h 267339"/>
                <a:gd name="connsiteX20" fmla="*/ 474806 w 1697327"/>
                <a:gd name="connsiteY20" fmla="*/ 133670 h 267339"/>
                <a:gd name="connsiteX21" fmla="*/ 359237 w 1697327"/>
                <a:gd name="connsiteY21" fmla="*/ 0 h 267339"/>
                <a:gd name="connsiteX22" fmla="*/ 359237 w 1697327"/>
                <a:gd name="connsiteY22" fmla="*/ 27848 h 267339"/>
                <a:gd name="connsiteX23" fmla="*/ 439996 w 1697327"/>
                <a:gd name="connsiteY23" fmla="*/ 133670 h 267339"/>
                <a:gd name="connsiteX24" fmla="*/ 359237 w 1697327"/>
                <a:gd name="connsiteY24" fmla="*/ 239492 h 267339"/>
                <a:gd name="connsiteX25" fmla="*/ 278479 w 1697327"/>
                <a:gd name="connsiteY25" fmla="*/ 132277 h 267339"/>
                <a:gd name="connsiteX26" fmla="*/ 359237 w 1697327"/>
                <a:gd name="connsiteY26" fmla="*/ 27848 h 267339"/>
                <a:gd name="connsiteX27" fmla="*/ 545818 w 1697327"/>
                <a:gd name="connsiteY27" fmla="*/ 150378 h 267339"/>
                <a:gd name="connsiteX28" fmla="*/ 647463 w 1697327"/>
                <a:gd name="connsiteY28" fmla="*/ 260377 h 267339"/>
                <a:gd name="connsiteX29" fmla="*/ 661387 w 1697327"/>
                <a:gd name="connsiteY29" fmla="*/ 267339 h 267339"/>
                <a:gd name="connsiteX30" fmla="*/ 676703 w 1697327"/>
                <a:gd name="connsiteY30" fmla="*/ 254808 h 267339"/>
                <a:gd name="connsiteX31" fmla="*/ 671133 w 1697327"/>
                <a:gd name="connsiteY31" fmla="*/ 239492 h 267339"/>
                <a:gd name="connsiteX32" fmla="*/ 586198 w 1697327"/>
                <a:gd name="connsiteY32" fmla="*/ 147594 h 267339"/>
                <a:gd name="connsiteX33" fmla="*/ 600121 w 1697327"/>
                <a:gd name="connsiteY33" fmla="*/ 147594 h 267339"/>
                <a:gd name="connsiteX34" fmla="*/ 672526 w 1697327"/>
                <a:gd name="connsiteY34" fmla="*/ 75189 h 267339"/>
                <a:gd name="connsiteX35" fmla="*/ 591767 w 1697327"/>
                <a:gd name="connsiteY35" fmla="*/ 1392 h 267339"/>
                <a:gd name="connsiteX36" fmla="*/ 531894 w 1697327"/>
                <a:gd name="connsiteY36" fmla="*/ 1392 h 267339"/>
                <a:gd name="connsiteX37" fmla="*/ 513793 w 1697327"/>
                <a:gd name="connsiteY37" fmla="*/ 19494 h 267339"/>
                <a:gd name="connsiteX38" fmla="*/ 513793 w 1697327"/>
                <a:gd name="connsiteY38" fmla="*/ 250631 h 267339"/>
                <a:gd name="connsiteX39" fmla="*/ 530502 w 1697327"/>
                <a:gd name="connsiteY39" fmla="*/ 267339 h 267339"/>
                <a:gd name="connsiteX40" fmla="*/ 545818 w 1697327"/>
                <a:gd name="connsiteY40" fmla="*/ 250631 h 267339"/>
                <a:gd name="connsiteX41" fmla="*/ 545818 w 1697327"/>
                <a:gd name="connsiteY41" fmla="*/ 150378 h 267339"/>
                <a:gd name="connsiteX42" fmla="*/ 545818 w 1697327"/>
                <a:gd name="connsiteY42" fmla="*/ 29240 h 267339"/>
                <a:gd name="connsiteX43" fmla="*/ 590375 w 1697327"/>
                <a:gd name="connsiteY43" fmla="*/ 29240 h 267339"/>
                <a:gd name="connsiteX44" fmla="*/ 639108 w 1697327"/>
                <a:gd name="connsiteY44" fmla="*/ 76582 h 267339"/>
                <a:gd name="connsiteX45" fmla="*/ 590375 w 1697327"/>
                <a:gd name="connsiteY45" fmla="*/ 123923 h 267339"/>
                <a:gd name="connsiteX46" fmla="*/ 545818 w 1697327"/>
                <a:gd name="connsiteY46" fmla="*/ 123923 h 267339"/>
                <a:gd name="connsiteX47" fmla="*/ 545818 w 1697327"/>
                <a:gd name="connsiteY47" fmla="*/ 29240 h 267339"/>
                <a:gd name="connsiteX48" fmla="*/ 783917 w 1697327"/>
                <a:gd name="connsiteY48" fmla="*/ 32025 h 267339"/>
                <a:gd name="connsiteX49" fmla="*/ 834043 w 1697327"/>
                <a:gd name="connsiteY49" fmla="*/ 32025 h 267339"/>
                <a:gd name="connsiteX50" fmla="*/ 849360 w 1697327"/>
                <a:gd name="connsiteY50" fmla="*/ 16709 h 267339"/>
                <a:gd name="connsiteX51" fmla="*/ 834043 w 1697327"/>
                <a:gd name="connsiteY51" fmla="*/ 1392 h 267339"/>
                <a:gd name="connsiteX52" fmla="*/ 703159 w 1697327"/>
                <a:gd name="connsiteY52" fmla="*/ 1392 h 267339"/>
                <a:gd name="connsiteX53" fmla="*/ 686450 w 1697327"/>
                <a:gd name="connsiteY53" fmla="*/ 16709 h 267339"/>
                <a:gd name="connsiteX54" fmla="*/ 703159 w 1697327"/>
                <a:gd name="connsiteY54" fmla="*/ 32025 h 267339"/>
                <a:gd name="connsiteX55" fmla="*/ 751892 w 1697327"/>
                <a:gd name="connsiteY55" fmla="*/ 32025 h 267339"/>
                <a:gd name="connsiteX56" fmla="*/ 751892 w 1697327"/>
                <a:gd name="connsiteY56" fmla="*/ 250631 h 267339"/>
                <a:gd name="connsiteX57" fmla="*/ 768601 w 1697327"/>
                <a:gd name="connsiteY57" fmla="*/ 267339 h 267339"/>
                <a:gd name="connsiteX58" fmla="*/ 783917 w 1697327"/>
                <a:gd name="connsiteY58" fmla="*/ 250631 h 267339"/>
                <a:gd name="connsiteX59" fmla="*/ 783917 w 1697327"/>
                <a:gd name="connsiteY59" fmla="*/ 32025 h 267339"/>
                <a:gd name="connsiteX60" fmla="*/ 909233 w 1697327"/>
                <a:gd name="connsiteY60" fmla="*/ 147594 h 267339"/>
                <a:gd name="connsiteX61" fmla="*/ 1047080 w 1697327"/>
                <a:gd name="connsiteY61" fmla="*/ 147594 h 267339"/>
                <a:gd name="connsiteX62" fmla="*/ 1047080 w 1697327"/>
                <a:gd name="connsiteY62" fmla="*/ 247846 h 267339"/>
                <a:gd name="connsiteX63" fmla="*/ 1063788 w 1697327"/>
                <a:gd name="connsiteY63" fmla="*/ 267339 h 267339"/>
                <a:gd name="connsiteX64" fmla="*/ 1080497 w 1697327"/>
                <a:gd name="connsiteY64" fmla="*/ 247846 h 267339"/>
                <a:gd name="connsiteX65" fmla="*/ 1080497 w 1697327"/>
                <a:gd name="connsiteY65" fmla="*/ 19494 h 267339"/>
                <a:gd name="connsiteX66" fmla="*/ 1063788 w 1697327"/>
                <a:gd name="connsiteY66" fmla="*/ 0 h 267339"/>
                <a:gd name="connsiteX67" fmla="*/ 1047080 w 1697327"/>
                <a:gd name="connsiteY67" fmla="*/ 19494 h 267339"/>
                <a:gd name="connsiteX68" fmla="*/ 1047080 w 1697327"/>
                <a:gd name="connsiteY68" fmla="*/ 118353 h 267339"/>
                <a:gd name="connsiteX69" fmla="*/ 909233 w 1697327"/>
                <a:gd name="connsiteY69" fmla="*/ 118353 h 267339"/>
                <a:gd name="connsiteX70" fmla="*/ 909233 w 1697327"/>
                <a:gd name="connsiteY70" fmla="*/ 19494 h 267339"/>
                <a:gd name="connsiteX71" fmla="*/ 892524 w 1697327"/>
                <a:gd name="connsiteY71" fmla="*/ 0 h 267339"/>
                <a:gd name="connsiteX72" fmla="*/ 875815 w 1697327"/>
                <a:gd name="connsiteY72" fmla="*/ 19494 h 267339"/>
                <a:gd name="connsiteX73" fmla="*/ 875815 w 1697327"/>
                <a:gd name="connsiteY73" fmla="*/ 247846 h 267339"/>
                <a:gd name="connsiteX74" fmla="*/ 892524 w 1697327"/>
                <a:gd name="connsiteY74" fmla="*/ 267339 h 267339"/>
                <a:gd name="connsiteX75" fmla="*/ 909233 w 1697327"/>
                <a:gd name="connsiteY75" fmla="*/ 247846 h 267339"/>
                <a:gd name="connsiteX76" fmla="*/ 909233 w 1697327"/>
                <a:gd name="connsiteY76" fmla="*/ 147594 h 267339"/>
                <a:gd name="connsiteX77" fmla="*/ 1164041 w 1697327"/>
                <a:gd name="connsiteY77" fmla="*/ 148986 h 267339"/>
                <a:gd name="connsiteX78" fmla="*/ 1235053 w 1697327"/>
                <a:gd name="connsiteY78" fmla="*/ 148986 h 267339"/>
                <a:gd name="connsiteX79" fmla="*/ 1251761 w 1697327"/>
                <a:gd name="connsiteY79" fmla="*/ 133670 h 267339"/>
                <a:gd name="connsiteX80" fmla="*/ 1235053 w 1697327"/>
                <a:gd name="connsiteY80" fmla="*/ 118353 h 267339"/>
                <a:gd name="connsiteX81" fmla="*/ 1164041 w 1697327"/>
                <a:gd name="connsiteY81" fmla="*/ 118353 h 267339"/>
                <a:gd name="connsiteX82" fmla="*/ 1164041 w 1697327"/>
                <a:gd name="connsiteY82" fmla="*/ 32025 h 267339"/>
                <a:gd name="connsiteX83" fmla="*/ 1242015 w 1697327"/>
                <a:gd name="connsiteY83" fmla="*/ 32025 h 267339"/>
                <a:gd name="connsiteX84" fmla="*/ 1258723 w 1697327"/>
                <a:gd name="connsiteY84" fmla="*/ 16709 h 267339"/>
                <a:gd name="connsiteX85" fmla="*/ 1242015 w 1697327"/>
                <a:gd name="connsiteY85" fmla="*/ 1392 h 267339"/>
                <a:gd name="connsiteX86" fmla="*/ 1148724 w 1697327"/>
                <a:gd name="connsiteY86" fmla="*/ 1392 h 267339"/>
                <a:gd name="connsiteX87" fmla="*/ 1132016 w 1697327"/>
                <a:gd name="connsiteY87" fmla="*/ 19494 h 267339"/>
                <a:gd name="connsiteX88" fmla="*/ 1132016 w 1697327"/>
                <a:gd name="connsiteY88" fmla="*/ 247846 h 267339"/>
                <a:gd name="connsiteX89" fmla="*/ 1148724 w 1697327"/>
                <a:gd name="connsiteY89" fmla="*/ 264555 h 267339"/>
                <a:gd name="connsiteX90" fmla="*/ 1242015 w 1697327"/>
                <a:gd name="connsiteY90" fmla="*/ 264555 h 267339"/>
                <a:gd name="connsiteX91" fmla="*/ 1258723 w 1697327"/>
                <a:gd name="connsiteY91" fmla="*/ 250631 h 267339"/>
                <a:gd name="connsiteX92" fmla="*/ 1242015 w 1697327"/>
                <a:gd name="connsiteY92" fmla="*/ 235314 h 267339"/>
                <a:gd name="connsiteX93" fmla="*/ 1164041 w 1697327"/>
                <a:gd name="connsiteY93" fmla="*/ 235314 h 267339"/>
                <a:gd name="connsiteX94" fmla="*/ 1164041 w 1697327"/>
                <a:gd name="connsiteY94" fmla="*/ 148986 h 267339"/>
                <a:gd name="connsiteX95" fmla="*/ 1328343 w 1697327"/>
                <a:gd name="connsiteY95" fmla="*/ 150378 h 267339"/>
                <a:gd name="connsiteX96" fmla="*/ 1428595 w 1697327"/>
                <a:gd name="connsiteY96" fmla="*/ 260377 h 267339"/>
                <a:gd name="connsiteX97" fmla="*/ 1443912 w 1697327"/>
                <a:gd name="connsiteY97" fmla="*/ 267339 h 267339"/>
                <a:gd name="connsiteX98" fmla="*/ 1459228 w 1697327"/>
                <a:gd name="connsiteY98" fmla="*/ 254808 h 267339"/>
                <a:gd name="connsiteX99" fmla="*/ 1452266 w 1697327"/>
                <a:gd name="connsiteY99" fmla="*/ 239492 h 267339"/>
                <a:gd name="connsiteX100" fmla="*/ 1368722 w 1697327"/>
                <a:gd name="connsiteY100" fmla="*/ 147594 h 267339"/>
                <a:gd name="connsiteX101" fmla="*/ 1382646 w 1697327"/>
                <a:gd name="connsiteY101" fmla="*/ 147594 h 267339"/>
                <a:gd name="connsiteX102" fmla="*/ 1453658 w 1697327"/>
                <a:gd name="connsiteY102" fmla="*/ 75189 h 267339"/>
                <a:gd name="connsiteX103" fmla="*/ 1372900 w 1697327"/>
                <a:gd name="connsiteY103" fmla="*/ 1392 h 267339"/>
                <a:gd name="connsiteX104" fmla="*/ 1313027 w 1697327"/>
                <a:gd name="connsiteY104" fmla="*/ 1392 h 267339"/>
                <a:gd name="connsiteX105" fmla="*/ 1296318 w 1697327"/>
                <a:gd name="connsiteY105" fmla="*/ 19494 h 267339"/>
                <a:gd name="connsiteX106" fmla="*/ 1296318 w 1697327"/>
                <a:gd name="connsiteY106" fmla="*/ 250631 h 267339"/>
                <a:gd name="connsiteX107" fmla="*/ 1311634 w 1697327"/>
                <a:gd name="connsiteY107" fmla="*/ 267339 h 267339"/>
                <a:gd name="connsiteX108" fmla="*/ 1328343 w 1697327"/>
                <a:gd name="connsiteY108" fmla="*/ 250631 h 267339"/>
                <a:gd name="connsiteX109" fmla="*/ 1328343 w 1697327"/>
                <a:gd name="connsiteY109" fmla="*/ 150378 h 267339"/>
                <a:gd name="connsiteX110" fmla="*/ 1328343 w 1697327"/>
                <a:gd name="connsiteY110" fmla="*/ 29240 h 267339"/>
                <a:gd name="connsiteX111" fmla="*/ 1371507 w 1697327"/>
                <a:gd name="connsiteY111" fmla="*/ 29240 h 267339"/>
                <a:gd name="connsiteX112" fmla="*/ 1421633 w 1697327"/>
                <a:gd name="connsiteY112" fmla="*/ 76582 h 267339"/>
                <a:gd name="connsiteX113" fmla="*/ 1372900 w 1697327"/>
                <a:gd name="connsiteY113" fmla="*/ 123923 h 267339"/>
                <a:gd name="connsiteX114" fmla="*/ 1328343 w 1697327"/>
                <a:gd name="connsiteY114" fmla="*/ 123923 h 267339"/>
                <a:gd name="connsiteX115" fmla="*/ 1328343 w 1697327"/>
                <a:gd name="connsiteY115" fmla="*/ 29240 h 267339"/>
                <a:gd name="connsiteX116" fmla="*/ 1526063 w 1697327"/>
                <a:gd name="connsiteY116" fmla="*/ 58481 h 267339"/>
                <a:gd name="connsiteX117" fmla="*/ 1527455 w 1697327"/>
                <a:gd name="connsiteY117" fmla="*/ 58481 h 267339"/>
                <a:gd name="connsiteX118" fmla="*/ 1659732 w 1697327"/>
                <a:gd name="connsiteY118" fmla="*/ 250631 h 267339"/>
                <a:gd name="connsiteX119" fmla="*/ 1683403 w 1697327"/>
                <a:gd name="connsiteY119" fmla="*/ 267339 h 267339"/>
                <a:gd name="connsiteX120" fmla="*/ 1697327 w 1697327"/>
                <a:gd name="connsiteY120" fmla="*/ 247846 h 267339"/>
                <a:gd name="connsiteX121" fmla="*/ 1697327 w 1697327"/>
                <a:gd name="connsiteY121" fmla="*/ 16709 h 267339"/>
                <a:gd name="connsiteX122" fmla="*/ 1682011 w 1697327"/>
                <a:gd name="connsiteY122" fmla="*/ 0 h 267339"/>
                <a:gd name="connsiteX123" fmla="*/ 1665302 w 1697327"/>
                <a:gd name="connsiteY123" fmla="*/ 16709 h 267339"/>
                <a:gd name="connsiteX124" fmla="*/ 1665302 w 1697327"/>
                <a:gd name="connsiteY124" fmla="*/ 207467 h 267339"/>
                <a:gd name="connsiteX125" fmla="*/ 1531632 w 1697327"/>
                <a:gd name="connsiteY125" fmla="*/ 16709 h 267339"/>
                <a:gd name="connsiteX126" fmla="*/ 1507962 w 1697327"/>
                <a:gd name="connsiteY126" fmla="*/ 0 h 267339"/>
                <a:gd name="connsiteX127" fmla="*/ 1494038 w 1697327"/>
                <a:gd name="connsiteY127" fmla="*/ 18101 h 267339"/>
                <a:gd name="connsiteX128" fmla="*/ 1494038 w 1697327"/>
                <a:gd name="connsiteY128" fmla="*/ 250631 h 267339"/>
                <a:gd name="connsiteX129" fmla="*/ 1509354 w 1697327"/>
                <a:gd name="connsiteY129" fmla="*/ 267339 h 267339"/>
                <a:gd name="connsiteX130" fmla="*/ 1526063 w 1697327"/>
                <a:gd name="connsiteY130" fmla="*/ 250631 h 267339"/>
                <a:gd name="connsiteX131" fmla="*/ 1526063 w 1697327"/>
                <a:gd name="connsiteY131" fmla="*/ 58481 h 26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97327" h="267339">
                  <a:moveTo>
                    <a:pt x="32025" y="58481"/>
                  </a:moveTo>
                  <a:lnTo>
                    <a:pt x="33417" y="58481"/>
                  </a:lnTo>
                  <a:lnTo>
                    <a:pt x="167087" y="250631"/>
                  </a:lnTo>
                  <a:cubicBezTo>
                    <a:pt x="176834" y="264555"/>
                    <a:pt x="181011" y="267339"/>
                    <a:pt x="189365" y="267339"/>
                  </a:cubicBezTo>
                  <a:cubicBezTo>
                    <a:pt x="199112" y="267339"/>
                    <a:pt x="204682" y="261770"/>
                    <a:pt x="204682" y="247846"/>
                  </a:cubicBezTo>
                  <a:lnTo>
                    <a:pt x="204682" y="16709"/>
                  </a:lnTo>
                  <a:cubicBezTo>
                    <a:pt x="204682" y="5570"/>
                    <a:pt x="197720" y="0"/>
                    <a:pt x="187973" y="0"/>
                  </a:cubicBezTo>
                  <a:cubicBezTo>
                    <a:pt x="178226" y="0"/>
                    <a:pt x="172657" y="5570"/>
                    <a:pt x="172657" y="16709"/>
                  </a:cubicBezTo>
                  <a:lnTo>
                    <a:pt x="172657" y="207467"/>
                  </a:lnTo>
                  <a:lnTo>
                    <a:pt x="171264" y="207467"/>
                  </a:lnTo>
                  <a:lnTo>
                    <a:pt x="37595" y="16709"/>
                  </a:lnTo>
                  <a:cubicBezTo>
                    <a:pt x="27848" y="2785"/>
                    <a:pt x="23671" y="0"/>
                    <a:pt x="15316" y="0"/>
                  </a:cubicBezTo>
                  <a:cubicBezTo>
                    <a:pt x="5570" y="0"/>
                    <a:pt x="0" y="5570"/>
                    <a:pt x="0" y="18101"/>
                  </a:cubicBezTo>
                  <a:lnTo>
                    <a:pt x="0" y="250631"/>
                  </a:lnTo>
                  <a:cubicBezTo>
                    <a:pt x="0" y="260377"/>
                    <a:pt x="6962" y="267339"/>
                    <a:pt x="16709" y="267339"/>
                  </a:cubicBezTo>
                  <a:cubicBezTo>
                    <a:pt x="26455" y="267339"/>
                    <a:pt x="32025" y="260377"/>
                    <a:pt x="32025" y="250631"/>
                  </a:cubicBezTo>
                  <a:lnTo>
                    <a:pt x="32025" y="58481"/>
                  </a:lnTo>
                  <a:close/>
                  <a:moveTo>
                    <a:pt x="359237" y="0"/>
                  </a:moveTo>
                  <a:cubicBezTo>
                    <a:pt x="292403" y="0"/>
                    <a:pt x="243669" y="55696"/>
                    <a:pt x="243669" y="135062"/>
                  </a:cubicBezTo>
                  <a:cubicBezTo>
                    <a:pt x="243669" y="214429"/>
                    <a:pt x="292403" y="267339"/>
                    <a:pt x="359237" y="267339"/>
                  </a:cubicBezTo>
                  <a:cubicBezTo>
                    <a:pt x="426072" y="267339"/>
                    <a:pt x="474806" y="211644"/>
                    <a:pt x="474806" y="133670"/>
                  </a:cubicBezTo>
                  <a:cubicBezTo>
                    <a:pt x="474806" y="55696"/>
                    <a:pt x="426072" y="0"/>
                    <a:pt x="359237" y="0"/>
                  </a:cubicBezTo>
                  <a:close/>
                  <a:moveTo>
                    <a:pt x="359237" y="27848"/>
                  </a:moveTo>
                  <a:cubicBezTo>
                    <a:pt x="407971" y="27848"/>
                    <a:pt x="439996" y="68227"/>
                    <a:pt x="439996" y="133670"/>
                  </a:cubicBezTo>
                  <a:cubicBezTo>
                    <a:pt x="439996" y="199112"/>
                    <a:pt x="407971" y="239492"/>
                    <a:pt x="359237" y="239492"/>
                  </a:cubicBezTo>
                  <a:cubicBezTo>
                    <a:pt x="310504" y="239492"/>
                    <a:pt x="278479" y="197720"/>
                    <a:pt x="278479" y="132277"/>
                  </a:cubicBezTo>
                  <a:cubicBezTo>
                    <a:pt x="278479" y="66835"/>
                    <a:pt x="310504" y="27848"/>
                    <a:pt x="359237" y="27848"/>
                  </a:cubicBezTo>
                  <a:close/>
                  <a:moveTo>
                    <a:pt x="545818" y="150378"/>
                  </a:moveTo>
                  <a:lnTo>
                    <a:pt x="647463" y="260377"/>
                  </a:lnTo>
                  <a:cubicBezTo>
                    <a:pt x="651640" y="264555"/>
                    <a:pt x="655817" y="267339"/>
                    <a:pt x="661387" y="267339"/>
                  </a:cubicBezTo>
                  <a:cubicBezTo>
                    <a:pt x="671133" y="267339"/>
                    <a:pt x="676703" y="261770"/>
                    <a:pt x="676703" y="254808"/>
                  </a:cubicBezTo>
                  <a:cubicBezTo>
                    <a:pt x="676703" y="249238"/>
                    <a:pt x="675311" y="245061"/>
                    <a:pt x="671133" y="239492"/>
                  </a:cubicBezTo>
                  <a:lnTo>
                    <a:pt x="586198" y="147594"/>
                  </a:lnTo>
                  <a:lnTo>
                    <a:pt x="600121" y="147594"/>
                  </a:lnTo>
                  <a:cubicBezTo>
                    <a:pt x="644678" y="146201"/>
                    <a:pt x="672526" y="118353"/>
                    <a:pt x="672526" y="75189"/>
                  </a:cubicBezTo>
                  <a:cubicBezTo>
                    <a:pt x="672526" y="32025"/>
                    <a:pt x="637716" y="1392"/>
                    <a:pt x="591767" y="1392"/>
                  </a:cubicBezTo>
                  <a:lnTo>
                    <a:pt x="531894" y="1392"/>
                  </a:lnTo>
                  <a:cubicBezTo>
                    <a:pt x="520755" y="1392"/>
                    <a:pt x="513793" y="8354"/>
                    <a:pt x="513793" y="19494"/>
                  </a:cubicBezTo>
                  <a:lnTo>
                    <a:pt x="513793" y="250631"/>
                  </a:lnTo>
                  <a:cubicBezTo>
                    <a:pt x="513793" y="260377"/>
                    <a:pt x="520755" y="267339"/>
                    <a:pt x="530502" y="267339"/>
                  </a:cubicBezTo>
                  <a:cubicBezTo>
                    <a:pt x="540248" y="267339"/>
                    <a:pt x="545818" y="260377"/>
                    <a:pt x="545818" y="250631"/>
                  </a:cubicBezTo>
                  <a:lnTo>
                    <a:pt x="545818" y="150378"/>
                  </a:lnTo>
                  <a:close/>
                  <a:moveTo>
                    <a:pt x="545818" y="29240"/>
                  </a:moveTo>
                  <a:lnTo>
                    <a:pt x="590375" y="29240"/>
                  </a:lnTo>
                  <a:cubicBezTo>
                    <a:pt x="619615" y="29240"/>
                    <a:pt x="639108" y="48734"/>
                    <a:pt x="639108" y="76582"/>
                  </a:cubicBezTo>
                  <a:cubicBezTo>
                    <a:pt x="639108" y="108607"/>
                    <a:pt x="623792" y="123923"/>
                    <a:pt x="590375" y="123923"/>
                  </a:cubicBezTo>
                  <a:lnTo>
                    <a:pt x="545818" y="123923"/>
                  </a:lnTo>
                  <a:lnTo>
                    <a:pt x="545818" y="29240"/>
                  </a:lnTo>
                  <a:close/>
                  <a:moveTo>
                    <a:pt x="783917" y="32025"/>
                  </a:moveTo>
                  <a:lnTo>
                    <a:pt x="834043" y="32025"/>
                  </a:lnTo>
                  <a:cubicBezTo>
                    <a:pt x="843790" y="32025"/>
                    <a:pt x="849360" y="26455"/>
                    <a:pt x="849360" y="16709"/>
                  </a:cubicBezTo>
                  <a:cubicBezTo>
                    <a:pt x="849360" y="6962"/>
                    <a:pt x="843790" y="1392"/>
                    <a:pt x="834043" y="1392"/>
                  </a:cubicBezTo>
                  <a:lnTo>
                    <a:pt x="703159" y="1392"/>
                  </a:lnTo>
                  <a:cubicBezTo>
                    <a:pt x="693412" y="1392"/>
                    <a:pt x="686450" y="6962"/>
                    <a:pt x="686450" y="16709"/>
                  </a:cubicBezTo>
                  <a:cubicBezTo>
                    <a:pt x="686450" y="26455"/>
                    <a:pt x="693412" y="32025"/>
                    <a:pt x="703159" y="32025"/>
                  </a:cubicBezTo>
                  <a:lnTo>
                    <a:pt x="751892" y="32025"/>
                  </a:lnTo>
                  <a:lnTo>
                    <a:pt x="751892" y="250631"/>
                  </a:lnTo>
                  <a:cubicBezTo>
                    <a:pt x="751892" y="260377"/>
                    <a:pt x="758854" y="267339"/>
                    <a:pt x="768601" y="267339"/>
                  </a:cubicBezTo>
                  <a:cubicBezTo>
                    <a:pt x="778348" y="267339"/>
                    <a:pt x="783917" y="260377"/>
                    <a:pt x="783917" y="250631"/>
                  </a:cubicBezTo>
                  <a:lnTo>
                    <a:pt x="783917" y="32025"/>
                  </a:lnTo>
                  <a:close/>
                  <a:moveTo>
                    <a:pt x="909233" y="147594"/>
                  </a:moveTo>
                  <a:lnTo>
                    <a:pt x="1047080" y="147594"/>
                  </a:lnTo>
                  <a:lnTo>
                    <a:pt x="1047080" y="247846"/>
                  </a:lnTo>
                  <a:cubicBezTo>
                    <a:pt x="1047080" y="260377"/>
                    <a:pt x="1054041" y="267339"/>
                    <a:pt x="1063788" y="267339"/>
                  </a:cubicBezTo>
                  <a:cubicBezTo>
                    <a:pt x="1073535" y="267339"/>
                    <a:pt x="1080497" y="260377"/>
                    <a:pt x="1080497" y="247846"/>
                  </a:cubicBezTo>
                  <a:lnTo>
                    <a:pt x="1080497" y="19494"/>
                  </a:lnTo>
                  <a:cubicBezTo>
                    <a:pt x="1080497" y="6962"/>
                    <a:pt x="1073535" y="0"/>
                    <a:pt x="1063788" y="0"/>
                  </a:cubicBezTo>
                  <a:cubicBezTo>
                    <a:pt x="1054041" y="0"/>
                    <a:pt x="1047080" y="6962"/>
                    <a:pt x="1047080" y="19494"/>
                  </a:cubicBezTo>
                  <a:lnTo>
                    <a:pt x="1047080" y="118353"/>
                  </a:lnTo>
                  <a:lnTo>
                    <a:pt x="909233" y="118353"/>
                  </a:lnTo>
                  <a:lnTo>
                    <a:pt x="909233" y="19494"/>
                  </a:lnTo>
                  <a:cubicBezTo>
                    <a:pt x="909233" y="6962"/>
                    <a:pt x="902271" y="0"/>
                    <a:pt x="892524" y="0"/>
                  </a:cubicBezTo>
                  <a:cubicBezTo>
                    <a:pt x="882777" y="0"/>
                    <a:pt x="875815" y="6962"/>
                    <a:pt x="875815" y="19494"/>
                  </a:cubicBezTo>
                  <a:lnTo>
                    <a:pt x="875815" y="247846"/>
                  </a:lnTo>
                  <a:cubicBezTo>
                    <a:pt x="875815" y="260377"/>
                    <a:pt x="882777" y="267339"/>
                    <a:pt x="892524" y="267339"/>
                  </a:cubicBezTo>
                  <a:cubicBezTo>
                    <a:pt x="902271" y="267339"/>
                    <a:pt x="909233" y="260377"/>
                    <a:pt x="909233" y="247846"/>
                  </a:cubicBezTo>
                  <a:lnTo>
                    <a:pt x="909233" y="147594"/>
                  </a:lnTo>
                  <a:close/>
                  <a:moveTo>
                    <a:pt x="1164041" y="148986"/>
                  </a:moveTo>
                  <a:lnTo>
                    <a:pt x="1235053" y="148986"/>
                  </a:lnTo>
                  <a:cubicBezTo>
                    <a:pt x="1244799" y="148986"/>
                    <a:pt x="1251761" y="143416"/>
                    <a:pt x="1251761" y="133670"/>
                  </a:cubicBezTo>
                  <a:cubicBezTo>
                    <a:pt x="1251761" y="123923"/>
                    <a:pt x="1244799" y="118353"/>
                    <a:pt x="1235053" y="118353"/>
                  </a:cubicBezTo>
                  <a:lnTo>
                    <a:pt x="1164041" y="118353"/>
                  </a:lnTo>
                  <a:lnTo>
                    <a:pt x="1164041" y="32025"/>
                  </a:lnTo>
                  <a:lnTo>
                    <a:pt x="1242015" y="32025"/>
                  </a:lnTo>
                  <a:cubicBezTo>
                    <a:pt x="1253154" y="32025"/>
                    <a:pt x="1258723" y="26455"/>
                    <a:pt x="1258723" y="16709"/>
                  </a:cubicBezTo>
                  <a:cubicBezTo>
                    <a:pt x="1258723" y="6962"/>
                    <a:pt x="1253154" y="1392"/>
                    <a:pt x="1242015" y="1392"/>
                  </a:cubicBezTo>
                  <a:lnTo>
                    <a:pt x="1148724" y="1392"/>
                  </a:lnTo>
                  <a:cubicBezTo>
                    <a:pt x="1137585" y="1392"/>
                    <a:pt x="1132016" y="8354"/>
                    <a:pt x="1132016" y="19494"/>
                  </a:cubicBezTo>
                  <a:lnTo>
                    <a:pt x="1132016" y="247846"/>
                  </a:lnTo>
                  <a:cubicBezTo>
                    <a:pt x="1132016" y="258985"/>
                    <a:pt x="1137585" y="264555"/>
                    <a:pt x="1148724" y="264555"/>
                  </a:cubicBezTo>
                  <a:lnTo>
                    <a:pt x="1242015" y="264555"/>
                  </a:lnTo>
                  <a:cubicBezTo>
                    <a:pt x="1253154" y="264555"/>
                    <a:pt x="1258723" y="258985"/>
                    <a:pt x="1258723" y="250631"/>
                  </a:cubicBezTo>
                  <a:cubicBezTo>
                    <a:pt x="1258723" y="240884"/>
                    <a:pt x="1253154" y="235314"/>
                    <a:pt x="1242015" y="235314"/>
                  </a:cubicBezTo>
                  <a:lnTo>
                    <a:pt x="1164041" y="235314"/>
                  </a:lnTo>
                  <a:lnTo>
                    <a:pt x="1164041" y="148986"/>
                  </a:lnTo>
                  <a:close/>
                  <a:moveTo>
                    <a:pt x="1328343" y="150378"/>
                  </a:moveTo>
                  <a:lnTo>
                    <a:pt x="1428595" y="260377"/>
                  </a:lnTo>
                  <a:cubicBezTo>
                    <a:pt x="1434165" y="264555"/>
                    <a:pt x="1438342" y="267339"/>
                    <a:pt x="1443912" y="267339"/>
                  </a:cubicBezTo>
                  <a:cubicBezTo>
                    <a:pt x="1452266" y="267339"/>
                    <a:pt x="1459228" y="261770"/>
                    <a:pt x="1459228" y="254808"/>
                  </a:cubicBezTo>
                  <a:cubicBezTo>
                    <a:pt x="1459228" y="249238"/>
                    <a:pt x="1456443" y="245061"/>
                    <a:pt x="1452266" y="239492"/>
                  </a:cubicBezTo>
                  <a:lnTo>
                    <a:pt x="1368722" y="147594"/>
                  </a:lnTo>
                  <a:lnTo>
                    <a:pt x="1382646" y="147594"/>
                  </a:lnTo>
                  <a:cubicBezTo>
                    <a:pt x="1427203" y="146201"/>
                    <a:pt x="1453658" y="118353"/>
                    <a:pt x="1453658" y="75189"/>
                  </a:cubicBezTo>
                  <a:cubicBezTo>
                    <a:pt x="1453658" y="32025"/>
                    <a:pt x="1420241" y="1392"/>
                    <a:pt x="1372900" y="1392"/>
                  </a:cubicBezTo>
                  <a:lnTo>
                    <a:pt x="1313027" y="1392"/>
                  </a:lnTo>
                  <a:cubicBezTo>
                    <a:pt x="1301887" y="1392"/>
                    <a:pt x="1296318" y="8354"/>
                    <a:pt x="1296318" y="19494"/>
                  </a:cubicBezTo>
                  <a:lnTo>
                    <a:pt x="1296318" y="250631"/>
                  </a:lnTo>
                  <a:cubicBezTo>
                    <a:pt x="1296318" y="260377"/>
                    <a:pt x="1301887" y="267339"/>
                    <a:pt x="1311634" y="267339"/>
                  </a:cubicBezTo>
                  <a:cubicBezTo>
                    <a:pt x="1321381" y="267339"/>
                    <a:pt x="1328343" y="260377"/>
                    <a:pt x="1328343" y="250631"/>
                  </a:cubicBezTo>
                  <a:lnTo>
                    <a:pt x="1328343" y="150378"/>
                  </a:lnTo>
                  <a:close/>
                  <a:moveTo>
                    <a:pt x="1328343" y="29240"/>
                  </a:moveTo>
                  <a:lnTo>
                    <a:pt x="1371507" y="29240"/>
                  </a:lnTo>
                  <a:cubicBezTo>
                    <a:pt x="1400747" y="29240"/>
                    <a:pt x="1421633" y="48734"/>
                    <a:pt x="1421633" y="76582"/>
                  </a:cubicBezTo>
                  <a:cubicBezTo>
                    <a:pt x="1421633" y="108607"/>
                    <a:pt x="1406317" y="123923"/>
                    <a:pt x="1372900" y="123923"/>
                  </a:cubicBezTo>
                  <a:lnTo>
                    <a:pt x="1328343" y="123923"/>
                  </a:lnTo>
                  <a:lnTo>
                    <a:pt x="1328343" y="29240"/>
                  </a:lnTo>
                  <a:close/>
                  <a:moveTo>
                    <a:pt x="1526063" y="58481"/>
                  </a:moveTo>
                  <a:lnTo>
                    <a:pt x="1527455" y="58481"/>
                  </a:lnTo>
                  <a:lnTo>
                    <a:pt x="1659732" y="250631"/>
                  </a:lnTo>
                  <a:cubicBezTo>
                    <a:pt x="1670872" y="264555"/>
                    <a:pt x="1673656" y="267339"/>
                    <a:pt x="1683403" y="267339"/>
                  </a:cubicBezTo>
                  <a:cubicBezTo>
                    <a:pt x="1693150" y="267339"/>
                    <a:pt x="1697327" y="261770"/>
                    <a:pt x="1697327" y="247846"/>
                  </a:cubicBezTo>
                  <a:lnTo>
                    <a:pt x="1697327" y="16709"/>
                  </a:lnTo>
                  <a:cubicBezTo>
                    <a:pt x="1697327" y="5570"/>
                    <a:pt x="1691758" y="0"/>
                    <a:pt x="1682011" y="0"/>
                  </a:cubicBezTo>
                  <a:cubicBezTo>
                    <a:pt x="1672264" y="0"/>
                    <a:pt x="1665302" y="5570"/>
                    <a:pt x="1665302" y="16709"/>
                  </a:cubicBezTo>
                  <a:lnTo>
                    <a:pt x="1665302" y="207467"/>
                  </a:lnTo>
                  <a:lnTo>
                    <a:pt x="1531632" y="16709"/>
                  </a:lnTo>
                  <a:cubicBezTo>
                    <a:pt x="1521886" y="2785"/>
                    <a:pt x="1517708" y="0"/>
                    <a:pt x="1507962" y="0"/>
                  </a:cubicBezTo>
                  <a:cubicBezTo>
                    <a:pt x="1498215" y="0"/>
                    <a:pt x="1494038" y="5570"/>
                    <a:pt x="1494038" y="18101"/>
                  </a:cubicBezTo>
                  <a:lnTo>
                    <a:pt x="1494038" y="250631"/>
                  </a:lnTo>
                  <a:cubicBezTo>
                    <a:pt x="1494038" y="260377"/>
                    <a:pt x="1499607" y="267339"/>
                    <a:pt x="1509354" y="267339"/>
                  </a:cubicBezTo>
                  <a:cubicBezTo>
                    <a:pt x="1519101" y="267339"/>
                    <a:pt x="1526063" y="260377"/>
                    <a:pt x="1526063" y="250631"/>
                  </a:cubicBezTo>
                  <a:lnTo>
                    <a:pt x="1526063" y="58481"/>
                  </a:lnTo>
                  <a:close/>
                </a:path>
              </a:pathLst>
            </a:custGeom>
            <a:solidFill>
              <a:schemeClr val="bg1"/>
            </a:solidFill>
            <a:ln w="115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2FD4D7B-F2A0-FBAC-F8F3-C86739B022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ctrTitle" hasCustomPrompt="1"/>
          </p:nvPr>
        </p:nvSpPr>
        <p:spPr>
          <a:xfrm>
            <a:off x="734645" y="2314800"/>
            <a:ext cx="4795298" cy="1459922"/>
          </a:xfrm>
        </p:spPr>
        <p:txBody>
          <a:bodyPr wrap="square" lIns="0" tIns="0" rIns="0" bIns="0" anchor="t">
            <a:noAutofit/>
          </a:bodyPr>
          <a:lstStyle>
            <a:lvl1pPr algn="l"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705B794C-3CFF-4A7E-19AD-771D40E958F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1814400"/>
            <a:ext cx="6473371" cy="2236562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1">
                    <a:alpha val="0"/>
                    <a:lumMod val="100000"/>
                  </a:schemeClr>
                </a:gs>
                <a:gs pos="100000">
                  <a:schemeClr val="accent2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13EA65-8FCD-DC15-44F7-34DD58DE99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subTitle" idx="1" hasCustomPrompt="1"/>
          </p:nvPr>
        </p:nvSpPr>
        <p:spPr>
          <a:xfrm>
            <a:off x="734645" y="5029558"/>
            <a:ext cx="4968240" cy="762415"/>
          </a:xfrm>
        </p:spPr>
        <p:txBody>
          <a:bodyPr lIns="0" tIns="0" rIns="0" bIns="0">
            <a:noAutofit/>
          </a:bodyPr>
          <a:lstStyle>
            <a:lvl1pPr marL="0" indent="0" algn="l">
              <a:buNone/>
              <a:defRPr sz="28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Presentation subtitle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0059CCFC-8A09-6C24-7A48-43B8108870A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735013" y="6009141"/>
            <a:ext cx="2544762" cy="221599"/>
          </a:xfrm>
        </p:spPr>
        <p:txBody>
          <a:bodyPr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DD/MM/YY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25165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4.79167E-6 3.7037E-6 L 0.06146 0.00277 " pathEditMode="relative" rAng="0" ptsTypes="AA">
                                      <p:cBhvr>
                                        <p:cTn id="9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39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1.45833E-6 -3.7037E-6 L 0.06146 0.00278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73" y="1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13" grpId="0" animBg="1"/>
      <p:bldP spid="13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icons and text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81129E7-79F1-F855-19B8-6A63B6D888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534380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C2D2261B-CFAB-F4CE-3F49-EB468334AF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>
          <a:xfrm>
            <a:off x="4089819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5549550A-0308-69E6-0BA6-6ED6294C01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/>
          </p:nvPr>
        </p:nvSpPr>
        <p:spPr>
          <a:xfrm>
            <a:off x="6645259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Arrow: Pentagon 28">
            <a:extLst>
              <a:ext uri="{FF2B5EF4-FFF2-40B4-BE49-F238E27FC236}">
                <a16:creationId xmlns:a16="http://schemas.microsoft.com/office/drawing/2014/main" id="{BD6569F6-7729-1225-DF7B-F36854E21C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8078938" y="5035482"/>
            <a:ext cx="6790801" cy="732188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noFill/>
          <a:ln>
            <a:gradFill>
              <a:gsLst>
                <a:gs pos="0">
                  <a:srgbClr val="6AC1E7">
                    <a:alpha val="0"/>
                  </a:srgb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2" name="Picture 11" descr="A person wearing a badge and holding a cellphone&#10;&#10;Description automatically generated">
            <a:extLst>
              <a:ext uri="{FF2B5EF4-FFF2-40B4-BE49-F238E27FC236}">
                <a16:creationId xmlns:a16="http://schemas.microsoft.com/office/drawing/2014/main" id="{DC846CE8-4688-3887-B83F-CBF835D617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b="39704"/>
          <a:stretch/>
        </p:blipFill>
        <p:spPr>
          <a:xfrm flipH="1">
            <a:off x="7901071" y="1624251"/>
            <a:ext cx="3763244" cy="5233749"/>
          </a:xfrm>
          <a:prstGeom prst="rect">
            <a:avLst/>
          </a:pr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CA8C4429-F2CC-3682-58AC-8CAB7080B9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61976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lvl="0" algn="ctr" defTabSz="914377">
              <a:defRPr/>
            </a:pPr>
            <a:endParaRPr lang="en-GB" sz="1400" dirty="0">
              <a:solidFill>
                <a:srgbClr val="262262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5AF6CDE0-C1E7-B35B-7373-80BB2B0BB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573064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lvl="0" algn="ctr" defTabSz="914377">
              <a:defRPr/>
            </a:pPr>
            <a:endParaRPr lang="en-GB" sz="1400" dirty="0">
              <a:solidFill>
                <a:srgbClr val="262262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CDA0BAB6-7497-D538-B355-1F0070662E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317520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6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17681327-A118-1510-2251-AF7D3B300E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67668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93A84655-7C53-4CCE-9B54-0DB5CBF2FA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23212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D3BE4D81-F125-AABA-8F6C-50EDDFE79B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1330702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4A3302D2-32F5-57A2-B799-76C2947402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578756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229209-F20B-3558-09D6-9E770E95F4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84466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1DDE2A3-E79D-DB09-9C5A-382E38FC15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340010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E9952E-4EB2-D61E-197F-270B3DDE1D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95554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E83BCAE7-164F-E389-53D3-A3CF98C3FE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3886141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F5E12153-6241-FECA-E3C0-AF4E028E04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441582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pic>
        <p:nvPicPr>
          <p:cNvPr id="3" name="'Go do your thing' Tag">
            <a:extLst>
              <a:ext uri="{FF2B5EF4-FFF2-40B4-BE49-F238E27FC236}">
                <a16:creationId xmlns:a16="http://schemas.microsoft.com/office/drawing/2014/main" id="{8C296F86-0B2E-1894-A36E-6057D78789C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437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-3.75E-6 2.96296E-6 L 0.14623 2.96296E-6 " pathEditMode="relative" rAng="0" ptsTypes="AA">
                                          <p:cBhvr>
                                            <p:cTn id="13" dur="12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 nodePh="1" p14:presetBounceEnd="99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7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0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 nodePh="1" p14:presetBounceEnd="99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36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 nodePh="1" p14:presetBounceEnd="99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3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95833E-6 -0.03473 L 3.95833E-6 4.81481E-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45833E-6 -0.03473 L -1.45833E-6 4.81481E-6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125E-6 -0.03473 L 3.125E-6 4.81481E-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39" grpId="1"/>
          <p:bldP spid="39" grpId="2"/>
          <p:bldP spid="40" grpId="0"/>
          <p:bldP spid="40" grpId="1"/>
          <p:bldP spid="40" grpId="2"/>
          <p:bldP spid="41" grpId="0"/>
          <p:bldP spid="41" grpId="1"/>
          <p:bldP spid="41" grpId="2"/>
          <p:bldP spid="130" grpId="0" animBg="1"/>
          <p:bldP spid="13" grpId="0" animBg="1"/>
          <p:bldP spid="15" grpId="0" animBg="1"/>
          <p:bldP spid="16" grpId="0" animBg="1"/>
          <p:bldP spid="46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0" animBg="1"/>
          <p:bldP spid="48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3.95833E-6 -0.03473 L 3.95833E-6 4.81481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-1.45833E-6 -0.03473 L -1.45833E-6 4.81481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125E-6 -0.03473 L 3.125E-6 4.81481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-3.75E-6 4.07407E-6 L 0.14623 4.07407E-6 " pathEditMode="relative" rAng="0" ptsTypes="AA">
                                          <p:cBhvr>
                                            <p:cTn id="13" dur="12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0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6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95833E-6 -0.03473 L 3.95833E-6 4.81481E-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45833E-6 -0.03473 L -1.45833E-6 4.81481E-6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125E-6 -0.03473 L 3.125E-6 4.81481E-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39" grpId="1"/>
          <p:bldP spid="39" grpId="2"/>
          <p:bldP spid="40" grpId="0"/>
          <p:bldP spid="40" grpId="1"/>
          <p:bldP spid="40" grpId="2"/>
          <p:bldP spid="41" grpId="0"/>
          <p:bldP spid="41" grpId="1"/>
          <p:bldP spid="41" grpId="2"/>
          <p:bldP spid="130" grpId="0" animBg="1"/>
          <p:bldP spid="13" grpId="0" animBg="1"/>
          <p:bldP spid="15" grpId="0" animBg="1"/>
          <p:bldP spid="16" grpId="0" animBg="1"/>
          <p:bldP spid="46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0" animBg="1"/>
          <p:bldP spid="48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3.95833E-6 -0.03473 L 3.95833E-6 4.81481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-1.45833E-6 -0.03473 L -1.45833E-6 4.81481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125E-6 -0.03473 L 3.125E-6 4.81481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</p:bldLst>
      </p:timing>
    </mc:Fallback>
  </mc:AlternateContent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icons and tex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81129E7-79F1-F855-19B8-6A63B6D888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534380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C2D2261B-CFAB-F4CE-3F49-EB468334AF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>
          <a:xfrm>
            <a:off x="4089819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5549550A-0308-69E6-0BA6-6ED6294C01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/>
          </p:nvPr>
        </p:nvSpPr>
        <p:spPr>
          <a:xfrm>
            <a:off x="6645259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Arrow: Pentagon 28">
            <a:extLst>
              <a:ext uri="{FF2B5EF4-FFF2-40B4-BE49-F238E27FC236}">
                <a16:creationId xmlns:a16="http://schemas.microsoft.com/office/drawing/2014/main" id="{BD6569F6-7729-1225-DF7B-F36854E21C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8078938" y="5035482"/>
            <a:ext cx="6790801" cy="732188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noFill/>
          <a:ln>
            <a:gradFill>
              <a:gsLst>
                <a:gs pos="0">
                  <a:srgbClr val="6AC1E7">
                    <a:alpha val="0"/>
                  </a:srgbClr>
                </a:gs>
                <a:gs pos="100000">
                  <a:schemeClr val="tx2">
                    <a:lumMod val="40000"/>
                    <a:lumOff val="6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2" name="Picture 11" descr="A person wearing a badge and holding a cellphone&#10;&#10;Description automatically generated">
            <a:extLst>
              <a:ext uri="{FF2B5EF4-FFF2-40B4-BE49-F238E27FC236}">
                <a16:creationId xmlns:a16="http://schemas.microsoft.com/office/drawing/2014/main" id="{DC846CE8-4688-3887-B83F-CBF835D617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b="39704"/>
          <a:stretch/>
        </p:blipFill>
        <p:spPr>
          <a:xfrm flipH="1">
            <a:off x="7901071" y="1624251"/>
            <a:ext cx="3763244" cy="5233749"/>
          </a:xfrm>
          <a:prstGeom prst="rect">
            <a:avLst/>
          </a:pr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CA8C4429-F2CC-3682-58AC-8CAB7080B9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61976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lvl="0" algn="ctr" defTabSz="914377">
              <a:defRPr/>
            </a:pPr>
            <a:endParaRPr lang="en-GB" sz="1400" dirty="0">
              <a:solidFill>
                <a:srgbClr val="262262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5AF6CDE0-C1E7-B35B-7373-80BB2B0BB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573064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lvl="0" algn="ctr" defTabSz="914377">
              <a:defRPr/>
            </a:pPr>
            <a:endParaRPr lang="en-GB" sz="1400" dirty="0">
              <a:solidFill>
                <a:srgbClr val="262262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CDA0BAB6-7497-D538-B355-1F0070662E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317520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6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17681327-A118-1510-2251-AF7D3B300E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67668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93A84655-7C53-4CCE-9B54-0DB5CBF2FA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23212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D3BE4D81-F125-AABA-8F6C-50EDDFE79B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1330702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4A3302D2-32F5-57A2-B799-76C2947402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578756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229209-F20B-3558-09D6-9E770E95F4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84466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1DDE2A3-E79D-DB09-9C5A-382E38FC15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340010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E9952E-4EB2-D61E-197F-270B3DDE1D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95554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E83BCAE7-164F-E389-53D3-A3CF98C3FE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3886141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F5E12153-6241-FECA-E3C0-AF4E028E04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441582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tx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tx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'Go do your thing' Tag">
            <a:extLst>
              <a:ext uri="{FF2B5EF4-FFF2-40B4-BE49-F238E27FC236}">
                <a16:creationId xmlns:a16="http://schemas.microsoft.com/office/drawing/2014/main" id="{11E7CAB2-6F3F-7376-0E10-424DF29C6A9C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1" y="6120441"/>
            <a:ext cx="213737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2929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-3.75E-6 2.96296E-6 L 0.14623 2.96296E-6 " pathEditMode="relative" rAng="0" ptsTypes="AA">
                                          <p:cBhvr>
                                            <p:cTn id="13" dur="12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 nodePh="1" p14:presetBounceEnd="99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7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0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 nodePh="1" p14:presetBounceEnd="99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36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 nodePh="1" p14:presetBounceEnd="99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3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95833E-6 -0.03473 L 3.95833E-6 4.81481E-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45833E-6 -0.03473 L -1.45833E-6 4.81481E-6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125E-6 -0.03473 L 3.125E-6 4.81481E-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39" grpId="1"/>
          <p:bldP spid="39" grpId="2"/>
          <p:bldP spid="40" grpId="0"/>
          <p:bldP spid="40" grpId="1"/>
          <p:bldP spid="40" grpId="2"/>
          <p:bldP spid="41" grpId="0"/>
          <p:bldP spid="41" grpId="1"/>
          <p:bldP spid="41" grpId="2"/>
          <p:bldP spid="130" grpId="0" animBg="1"/>
          <p:bldP spid="13" grpId="0" animBg="1"/>
          <p:bldP spid="15" grpId="0" animBg="1"/>
          <p:bldP spid="16" grpId="0" animBg="1"/>
          <p:bldP spid="46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0" animBg="1"/>
          <p:bldP spid="48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3.95833E-6 -0.03473 L 3.95833E-6 4.81481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-1.45833E-6 -0.03473 L -1.45833E-6 4.81481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125E-6 -0.03473 L 3.125E-6 4.81481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-3.75E-6 2.96296E-6 L 0.14623 2.96296E-6 " pathEditMode="relative" rAng="0" ptsTypes="AA">
                                          <p:cBhvr>
                                            <p:cTn id="13" dur="12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0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6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95833E-6 -0.03473 L 3.95833E-6 4.81481E-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45833E-6 -0.03473 L -1.45833E-6 4.81481E-6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125E-6 -0.03473 L 3.125E-6 4.81481E-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39" grpId="1"/>
          <p:bldP spid="39" grpId="2"/>
          <p:bldP spid="40" grpId="0"/>
          <p:bldP spid="40" grpId="1"/>
          <p:bldP spid="40" grpId="2"/>
          <p:bldP spid="41" grpId="0"/>
          <p:bldP spid="41" grpId="1"/>
          <p:bldP spid="41" grpId="2"/>
          <p:bldP spid="130" grpId="0" animBg="1"/>
          <p:bldP spid="13" grpId="0" animBg="1"/>
          <p:bldP spid="15" grpId="0" animBg="1"/>
          <p:bldP spid="16" grpId="0" animBg="1"/>
          <p:bldP spid="46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0" animBg="1"/>
          <p:bldP spid="48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3.95833E-6 -0.03473 L 3.95833E-6 4.81481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-1.45833E-6 -0.03473 L -1.45833E-6 4.81481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125E-6 -0.03473 L 3.125E-6 4.81481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</p:bldLst>
      </p:timing>
    </mc:Fallback>
  </mc:AlternateContent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icons and text - Mi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81129E7-79F1-F855-19B8-6A63B6D888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534380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C2D2261B-CFAB-F4CE-3F49-EB468334AF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>
          <a:xfrm>
            <a:off x="4089819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5549550A-0308-69E6-0BA6-6ED6294C01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/>
          </p:nvPr>
        </p:nvSpPr>
        <p:spPr>
          <a:xfrm>
            <a:off x="6645259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Arrow: Pentagon 28">
            <a:extLst>
              <a:ext uri="{FF2B5EF4-FFF2-40B4-BE49-F238E27FC236}">
                <a16:creationId xmlns:a16="http://schemas.microsoft.com/office/drawing/2014/main" id="{BD6569F6-7729-1225-DF7B-F36854E21C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8078938" y="5035482"/>
            <a:ext cx="6790801" cy="732188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noFill/>
          <a:ln>
            <a:gradFill>
              <a:gsLst>
                <a:gs pos="0">
                  <a:srgbClr val="00742C">
                    <a:alpha val="3000"/>
                  </a:srgbClr>
                </a:gs>
                <a:gs pos="100000">
                  <a:srgbClr val="00742C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2" name="Picture 11" descr="A person wearing a badge and holding a cellphone&#10;&#10;Description automatically generated">
            <a:extLst>
              <a:ext uri="{FF2B5EF4-FFF2-40B4-BE49-F238E27FC236}">
                <a16:creationId xmlns:a16="http://schemas.microsoft.com/office/drawing/2014/main" id="{DC846CE8-4688-3887-B83F-CBF835D617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b="39704"/>
          <a:stretch/>
        </p:blipFill>
        <p:spPr>
          <a:xfrm flipH="1">
            <a:off x="7901071" y="1624251"/>
            <a:ext cx="3763244" cy="5233749"/>
          </a:xfrm>
          <a:prstGeom prst="rect">
            <a:avLst/>
          </a:pr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CA8C4429-F2CC-3682-58AC-8CAB7080B9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61976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lvl="0" algn="ctr" defTabSz="914377">
              <a:defRPr/>
            </a:pPr>
            <a:endParaRPr lang="en-GB" sz="1400" dirty="0">
              <a:solidFill>
                <a:srgbClr val="262262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5AF6CDE0-C1E7-B35B-7373-80BB2B0BB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573064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lvl="0" algn="ctr" defTabSz="914377">
              <a:defRPr/>
            </a:pPr>
            <a:endParaRPr lang="en-GB" sz="1400" dirty="0">
              <a:solidFill>
                <a:srgbClr val="262262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CDA0BAB6-7497-D538-B355-1F0070662E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317520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6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17681327-A118-1510-2251-AF7D3B300E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67668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93A84655-7C53-4CCE-9B54-0DB5CBF2FA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23212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D3BE4D81-F125-AABA-8F6C-50EDDFE79B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1330702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4A3302D2-32F5-57A2-B799-76C2947402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578756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229209-F20B-3558-09D6-9E770E95F4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84466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1DDE2A3-E79D-DB09-9C5A-382E38FC15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340010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E9952E-4EB2-D61E-197F-270B3DDE1D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95554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E83BCAE7-164F-E389-53D3-A3CF98C3FE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3886141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F5E12153-6241-FECA-E3C0-AF4E028E04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441582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accent5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4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0742C">
                    <a:alpha val="0"/>
                  </a:srgbClr>
                </a:gs>
                <a:gs pos="100000">
                  <a:srgbClr val="00742C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pic>
        <p:nvPicPr>
          <p:cNvPr id="2" name="'Go do your thing' Tag">
            <a:extLst>
              <a:ext uri="{FF2B5EF4-FFF2-40B4-BE49-F238E27FC236}">
                <a16:creationId xmlns:a16="http://schemas.microsoft.com/office/drawing/2014/main" id="{DD4F2047-BD08-7CBB-67A1-F340506F7B4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0551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-3.75E-6 2.96296E-6 L 0.14623 2.96296E-6 " pathEditMode="relative" rAng="0" ptsTypes="AA">
                                          <p:cBhvr>
                                            <p:cTn id="13" dur="12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 nodePh="1" p14:presetBounceEnd="99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7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0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 nodePh="1" p14:presetBounceEnd="99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36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 nodePh="1" p14:presetBounceEnd="99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3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95833E-6 -0.03473 L 3.95833E-6 4.81481E-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45833E-6 -0.03473 L -1.45833E-6 4.81481E-6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125E-6 -0.03473 L 3.125E-6 4.81481E-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39" grpId="1"/>
          <p:bldP spid="39" grpId="2"/>
          <p:bldP spid="40" grpId="0"/>
          <p:bldP spid="40" grpId="1"/>
          <p:bldP spid="40" grpId="2"/>
          <p:bldP spid="41" grpId="0"/>
          <p:bldP spid="41" grpId="1"/>
          <p:bldP spid="41" grpId="2"/>
          <p:bldP spid="130" grpId="0" animBg="1"/>
          <p:bldP spid="13" grpId="0" animBg="1"/>
          <p:bldP spid="15" grpId="0" animBg="1"/>
          <p:bldP spid="16" grpId="0" animBg="1"/>
          <p:bldP spid="46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0" animBg="1"/>
          <p:bldP spid="48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3.95833E-6 -0.03473 L 3.95833E-6 4.81481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-1.45833E-6 -0.03473 L -1.45833E-6 4.81481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125E-6 -0.03473 L 3.125E-6 4.81481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-3.75E-6 4.07407E-6 L 0.14623 4.07407E-6 " pathEditMode="relative" rAng="0" ptsTypes="AA">
                                          <p:cBhvr>
                                            <p:cTn id="13" dur="12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0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6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95833E-6 -0.03473 L 3.95833E-6 4.81481E-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45833E-6 -0.03473 L -1.45833E-6 4.81481E-6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125E-6 -0.03473 L 3.125E-6 4.81481E-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39" grpId="1"/>
          <p:bldP spid="39" grpId="2"/>
          <p:bldP spid="40" grpId="0"/>
          <p:bldP spid="40" grpId="1"/>
          <p:bldP spid="40" grpId="2"/>
          <p:bldP spid="41" grpId="0"/>
          <p:bldP spid="41" grpId="1"/>
          <p:bldP spid="41" grpId="2"/>
          <p:bldP spid="130" grpId="0" animBg="1"/>
          <p:bldP spid="13" grpId="0" animBg="1"/>
          <p:bldP spid="15" grpId="0" animBg="1"/>
          <p:bldP spid="16" grpId="0" animBg="1"/>
          <p:bldP spid="46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0" animBg="1"/>
          <p:bldP spid="48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3.95833E-6 -0.03473 L 3.95833E-6 4.81481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-1.45833E-6 -0.03473 L -1.45833E-6 4.81481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125E-6 -0.03473 L 3.125E-6 4.81481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</p:bldLst>
      </p:timing>
    </mc:Fallback>
  </mc:AlternateContent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circles icons and text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D81129E7-79F1-F855-19B8-6A63B6D888A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534380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0" name="Picture Placeholder 38">
            <a:extLst>
              <a:ext uri="{FF2B5EF4-FFF2-40B4-BE49-F238E27FC236}">
                <a16:creationId xmlns:a16="http://schemas.microsoft.com/office/drawing/2014/main" id="{C2D2261B-CFAB-F4CE-3F49-EB468334AF7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>
          <a:xfrm>
            <a:off x="4089819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5549550A-0308-69E6-0BA6-6ED6294C01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/>
          </p:nvPr>
        </p:nvSpPr>
        <p:spPr>
          <a:xfrm>
            <a:off x="6645259" y="2395025"/>
            <a:ext cx="529164" cy="530596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Arrow: Pentagon 28">
            <a:extLst>
              <a:ext uri="{FF2B5EF4-FFF2-40B4-BE49-F238E27FC236}">
                <a16:creationId xmlns:a16="http://schemas.microsoft.com/office/drawing/2014/main" id="{BD6569F6-7729-1225-DF7B-F36854E21C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8078938" y="5035482"/>
            <a:ext cx="6790801" cy="732188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noFill/>
          <a:ln>
            <a:gradFill>
              <a:gsLst>
                <a:gs pos="0">
                  <a:schemeClr val="accent3">
                    <a:lumMod val="50000"/>
                    <a:alpha val="300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/>
            <a:endParaRPr lang="en-GB" dirty="0">
              <a:solidFill>
                <a:srgbClr val="FFFFFF"/>
              </a:solidFill>
              <a:latin typeface="Calibri" panose="020F0502020204030204"/>
            </a:endParaRPr>
          </a:p>
        </p:txBody>
      </p:sp>
      <p:pic>
        <p:nvPicPr>
          <p:cNvPr id="12" name="Picture 11" descr="A person wearing a badge and holding a cellphone&#10;&#10;Description automatically generated">
            <a:extLst>
              <a:ext uri="{FF2B5EF4-FFF2-40B4-BE49-F238E27FC236}">
                <a16:creationId xmlns:a16="http://schemas.microsoft.com/office/drawing/2014/main" id="{DC846CE8-4688-3887-B83F-CBF835D6179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b="39704"/>
          <a:stretch/>
        </p:blipFill>
        <p:spPr>
          <a:xfrm flipH="1">
            <a:off x="7901071" y="1624251"/>
            <a:ext cx="3763244" cy="5233749"/>
          </a:xfrm>
          <a:prstGeom prst="rect">
            <a:avLst/>
          </a:prstGeom>
        </p:spPr>
      </p:pic>
      <p:sp>
        <p:nvSpPr>
          <p:cNvPr id="13" name="Freeform: Shape 9">
            <a:extLst>
              <a:ext uri="{FF2B5EF4-FFF2-40B4-BE49-F238E27FC236}">
                <a16:creationId xmlns:a16="http://schemas.microsoft.com/office/drawing/2014/main" id="{CA8C4429-F2CC-3682-58AC-8CAB7080B9F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61976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lvl="0" algn="ctr" defTabSz="914377">
              <a:defRPr/>
            </a:pPr>
            <a:endParaRPr lang="en-GB" sz="1400" dirty="0">
              <a:solidFill>
                <a:srgbClr val="262262"/>
              </a:solidFill>
              <a:latin typeface="Arial" panose="020B0604020202020204" pitchFamily="34" charset="0"/>
            </a:endParaRPr>
          </a:p>
        </p:txBody>
      </p:sp>
      <p:sp>
        <p:nvSpPr>
          <p:cNvPr id="15" name="Freeform: Shape 9">
            <a:extLst>
              <a:ext uri="{FF2B5EF4-FFF2-40B4-BE49-F238E27FC236}">
                <a16:creationId xmlns:a16="http://schemas.microsoft.com/office/drawing/2014/main" id="{5AF6CDE0-C1E7-B35B-7373-80BB2B0BB13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573064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lvl="0" algn="ctr" defTabSz="914377">
              <a:defRPr/>
            </a:pPr>
            <a:endParaRPr lang="en-GB" sz="1400" dirty="0">
              <a:solidFill>
                <a:srgbClr val="262262"/>
              </a:solidFill>
              <a:latin typeface="Arial" panose="020B0604020202020204" pitchFamily="34" charset="0"/>
            </a:endParaRPr>
          </a:p>
        </p:txBody>
      </p:sp>
      <p:sp>
        <p:nvSpPr>
          <p:cNvPr id="16" name="Freeform: Shape 9">
            <a:extLst>
              <a:ext uri="{FF2B5EF4-FFF2-40B4-BE49-F238E27FC236}">
                <a16:creationId xmlns:a16="http://schemas.microsoft.com/office/drawing/2014/main" id="{CDA0BAB6-7497-D538-B355-1F0070662E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3175204" y="3258302"/>
            <a:ext cx="2358394" cy="2358394"/>
          </a:xfrm>
          <a:custGeom>
            <a:avLst/>
            <a:gdLst>
              <a:gd name="connsiteX0" fmla="*/ 4876800 w 4876800"/>
              <a:gd name="connsiteY0" fmla="*/ 2438400 h 4876800"/>
              <a:gd name="connsiteX1" fmla="*/ 2438400 w 4876800"/>
              <a:gd name="connsiteY1" fmla="*/ 4876800 h 4876800"/>
              <a:gd name="connsiteX2" fmla="*/ 0 w 4876800"/>
              <a:gd name="connsiteY2" fmla="*/ 2438400 h 4876800"/>
              <a:gd name="connsiteX3" fmla="*/ 2438400 w 4876800"/>
              <a:gd name="connsiteY3" fmla="*/ 0 h 4876800"/>
              <a:gd name="connsiteX4" fmla="*/ 4876800 w 4876800"/>
              <a:gd name="connsiteY4" fmla="*/ 2438400 h 4876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76800" h="4876800">
                <a:moveTo>
                  <a:pt x="4876800" y="2438400"/>
                </a:moveTo>
                <a:cubicBezTo>
                  <a:pt x="4876800" y="3785140"/>
                  <a:pt x="3785140" y="4876800"/>
                  <a:pt x="2438400" y="4876800"/>
                </a:cubicBezTo>
                <a:cubicBezTo>
                  <a:pt x="1091660" y="4876800"/>
                  <a:pt x="0" y="3785140"/>
                  <a:pt x="0" y="2438400"/>
                </a:cubicBezTo>
                <a:cubicBezTo>
                  <a:pt x="0" y="1091660"/>
                  <a:pt x="1091660" y="0"/>
                  <a:pt x="2438400" y="0"/>
                </a:cubicBezTo>
                <a:cubicBezTo>
                  <a:pt x="3785140" y="0"/>
                  <a:pt x="4876800" y="1091660"/>
                  <a:pt x="4876800" y="2438400"/>
                </a:cubicBez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lIns="182880" tIns="1005840" rIns="182880" bIns="45720" rtlCol="0" anchor="t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26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6" name="Text Placeholder 16">
            <a:extLst>
              <a:ext uri="{FF2B5EF4-FFF2-40B4-BE49-F238E27FC236}">
                <a16:creationId xmlns:a16="http://schemas.microsoft.com/office/drawing/2014/main" id="{17681327-A118-1510-2251-AF7D3B300E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67668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47" name="Text Placeholder 16">
            <a:extLst>
              <a:ext uri="{FF2B5EF4-FFF2-40B4-BE49-F238E27FC236}">
                <a16:creationId xmlns:a16="http://schemas.microsoft.com/office/drawing/2014/main" id="{93A84655-7C53-4CCE-9B54-0DB5CBF2FA0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23212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Circle: Hollow 20">
            <a:extLst>
              <a:ext uri="{FF2B5EF4-FFF2-40B4-BE49-F238E27FC236}">
                <a16:creationId xmlns:a16="http://schemas.microsoft.com/office/drawing/2014/main" id="{D3BE4D81-F125-AABA-8F6C-50EDDFE79B3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1330702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8" name="Text Placeholder 16">
            <a:extLst>
              <a:ext uri="{FF2B5EF4-FFF2-40B4-BE49-F238E27FC236}">
                <a16:creationId xmlns:a16="http://schemas.microsoft.com/office/drawing/2014/main" id="{4A3302D2-32F5-57A2-B799-76C29474026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5787567" y="4286808"/>
            <a:ext cx="2244548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36229209-F20B-3558-09D6-9E770E95F44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84466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91DDE2A3-E79D-DB09-9C5A-382E38FC15F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340010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05E9952E-4EB2-D61E-197F-270B3DDE1D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5955549" y="3817266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E83BCAE7-164F-E389-53D3-A3CF98C3FE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3886141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F5E12153-6241-FECA-E3C0-AF4E028E04E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441582" y="2192065"/>
            <a:ext cx="936519" cy="936517"/>
          </a:xfrm>
          <a:prstGeom prst="donut">
            <a:avLst>
              <a:gd name="adj" fmla="val 4360"/>
            </a:avLst>
          </a:prstGeom>
          <a:solidFill>
            <a:schemeClr val="accent3">
              <a:lumMod val="50000"/>
            </a:scheme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3">
                    <a:lumMod val="50000"/>
                    <a:alpha val="0"/>
                  </a:schemeClr>
                </a:gs>
                <a:gs pos="100000">
                  <a:schemeClr val="accent3">
                    <a:lumMod val="50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pic>
        <p:nvPicPr>
          <p:cNvPr id="6" name="'Go do your thing' Tag">
            <a:extLst>
              <a:ext uri="{FF2B5EF4-FFF2-40B4-BE49-F238E27FC236}">
                <a16:creationId xmlns:a16="http://schemas.microsoft.com/office/drawing/2014/main" id="{4C0DEA3B-A670-4C16-4588-586E4D009FF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/>
        </p:blipFill>
        <p:spPr>
          <a:xfrm>
            <a:off x="1" y="6120441"/>
            <a:ext cx="213760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97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-3.75E-6 2.96296E-6 L 0.14623 2.96296E-6 " pathEditMode="relative" rAng="0" ptsTypes="AA">
                                          <p:cBhvr>
                                            <p:cTn id="13" dur="12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 nodePh="1" p14:presetBounceEnd="99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7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0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 nodePh="1" p14:presetBounceEnd="99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36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 nodePh="1" p14:presetBounceEnd="99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3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95833E-6 -0.03473 L 3.95833E-6 4.81481E-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45833E-6 -0.03473 L -1.45833E-6 4.81481E-6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125E-6 -0.03473 L 3.125E-6 4.81481E-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39" grpId="1"/>
          <p:bldP spid="39" grpId="2"/>
          <p:bldP spid="40" grpId="0"/>
          <p:bldP spid="40" grpId="1"/>
          <p:bldP spid="40" grpId="2"/>
          <p:bldP spid="41" grpId="0"/>
          <p:bldP spid="41" grpId="1"/>
          <p:bldP spid="41" grpId="2"/>
          <p:bldP spid="130" grpId="0" animBg="1"/>
          <p:bldP spid="13" grpId="0" animBg="1"/>
          <p:bldP spid="15" grpId="0" animBg="1"/>
          <p:bldP spid="16" grpId="0" animBg="1"/>
          <p:bldP spid="46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0" animBg="1"/>
          <p:bldP spid="48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3.95833E-6 -0.03473 L 3.95833E-6 4.81481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-1.45833E-6 -0.03473 L -1.45833E-6 4.81481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125E-6 -0.03473 L 3.125E-6 4.81481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2" decel="100000" fill="hold" grpId="0" nodeType="withEffect">
                                      <p:stCondLst>
                                        <p:cond delay="2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-3.75E-6 4.07407E-6 L 0.14623 4.07407E-6 " pathEditMode="relative" rAng="0" ptsTypes="AA">
                                          <p:cBhvr>
                                            <p:cTn id="13" dur="1250" spd="-100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9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22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3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5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200" fill="hold"/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7" presetID="6" presetClass="emph" presetSubtype="0" fill="hold" grpId="1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28" dur="100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29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2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0" dur="250" fill="hold"/>
                                            <p:tgtEl>
                                              <p:spTgt spid="39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1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3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3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4" dur="200" fill="hold"/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5" presetID="6" presetClass="emph" presetSubtype="0" fill="hold" grpId="1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6" dur="100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7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3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38" dur="250" fill="hold"/>
                                            <p:tgtEl>
                                              <p:spTgt spid="40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39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39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4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1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2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43" presetID="6" presetClass="emph" presetSubtype="0" fill="hold" grpId="1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4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5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4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46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4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3.95833E-6 -0.03473 L 3.95833E-6 4.81481E-6 " pathEditMode="relative" rAng="0" ptsTypes="AA">
                                          <p:cBhvr>
                                            <p:cTn id="8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-1.45833E-6 -0.03473 L -1.45833E-6 4.81481E-6 " pathEditMode="relative" rAng="0" ptsTypes="AA">
                                          <p:cBhvr>
                                            <p:cTn id="8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8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8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9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125E-6 -0.03473 L 3.125E-6 4.81481E-6 " pathEditMode="relative" rAng="0" ptsTypes="AA">
                                          <p:cBhvr>
                                            <p:cTn id="9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39" grpId="0"/>
          <p:bldP spid="39" grpId="1"/>
          <p:bldP spid="39" grpId="2"/>
          <p:bldP spid="40" grpId="0"/>
          <p:bldP spid="40" grpId="1"/>
          <p:bldP spid="40" grpId="2"/>
          <p:bldP spid="41" grpId="0"/>
          <p:bldP spid="41" grpId="1"/>
          <p:bldP spid="41" grpId="2"/>
          <p:bldP spid="130" grpId="0" animBg="1"/>
          <p:bldP spid="13" grpId="0" animBg="1"/>
          <p:bldP spid="15" grpId="0" animBg="1"/>
          <p:bldP spid="16" grpId="0" animBg="1"/>
          <p:bldP spid="46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6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6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6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47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7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0" animBg="1"/>
          <p:bldP spid="48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4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48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4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3.95833E-6 -0.03473 L 3.95833E-6 4.81481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-1.45833E-6 -0.03473 L -1.45833E-6 4.81481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125E-6 -0.03473 L 3.125E-6 4.81481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</p:bldLst>
      </p:timing>
    </mc:Fallback>
  </mc:AlternateContent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and text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DAA5799F-05DF-1DFF-3A3F-59000B9DD3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391633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0AD5129-790E-00DB-F0BE-98215F5F5C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403605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4934311-A4AA-CD00-EF84-3C5E60CB65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542636" y="2146827"/>
            <a:ext cx="612132" cy="612132"/>
          </a:xfrm>
          <a:prstGeom prst="donut">
            <a:avLst>
              <a:gd name="adj" fmla="val 1905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Graphic 34">
            <a:extLst>
              <a:ext uri="{FF2B5EF4-FFF2-40B4-BE49-F238E27FC236}">
                <a16:creationId xmlns:a16="http://schemas.microsoft.com/office/drawing/2014/main" id="{A0B1AD57-570B-B503-9EF1-145A688D9E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8900000">
            <a:off x="9790956" y="2029367"/>
            <a:ext cx="536958" cy="488379"/>
          </a:xfrm>
          <a:custGeom>
            <a:avLst/>
            <a:gdLst>
              <a:gd name="connsiteX0" fmla="*/ 321713 w 898824"/>
              <a:gd name="connsiteY0" fmla="*/ 73728 h 817507"/>
              <a:gd name="connsiteX1" fmla="*/ 19975 w 898824"/>
              <a:gd name="connsiteY1" fmla="*/ 596288 h 817507"/>
              <a:gd name="connsiteX2" fmla="*/ 147705 w 898824"/>
              <a:gd name="connsiteY2" fmla="*/ 817508 h 817507"/>
              <a:gd name="connsiteX3" fmla="*/ 751123 w 898824"/>
              <a:gd name="connsiteY3" fmla="*/ 817508 h 817507"/>
              <a:gd name="connsiteX4" fmla="*/ 878853 w 898824"/>
              <a:gd name="connsiteY4" fmla="*/ 596288 h 817507"/>
              <a:gd name="connsiteX5" fmla="*/ 577144 w 898824"/>
              <a:gd name="connsiteY5" fmla="*/ 73728 h 817507"/>
              <a:gd name="connsiteX6" fmla="*/ 321713 w 898824"/>
              <a:gd name="connsiteY6" fmla="*/ 73728 h 81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824" h="817507">
                <a:moveTo>
                  <a:pt x="321713" y="73728"/>
                </a:moveTo>
                <a:lnTo>
                  <a:pt x="19975" y="596288"/>
                </a:lnTo>
                <a:cubicBezTo>
                  <a:pt x="-36781" y="694592"/>
                  <a:pt x="34164" y="817508"/>
                  <a:pt x="147705" y="817508"/>
                </a:cubicBezTo>
                <a:lnTo>
                  <a:pt x="751123" y="817508"/>
                </a:lnTo>
                <a:cubicBezTo>
                  <a:pt x="864636" y="817508"/>
                  <a:pt x="935610" y="694621"/>
                  <a:pt x="878853" y="596288"/>
                </a:cubicBezTo>
                <a:lnTo>
                  <a:pt x="577144" y="73728"/>
                </a:lnTo>
                <a:cubicBezTo>
                  <a:pt x="520388" y="-24576"/>
                  <a:pt x="378469" y="-24576"/>
                  <a:pt x="321713" y="7372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Arrow: Pentagon 28">
            <a:extLst>
              <a:ext uri="{FF2B5EF4-FFF2-40B4-BE49-F238E27FC236}">
                <a16:creationId xmlns:a16="http://schemas.microsoft.com/office/drawing/2014/main" id="{2734262A-62C2-5427-8435-C86E0E5884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9306777" y="4689813"/>
            <a:ext cx="8527167" cy="919404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B5A4BA-C7C4-00A1-04A2-C61258321C6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348647" y="2162804"/>
            <a:ext cx="2951303" cy="3296031"/>
            <a:chOff x="4339158" y="2544423"/>
            <a:chExt cx="3720010" cy="4154531"/>
          </a:xfrm>
        </p:grpSpPr>
        <p:grpSp>
          <p:nvGrpSpPr>
            <p:cNvPr id="14" name="Graphic 35">
              <a:extLst>
                <a:ext uri="{FF2B5EF4-FFF2-40B4-BE49-F238E27FC236}">
                  <a16:creationId xmlns:a16="http://schemas.microsoft.com/office/drawing/2014/main" id="{34958729-E352-827C-19CD-E1615AF2F7A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304862" y="3113932"/>
              <a:ext cx="1754306" cy="3065319"/>
              <a:chOff x="6304862" y="3113932"/>
              <a:chExt cx="1754306" cy="3065319"/>
            </a:xfrm>
          </p:grpSpPr>
          <p:sp>
            <p:nvSpPr>
              <p:cNvPr id="278" name="Freeform: Shape 38">
                <a:extLst>
                  <a:ext uri="{FF2B5EF4-FFF2-40B4-BE49-F238E27FC236}">
                    <a16:creationId xmlns:a16="http://schemas.microsoft.com/office/drawing/2014/main" id="{6A7D2868-AE78-04B6-2F99-2F968CE61C4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21860" y="5700547"/>
                <a:ext cx="143166" cy="357664"/>
              </a:xfrm>
              <a:custGeom>
                <a:avLst/>
                <a:gdLst>
                  <a:gd name="connsiteX0" fmla="*/ 143031 w 143166"/>
                  <a:gd name="connsiteY0" fmla="*/ 344184 h 357664"/>
                  <a:gd name="connsiteX1" fmla="*/ 129601 w 143166"/>
                  <a:gd name="connsiteY1" fmla="*/ 171401 h 357664"/>
                  <a:gd name="connsiteX2" fmla="*/ 128934 w 143166"/>
                  <a:gd name="connsiteY2" fmla="*/ 5666 h 357664"/>
                  <a:gd name="connsiteX3" fmla="*/ 117790 w 143166"/>
                  <a:gd name="connsiteY3" fmla="*/ 3666 h 357664"/>
                  <a:gd name="connsiteX4" fmla="*/ 114266 w 143166"/>
                  <a:gd name="connsiteY4" fmla="*/ 3856 h 357664"/>
                  <a:gd name="connsiteX5" fmla="*/ 10538 w 143166"/>
                  <a:gd name="connsiteY5" fmla="*/ 15000 h 357664"/>
                  <a:gd name="connsiteX6" fmla="*/ 9300 w 143166"/>
                  <a:gd name="connsiteY6" fmla="*/ 15000 h 357664"/>
                  <a:gd name="connsiteX7" fmla="*/ 61 w 143166"/>
                  <a:gd name="connsiteY7" fmla="*/ 21097 h 357664"/>
                  <a:gd name="connsiteX8" fmla="*/ 16920 w 143166"/>
                  <a:gd name="connsiteY8" fmla="*/ 201500 h 357664"/>
                  <a:gd name="connsiteX9" fmla="*/ 17492 w 143166"/>
                  <a:gd name="connsiteY9" fmla="*/ 294369 h 357664"/>
                  <a:gd name="connsiteX10" fmla="*/ 24064 w 143166"/>
                  <a:gd name="connsiteY10" fmla="*/ 353995 h 357664"/>
                  <a:gd name="connsiteX11" fmla="*/ 143127 w 143166"/>
                  <a:gd name="connsiteY11" fmla="*/ 344089 h 35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166" h="357664">
                    <a:moveTo>
                      <a:pt x="143031" y="344184"/>
                    </a:moveTo>
                    <a:cubicBezTo>
                      <a:pt x="134935" y="320182"/>
                      <a:pt x="129791" y="226360"/>
                      <a:pt x="129601" y="171401"/>
                    </a:cubicBezTo>
                    <a:lnTo>
                      <a:pt x="128934" y="5666"/>
                    </a:lnTo>
                    <a:cubicBezTo>
                      <a:pt x="128934" y="-1097"/>
                      <a:pt x="119409" y="-1859"/>
                      <a:pt x="117790" y="3666"/>
                    </a:cubicBezTo>
                    <a:cubicBezTo>
                      <a:pt x="116647" y="3380"/>
                      <a:pt x="115504" y="3380"/>
                      <a:pt x="114266" y="3856"/>
                    </a:cubicBezTo>
                    <a:cubicBezTo>
                      <a:pt x="80928" y="17096"/>
                      <a:pt x="45876" y="20906"/>
                      <a:pt x="10538" y="15000"/>
                    </a:cubicBezTo>
                    <a:cubicBezTo>
                      <a:pt x="10062" y="15000"/>
                      <a:pt x="9681" y="15000"/>
                      <a:pt x="9300" y="15000"/>
                    </a:cubicBezTo>
                    <a:cubicBezTo>
                      <a:pt x="5871" y="12619"/>
                      <a:pt x="-701" y="15477"/>
                      <a:pt x="61" y="21097"/>
                    </a:cubicBezTo>
                    <a:cubicBezTo>
                      <a:pt x="7967" y="81009"/>
                      <a:pt x="14348" y="141112"/>
                      <a:pt x="16920" y="201500"/>
                    </a:cubicBezTo>
                    <a:cubicBezTo>
                      <a:pt x="18254" y="232456"/>
                      <a:pt x="18539" y="263413"/>
                      <a:pt x="17492" y="294369"/>
                    </a:cubicBezTo>
                    <a:cubicBezTo>
                      <a:pt x="17015" y="308656"/>
                      <a:pt x="8443" y="344566"/>
                      <a:pt x="24064" y="353995"/>
                    </a:cubicBezTo>
                    <a:cubicBezTo>
                      <a:pt x="40733" y="363997"/>
                      <a:pt x="145508" y="351138"/>
                      <a:pt x="143127" y="344089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9" name="Freeform: Shape 39">
                <a:extLst>
                  <a:ext uri="{FF2B5EF4-FFF2-40B4-BE49-F238E27FC236}">
                    <a16:creationId xmlns:a16="http://schemas.microsoft.com/office/drawing/2014/main" id="{D513081B-C933-68B2-37A0-7A6D4D84111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96406" y="3586969"/>
                <a:ext cx="215233" cy="155382"/>
              </a:xfrm>
              <a:custGeom>
                <a:avLst/>
                <a:gdLst>
                  <a:gd name="connsiteX0" fmla="*/ 206701 w 215233"/>
                  <a:gd name="connsiteY0" fmla="*/ 44128 h 155382"/>
                  <a:gd name="connsiteX1" fmla="*/ 190318 w 215233"/>
                  <a:gd name="connsiteY1" fmla="*/ 1742 h 155382"/>
                  <a:gd name="connsiteX2" fmla="*/ 42775 w 215233"/>
                  <a:gd name="connsiteY2" fmla="*/ 1742 h 155382"/>
                  <a:gd name="connsiteX3" fmla="*/ 14867 w 215233"/>
                  <a:gd name="connsiteY3" fmla="*/ 39937 h 155382"/>
                  <a:gd name="connsiteX4" fmla="*/ 865 w 215233"/>
                  <a:gd name="connsiteY4" fmla="*/ 126424 h 155382"/>
                  <a:gd name="connsiteX5" fmla="*/ 48109 w 215233"/>
                  <a:gd name="connsiteY5" fmla="*/ 150141 h 155382"/>
                  <a:gd name="connsiteX6" fmla="*/ 173554 w 215233"/>
                  <a:gd name="connsiteY6" fmla="*/ 154523 h 155382"/>
                  <a:gd name="connsiteX7" fmla="*/ 211940 w 215233"/>
                  <a:gd name="connsiteY7" fmla="*/ 131186 h 155382"/>
                  <a:gd name="connsiteX8" fmla="*/ 206701 w 215233"/>
                  <a:gd name="connsiteY8" fmla="*/ 44128 h 15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33" h="155382">
                    <a:moveTo>
                      <a:pt x="206701" y="44128"/>
                    </a:moveTo>
                    <a:cubicBezTo>
                      <a:pt x="202319" y="25745"/>
                      <a:pt x="211749" y="122"/>
                      <a:pt x="190318" y="1742"/>
                    </a:cubicBezTo>
                    <a:cubicBezTo>
                      <a:pt x="146693" y="5075"/>
                      <a:pt x="60682" y="-3497"/>
                      <a:pt x="42775" y="1742"/>
                    </a:cubicBezTo>
                    <a:cubicBezTo>
                      <a:pt x="25249" y="6885"/>
                      <a:pt x="19725" y="23649"/>
                      <a:pt x="14867" y="39937"/>
                    </a:cubicBezTo>
                    <a:cubicBezTo>
                      <a:pt x="7628" y="64130"/>
                      <a:pt x="-3135" y="101087"/>
                      <a:pt x="865" y="126424"/>
                    </a:cubicBezTo>
                    <a:cubicBezTo>
                      <a:pt x="4580" y="150427"/>
                      <a:pt x="29059" y="148046"/>
                      <a:pt x="48109" y="150141"/>
                    </a:cubicBezTo>
                    <a:cubicBezTo>
                      <a:pt x="88210" y="154523"/>
                      <a:pt x="134406" y="156713"/>
                      <a:pt x="173554" y="154523"/>
                    </a:cubicBezTo>
                    <a:cubicBezTo>
                      <a:pt x="191365" y="153570"/>
                      <a:pt x="204986" y="151760"/>
                      <a:pt x="211940" y="131186"/>
                    </a:cubicBezTo>
                    <a:cubicBezTo>
                      <a:pt x="219559" y="108422"/>
                      <a:pt x="212320" y="67369"/>
                      <a:pt x="206701" y="4412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40">
                <a:extLst>
                  <a:ext uri="{FF2B5EF4-FFF2-40B4-BE49-F238E27FC236}">
                    <a16:creationId xmlns:a16="http://schemas.microsoft.com/office/drawing/2014/main" id="{F554E79B-C576-D4B3-9D7C-8218C243A6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92783" y="3936159"/>
                <a:ext cx="285142" cy="221910"/>
              </a:xfrm>
              <a:custGeom>
                <a:avLst/>
                <a:gdLst>
                  <a:gd name="connsiteX0" fmla="*/ 249679 w 285142"/>
                  <a:gd name="connsiteY0" fmla="*/ 106609 h 221910"/>
                  <a:gd name="connsiteX1" fmla="*/ 153953 w 285142"/>
                  <a:gd name="connsiteY1" fmla="*/ 14216 h 221910"/>
                  <a:gd name="connsiteX2" fmla="*/ 3649 w 285142"/>
                  <a:gd name="connsiteY2" fmla="*/ 92702 h 221910"/>
                  <a:gd name="connsiteX3" fmla="*/ 127855 w 285142"/>
                  <a:gd name="connsiteY3" fmla="*/ 201764 h 221910"/>
                  <a:gd name="connsiteX4" fmla="*/ 285017 w 285142"/>
                  <a:gd name="connsiteY4" fmla="*/ 149948 h 221910"/>
                  <a:gd name="connsiteX5" fmla="*/ 249584 w 285142"/>
                  <a:gd name="connsiteY5" fmla="*/ 106609 h 22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142" h="221910">
                    <a:moveTo>
                      <a:pt x="249679" y="106609"/>
                    </a:moveTo>
                    <a:cubicBezTo>
                      <a:pt x="235106" y="91083"/>
                      <a:pt x="167383" y="29456"/>
                      <a:pt x="153953" y="14216"/>
                    </a:cubicBezTo>
                    <a:cubicBezTo>
                      <a:pt x="113948" y="-31408"/>
                      <a:pt x="-24069" y="43077"/>
                      <a:pt x="3649" y="92702"/>
                    </a:cubicBezTo>
                    <a:cubicBezTo>
                      <a:pt x="28890" y="137946"/>
                      <a:pt x="79277" y="183952"/>
                      <a:pt x="127855" y="201764"/>
                    </a:cubicBezTo>
                    <a:cubicBezTo>
                      <a:pt x="197197" y="227100"/>
                      <a:pt x="235963" y="244912"/>
                      <a:pt x="285017" y="149948"/>
                    </a:cubicBezTo>
                    <a:cubicBezTo>
                      <a:pt x="286922" y="146328"/>
                      <a:pt x="266634" y="124802"/>
                      <a:pt x="249584" y="106609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41">
                <a:extLst>
                  <a:ext uri="{FF2B5EF4-FFF2-40B4-BE49-F238E27FC236}">
                    <a16:creationId xmlns:a16="http://schemas.microsoft.com/office/drawing/2014/main" id="{333DE892-70CC-8AF1-95D8-668115C9CF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10394" y="3410360"/>
                <a:ext cx="385454" cy="326870"/>
              </a:xfrm>
              <a:custGeom>
                <a:avLst/>
                <a:gdLst>
                  <a:gd name="connsiteX0" fmla="*/ 374222 w 385454"/>
                  <a:gd name="connsiteY0" fmla="*/ 177017 h 326870"/>
                  <a:gd name="connsiteX1" fmla="*/ 274591 w 385454"/>
                  <a:gd name="connsiteY1" fmla="*/ 169588 h 326870"/>
                  <a:gd name="connsiteX2" fmla="*/ 76661 w 385454"/>
                  <a:gd name="connsiteY2" fmla="*/ 1376 h 326870"/>
                  <a:gd name="connsiteX3" fmla="*/ 67136 w 385454"/>
                  <a:gd name="connsiteY3" fmla="*/ 7853 h 326870"/>
                  <a:gd name="connsiteX4" fmla="*/ 81 w 385454"/>
                  <a:gd name="connsiteY4" fmla="*/ 66813 h 326870"/>
                  <a:gd name="connsiteX5" fmla="*/ 264113 w 385454"/>
                  <a:gd name="connsiteY5" fmla="*/ 314749 h 326870"/>
                  <a:gd name="connsiteX6" fmla="*/ 334027 w 385454"/>
                  <a:gd name="connsiteY6" fmla="*/ 326846 h 326870"/>
                  <a:gd name="connsiteX7" fmla="*/ 362412 w 385454"/>
                  <a:gd name="connsiteY7" fmla="*/ 255980 h 326870"/>
                  <a:gd name="connsiteX8" fmla="*/ 374127 w 385454"/>
                  <a:gd name="connsiteY8" fmla="*/ 177113 h 32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454" h="326870">
                    <a:moveTo>
                      <a:pt x="374222" y="177017"/>
                    </a:moveTo>
                    <a:cubicBezTo>
                      <a:pt x="338790" y="177017"/>
                      <a:pt x="297451" y="178160"/>
                      <a:pt x="274591" y="169588"/>
                    </a:cubicBezTo>
                    <a:cubicBezTo>
                      <a:pt x="204296" y="143013"/>
                      <a:pt x="121143" y="37952"/>
                      <a:pt x="76661" y="1376"/>
                    </a:cubicBezTo>
                    <a:cubicBezTo>
                      <a:pt x="71613" y="-2719"/>
                      <a:pt x="64660" y="3186"/>
                      <a:pt x="67136" y="7853"/>
                    </a:cubicBezTo>
                    <a:cubicBezTo>
                      <a:pt x="53516" y="31190"/>
                      <a:pt x="10939" y="42048"/>
                      <a:pt x="81" y="66813"/>
                    </a:cubicBezTo>
                    <a:cubicBezTo>
                      <a:pt x="-4396" y="77005"/>
                      <a:pt x="178865" y="291413"/>
                      <a:pt x="264113" y="314749"/>
                    </a:cubicBezTo>
                    <a:cubicBezTo>
                      <a:pt x="275353" y="317797"/>
                      <a:pt x="324312" y="327417"/>
                      <a:pt x="334027" y="326846"/>
                    </a:cubicBezTo>
                    <a:cubicBezTo>
                      <a:pt x="346695" y="326084"/>
                      <a:pt x="355458" y="271029"/>
                      <a:pt x="362412" y="255980"/>
                    </a:cubicBezTo>
                    <a:cubicBezTo>
                      <a:pt x="373461" y="232167"/>
                      <a:pt x="400797" y="177113"/>
                      <a:pt x="374127" y="177113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42">
                <a:extLst>
                  <a:ext uri="{FF2B5EF4-FFF2-40B4-BE49-F238E27FC236}">
                    <a16:creationId xmlns:a16="http://schemas.microsoft.com/office/drawing/2014/main" id="{9A8E0A33-74DF-4F79-4092-CF8789B2BF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04862" y="3198883"/>
                <a:ext cx="214013" cy="304352"/>
              </a:xfrm>
              <a:custGeom>
                <a:avLst/>
                <a:gdLst>
                  <a:gd name="connsiteX0" fmla="*/ 188956 w 214013"/>
                  <a:gd name="connsiteY0" fmla="*/ 200280 h 304352"/>
                  <a:gd name="connsiteX1" fmla="*/ 188194 w 214013"/>
                  <a:gd name="connsiteY1" fmla="*/ 195042 h 304352"/>
                  <a:gd name="connsiteX2" fmla="*/ 181812 w 214013"/>
                  <a:gd name="connsiteY2" fmla="*/ 132176 h 304352"/>
                  <a:gd name="connsiteX3" fmla="*/ 181145 w 214013"/>
                  <a:gd name="connsiteY3" fmla="*/ 130272 h 304352"/>
                  <a:gd name="connsiteX4" fmla="*/ 147046 w 214013"/>
                  <a:gd name="connsiteY4" fmla="*/ 55881 h 304352"/>
                  <a:gd name="connsiteX5" fmla="*/ 118661 w 214013"/>
                  <a:gd name="connsiteY5" fmla="*/ 54453 h 304352"/>
                  <a:gd name="connsiteX6" fmla="*/ 85229 w 214013"/>
                  <a:gd name="connsiteY6" fmla="*/ 11114 h 304352"/>
                  <a:gd name="connsiteX7" fmla="*/ 56177 w 214013"/>
                  <a:gd name="connsiteY7" fmla="*/ 6256 h 304352"/>
                  <a:gd name="connsiteX8" fmla="*/ 80656 w 214013"/>
                  <a:gd name="connsiteY8" fmla="*/ 54072 h 304352"/>
                  <a:gd name="connsiteX9" fmla="*/ 99992 w 214013"/>
                  <a:gd name="connsiteY9" fmla="*/ 85695 h 304352"/>
                  <a:gd name="connsiteX10" fmla="*/ 111613 w 214013"/>
                  <a:gd name="connsiteY10" fmla="*/ 106649 h 304352"/>
                  <a:gd name="connsiteX11" fmla="*/ 112184 w 214013"/>
                  <a:gd name="connsiteY11" fmla="*/ 115508 h 304352"/>
                  <a:gd name="connsiteX12" fmla="*/ 109803 w 214013"/>
                  <a:gd name="connsiteY12" fmla="*/ 116556 h 304352"/>
                  <a:gd name="connsiteX13" fmla="*/ 99992 w 214013"/>
                  <a:gd name="connsiteY13" fmla="*/ 100649 h 304352"/>
                  <a:gd name="connsiteX14" fmla="*/ 87800 w 214013"/>
                  <a:gd name="connsiteY14" fmla="*/ 81980 h 304352"/>
                  <a:gd name="connsiteX15" fmla="*/ 60368 w 214013"/>
                  <a:gd name="connsiteY15" fmla="*/ 47976 h 304352"/>
                  <a:gd name="connsiteX16" fmla="*/ 5218 w 214013"/>
                  <a:gd name="connsiteY16" fmla="*/ 18067 h 304352"/>
                  <a:gd name="connsiteX17" fmla="*/ 17982 w 214013"/>
                  <a:gd name="connsiteY17" fmla="*/ 54167 h 304352"/>
                  <a:gd name="connsiteX18" fmla="*/ 58463 w 214013"/>
                  <a:gd name="connsiteY18" fmla="*/ 106840 h 304352"/>
                  <a:gd name="connsiteX19" fmla="*/ 57511 w 214013"/>
                  <a:gd name="connsiteY19" fmla="*/ 107412 h 304352"/>
                  <a:gd name="connsiteX20" fmla="*/ 6076 w 214013"/>
                  <a:gd name="connsiteY20" fmla="*/ 76265 h 304352"/>
                  <a:gd name="connsiteX21" fmla="*/ 1218 w 214013"/>
                  <a:gd name="connsiteY21" fmla="*/ 80361 h 304352"/>
                  <a:gd name="connsiteX22" fmla="*/ 23888 w 214013"/>
                  <a:gd name="connsiteY22" fmla="*/ 113603 h 304352"/>
                  <a:gd name="connsiteX23" fmla="*/ 52843 w 214013"/>
                  <a:gd name="connsiteY23" fmla="*/ 160751 h 304352"/>
                  <a:gd name="connsiteX24" fmla="*/ 9124 w 214013"/>
                  <a:gd name="connsiteY24" fmla="*/ 148655 h 304352"/>
                  <a:gd name="connsiteX25" fmla="*/ 37127 w 214013"/>
                  <a:gd name="connsiteY25" fmla="*/ 181707 h 304352"/>
                  <a:gd name="connsiteX26" fmla="*/ 72084 w 214013"/>
                  <a:gd name="connsiteY26" fmla="*/ 231618 h 304352"/>
                  <a:gd name="connsiteX27" fmla="*/ 95135 w 214013"/>
                  <a:gd name="connsiteY27" fmla="*/ 266574 h 304352"/>
                  <a:gd name="connsiteX28" fmla="*/ 121995 w 214013"/>
                  <a:gd name="connsiteY28" fmla="*/ 304103 h 304352"/>
                  <a:gd name="connsiteX29" fmla="*/ 214006 w 214013"/>
                  <a:gd name="connsiteY29" fmla="*/ 242762 h 304352"/>
                  <a:gd name="connsiteX30" fmla="*/ 188860 w 214013"/>
                  <a:gd name="connsiteY30" fmla="*/ 200280 h 304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4013" h="304352">
                    <a:moveTo>
                      <a:pt x="188956" y="200280"/>
                    </a:moveTo>
                    <a:lnTo>
                      <a:pt x="188194" y="195042"/>
                    </a:lnTo>
                    <a:cubicBezTo>
                      <a:pt x="188003" y="173801"/>
                      <a:pt x="187336" y="152084"/>
                      <a:pt x="181812" y="132176"/>
                    </a:cubicBezTo>
                    <a:cubicBezTo>
                      <a:pt x="181622" y="131510"/>
                      <a:pt x="181336" y="130938"/>
                      <a:pt x="181145" y="130272"/>
                    </a:cubicBezTo>
                    <a:cubicBezTo>
                      <a:pt x="174859" y="104173"/>
                      <a:pt x="160857" y="76265"/>
                      <a:pt x="147046" y="55881"/>
                    </a:cubicBezTo>
                    <a:cubicBezTo>
                      <a:pt x="137521" y="41784"/>
                      <a:pt x="124757" y="41308"/>
                      <a:pt x="118661" y="54453"/>
                    </a:cubicBezTo>
                    <a:cubicBezTo>
                      <a:pt x="108660" y="39117"/>
                      <a:pt x="98659" y="23782"/>
                      <a:pt x="85229" y="11114"/>
                    </a:cubicBezTo>
                    <a:cubicBezTo>
                      <a:pt x="77894" y="4161"/>
                      <a:pt x="63321" y="-7174"/>
                      <a:pt x="56177" y="6256"/>
                    </a:cubicBezTo>
                    <a:cubicBezTo>
                      <a:pt x="48843" y="20067"/>
                      <a:pt x="74465" y="44642"/>
                      <a:pt x="80656" y="54072"/>
                    </a:cubicBezTo>
                    <a:cubicBezTo>
                      <a:pt x="87324" y="64073"/>
                      <a:pt x="93992" y="74931"/>
                      <a:pt x="99992" y="85695"/>
                    </a:cubicBezTo>
                    <a:cubicBezTo>
                      <a:pt x="103993" y="92743"/>
                      <a:pt x="107327" y="99887"/>
                      <a:pt x="111613" y="106649"/>
                    </a:cubicBezTo>
                    <a:cubicBezTo>
                      <a:pt x="113327" y="109317"/>
                      <a:pt x="114280" y="113126"/>
                      <a:pt x="112184" y="115508"/>
                    </a:cubicBezTo>
                    <a:cubicBezTo>
                      <a:pt x="111613" y="116174"/>
                      <a:pt x="110756" y="116651"/>
                      <a:pt x="109803" y="116556"/>
                    </a:cubicBezTo>
                    <a:cubicBezTo>
                      <a:pt x="106755" y="116174"/>
                      <a:pt x="101611" y="103316"/>
                      <a:pt x="99992" y="100649"/>
                    </a:cubicBezTo>
                    <a:cubicBezTo>
                      <a:pt x="96087" y="94267"/>
                      <a:pt x="92086" y="88076"/>
                      <a:pt x="87800" y="81980"/>
                    </a:cubicBezTo>
                    <a:cubicBezTo>
                      <a:pt x="79418" y="70074"/>
                      <a:pt x="70274" y="58643"/>
                      <a:pt x="60368" y="47976"/>
                    </a:cubicBezTo>
                    <a:cubicBezTo>
                      <a:pt x="51224" y="38165"/>
                      <a:pt x="22268" y="3684"/>
                      <a:pt x="5218" y="18067"/>
                    </a:cubicBezTo>
                    <a:cubicBezTo>
                      <a:pt x="-9164" y="30259"/>
                      <a:pt x="9886" y="46070"/>
                      <a:pt x="17982" y="54167"/>
                    </a:cubicBezTo>
                    <a:cubicBezTo>
                      <a:pt x="33984" y="70169"/>
                      <a:pt x="47414" y="87790"/>
                      <a:pt x="58463" y="106840"/>
                    </a:cubicBezTo>
                    <a:cubicBezTo>
                      <a:pt x="58844" y="107412"/>
                      <a:pt x="57987" y="107983"/>
                      <a:pt x="57511" y="107412"/>
                    </a:cubicBezTo>
                    <a:cubicBezTo>
                      <a:pt x="43509" y="88171"/>
                      <a:pt x="26078" y="73598"/>
                      <a:pt x="6076" y="76265"/>
                    </a:cubicBezTo>
                    <a:cubicBezTo>
                      <a:pt x="4076" y="76551"/>
                      <a:pt x="1694" y="78456"/>
                      <a:pt x="1218" y="80361"/>
                    </a:cubicBezTo>
                    <a:cubicBezTo>
                      <a:pt x="-2687" y="95220"/>
                      <a:pt x="14839" y="103887"/>
                      <a:pt x="23888" y="113603"/>
                    </a:cubicBezTo>
                    <a:cubicBezTo>
                      <a:pt x="36175" y="126747"/>
                      <a:pt x="43795" y="145512"/>
                      <a:pt x="52843" y="160751"/>
                    </a:cubicBezTo>
                    <a:cubicBezTo>
                      <a:pt x="34936" y="143607"/>
                      <a:pt x="11981" y="131795"/>
                      <a:pt x="9124" y="148655"/>
                    </a:cubicBezTo>
                    <a:cubicBezTo>
                      <a:pt x="6933" y="162180"/>
                      <a:pt x="29602" y="174087"/>
                      <a:pt x="37127" y="181707"/>
                    </a:cubicBezTo>
                    <a:cubicBezTo>
                      <a:pt x="51224" y="195994"/>
                      <a:pt x="61892" y="214472"/>
                      <a:pt x="72084" y="231618"/>
                    </a:cubicBezTo>
                    <a:cubicBezTo>
                      <a:pt x="79132" y="243619"/>
                      <a:pt x="86943" y="255240"/>
                      <a:pt x="95135" y="266574"/>
                    </a:cubicBezTo>
                    <a:cubicBezTo>
                      <a:pt x="101040" y="274670"/>
                      <a:pt x="118661" y="303150"/>
                      <a:pt x="121995" y="304103"/>
                    </a:cubicBezTo>
                    <a:cubicBezTo>
                      <a:pt x="139045" y="308865"/>
                      <a:pt x="214864" y="243810"/>
                      <a:pt x="214006" y="242762"/>
                    </a:cubicBezTo>
                    <a:cubicBezTo>
                      <a:pt x="202005" y="227522"/>
                      <a:pt x="193337" y="215806"/>
                      <a:pt x="188860" y="20028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43">
                <a:extLst>
                  <a:ext uri="{FF2B5EF4-FFF2-40B4-BE49-F238E27FC236}">
                    <a16:creationId xmlns:a16="http://schemas.microsoft.com/office/drawing/2014/main" id="{7205905A-3F8D-F2CC-A64B-359E272DDF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53302" y="3363842"/>
                <a:ext cx="418286" cy="476199"/>
              </a:xfrm>
              <a:custGeom>
                <a:avLst/>
                <a:gdLst>
                  <a:gd name="connsiteX0" fmla="*/ 299099 w 418286"/>
                  <a:gd name="connsiteY0" fmla="*/ 228869 h 476199"/>
                  <a:gd name="connsiteX1" fmla="*/ 275953 w 418286"/>
                  <a:gd name="connsiteY1" fmla="*/ 173338 h 476199"/>
                  <a:gd name="connsiteX2" fmla="*/ 281859 w 418286"/>
                  <a:gd name="connsiteY2" fmla="*/ 10747 h 476199"/>
                  <a:gd name="connsiteX3" fmla="*/ 274525 w 418286"/>
                  <a:gd name="connsiteY3" fmla="*/ 174 h 476199"/>
                  <a:gd name="connsiteX4" fmla="*/ 204135 w 418286"/>
                  <a:gd name="connsiteY4" fmla="*/ 33892 h 476199"/>
                  <a:gd name="connsiteX5" fmla="*/ 144604 w 418286"/>
                  <a:gd name="connsiteY5" fmla="*/ 79517 h 476199"/>
                  <a:gd name="connsiteX6" fmla="*/ 143365 w 418286"/>
                  <a:gd name="connsiteY6" fmla="*/ 79994 h 476199"/>
                  <a:gd name="connsiteX7" fmla="*/ 137936 w 418286"/>
                  <a:gd name="connsiteY7" fmla="*/ 82184 h 476199"/>
                  <a:gd name="connsiteX8" fmla="*/ 140032 w 418286"/>
                  <a:gd name="connsiteY8" fmla="*/ 95424 h 476199"/>
                  <a:gd name="connsiteX9" fmla="*/ 117172 w 418286"/>
                  <a:gd name="connsiteY9" fmla="*/ 205057 h 476199"/>
                  <a:gd name="connsiteX10" fmla="*/ 6491 w 418286"/>
                  <a:gd name="connsiteY10" fmla="*/ 215725 h 476199"/>
                  <a:gd name="connsiteX11" fmla="*/ 4205 w 418286"/>
                  <a:gd name="connsiteY11" fmla="*/ 228869 h 476199"/>
                  <a:gd name="connsiteX12" fmla="*/ 4205 w 418286"/>
                  <a:gd name="connsiteY12" fmla="*/ 232108 h 476199"/>
                  <a:gd name="connsiteX13" fmla="*/ 62974 w 418286"/>
                  <a:gd name="connsiteY13" fmla="*/ 372983 h 476199"/>
                  <a:gd name="connsiteX14" fmla="*/ 151366 w 418286"/>
                  <a:gd name="connsiteY14" fmla="*/ 472614 h 476199"/>
                  <a:gd name="connsiteX15" fmla="*/ 261761 w 418286"/>
                  <a:gd name="connsiteY15" fmla="*/ 426418 h 476199"/>
                  <a:gd name="connsiteX16" fmla="*/ 415590 w 418286"/>
                  <a:gd name="connsiteY16" fmla="*/ 314975 h 476199"/>
                  <a:gd name="connsiteX17" fmla="*/ 418257 w 418286"/>
                  <a:gd name="connsiteY17" fmla="*/ 310784 h 476199"/>
                  <a:gd name="connsiteX18" fmla="*/ 298908 w 418286"/>
                  <a:gd name="connsiteY18" fmla="*/ 228774 h 47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8286" h="476199">
                    <a:moveTo>
                      <a:pt x="299099" y="228869"/>
                    </a:moveTo>
                    <a:cubicBezTo>
                      <a:pt x="277954" y="214867"/>
                      <a:pt x="276715" y="196579"/>
                      <a:pt x="275953" y="173338"/>
                    </a:cubicBezTo>
                    <a:cubicBezTo>
                      <a:pt x="274048" y="113521"/>
                      <a:pt x="279573" y="70564"/>
                      <a:pt x="281859" y="10747"/>
                    </a:cubicBezTo>
                    <a:cubicBezTo>
                      <a:pt x="284716" y="6460"/>
                      <a:pt x="281192" y="-1255"/>
                      <a:pt x="274525" y="174"/>
                    </a:cubicBezTo>
                    <a:cubicBezTo>
                      <a:pt x="249093" y="5603"/>
                      <a:pt x="225566" y="19319"/>
                      <a:pt x="204135" y="33892"/>
                    </a:cubicBezTo>
                    <a:cubicBezTo>
                      <a:pt x="184513" y="47132"/>
                      <a:pt x="166321" y="69897"/>
                      <a:pt x="144604" y="79517"/>
                    </a:cubicBezTo>
                    <a:cubicBezTo>
                      <a:pt x="144223" y="79612"/>
                      <a:pt x="143841" y="79803"/>
                      <a:pt x="143365" y="79994"/>
                    </a:cubicBezTo>
                    <a:cubicBezTo>
                      <a:pt x="141556" y="80756"/>
                      <a:pt x="139746" y="81613"/>
                      <a:pt x="137936" y="82184"/>
                    </a:cubicBezTo>
                    <a:cubicBezTo>
                      <a:pt x="130125" y="84470"/>
                      <a:pt x="132793" y="95996"/>
                      <a:pt x="140032" y="95424"/>
                    </a:cubicBezTo>
                    <a:cubicBezTo>
                      <a:pt x="141079" y="129047"/>
                      <a:pt x="145270" y="189721"/>
                      <a:pt x="117172" y="205057"/>
                    </a:cubicBezTo>
                    <a:cubicBezTo>
                      <a:pt x="87549" y="221249"/>
                      <a:pt x="39162" y="215915"/>
                      <a:pt x="6491" y="215725"/>
                    </a:cubicBezTo>
                    <a:cubicBezTo>
                      <a:pt x="-1319" y="215725"/>
                      <a:pt x="-2081" y="226679"/>
                      <a:pt x="4205" y="228869"/>
                    </a:cubicBezTo>
                    <a:cubicBezTo>
                      <a:pt x="4015" y="229822"/>
                      <a:pt x="3919" y="230870"/>
                      <a:pt x="4205" y="232108"/>
                    </a:cubicBezTo>
                    <a:cubicBezTo>
                      <a:pt x="17349" y="281638"/>
                      <a:pt x="36495" y="329072"/>
                      <a:pt x="62974" y="372983"/>
                    </a:cubicBezTo>
                    <a:cubicBezTo>
                      <a:pt x="83167" y="406606"/>
                      <a:pt x="112981" y="458041"/>
                      <a:pt x="151366" y="472614"/>
                    </a:cubicBezTo>
                    <a:cubicBezTo>
                      <a:pt x="192800" y="488330"/>
                      <a:pt x="231186" y="448611"/>
                      <a:pt x="261761" y="426418"/>
                    </a:cubicBezTo>
                    <a:cubicBezTo>
                      <a:pt x="313006" y="389270"/>
                      <a:pt x="364345" y="352123"/>
                      <a:pt x="415590" y="314975"/>
                    </a:cubicBezTo>
                    <a:cubicBezTo>
                      <a:pt x="417209" y="313832"/>
                      <a:pt x="417971" y="312308"/>
                      <a:pt x="418257" y="310784"/>
                    </a:cubicBezTo>
                    <a:cubicBezTo>
                      <a:pt x="420162" y="307832"/>
                      <a:pt x="330627" y="249729"/>
                      <a:pt x="298908" y="22877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44">
                <a:extLst>
                  <a:ext uri="{FF2B5EF4-FFF2-40B4-BE49-F238E27FC236}">
                    <a16:creationId xmlns:a16="http://schemas.microsoft.com/office/drawing/2014/main" id="{62C3E88D-5478-8FD1-E0F6-0163BC5212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52396" y="3668795"/>
                <a:ext cx="305804" cy="479410"/>
              </a:xfrm>
              <a:custGeom>
                <a:avLst/>
                <a:gdLst>
                  <a:gd name="connsiteX0" fmla="*/ 304246 w 305804"/>
                  <a:gd name="connsiteY0" fmla="*/ 288057 h 479410"/>
                  <a:gd name="connsiteX1" fmla="*/ 301389 w 305804"/>
                  <a:gd name="connsiteY1" fmla="*/ 269674 h 479410"/>
                  <a:gd name="connsiteX2" fmla="*/ 188041 w 305804"/>
                  <a:gd name="connsiteY2" fmla="*/ 139562 h 479410"/>
                  <a:gd name="connsiteX3" fmla="*/ 57835 w 305804"/>
                  <a:gd name="connsiteY3" fmla="*/ 21 h 479410"/>
                  <a:gd name="connsiteX4" fmla="*/ 25259 w 305804"/>
                  <a:gd name="connsiteY4" fmla="*/ 132038 h 479410"/>
                  <a:gd name="connsiteX5" fmla="*/ 12686 w 305804"/>
                  <a:gd name="connsiteY5" fmla="*/ 245099 h 479410"/>
                  <a:gd name="connsiteX6" fmla="*/ 3828 w 305804"/>
                  <a:gd name="connsiteY6" fmla="*/ 309298 h 479410"/>
                  <a:gd name="connsiteX7" fmla="*/ 208 w 305804"/>
                  <a:gd name="connsiteY7" fmla="*/ 340159 h 479410"/>
                  <a:gd name="connsiteX8" fmla="*/ 19735 w 305804"/>
                  <a:gd name="connsiteY8" fmla="*/ 396261 h 479410"/>
                  <a:gd name="connsiteX9" fmla="*/ 36975 w 305804"/>
                  <a:gd name="connsiteY9" fmla="*/ 408263 h 479410"/>
                  <a:gd name="connsiteX10" fmla="*/ 75170 w 305804"/>
                  <a:gd name="connsiteY10" fmla="*/ 435314 h 479410"/>
                  <a:gd name="connsiteX11" fmla="*/ 150798 w 305804"/>
                  <a:gd name="connsiteY11" fmla="*/ 479224 h 479410"/>
                  <a:gd name="connsiteX12" fmla="*/ 154894 w 305804"/>
                  <a:gd name="connsiteY12" fmla="*/ 478557 h 479410"/>
                  <a:gd name="connsiteX13" fmla="*/ 242619 w 305804"/>
                  <a:gd name="connsiteY13" fmla="*/ 395975 h 479410"/>
                  <a:gd name="connsiteX14" fmla="*/ 275766 w 305804"/>
                  <a:gd name="connsiteY14" fmla="*/ 346064 h 479410"/>
                  <a:gd name="connsiteX15" fmla="*/ 289768 w 305804"/>
                  <a:gd name="connsiteY15" fmla="*/ 318918 h 479410"/>
                  <a:gd name="connsiteX16" fmla="*/ 304151 w 305804"/>
                  <a:gd name="connsiteY16" fmla="*/ 288057 h 4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804" h="479410">
                    <a:moveTo>
                      <a:pt x="304246" y="288057"/>
                    </a:moveTo>
                    <a:cubicBezTo>
                      <a:pt x="307104" y="281866"/>
                      <a:pt x="305961" y="274722"/>
                      <a:pt x="301389" y="269674"/>
                    </a:cubicBezTo>
                    <a:cubicBezTo>
                      <a:pt x="277957" y="243861"/>
                      <a:pt x="205186" y="163280"/>
                      <a:pt x="188041" y="139562"/>
                    </a:cubicBezTo>
                    <a:cubicBezTo>
                      <a:pt x="152227" y="90032"/>
                      <a:pt x="112222" y="37740"/>
                      <a:pt x="57835" y="21"/>
                    </a:cubicBezTo>
                    <a:cubicBezTo>
                      <a:pt x="55453" y="-1598"/>
                      <a:pt x="35165" y="90699"/>
                      <a:pt x="25259" y="132038"/>
                    </a:cubicBezTo>
                    <a:cubicBezTo>
                      <a:pt x="16210" y="169756"/>
                      <a:pt x="14305" y="206332"/>
                      <a:pt x="12686" y="245099"/>
                    </a:cubicBezTo>
                    <a:cubicBezTo>
                      <a:pt x="11733" y="266721"/>
                      <a:pt x="8971" y="288247"/>
                      <a:pt x="3828" y="309298"/>
                    </a:cubicBezTo>
                    <a:cubicBezTo>
                      <a:pt x="1256" y="319775"/>
                      <a:pt x="-649" y="329014"/>
                      <a:pt x="208" y="340159"/>
                    </a:cubicBezTo>
                    <a:cubicBezTo>
                      <a:pt x="1161" y="352827"/>
                      <a:pt x="2208" y="395023"/>
                      <a:pt x="19735" y="396261"/>
                    </a:cubicBezTo>
                    <a:cubicBezTo>
                      <a:pt x="24687" y="396642"/>
                      <a:pt x="33165" y="405500"/>
                      <a:pt x="36975" y="408263"/>
                    </a:cubicBezTo>
                    <a:cubicBezTo>
                      <a:pt x="49643" y="417406"/>
                      <a:pt x="62311" y="426455"/>
                      <a:pt x="75170" y="435314"/>
                    </a:cubicBezTo>
                    <a:cubicBezTo>
                      <a:pt x="92982" y="447506"/>
                      <a:pt x="122986" y="470937"/>
                      <a:pt x="150798" y="479224"/>
                    </a:cubicBezTo>
                    <a:cubicBezTo>
                      <a:pt x="152132" y="479605"/>
                      <a:pt x="153656" y="479414"/>
                      <a:pt x="154894" y="478557"/>
                    </a:cubicBezTo>
                    <a:cubicBezTo>
                      <a:pt x="188518" y="456173"/>
                      <a:pt x="217950" y="427884"/>
                      <a:pt x="242619" y="395975"/>
                    </a:cubicBezTo>
                    <a:cubicBezTo>
                      <a:pt x="254811" y="380164"/>
                      <a:pt x="265861" y="363495"/>
                      <a:pt x="275766" y="346064"/>
                    </a:cubicBezTo>
                    <a:cubicBezTo>
                      <a:pt x="280720" y="337206"/>
                      <a:pt x="285482" y="328157"/>
                      <a:pt x="289768" y="318918"/>
                    </a:cubicBezTo>
                    <a:cubicBezTo>
                      <a:pt x="291292" y="315680"/>
                      <a:pt x="299103" y="299201"/>
                      <a:pt x="304151" y="28805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45">
                <a:extLst>
                  <a:ext uri="{FF2B5EF4-FFF2-40B4-BE49-F238E27FC236}">
                    <a16:creationId xmlns:a16="http://schemas.microsoft.com/office/drawing/2014/main" id="{C200A7D7-96D2-DD9E-EE83-85855472E3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6246" y="5694746"/>
                <a:ext cx="212251" cy="389824"/>
              </a:xfrm>
              <a:custGeom>
                <a:avLst/>
                <a:gdLst>
                  <a:gd name="connsiteX0" fmla="*/ 194300 w 212251"/>
                  <a:gd name="connsiteY0" fmla="*/ 332365 h 389824"/>
                  <a:gd name="connsiteX1" fmla="*/ 212207 w 212251"/>
                  <a:gd name="connsiteY1" fmla="*/ 14039 h 389824"/>
                  <a:gd name="connsiteX2" fmla="*/ 196776 w 212251"/>
                  <a:gd name="connsiteY2" fmla="*/ 4324 h 389824"/>
                  <a:gd name="connsiteX3" fmla="*/ 185060 w 212251"/>
                  <a:gd name="connsiteY3" fmla="*/ 419 h 389824"/>
                  <a:gd name="connsiteX4" fmla="*/ 86858 w 212251"/>
                  <a:gd name="connsiteY4" fmla="*/ 34423 h 389824"/>
                  <a:gd name="connsiteX5" fmla="*/ 74475 w 212251"/>
                  <a:gd name="connsiteY5" fmla="*/ 45662 h 389824"/>
                  <a:gd name="connsiteX6" fmla="*/ 70760 w 212251"/>
                  <a:gd name="connsiteY6" fmla="*/ 188823 h 389824"/>
                  <a:gd name="connsiteX7" fmla="*/ 69046 w 212251"/>
                  <a:gd name="connsiteY7" fmla="*/ 248069 h 389824"/>
                  <a:gd name="connsiteX8" fmla="*/ 5038 w 212251"/>
                  <a:gd name="connsiteY8" fmla="*/ 355320 h 389824"/>
                  <a:gd name="connsiteX9" fmla="*/ 1323 w 212251"/>
                  <a:gd name="connsiteY9" fmla="*/ 369703 h 389824"/>
                  <a:gd name="connsiteX10" fmla="*/ 13896 w 212251"/>
                  <a:gd name="connsiteY10" fmla="*/ 385991 h 389824"/>
                  <a:gd name="connsiteX11" fmla="*/ 89144 w 212251"/>
                  <a:gd name="connsiteY11" fmla="*/ 384752 h 389824"/>
                  <a:gd name="connsiteX12" fmla="*/ 166201 w 212251"/>
                  <a:gd name="connsiteY12" fmla="*/ 389229 h 389824"/>
                  <a:gd name="connsiteX13" fmla="*/ 193633 w 212251"/>
                  <a:gd name="connsiteY13" fmla="*/ 334651 h 389824"/>
                  <a:gd name="connsiteX14" fmla="*/ 194204 w 212251"/>
                  <a:gd name="connsiteY14" fmla="*/ 332174 h 38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2251" h="389824">
                    <a:moveTo>
                      <a:pt x="194300" y="332365"/>
                    </a:moveTo>
                    <a:cubicBezTo>
                      <a:pt x="197919" y="226161"/>
                      <a:pt x="203825" y="120053"/>
                      <a:pt x="212207" y="14039"/>
                    </a:cubicBezTo>
                    <a:cubicBezTo>
                      <a:pt x="212969" y="4610"/>
                      <a:pt x="203825" y="1562"/>
                      <a:pt x="196776" y="4324"/>
                    </a:cubicBezTo>
                    <a:cubicBezTo>
                      <a:pt x="194204" y="1085"/>
                      <a:pt x="190204" y="-915"/>
                      <a:pt x="185060" y="419"/>
                    </a:cubicBezTo>
                    <a:cubicBezTo>
                      <a:pt x="151437" y="9277"/>
                      <a:pt x="119148" y="21659"/>
                      <a:pt x="86858" y="34423"/>
                    </a:cubicBezTo>
                    <a:cubicBezTo>
                      <a:pt x="80952" y="34232"/>
                      <a:pt x="74666" y="38042"/>
                      <a:pt x="74475" y="45662"/>
                    </a:cubicBezTo>
                    <a:lnTo>
                      <a:pt x="70760" y="188823"/>
                    </a:lnTo>
                    <a:cubicBezTo>
                      <a:pt x="70284" y="208445"/>
                      <a:pt x="70665" y="228542"/>
                      <a:pt x="69046" y="248069"/>
                    </a:cubicBezTo>
                    <a:cubicBezTo>
                      <a:pt x="65045" y="297313"/>
                      <a:pt x="41519" y="325888"/>
                      <a:pt x="5038" y="355320"/>
                    </a:cubicBezTo>
                    <a:cubicBezTo>
                      <a:pt x="180" y="359225"/>
                      <a:pt x="-391" y="365036"/>
                      <a:pt x="1323" y="369703"/>
                    </a:cubicBezTo>
                    <a:cubicBezTo>
                      <a:pt x="-2868" y="378180"/>
                      <a:pt x="3324" y="390658"/>
                      <a:pt x="13896" y="385991"/>
                    </a:cubicBezTo>
                    <a:cubicBezTo>
                      <a:pt x="39328" y="374751"/>
                      <a:pt x="63045" y="383324"/>
                      <a:pt x="89144" y="384752"/>
                    </a:cubicBezTo>
                    <a:cubicBezTo>
                      <a:pt x="115909" y="386276"/>
                      <a:pt x="139721" y="385324"/>
                      <a:pt x="166201" y="389229"/>
                    </a:cubicBezTo>
                    <a:cubicBezTo>
                      <a:pt x="202872" y="394658"/>
                      <a:pt x="194776" y="361892"/>
                      <a:pt x="193633" y="334651"/>
                    </a:cubicBezTo>
                    <a:cubicBezTo>
                      <a:pt x="193824" y="333794"/>
                      <a:pt x="194204" y="333127"/>
                      <a:pt x="194204" y="33217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46">
                <a:extLst>
                  <a:ext uri="{FF2B5EF4-FFF2-40B4-BE49-F238E27FC236}">
                    <a16:creationId xmlns:a16="http://schemas.microsoft.com/office/drawing/2014/main" id="{B233906B-FA6F-DAAB-5C4D-2E47656E76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69742" y="3562200"/>
                <a:ext cx="255208" cy="310844"/>
              </a:xfrm>
              <a:custGeom>
                <a:avLst/>
                <a:gdLst>
                  <a:gd name="connsiteX0" fmla="*/ 253761 w 255208"/>
                  <a:gd name="connsiteY0" fmla="*/ 412 h 310844"/>
                  <a:gd name="connsiteX1" fmla="*/ 11445 w 255208"/>
                  <a:gd name="connsiteY1" fmla="*/ 6032 h 310844"/>
                  <a:gd name="connsiteX2" fmla="*/ 5730 w 255208"/>
                  <a:gd name="connsiteY2" fmla="*/ 11747 h 310844"/>
                  <a:gd name="connsiteX3" fmla="*/ 22494 w 255208"/>
                  <a:gd name="connsiteY3" fmla="*/ 269970 h 310844"/>
                  <a:gd name="connsiteX4" fmla="*/ 49069 w 255208"/>
                  <a:gd name="connsiteY4" fmla="*/ 284639 h 310844"/>
                  <a:gd name="connsiteX5" fmla="*/ 226139 w 255208"/>
                  <a:gd name="connsiteY5" fmla="*/ 310451 h 310844"/>
                  <a:gd name="connsiteX6" fmla="*/ 243189 w 255208"/>
                  <a:gd name="connsiteY6" fmla="*/ 159861 h 310844"/>
                  <a:gd name="connsiteX7" fmla="*/ 253761 w 255208"/>
                  <a:gd name="connsiteY7" fmla="*/ 412 h 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208" h="310844">
                    <a:moveTo>
                      <a:pt x="253761" y="412"/>
                    </a:moveTo>
                    <a:cubicBezTo>
                      <a:pt x="161083" y="-1016"/>
                      <a:pt x="74882" y="1365"/>
                      <a:pt x="11445" y="6032"/>
                    </a:cubicBezTo>
                    <a:cubicBezTo>
                      <a:pt x="8397" y="6223"/>
                      <a:pt x="6207" y="8890"/>
                      <a:pt x="5730" y="11747"/>
                    </a:cubicBezTo>
                    <a:cubicBezTo>
                      <a:pt x="-2461" y="63087"/>
                      <a:pt x="-5604" y="182245"/>
                      <a:pt x="22494" y="269970"/>
                    </a:cubicBezTo>
                    <a:cubicBezTo>
                      <a:pt x="25733" y="280066"/>
                      <a:pt x="25256" y="279304"/>
                      <a:pt x="49069" y="284639"/>
                    </a:cubicBezTo>
                    <a:cubicBezTo>
                      <a:pt x="96027" y="295116"/>
                      <a:pt x="226139" y="313785"/>
                      <a:pt x="226139" y="310451"/>
                    </a:cubicBezTo>
                    <a:cubicBezTo>
                      <a:pt x="226139" y="247110"/>
                      <a:pt x="230616" y="221774"/>
                      <a:pt x="243189" y="159861"/>
                    </a:cubicBezTo>
                    <a:cubicBezTo>
                      <a:pt x="252618" y="113570"/>
                      <a:pt x="257952" y="508"/>
                      <a:pt x="253761" y="4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47">
                <a:extLst>
                  <a:ext uri="{FF2B5EF4-FFF2-40B4-BE49-F238E27FC236}">
                    <a16:creationId xmlns:a16="http://schemas.microsoft.com/office/drawing/2014/main" id="{3C3EE6D3-57BD-9B07-54CE-A4B269293A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41182" y="4313581"/>
                <a:ext cx="836297" cy="1543222"/>
              </a:xfrm>
              <a:custGeom>
                <a:avLst/>
                <a:gdLst>
                  <a:gd name="connsiteX0" fmla="*/ 822103 w 836297"/>
                  <a:gd name="connsiteY0" fmla="*/ 1250710 h 1543222"/>
                  <a:gd name="connsiteX1" fmla="*/ 797814 w 836297"/>
                  <a:gd name="connsiteY1" fmla="*/ 1002298 h 1543222"/>
                  <a:gd name="connsiteX2" fmla="*/ 723710 w 836297"/>
                  <a:gd name="connsiteY2" fmla="*/ 122664 h 1543222"/>
                  <a:gd name="connsiteX3" fmla="*/ 712851 w 836297"/>
                  <a:gd name="connsiteY3" fmla="*/ 83516 h 1543222"/>
                  <a:gd name="connsiteX4" fmla="*/ 713327 w 836297"/>
                  <a:gd name="connsiteY4" fmla="*/ 69514 h 1543222"/>
                  <a:gd name="connsiteX5" fmla="*/ 700754 w 836297"/>
                  <a:gd name="connsiteY5" fmla="*/ 60656 h 1543222"/>
                  <a:gd name="connsiteX6" fmla="*/ 534448 w 836297"/>
                  <a:gd name="connsiteY6" fmla="*/ 77 h 1543222"/>
                  <a:gd name="connsiteX7" fmla="*/ 197263 w 836297"/>
                  <a:gd name="connsiteY7" fmla="*/ 40558 h 1543222"/>
                  <a:gd name="connsiteX8" fmla="*/ 58864 w 836297"/>
                  <a:gd name="connsiteY8" fmla="*/ 812369 h 1543222"/>
                  <a:gd name="connsiteX9" fmla="*/ 0 w 836297"/>
                  <a:gd name="connsiteY9" fmla="*/ 1513885 h 1543222"/>
                  <a:gd name="connsiteX10" fmla="*/ 6191 w 836297"/>
                  <a:gd name="connsiteY10" fmla="*/ 1520839 h 1543222"/>
                  <a:gd name="connsiteX11" fmla="*/ 176594 w 836297"/>
                  <a:gd name="connsiteY11" fmla="*/ 1543127 h 1543222"/>
                  <a:gd name="connsiteX12" fmla="*/ 378333 w 836297"/>
                  <a:gd name="connsiteY12" fmla="*/ 1522839 h 1543222"/>
                  <a:gd name="connsiteX13" fmla="*/ 402336 w 836297"/>
                  <a:gd name="connsiteY13" fmla="*/ 1195179 h 1543222"/>
                  <a:gd name="connsiteX14" fmla="*/ 436436 w 836297"/>
                  <a:gd name="connsiteY14" fmla="*/ 1364819 h 1543222"/>
                  <a:gd name="connsiteX15" fmla="*/ 473869 w 836297"/>
                  <a:gd name="connsiteY15" fmla="*/ 1514743 h 1543222"/>
                  <a:gd name="connsiteX16" fmla="*/ 827437 w 836297"/>
                  <a:gd name="connsiteY16" fmla="*/ 1519982 h 1543222"/>
                  <a:gd name="connsiteX17" fmla="*/ 822388 w 836297"/>
                  <a:gd name="connsiteY17" fmla="*/ 1250710 h 15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6297" h="1543222">
                    <a:moveTo>
                      <a:pt x="822103" y="1250710"/>
                    </a:moveTo>
                    <a:cubicBezTo>
                      <a:pt x="814197" y="1167937"/>
                      <a:pt x="806101" y="1085070"/>
                      <a:pt x="797814" y="1002298"/>
                    </a:cubicBezTo>
                    <a:cubicBezTo>
                      <a:pt x="782193" y="846183"/>
                      <a:pt x="744760" y="277255"/>
                      <a:pt x="723710" y="122664"/>
                    </a:cubicBezTo>
                    <a:cubicBezTo>
                      <a:pt x="727710" y="109329"/>
                      <a:pt x="716089" y="94565"/>
                      <a:pt x="712851" y="83516"/>
                    </a:cubicBezTo>
                    <a:cubicBezTo>
                      <a:pt x="713042" y="78849"/>
                      <a:pt x="713137" y="74182"/>
                      <a:pt x="713327" y="69514"/>
                    </a:cubicBezTo>
                    <a:cubicBezTo>
                      <a:pt x="713613" y="63037"/>
                      <a:pt x="706946" y="60180"/>
                      <a:pt x="700754" y="60656"/>
                    </a:cubicBezTo>
                    <a:cubicBezTo>
                      <a:pt x="669322" y="21318"/>
                      <a:pt x="593122" y="1696"/>
                      <a:pt x="534448" y="77"/>
                    </a:cubicBezTo>
                    <a:cubicBezTo>
                      <a:pt x="467487" y="-1828"/>
                      <a:pt x="198025" y="32081"/>
                      <a:pt x="197263" y="40558"/>
                    </a:cubicBezTo>
                    <a:cubicBezTo>
                      <a:pt x="172021" y="299734"/>
                      <a:pt x="97822" y="554432"/>
                      <a:pt x="58864" y="812369"/>
                    </a:cubicBezTo>
                    <a:cubicBezTo>
                      <a:pt x="23622" y="1045256"/>
                      <a:pt x="4477" y="1279380"/>
                      <a:pt x="0" y="1513885"/>
                    </a:cubicBezTo>
                    <a:cubicBezTo>
                      <a:pt x="0" y="1517029"/>
                      <a:pt x="2477" y="1519886"/>
                      <a:pt x="6191" y="1520839"/>
                    </a:cubicBezTo>
                    <a:cubicBezTo>
                      <a:pt x="61436" y="1535126"/>
                      <a:pt x="116110" y="1542842"/>
                      <a:pt x="176594" y="1543127"/>
                    </a:cubicBezTo>
                    <a:cubicBezTo>
                      <a:pt x="237649" y="1543413"/>
                      <a:pt x="320135" y="1544366"/>
                      <a:pt x="378333" y="1522839"/>
                    </a:cubicBezTo>
                    <a:cubicBezTo>
                      <a:pt x="379476" y="1413397"/>
                      <a:pt x="393954" y="1304431"/>
                      <a:pt x="402336" y="1195179"/>
                    </a:cubicBezTo>
                    <a:cubicBezTo>
                      <a:pt x="413195" y="1251758"/>
                      <a:pt x="424625" y="1308336"/>
                      <a:pt x="436436" y="1364819"/>
                    </a:cubicBezTo>
                    <a:cubicBezTo>
                      <a:pt x="442532" y="1393966"/>
                      <a:pt x="458914" y="1498645"/>
                      <a:pt x="473869" y="1514743"/>
                    </a:cubicBezTo>
                    <a:cubicBezTo>
                      <a:pt x="501872" y="1545032"/>
                      <a:pt x="767810" y="1524934"/>
                      <a:pt x="827437" y="1519982"/>
                    </a:cubicBezTo>
                    <a:cubicBezTo>
                      <a:pt x="847725" y="1518267"/>
                      <a:pt x="827532" y="1304717"/>
                      <a:pt x="822388" y="1250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48">
                <a:extLst>
                  <a:ext uri="{FF2B5EF4-FFF2-40B4-BE49-F238E27FC236}">
                    <a16:creationId xmlns:a16="http://schemas.microsoft.com/office/drawing/2014/main" id="{A9F66D50-DEC8-3783-1351-F5DB2DB9C0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17520" y="3185123"/>
                <a:ext cx="235645" cy="308995"/>
              </a:xfrm>
              <a:custGeom>
                <a:avLst/>
                <a:gdLst>
                  <a:gd name="connsiteX0" fmla="*/ 234691 w 235645"/>
                  <a:gd name="connsiteY0" fmla="*/ 67260 h 308995"/>
                  <a:gd name="connsiteX1" fmla="*/ 146585 w 235645"/>
                  <a:gd name="connsiteY1" fmla="*/ 13 h 308995"/>
                  <a:gd name="connsiteX2" fmla="*/ 13711 w 235645"/>
                  <a:gd name="connsiteY2" fmla="*/ 69641 h 308995"/>
                  <a:gd name="connsiteX3" fmla="*/ 6663 w 235645"/>
                  <a:gd name="connsiteY3" fmla="*/ 209944 h 308995"/>
                  <a:gd name="connsiteX4" fmla="*/ 35047 w 235645"/>
                  <a:gd name="connsiteY4" fmla="*/ 299860 h 308995"/>
                  <a:gd name="connsiteX5" fmla="*/ 137155 w 235645"/>
                  <a:gd name="connsiteY5" fmla="*/ 290335 h 308995"/>
                  <a:gd name="connsiteX6" fmla="*/ 215260 w 235645"/>
                  <a:gd name="connsiteY6" fmla="*/ 225470 h 308995"/>
                  <a:gd name="connsiteX7" fmla="*/ 226595 w 235645"/>
                  <a:gd name="connsiteY7" fmla="*/ 127362 h 308995"/>
                  <a:gd name="connsiteX8" fmla="*/ 234786 w 235645"/>
                  <a:gd name="connsiteY8" fmla="*/ 67260 h 3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645" h="308995">
                    <a:moveTo>
                      <a:pt x="234691" y="67260"/>
                    </a:moveTo>
                    <a:cubicBezTo>
                      <a:pt x="229452" y="24207"/>
                      <a:pt x="188590" y="-654"/>
                      <a:pt x="146585" y="13"/>
                    </a:cubicBezTo>
                    <a:cubicBezTo>
                      <a:pt x="100008" y="680"/>
                      <a:pt x="36857" y="27731"/>
                      <a:pt x="13711" y="69641"/>
                    </a:cubicBezTo>
                    <a:cubicBezTo>
                      <a:pt x="-9244" y="111170"/>
                      <a:pt x="2662" y="165462"/>
                      <a:pt x="6663" y="209944"/>
                    </a:cubicBezTo>
                    <a:cubicBezTo>
                      <a:pt x="9330" y="240234"/>
                      <a:pt x="5234" y="281763"/>
                      <a:pt x="35047" y="299860"/>
                    </a:cubicBezTo>
                    <a:cubicBezTo>
                      <a:pt x="66480" y="319005"/>
                      <a:pt x="106770" y="304242"/>
                      <a:pt x="137155" y="290335"/>
                    </a:cubicBezTo>
                    <a:cubicBezTo>
                      <a:pt x="165921" y="277095"/>
                      <a:pt x="208878" y="260331"/>
                      <a:pt x="215260" y="225470"/>
                    </a:cubicBezTo>
                    <a:cubicBezTo>
                      <a:pt x="221166" y="192894"/>
                      <a:pt x="226881" y="160224"/>
                      <a:pt x="226595" y="127362"/>
                    </a:cubicBezTo>
                    <a:cubicBezTo>
                      <a:pt x="234025" y="108408"/>
                      <a:pt x="237358" y="88119"/>
                      <a:pt x="234786" y="6726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49">
                <a:extLst>
                  <a:ext uri="{FF2B5EF4-FFF2-40B4-BE49-F238E27FC236}">
                    <a16:creationId xmlns:a16="http://schemas.microsoft.com/office/drawing/2014/main" id="{43AB98E3-34D3-7410-2B53-B29EF01F6E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03148" y="3562447"/>
                <a:ext cx="661861" cy="975199"/>
              </a:xfrm>
              <a:custGeom>
                <a:avLst/>
                <a:gdLst>
                  <a:gd name="connsiteX0" fmla="*/ 656612 w 661861"/>
                  <a:gd name="connsiteY0" fmla="*/ 157327 h 975199"/>
                  <a:gd name="connsiteX1" fmla="*/ 591557 w 661861"/>
                  <a:gd name="connsiteY1" fmla="*/ 95986 h 975199"/>
                  <a:gd name="connsiteX2" fmla="*/ 486210 w 661861"/>
                  <a:gd name="connsiteY2" fmla="*/ 37979 h 975199"/>
                  <a:gd name="connsiteX3" fmla="*/ 467160 w 661861"/>
                  <a:gd name="connsiteY3" fmla="*/ 31121 h 975199"/>
                  <a:gd name="connsiteX4" fmla="*/ 422678 w 661861"/>
                  <a:gd name="connsiteY4" fmla="*/ 51314 h 975199"/>
                  <a:gd name="connsiteX5" fmla="*/ 365052 w 661861"/>
                  <a:gd name="connsiteY5" fmla="*/ 62935 h 975199"/>
                  <a:gd name="connsiteX6" fmla="*/ 263897 w 661861"/>
                  <a:gd name="connsiteY6" fmla="*/ 18262 h 975199"/>
                  <a:gd name="connsiteX7" fmla="*/ 262373 w 661861"/>
                  <a:gd name="connsiteY7" fmla="*/ 15881 h 975199"/>
                  <a:gd name="connsiteX8" fmla="*/ 259896 w 661861"/>
                  <a:gd name="connsiteY8" fmla="*/ 8833 h 975199"/>
                  <a:gd name="connsiteX9" fmla="*/ 160455 w 661861"/>
                  <a:gd name="connsiteY9" fmla="*/ 1213 h 975199"/>
                  <a:gd name="connsiteX10" fmla="*/ 9865 w 661861"/>
                  <a:gd name="connsiteY10" fmla="*/ 18834 h 975199"/>
                  <a:gd name="connsiteX11" fmla="*/ 5198 w 661861"/>
                  <a:gd name="connsiteY11" fmla="*/ 30931 h 975199"/>
                  <a:gd name="connsiteX12" fmla="*/ 38535 w 661861"/>
                  <a:gd name="connsiteY12" fmla="*/ 108178 h 975199"/>
                  <a:gd name="connsiteX13" fmla="*/ 35583 w 661861"/>
                  <a:gd name="connsiteY13" fmla="*/ 147421 h 975199"/>
                  <a:gd name="connsiteX14" fmla="*/ 32439 w 661861"/>
                  <a:gd name="connsiteY14" fmla="*/ 193808 h 975199"/>
                  <a:gd name="connsiteX15" fmla="*/ 27296 w 661861"/>
                  <a:gd name="connsiteY15" fmla="*/ 283057 h 975199"/>
                  <a:gd name="connsiteX16" fmla="*/ 12342 w 661861"/>
                  <a:gd name="connsiteY16" fmla="*/ 905040 h 975199"/>
                  <a:gd name="connsiteX17" fmla="*/ 30248 w 661861"/>
                  <a:gd name="connsiteY17" fmla="*/ 906088 h 975199"/>
                  <a:gd name="connsiteX18" fmla="*/ 340954 w 661861"/>
                  <a:gd name="connsiteY18" fmla="*/ 956380 h 975199"/>
                  <a:gd name="connsiteX19" fmla="*/ 480400 w 661861"/>
                  <a:gd name="connsiteY19" fmla="*/ 974287 h 975199"/>
                  <a:gd name="connsiteX20" fmla="*/ 545456 w 661861"/>
                  <a:gd name="connsiteY20" fmla="*/ 953903 h 975199"/>
                  <a:gd name="connsiteX21" fmla="*/ 568030 w 661861"/>
                  <a:gd name="connsiteY21" fmla="*/ 929995 h 975199"/>
                  <a:gd name="connsiteX22" fmla="*/ 577079 w 661861"/>
                  <a:gd name="connsiteY22" fmla="*/ 817696 h 975199"/>
                  <a:gd name="connsiteX23" fmla="*/ 585366 w 661861"/>
                  <a:gd name="connsiteY23" fmla="*/ 692823 h 975199"/>
                  <a:gd name="connsiteX24" fmla="*/ 600605 w 661861"/>
                  <a:gd name="connsiteY24" fmla="*/ 437839 h 975199"/>
                  <a:gd name="connsiteX25" fmla="*/ 601082 w 661861"/>
                  <a:gd name="connsiteY25" fmla="*/ 429647 h 975199"/>
                  <a:gd name="connsiteX26" fmla="*/ 637848 w 661861"/>
                  <a:gd name="connsiteY26" fmla="*/ 312966 h 975199"/>
                  <a:gd name="connsiteX27" fmla="*/ 656898 w 661861"/>
                  <a:gd name="connsiteY27" fmla="*/ 157137 h 97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1861" h="975199">
                    <a:moveTo>
                      <a:pt x="656612" y="157327"/>
                    </a:moveTo>
                    <a:cubicBezTo>
                      <a:pt x="647564" y="133515"/>
                      <a:pt x="611654" y="108654"/>
                      <a:pt x="591557" y="95986"/>
                    </a:cubicBezTo>
                    <a:cubicBezTo>
                      <a:pt x="557457" y="74555"/>
                      <a:pt x="522024" y="56267"/>
                      <a:pt x="486210" y="37979"/>
                    </a:cubicBezTo>
                    <a:cubicBezTo>
                      <a:pt x="480114" y="34931"/>
                      <a:pt x="473923" y="31788"/>
                      <a:pt x="467160" y="31121"/>
                    </a:cubicBezTo>
                    <a:cubicBezTo>
                      <a:pt x="453254" y="29883"/>
                      <a:pt x="435633" y="46266"/>
                      <a:pt x="422678" y="51314"/>
                    </a:cubicBezTo>
                    <a:cubicBezTo>
                      <a:pt x="404391" y="58553"/>
                      <a:pt x="384769" y="62363"/>
                      <a:pt x="365052" y="62935"/>
                    </a:cubicBezTo>
                    <a:cubicBezTo>
                      <a:pt x="329714" y="63792"/>
                      <a:pt x="276089" y="57791"/>
                      <a:pt x="263897" y="18262"/>
                    </a:cubicBezTo>
                    <a:cubicBezTo>
                      <a:pt x="263611" y="17215"/>
                      <a:pt x="263039" y="16453"/>
                      <a:pt x="262373" y="15881"/>
                    </a:cubicBezTo>
                    <a:cubicBezTo>
                      <a:pt x="263039" y="13404"/>
                      <a:pt x="262278" y="10357"/>
                      <a:pt x="259896" y="8833"/>
                    </a:cubicBezTo>
                    <a:cubicBezTo>
                      <a:pt x="257420" y="4832"/>
                      <a:pt x="181982" y="3213"/>
                      <a:pt x="160455" y="1213"/>
                    </a:cubicBezTo>
                    <a:cubicBezTo>
                      <a:pt x="109687" y="-3455"/>
                      <a:pt x="58823" y="5975"/>
                      <a:pt x="9865" y="18834"/>
                    </a:cubicBezTo>
                    <a:cubicBezTo>
                      <a:pt x="2054" y="20929"/>
                      <a:pt x="2054" y="24739"/>
                      <a:pt x="5198" y="30931"/>
                    </a:cubicBezTo>
                    <a:cubicBezTo>
                      <a:pt x="18152" y="55981"/>
                      <a:pt x="28915" y="81889"/>
                      <a:pt x="38535" y="108178"/>
                    </a:cubicBezTo>
                    <a:cubicBezTo>
                      <a:pt x="41869" y="117322"/>
                      <a:pt x="36344" y="137515"/>
                      <a:pt x="35583" y="147421"/>
                    </a:cubicBezTo>
                    <a:cubicBezTo>
                      <a:pt x="34439" y="162852"/>
                      <a:pt x="33392" y="178378"/>
                      <a:pt x="32439" y="193808"/>
                    </a:cubicBezTo>
                    <a:cubicBezTo>
                      <a:pt x="30534" y="223526"/>
                      <a:pt x="35392" y="254387"/>
                      <a:pt x="27296" y="283057"/>
                    </a:cubicBezTo>
                    <a:cubicBezTo>
                      <a:pt x="3293" y="367258"/>
                      <a:pt x="-12042" y="898277"/>
                      <a:pt x="12342" y="905040"/>
                    </a:cubicBezTo>
                    <a:cubicBezTo>
                      <a:pt x="18152" y="906659"/>
                      <a:pt x="24248" y="906278"/>
                      <a:pt x="30248" y="906088"/>
                    </a:cubicBezTo>
                    <a:cubicBezTo>
                      <a:pt x="126737" y="902563"/>
                      <a:pt x="247990" y="934663"/>
                      <a:pt x="340954" y="956380"/>
                    </a:cubicBezTo>
                    <a:cubicBezTo>
                      <a:pt x="386388" y="966952"/>
                      <a:pt x="433442" y="978573"/>
                      <a:pt x="480400" y="974287"/>
                    </a:cubicBezTo>
                    <a:cubicBezTo>
                      <a:pt x="503260" y="972191"/>
                      <a:pt x="525834" y="966095"/>
                      <a:pt x="545456" y="953903"/>
                    </a:cubicBezTo>
                    <a:cubicBezTo>
                      <a:pt x="556219" y="947236"/>
                      <a:pt x="564220" y="941521"/>
                      <a:pt x="568030" y="929995"/>
                    </a:cubicBezTo>
                    <a:cubicBezTo>
                      <a:pt x="578888" y="897420"/>
                      <a:pt x="574697" y="852271"/>
                      <a:pt x="577079" y="817696"/>
                    </a:cubicBezTo>
                    <a:cubicBezTo>
                      <a:pt x="580031" y="776071"/>
                      <a:pt x="582698" y="734447"/>
                      <a:pt x="585366" y="692823"/>
                    </a:cubicBezTo>
                    <a:cubicBezTo>
                      <a:pt x="590795" y="607860"/>
                      <a:pt x="596034" y="522802"/>
                      <a:pt x="600605" y="437839"/>
                    </a:cubicBezTo>
                    <a:cubicBezTo>
                      <a:pt x="600701" y="435457"/>
                      <a:pt x="600225" y="431933"/>
                      <a:pt x="601082" y="429647"/>
                    </a:cubicBezTo>
                    <a:cubicBezTo>
                      <a:pt x="614417" y="391166"/>
                      <a:pt x="625847" y="352018"/>
                      <a:pt x="637848" y="312966"/>
                    </a:cubicBezTo>
                    <a:cubicBezTo>
                      <a:pt x="649945" y="273628"/>
                      <a:pt x="671662" y="196189"/>
                      <a:pt x="656898" y="15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50">
                <a:extLst>
                  <a:ext uri="{FF2B5EF4-FFF2-40B4-BE49-F238E27FC236}">
                    <a16:creationId xmlns:a16="http://schemas.microsoft.com/office/drawing/2014/main" id="{F15EFE58-33E9-4838-F6EE-DC7F1600ADB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98219" y="3693818"/>
                <a:ext cx="328649" cy="457032"/>
              </a:xfrm>
              <a:custGeom>
                <a:avLst/>
                <a:gdLst>
                  <a:gd name="connsiteX0" fmla="*/ 225016 w 328649"/>
                  <a:gd name="connsiteY0" fmla="*/ 16718 h 457032"/>
                  <a:gd name="connsiteX1" fmla="*/ 133861 w 328649"/>
                  <a:gd name="connsiteY1" fmla="*/ 206837 h 457032"/>
                  <a:gd name="connsiteX2" fmla="*/ 49184 w 328649"/>
                  <a:gd name="connsiteY2" fmla="*/ 325899 h 457032"/>
                  <a:gd name="connsiteX3" fmla="*/ 797 w 328649"/>
                  <a:gd name="connsiteY3" fmla="*/ 428102 h 457032"/>
                  <a:gd name="connsiteX4" fmla="*/ 119764 w 328649"/>
                  <a:gd name="connsiteY4" fmla="*/ 456392 h 457032"/>
                  <a:gd name="connsiteX5" fmla="*/ 328648 w 328649"/>
                  <a:gd name="connsiteY5" fmla="*/ 430 h 457032"/>
                  <a:gd name="connsiteX6" fmla="*/ 225016 w 328649"/>
                  <a:gd name="connsiteY6" fmla="*/ 16718 h 45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649" h="457032">
                    <a:moveTo>
                      <a:pt x="225016" y="16718"/>
                    </a:moveTo>
                    <a:cubicBezTo>
                      <a:pt x="202917" y="83678"/>
                      <a:pt x="172152" y="147686"/>
                      <a:pt x="133861" y="206837"/>
                    </a:cubicBezTo>
                    <a:cubicBezTo>
                      <a:pt x="106620" y="248842"/>
                      <a:pt x="76616" y="283989"/>
                      <a:pt x="49184" y="325899"/>
                    </a:cubicBezTo>
                    <a:cubicBezTo>
                      <a:pt x="38897" y="341615"/>
                      <a:pt x="-6537" y="409434"/>
                      <a:pt x="797" y="428102"/>
                    </a:cubicBezTo>
                    <a:cubicBezTo>
                      <a:pt x="4035" y="436199"/>
                      <a:pt x="36230" y="461345"/>
                      <a:pt x="119764" y="456392"/>
                    </a:cubicBezTo>
                    <a:cubicBezTo>
                      <a:pt x="184153" y="452582"/>
                      <a:pt x="311693" y="94823"/>
                      <a:pt x="328648" y="430"/>
                    </a:cubicBezTo>
                    <a:cubicBezTo>
                      <a:pt x="329219" y="-2808"/>
                      <a:pt x="226158" y="13193"/>
                      <a:pt x="225016" y="1671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51">
                <a:extLst>
                  <a:ext uri="{FF2B5EF4-FFF2-40B4-BE49-F238E27FC236}">
                    <a16:creationId xmlns:a16="http://schemas.microsoft.com/office/drawing/2014/main" id="{E9E6EC6B-6E37-0EE7-2BCF-5C4B6BDE8BF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886529" y="3477093"/>
                <a:ext cx="172639" cy="262619"/>
              </a:xfrm>
              <a:custGeom>
                <a:avLst/>
                <a:gdLst>
                  <a:gd name="connsiteX0" fmla="*/ 169389 w 172639"/>
                  <a:gd name="connsiteY0" fmla="*/ 12939 h 262619"/>
                  <a:gd name="connsiteX1" fmla="*/ 111382 w 172639"/>
                  <a:gd name="connsiteY1" fmla="*/ 13225 h 262619"/>
                  <a:gd name="connsiteX2" fmla="*/ 70710 w 172639"/>
                  <a:gd name="connsiteY2" fmla="*/ 21416 h 262619"/>
                  <a:gd name="connsiteX3" fmla="*/ 50422 w 172639"/>
                  <a:gd name="connsiteY3" fmla="*/ 40466 h 262619"/>
                  <a:gd name="connsiteX4" fmla="*/ 35467 w 172639"/>
                  <a:gd name="connsiteY4" fmla="*/ 50182 h 262619"/>
                  <a:gd name="connsiteX5" fmla="*/ 7845 w 172639"/>
                  <a:gd name="connsiteY5" fmla="*/ 70375 h 262619"/>
                  <a:gd name="connsiteX6" fmla="*/ 3844 w 172639"/>
                  <a:gd name="connsiteY6" fmla="*/ 113047 h 262619"/>
                  <a:gd name="connsiteX7" fmla="*/ 3844 w 172639"/>
                  <a:gd name="connsiteY7" fmla="*/ 116857 h 262619"/>
                  <a:gd name="connsiteX8" fmla="*/ 606 w 172639"/>
                  <a:gd name="connsiteY8" fmla="*/ 153909 h 262619"/>
                  <a:gd name="connsiteX9" fmla="*/ 25657 w 172639"/>
                  <a:gd name="connsiteY9" fmla="*/ 174483 h 262619"/>
                  <a:gd name="connsiteX10" fmla="*/ 29276 w 172639"/>
                  <a:gd name="connsiteY10" fmla="*/ 174293 h 262619"/>
                  <a:gd name="connsiteX11" fmla="*/ 33182 w 172639"/>
                  <a:gd name="connsiteY11" fmla="*/ 210964 h 262619"/>
                  <a:gd name="connsiteX12" fmla="*/ 30896 w 172639"/>
                  <a:gd name="connsiteY12" fmla="*/ 251636 h 262619"/>
                  <a:gd name="connsiteX13" fmla="*/ 37944 w 172639"/>
                  <a:gd name="connsiteY13" fmla="*/ 260018 h 262619"/>
                  <a:gd name="connsiteX14" fmla="*/ 82426 w 172639"/>
                  <a:gd name="connsiteY14" fmla="*/ 262399 h 262619"/>
                  <a:gd name="connsiteX15" fmla="*/ 120049 w 172639"/>
                  <a:gd name="connsiteY15" fmla="*/ 252398 h 262619"/>
                  <a:gd name="connsiteX16" fmla="*/ 132908 w 172639"/>
                  <a:gd name="connsiteY16" fmla="*/ 249921 h 262619"/>
                  <a:gd name="connsiteX17" fmla="*/ 169580 w 172639"/>
                  <a:gd name="connsiteY17" fmla="*/ 50277 h 262619"/>
                  <a:gd name="connsiteX18" fmla="*/ 169580 w 172639"/>
                  <a:gd name="connsiteY18" fmla="*/ 12844 h 26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639" h="262619">
                    <a:moveTo>
                      <a:pt x="169389" y="12939"/>
                    </a:moveTo>
                    <a:cubicBezTo>
                      <a:pt x="157578" y="-10111"/>
                      <a:pt x="128813" y="2557"/>
                      <a:pt x="111382" y="13225"/>
                    </a:cubicBezTo>
                    <a:cubicBezTo>
                      <a:pt x="98332" y="17606"/>
                      <a:pt x="83759" y="16178"/>
                      <a:pt x="70710" y="21416"/>
                    </a:cubicBezTo>
                    <a:cubicBezTo>
                      <a:pt x="61185" y="25322"/>
                      <a:pt x="55089" y="32275"/>
                      <a:pt x="50422" y="40466"/>
                    </a:cubicBezTo>
                    <a:cubicBezTo>
                      <a:pt x="45564" y="43800"/>
                      <a:pt x="40611" y="47134"/>
                      <a:pt x="35467" y="50182"/>
                    </a:cubicBezTo>
                    <a:cubicBezTo>
                      <a:pt x="25752" y="55897"/>
                      <a:pt x="14227" y="60469"/>
                      <a:pt x="7845" y="70375"/>
                    </a:cubicBezTo>
                    <a:cubicBezTo>
                      <a:pt x="320" y="81995"/>
                      <a:pt x="1082" y="98093"/>
                      <a:pt x="3844" y="113047"/>
                    </a:cubicBezTo>
                    <a:cubicBezTo>
                      <a:pt x="4035" y="114285"/>
                      <a:pt x="4035" y="115619"/>
                      <a:pt x="3844" y="116857"/>
                    </a:cubicBezTo>
                    <a:cubicBezTo>
                      <a:pt x="1082" y="129239"/>
                      <a:pt x="-1109" y="142479"/>
                      <a:pt x="606" y="153909"/>
                    </a:cubicBezTo>
                    <a:cubicBezTo>
                      <a:pt x="2701" y="167625"/>
                      <a:pt x="13084" y="172388"/>
                      <a:pt x="25657" y="174483"/>
                    </a:cubicBezTo>
                    <a:cubicBezTo>
                      <a:pt x="26800" y="174674"/>
                      <a:pt x="28229" y="174388"/>
                      <a:pt x="29276" y="174293"/>
                    </a:cubicBezTo>
                    <a:cubicBezTo>
                      <a:pt x="28229" y="174293"/>
                      <a:pt x="32800" y="207916"/>
                      <a:pt x="33182" y="210964"/>
                    </a:cubicBezTo>
                    <a:cubicBezTo>
                      <a:pt x="34801" y="224680"/>
                      <a:pt x="34610" y="238301"/>
                      <a:pt x="30896" y="251636"/>
                    </a:cubicBezTo>
                    <a:cubicBezTo>
                      <a:pt x="28990" y="260589"/>
                      <a:pt x="31848" y="259541"/>
                      <a:pt x="37944" y="260018"/>
                    </a:cubicBezTo>
                    <a:cubicBezTo>
                      <a:pt x="52517" y="260970"/>
                      <a:pt x="67757" y="263351"/>
                      <a:pt x="82426" y="262399"/>
                    </a:cubicBezTo>
                    <a:cubicBezTo>
                      <a:pt x="95475" y="261637"/>
                      <a:pt x="107857" y="256684"/>
                      <a:pt x="120049" y="252398"/>
                    </a:cubicBezTo>
                    <a:cubicBezTo>
                      <a:pt x="122812" y="254969"/>
                      <a:pt x="131384" y="254684"/>
                      <a:pt x="132908" y="249921"/>
                    </a:cubicBezTo>
                    <a:cubicBezTo>
                      <a:pt x="152625" y="184389"/>
                      <a:pt x="158626" y="117714"/>
                      <a:pt x="169580" y="50277"/>
                    </a:cubicBezTo>
                    <a:cubicBezTo>
                      <a:pt x="171484" y="38371"/>
                      <a:pt x="175390" y="24274"/>
                      <a:pt x="169580" y="1284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52">
                <a:extLst>
                  <a:ext uri="{FF2B5EF4-FFF2-40B4-BE49-F238E27FC236}">
                    <a16:creationId xmlns:a16="http://schemas.microsoft.com/office/drawing/2014/main" id="{53A96D85-2B50-BECB-8C67-42EBAE45984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53946" y="3310748"/>
                <a:ext cx="27079" cy="41988"/>
              </a:xfrm>
              <a:custGeom>
                <a:avLst/>
                <a:gdLst>
                  <a:gd name="connsiteX0" fmla="*/ 22636 w 27079"/>
                  <a:gd name="connsiteY0" fmla="*/ 3357 h 41988"/>
                  <a:gd name="connsiteX1" fmla="*/ 4253 w 27079"/>
                  <a:gd name="connsiteY1" fmla="*/ 7643 h 41988"/>
                  <a:gd name="connsiteX2" fmla="*/ 2538 w 27079"/>
                  <a:gd name="connsiteY2" fmla="*/ 34599 h 41988"/>
                  <a:gd name="connsiteX3" fmla="*/ 20636 w 27079"/>
                  <a:gd name="connsiteY3" fmla="*/ 38028 h 41988"/>
                  <a:gd name="connsiteX4" fmla="*/ 25113 w 27079"/>
                  <a:gd name="connsiteY4" fmla="*/ 7834 h 41988"/>
                  <a:gd name="connsiteX5" fmla="*/ 22636 w 27079"/>
                  <a:gd name="connsiteY5" fmla="*/ 3357 h 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79" h="41988">
                    <a:moveTo>
                      <a:pt x="22636" y="3357"/>
                    </a:moveTo>
                    <a:cubicBezTo>
                      <a:pt x="17016" y="-3596"/>
                      <a:pt x="8158" y="1452"/>
                      <a:pt x="4253" y="7643"/>
                    </a:cubicBezTo>
                    <a:cubicBezTo>
                      <a:pt x="-986" y="15835"/>
                      <a:pt x="-1176" y="25646"/>
                      <a:pt x="2538" y="34599"/>
                    </a:cubicBezTo>
                    <a:cubicBezTo>
                      <a:pt x="6063" y="43076"/>
                      <a:pt x="14254" y="44315"/>
                      <a:pt x="20636" y="38028"/>
                    </a:cubicBezTo>
                    <a:cubicBezTo>
                      <a:pt x="28065" y="30694"/>
                      <a:pt x="28351" y="16978"/>
                      <a:pt x="25113" y="7834"/>
                    </a:cubicBezTo>
                    <a:cubicBezTo>
                      <a:pt x="24446" y="6024"/>
                      <a:pt x="23589" y="4500"/>
                      <a:pt x="22636" y="3357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53">
                <a:extLst>
                  <a:ext uri="{FF2B5EF4-FFF2-40B4-BE49-F238E27FC236}">
                    <a16:creationId xmlns:a16="http://schemas.microsoft.com/office/drawing/2014/main" id="{7A597F34-1087-0225-36D3-90705F9723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37209" y="3311319"/>
                <a:ext cx="26945" cy="41988"/>
              </a:xfrm>
              <a:custGeom>
                <a:avLst/>
                <a:gdLst>
                  <a:gd name="connsiteX0" fmla="*/ 22597 w 26945"/>
                  <a:gd name="connsiteY0" fmla="*/ 3357 h 41988"/>
                  <a:gd name="connsiteX1" fmla="*/ 4214 w 26945"/>
                  <a:gd name="connsiteY1" fmla="*/ 7643 h 41988"/>
                  <a:gd name="connsiteX2" fmla="*/ 2499 w 26945"/>
                  <a:gd name="connsiteY2" fmla="*/ 34599 h 41988"/>
                  <a:gd name="connsiteX3" fmla="*/ 20502 w 26945"/>
                  <a:gd name="connsiteY3" fmla="*/ 38028 h 41988"/>
                  <a:gd name="connsiteX4" fmla="*/ 24978 w 26945"/>
                  <a:gd name="connsiteY4" fmla="*/ 7834 h 41988"/>
                  <a:gd name="connsiteX5" fmla="*/ 22502 w 26945"/>
                  <a:gd name="connsiteY5" fmla="*/ 3357 h 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45" h="41988">
                    <a:moveTo>
                      <a:pt x="22597" y="3357"/>
                    </a:moveTo>
                    <a:cubicBezTo>
                      <a:pt x="16978" y="-3596"/>
                      <a:pt x="8119" y="1452"/>
                      <a:pt x="4214" y="7643"/>
                    </a:cubicBezTo>
                    <a:cubicBezTo>
                      <a:pt x="-1025" y="15835"/>
                      <a:pt x="-1120" y="25646"/>
                      <a:pt x="2499" y="34599"/>
                    </a:cubicBezTo>
                    <a:cubicBezTo>
                      <a:pt x="6024" y="43076"/>
                      <a:pt x="14120" y="44315"/>
                      <a:pt x="20502" y="38028"/>
                    </a:cubicBezTo>
                    <a:cubicBezTo>
                      <a:pt x="27931" y="30694"/>
                      <a:pt x="28217" y="16978"/>
                      <a:pt x="24978" y="7834"/>
                    </a:cubicBezTo>
                    <a:cubicBezTo>
                      <a:pt x="24312" y="6024"/>
                      <a:pt x="23454" y="4500"/>
                      <a:pt x="22502" y="3357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54">
                <a:extLst>
                  <a:ext uri="{FF2B5EF4-FFF2-40B4-BE49-F238E27FC236}">
                    <a16:creationId xmlns:a16="http://schemas.microsoft.com/office/drawing/2014/main" id="{EA041C5E-0067-DD55-D6BE-59F22CD26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02592" y="3417104"/>
                <a:ext cx="110023" cy="82104"/>
              </a:xfrm>
              <a:custGeom>
                <a:avLst/>
                <a:gdLst>
                  <a:gd name="connsiteX0" fmla="*/ 102851 w 110023"/>
                  <a:gd name="connsiteY0" fmla="*/ 2443 h 82104"/>
                  <a:gd name="connsiteX1" fmla="*/ 2553 w 110023"/>
                  <a:gd name="connsiteY1" fmla="*/ 75119 h 82104"/>
                  <a:gd name="connsiteX2" fmla="*/ 4458 w 110023"/>
                  <a:gd name="connsiteY2" fmla="*/ 81977 h 82104"/>
                  <a:gd name="connsiteX3" fmla="*/ 109804 w 110023"/>
                  <a:gd name="connsiteY3" fmla="*/ 4348 h 82104"/>
                  <a:gd name="connsiteX4" fmla="*/ 102946 w 110023"/>
                  <a:gd name="connsiteY4" fmla="*/ 2443 h 82104"/>
                  <a:gd name="connsiteX5" fmla="*/ 102946 w 110023"/>
                  <a:gd name="connsiteY5" fmla="*/ 2443 h 8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3" h="82104">
                    <a:moveTo>
                      <a:pt x="102851" y="2443"/>
                    </a:moveTo>
                    <a:cubicBezTo>
                      <a:pt x="87040" y="47687"/>
                      <a:pt x="45701" y="64165"/>
                      <a:pt x="2553" y="75119"/>
                    </a:cubicBezTo>
                    <a:cubicBezTo>
                      <a:pt x="-1924" y="76262"/>
                      <a:pt x="-19" y="83120"/>
                      <a:pt x="4458" y="81977"/>
                    </a:cubicBezTo>
                    <a:cubicBezTo>
                      <a:pt x="50559" y="70261"/>
                      <a:pt x="93040" y="52164"/>
                      <a:pt x="109804" y="4348"/>
                    </a:cubicBezTo>
                    <a:cubicBezTo>
                      <a:pt x="111328" y="-33"/>
                      <a:pt x="104470" y="-1843"/>
                      <a:pt x="102946" y="2443"/>
                    </a:cubicBezTo>
                    <a:lnTo>
                      <a:pt x="102946" y="2443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55">
                <a:extLst>
                  <a:ext uri="{FF2B5EF4-FFF2-40B4-BE49-F238E27FC236}">
                    <a16:creationId xmlns:a16="http://schemas.microsoft.com/office/drawing/2014/main" id="{37DC4F54-E440-BEC3-CE26-9CFF56B08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75915" y="3326816"/>
                <a:ext cx="21063" cy="44175"/>
              </a:xfrm>
              <a:custGeom>
                <a:avLst/>
                <a:gdLst>
                  <a:gd name="connsiteX0" fmla="*/ 10561 w 21063"/>
                  <a:gd name="connsiteY0" fmla="*/ 1291 h 44175"/>
                  <a:gd name="connsiteX1" fmla="*/ 83 w 21063"/>
                  <a:gd name="connsiteY1" fmla="*/ 24818 h 44175"/>
                  <a:gd name="connsiteX2" fmla="*/ 15705 w 21063"/>
                  <a:gd name="connsiteY2" fmla="*/ 43677 h 44175"/>
                  <a:gd name="connsiteX3" fmla="*/ 19324 w 21063"/>
                  <a:gd name="connsiteY3" fmla="*/ 37486 h 44175"/>
                  <a:gd name="connsiteX4" fmla="*/ 7132 w 21063"/>
                  <a:gd name="connsiteY4" fmla="*/ 23294 h 44175"/>
                  <a:gd name="connsiteX5" fmla="*/ 15609 w 21063"/>
                  <a:gd name="connsiteY5" fmla="*/ 6244 h 44175"/>
                  <a:gd name="connsiteX6" fmla="*/ 10561 w 21063"/>
                  <a:gd name="connsiteY6" fmla="*/ 1196 h 44175"/>
                  <a:gd name="connsiteX7" fmla="*/ 10561 w 21063"/>
                  <a:gd name="connsiteY7" fmla="*/ 1196 h 4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3" h="44175">
                    <a:moveTo>
                      <a:pt x="10561" y="1291"/>
                    </a:moveTo>
                    <a:cubicBezTo>
                      <a:pt x="5132" y="7863"/>
                      <a:pt x="-774" y="15769"/>
                      <a:pt x="83" y="24818"/>
                    </a:cubicBezTo>
                    <a:cubicBezTo>
                      <a:pt x="941" y="33771"/>
                      <a:pt x="8370" y="39581"/>
                      <a:pt x="15705" y="43677"/>
                    </a:cubicBezTo>
                    <a:cubicBezTo>
                      <a:pt x="19705" y="45963"/>
                      <a:pt x="23324" y="39772"/>
                      <a:pt x="19324" y="37486"/>
                    </a:cubicBezTo>
                    <a:cubicBezTo>
                      <a:pt x="13990" y="34438"/>
                      <a:pt x="7418" y="30247"/>
                      <a:pt x="7132" y="23294"/>
                    </a:cubicBezTo>
                    <a:cubicBezTo>
                      <a:pt x="6941" y="16912"/>
                      <a:pt x="11799" y="10911"/>
                      <a:pt x="15609" y="6244"/>
                    </a:cubicBezTo>
                    <a:cubicBezTo>
                      <a:pt x="18562" y="2720"/>
                      <a:pt x="13514" y="-2329"/>
                      <a:pt x="10561" y="1196"/>
                    </a:cubicBezTo>
                    <a:lnTo>
                      <a:pt x="10561" y="119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56">
                <a:extLst>
                  <a:ext uri="{FF2B5EF4-FFF2-40B4-BE49-F238E27FC236}">
                    <a16:creationId xmlns:a16="http://schemas.microsoft.com/office/drawing/2014/main" id="{09A4AC0E-591E-55E7-1B65-2646D9D1C6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35718" y="3267614"/>
                <a:ext cx="74107" cy="37936"/>
              </a:xfrm>
              <a:custGeom>
                <a:avLst/>
                <a:gdLst>
                  <a:gd name="connsiteX0" fmla="*/ 56390 w 74107"/>
                  <a:gd name="connsiteY0" fmla="*/ 4486 h 37936"/>
                  <a:gd name="connsiteX1" fmla="*/ 53723 w 74107"/>
                  <a:gd name="connsiteY1" fmla="*/ 3343 h 37936"/>
                  <a:gd name="connsiteX2" fmla="*/ 7527 w 74107"/>
                  <a:gd name="connsiteY2" fmla="*/ 9343 h 37936"/>
                  <a:gd name="connsiteX3" fmla="*/ 11813 w 74107"/>
                  <a:gd name="connsiteY3" fmla="*/ 37061 h 37936"/>
                  <a:gd name="connsiteX4" fmla="*/ 31816 w 74107"/>
                  <a:gd name="connsiteY4" fmla="*/ 36680 h 37936"/>
                  <a:gd name="connsiteX5" fmla="*/ 68868 w 74107"/>
                  <a:gd name="connsiteY5" fmla="*/ 30965 h 37936"/>
                  <a:gd name="connsiteX6" fmla="*/ 56390 w 74107"/>
                  <a:gd name="connsiteY6" fmla="*/ 4581 h 3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107" h="37936">
                    <a:moveTo>
                      <a:pt x="56390" y="4486"/>
                    </a:moveTo>
                    <a:cubicBezTo>
                      <a:pt x="55438" y="4009"/>
                      <a:pt x="54580" y="3628"/>
                      <a:pt x="53723" y="3343"/>
                    </a:cubicBezTo>
                    <a:cubicBezTo>
                      <a:pt x="38864" y="-2468"/>
                      <a:pt x="20290" y="-849"/>
                      <a:pt x="7527" y="9343"/>
                    </a:cubicBezTo>
                    <a:cubicBezTo>
                      <a:pt x="-3522" y="18201"/>
                      <a:pt x="-2665" y="32870"/>
                      <a:pt x="11813" y="37061"/>
                    </a:cubicBezTo>
                    <a:cubicBezTo>
                      <a:pt x="18385" y="38966"/>
                      <a:pt x="25243" y="37251"/>
                      <a:pt x="31816" y="36680"/>
                    </a:cubicBezTo>
                    <a:cubicBezTo>
                      <a:pt x="43531" y="35728"/>
                      <a:pt x="58581" y="37918"/>
                      <a:pt x="68868" y="30965"/>
                    </a:cubicBezTo>
                    <a:cubicBezTo>
                      <a:pt x="82489" y="21726"/>
                      <a:pt x="66391" y="9439"/>
                      <a:pt x="56390" y="4581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57">
                <a:extLst>
                  <a:ext uri="{FF2B5EF4-FFF2-40B4-BE49-F238E27FC236}">
                    <a16:creationId xmlns:a16="http://schemas.microsoft.com/office/drawing/2014/main" id="{8EA4A677-E240-3B68-774D-F670DB2D9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18420" y="3269089"/>
                <a:ext cx="65232" cy="37146"/>
              </a:xfrm>
              <a:custGeom>
                <a:avLst/>
                <a:gdLst>
                  <a:gd name="connsiteX0" fmla="*/ 64151 w 65232"/>
                  <a:gd name="connsiteY0" fmla="*/ 15394 h 37146"/>
                  <a:gd name="connsiteX1" fmla="*/ 34242 w 65232"/>
                  <a:gd name="connsiteY1" fmla="*/ 58 h 37146"/>
                  <a:gd name="connsiteX2" fmla="*/ 11954 w 65232"/>
                  <a:gd name="connsiteY2" fmla="*/ 10250 h 37146"/>
                  <a:gd name="connsiteX3" fmla="*/ 809 w 65232"/>
                  <a:gd name="connsiteY3" fmla="*/ 31586 h 37146"/>
                  <a:gd name="connsiteX4" fmla="*/ 18526 w 65232"/>
                  <a:gd name="connsiteY4" fmla="*/ 36730 h 37146"/>
                  <a:gd name="connsiteX5" fmla="*/ 33575 w 65232"/>
                  <a:gd name="connsiteY5" fmla="*/ 33967 h 37146"/>
                  <a:gd name="connsiteX6" fmla="*/ 48530 w 65232"/>
                  <a:gd name="connsiteY6" fmla="*/ 34539 h 37146"/>
                  <a:gd name="connsiteX7" fmla="*/ 64246 w 65232"/>
                  <a:gd name="connsiteY7" fmla="*/ 15394 h 3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32" h="37146">
                    <a:moveTo>
                      <a:pt x="64151" y="15394"/>
                    </a:moveTo>
                    <a:cubicBezTo>
                      <a:pt x="60055" y="4440"/>
                      <a:pt x="43386" y="-608"/>
                      <a:pt x="34242" y="58"/>
                    </a:cubicBezTo>
                    <a:cubicBezTo>
                      <a:pt x="25765" y="725"/>
                      <a:pt x="18145" y="4630"/>
                      <a:pt x="11954" y="10250"/>
                    </a:cubicBezTo>
                    <a:cubicBezTo>
                      <a:pt x="7096" y="14632"/>
                      <a:pt x="-2905" y="24252"/>
                      <a:pt x="809" y="31586"/>
                    </a:cubicBezTo>
                    <a:cubicBezTo>
                      <a:pt x="3762" y="37396"/>
                      <a:pt x="13001" y="37682"/>
                      <a:pt x="18526" y="36730"/>
                    </a:cubicBezTo>
                    <a:cubicBezTo>
                      <a:pt x="23765" y="35777"/>
                      <a:pt x="28241" y="34063"/>
                      <a:pt x="33575" y="33967"/>
                    </a:cubicBezTo>
                    <a:cubicBezTo>
                      <a:pt x="38528" y="33967"/>
                      <a:pt x="43482" y="34825"/>
                      <a:pt x="48530" y="34539"/>
                    </a:cubicBezTo>
                    <a:cubicBezTo>
                      <a:pt x="58531" y="34063"/>
                      <a:pt x="68437" y="26538"/>
                      <a:pt x="64246" y="1539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58">
                <a:extLst>
                  <a:ext uri="{FF2B5EF4-FFF2-40B4-BE49-F238E27FC236}">
                    <a16:creationId xmlns:a16="http://schemas.microsoft.com/office/drawing/2014/main" id="{C1DAEB52-089A-1E05-C247-A9761E75FB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99525" y="3352540"/>
                <a:ext cx="19368" cy="9458"/>
              </a:xfrm>
              <a:custGeom>
                <a:avLst/>
                <a:gdLst>
                  <a:gd name="connsiteX0" fmla="*/ 3429 w 19368"/>
                  <a:gd name="connsiteY0" fmla="*/ 7190 h 9458"/>
                  <a:gd name="connsiteX1" fmla="*/ 13907 w 19368"/>
                  <a:gd name="connsiteY1" fmla="*/ 9095 h 9458"/>
                  <a:gd name="connsiteX2" fmla="*/ 17526 w 19368"/>
                  <a:gd name="connsiteY2" fmla="*/ 2904 h 9458"/>
                  <a:gd name="connsiteX3" fmla="*/ 3429 w 19368"/>
                  <a:gd name="connsiteY3" fmla="*/ 46 h 9458"/>
                  <a:gd name="connsiteX4" fmla="*/ 3429 w 19368"/>
                  <a:gd name="connsiteY4" fmla="*/ 7190 h 9458"/>
                  <a:gd name="connsiteX5" fmla="*/ 3429 w 19368"/>
                  <a:gd name="connsiteY5" fmla="*/ 7190 h 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68" h="9458">
                    <a:moveTo>
                      <a:pt x="3429" y="7190"/>
                    </a:moveTo>
                    <a:cubicBezTo>
                      <a:pt x="7144" y="7000"/>
                      <a:pt x="10477" y="7476"/>
                      <a:pt x="13907" y="9095"/>
                    </a:cubicBezTo>
                    <a:cubicBezTo>
                      <a:pt x="18002" y="11000"/>
                      <a:pt x="21717" y="4904"/>
                      <a:pt x="17526" y="2904"/>
                    </a:cubicBezTo>
                    <a:cubicBezTo>
                      <a:pt x="13049" y="808"/>
                      <a:pt x="8477" y="-239"/>
                      <a:pt x="3429" y="46"/>
                    </a:cubicBezTo>
                    <a:cubicBezTo>
                      <a:pt x="-1143" y="332"/>
                      <a:pt x="-1143" y="7476"/>
                      <a:pt x="3429" y="7190"/>
                    </a:cubicBezTo>
                    <a:lnTo>
                      <a:pt x="3429" y="7190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59">
                <a:extLst>
                  <a:ext uri="{FF2B5EF4-FFF2-40B4-BE49-F238E27FC236}">
                    <a16:creationId xmlns:a16="http://schemas.microsoft.com/office/drawing/2014/main" id="{BF4F6D17-1E96-FE51-3FA3-6BD12AE4FE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8259" y="3113932"/>
                <a:ext cx="341663" cy="246026"/>
              </a:xfrm>
              <a:custGeom>
                <a:avLst/>
                <a:gdLst>
                  <a:gd name="connsiteX0" fmla="*/ 296713 w 341663"/>
                  <a:gd name="connsiteY0" fmla="*/ 59774 h 246026"/>
                  <a:gd name="connsiteX1" fmla="*/ 257946 w 341663"/>
                  <a:gd name="connsiteY1" fmla="*/ 8911 h 246026"/>
                  <a:gd name="connsiteX2" fmla="*/ 191081 w 341663"/>
                  <a:gd name="connsiteY2" fmla="*/ 10244 h 246026"/>
                  <a:gd name="connsiteX3" fmla="*/ 176031 w 341663"/>
                  <a:gd name="connsiteY3" fmla="*/ 23198 h 246026"/>
                  <a:gd name="connsiteX4" fmla="*/ 127930 w 341663"/>
                  <a:gd name="connsiteY4" fmla="*/ 27961 h 246026"/>
                  <a:gd name="connsiteX5" fmla="*/ 81638 w 341663"/>
                  <a:gd name="connsiteY5" fmla="*/ 34343 h 246026"/>
                  <a:gd name="connsiteX6" fmla="*/ 35251 w 341663"/>
                  <a:gd name="connsiteY6" fmla="*/ 74729 h 246026"/>
                  <a:gd name="connsiteX7" fmla="*/ 199 w 341663"/>
                  <a:gd name="connsiteY7" fmla="*/ 132736 h 246026"/>
                  <a:gd name="connsiteX8" fmla="*/ 17154 w 341663"/>
                  <a:gd name="connsiteY8" fmla="*/ 180551 h 246026"/>
                  <a:gd name="connsiteX9" fmla="*/ 31823 w 341663"/>
                  <a:gd name="connsiteY9" fmla="*/ 187409 h 246026"/>
                  <a:gd name="connsiteX10" fmla="*/ 55254 w 341663"/>
                  <a:gd name="connsiteY10" fmla="*/ 194077 h 246026"/>
                  <a:gd name="connsiteX11" fmla="*/ 97355 w 341663"/>
                  <a:gd name="connsiteY11" fmla="*/ 174741 h 246026"/>
                  <a:gd name="connsiteX12" fmla="*/ 111356 w 341663"/>
                  <a:gd name="connsiteY12" fmla="*/ 146738 h 246026"/>
                  <a:gd name="connsiteX13" fmla="*/ 129644 w 341663"/>
                  <a:gd name="connsiteY13" fmla="*/ 119972 h 246026"/>
                  <a:gd name="connsiteX14" fmla="*/ 140979 w 341663"/>
                  <a:gd name="connsiteY14" fmla="*/ 113972 h 246026"/>
                  <a:gd name="connsiteX15" fmla="*/ 197653 w 341663"/>
                  <a:gd name="connsiteY15" fmla="*/ 127783 h 246026"/>
                  <a:gd name="connsiteX16" fmla="*/ 237753 w 341663"/>
                  <a:gd name="connsiteY16" fmla="*/ 117972 h 246026"/>
                  <a:gd name="connsiteX17" fmla="*/ 254231 w 341663"/>
                  <a:gd name="connsiteY17" fmla="*/ 115019 h 246026"/>
                  <a:gd name="connsiteX18" fmla="*/ 282711 w 341663"/>
                  <a:gd name="connsiteY18" fmla="*/ 171884 h 246026"/>
                  <a:gd name="connsiteX19" fmla="*/ 289378 w 341663"/>
                  <a:gd name="connsiteY19" fmla="*/ 239606 h 246026"/>
                  <a:gd name="connsiteX20" fmla="*/ 300523 w 341663"/>
                  <a:gd name="connsiteY20" fmla="*/ 244178 h 246026"/>
                  <a:gd name="connsiteX21" fmla="*/ 341385 w 341663"/>
                  <a:gd name="connsiteY21" fmla="*/ 143594 h 246026"/>
                  <a:gd name="connsiteX22" fmla="*/ 296713 w 341663"/>
                  <a:gd name="connsiteY22" fmla="*/ 59584 h 246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1663" h="246026">
                    <a:moveTo>
                      <a:pt x="296713" y="59774"/>
                    </a:moveTo>
                    <a:cubicBezTo>
                      <a:pt x="274710" y="57393"/>
                      <a:pt x="277853" y="21293"/>
                      <a:pt x="257946" y="8911"/>
                    </a:cubicBezTo>
                    <a:cubicBezTo>
                      <a:pt x="236896" y="-4138"/>
                      <a:pt x="212035" y="-2138"/>
                      <a:pt x="191081" y="10244"/>
                    </a:cubicBezTo>
                    <a:cubicBezTo>
                      <a:pt x="185937" y="13292"/>
                      <a:pt x="180889" y="20341"/>
                      <a:pt x="176031" y="23198"/>
                    </a:cubicBezTo>
                    <a:cubicBezTo>
                      <a:pt x="152599" y="36914"/>
                      <a:pt x="148027" y="30056"/>
                      <a:pt x="127930" y="27961"/>
                    </a:cubicBezTo>
                    <a:cubicBezTo>
                      <a:pt x="112118" y="26342"/>
                      <a:pt x="96402" y="28342"/>
                      <a:pt x="81638" y="34343"/>
                    </a:cubicBezTo>
                    <a:cubicBezTo>
                      <a:pt x="70399" y="38915"/>
                      <a:pt x="38299" y="58346"/>
                      <a:pt x="35251" y="74729"/>
                    </a:cubicBezTo>
                    <a:cubicBezTo>
                      <a:pt x="14106" y="88159"/>
                      <a:pt x="1914" y="106637"/>
                      <a:pt x="199" y="132736"/>
                    </a:cubicBezTo>
                    <a:cubicBezTo>
                      <a:pt x="-943" y="149405"/>
                      <a:pt x="2581" y="170169"/>
                      <a:pt x="17154" y="180551"/>
                    </a:cubicBezTo>
                    <a:cubicBezTo>
                      <a:pt x="21535" y="183695"/>
                      <a:pt x="26774" y="185600"/>
                      <a:pt x="31823" y="187409"/>
                    </a:cubicBezTo>
                    <a:cubicBezTo>
                      <a:pt x="39442" y="190172"/>
                      <a:pt x="47253" y="193029"/>
                      <a:pt x="55254" y="194077"/>
                    </a:cubicBezTo>
                    <a:cubicBezTo>
                      <a:pt x="72780" y="196363"/>
                      <a:pt x="86877" y="188076"/>
                      <a:pt x="97355" y="174741"/>
                    </a:cubicBezTo>
                    <a:cubicBezTo>
                      <a:pt x="103927" y="166359"/>
                      <a:pt x="106784" y="156168"/>
                      <a:pt x="111356" y="146738"/>
                    </a:cubicBezTo>
                    <a:cubicBezTo>
                      <a:pt x="116214" y="136832"/>
                      <a:pt x="123262" y="128926"/>
                      <a:pt x="129644" y="119972"/>
                    </a:cubicBezTo>
                    <a:cubicBezTo>
                      <a:pt x="132216" y="116258"/>
                      <a:pt x="136502" y="114067"/>
                      <a:pt x="140979" y="113972"/>
                    </a:cubicBezTo>
                    <a:cubicBezTo>
                      <a:pt x="160696" y="113495"/>
                      <a:pt x="177650" y="126259"/>
                      <a:pt x="197653" y="127783"/>
                    </a:cubicBezTo>
                    <a:cubicBezTo>
                      <a:pt x="212131" y="128926"/>
                      <a:pt x="225180" y="124640"/>
                      <a:pt x="237753" y="117972"/>
                    </a:cubicBezTo>
                    <a:cubicBezTo>
                      <a:pt x="242801" y="115305"/>
                      <a:pt x="248802" y="113114"/>
                      <a:pt x="254231" y="115019"/>
                    </a:cubicBezTo>
                    <a:cubicBezTo>
                      <a:pt x="271186" y="120925"/>
                      <a:pt x="279282" y="156739"/>
                      <a:pt x="282711" y="171884"/>
                    </a:cubicBezTo>
                    <a:cubicBezTo>
                      <a:pt x="287759" y="194077"/>
                      <a:pt x="288998" y="216937"/>
                      <a:pt x="289378" y="239606"/>
                    </a:cubicBezTo>
                    <a:cubicBezTo>
                      <a:pt x="289378" y="245036"/>
                      <a:pt x="296522" y="248274"/>
                      <a:pt x="300523" y="244178"/>
                    </a:cubicBezTo>
                    <a:cubicBezTo>
                      <a:pt x="324335" y="219413"/>
                      <a:pt x="339194" y="177218"/>
                      <a:pt x="341385" y="143594"/>
                    </a:cubicBezTo>
                    <a:cubicBezTo>
                      <a:pt x="343861" y="106161"/>
                      <a:pt x="329860" y="63203"/>
                      <a:pt x="296713" y="5958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60">
                <a:extLst>
                  <a:ext uri="{FF2B5EF4-FFF2-40B4-BE49-F238E27FC236}">
                    <a16:creationId xmlns:a16="http://schemas.microsoft.com/office/drawing/2014/main" id="{1DB93FEA-2400-AA3E-0D6E-F98F6D3CEFE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21481" y="3306456"/>
                <a:ext cx="59081" cy="93575"/>
              </a:xfrm>
              <a:custGeom>
                <a:avLst/>
                <a:gdLst>
                  <a:gd name="connsiteX0" fmla="*/ 37016 w 59081"/>
                  <a:gd name="connsiteY0" fmla="*/ 1838 h 93575"/>
                  <a:gd name="connsiteX1" fmla="*/ 6441 w 59081"/>
                  <a:gd name="connsiteY1" fmla="*/ 41748 h 93575"/>
                  <a:gd name="connsiteX2" fmla="*/ 1012 w 59081"/>
                  <a:gd name="connsiteY2" fmla="*/ 47463 h 93575"/>
                  <a:gd name="connsiteX3" fmla="*/ 22062 w 59081"/>
                  <a:gd name="connsiteY3" fmla="*/ 92135 h 93575"/>
                  <a:gd name="connsiteX4" fmla="*/ 56828 w 59081"/>
                  <a:gd name="connsiteY4" fmla="*/ 40796 h 93575"/>
                  <a:gd name="connsiteX5" fmla="*/ 37016 w 59081"/>
                  <a:gd name="connsiteY5" fmla="*/ 1838 h 9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81" h="93575">
                    <a:moveTo>
                      <a:pt x="37016" y="1838"/>
                    </a:moveTo>
                    <a:cubicBezTo>
                      <a:pt x="20824" y="8125"/>
                      <a:pt x="12156" y="25079"/>
                      <a:pt x="6441" y="41748"/>
                    </a:cubicBezTo>
                    <a:cubicBezTo>
                      <a:pt x="3774" y="42224"/>
                      <a:pt x="1297" y="44034"/>
                      <a:pt x="1012" y="47463"/>
                    </a:cubicBezTo>
                    <a:cubicBezTo>
                      <a:pt x="-36" y="60512"/>
                      <a:pt x="-4894" y="101756"/>
                      <a:pt x="22062" y="92135"/>
                    </a:cubicBezTo>
                    <a:cubicBezTo>
                      <a:pt x="42445" y="84801"/>
                      <a:pt x="52066" y="60036"/>
                      <a:pt x="56828" y="40796"/>
                    </a:cubicBezTo>
                    <a:cubicBezTo>
                      <a:pt x="60543" y="25841"/>
                      <a:pt x="62829" y="-8258"/>
                      <a:pt x="37016" y="183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61">
                <a:extLst>
                  <a:ext uri="{FF2B5EF4-FFF2-40B4-BE49-F238E27FC236}">
                    <a16:creationId xmlns:a16="http://schemas.microsoft.com/office/drawing/2014/main" id="{726BD959-EC5A-C7D7-FE93-BBEDBD5D33B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68404" y="3392131"/>
                <a:ext cx="78777" cy="20907"/>
              </a:xfrm>
              <a:custGeom>
                <a:avLst/>
                <a:gdLst>
                  <a:gd name="connsiteX0" fmla="*/ 73031 w 78777"/>
                  <a:gd name="connsiteY0" fmla="*/ 269 h 20907"/>
                  <a:gd name="connsiteX1" fmla="*/ 7023 w 78777"/>
                  <a:gd name="connsiteY1" fmla="*/ 8365 h 20907"/>
                  <a:gd name="connsiteX2" fmla="*/ 2355 w 78777"/>
                  <a:gd name="connsiteY2" fmla="*/ 16366 h 20907"/>
                  <a:gd name="connsiteX3" fmla="*/ 75507 w 78777"/>
                  <a:gd name="connsiteY3" fmla="*/ 9127 h 20907"/>
                  <a:gd name="connsiteX4" fmla="*/ 73031 w 78777"/>
                  <a:gd name="connsiteY4" fmla="*/ 174 h 2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77" h="20907">
                    <a:moveTo>
                      <a:pt x="73031" y="269"/>
                    </a:moveTo>
                    <a:cubicBezTo>
                      <a:pt x="53219" y="5603"/>
                      <a:pt x="26835" y="17890"/>
                      <a:pt x="7023" y="8365"/>
                    </a:cubicBezTo>
                    <a:cubicBezTo>
                      <a:pt x="1689" y="5794"/>
                      <a:pt x="-2979" y="13795"/>
                      <a:pt x="2355" y="16366"/>
                    </a:cubicBezTo>
                    <a:cubicBezTo>
                      <a:pt x="25596" y="27511"/>
                      <a:pt x="52362" y="15414"/>
                      <a:pt x="75507" y="9127"/>
                    </a:cubicBezTo>
                    <a:cubicBezTo>
                      <a:pt x="81222" y="7603"/>
                      <a:pt x="78841" y="-1350"/>
                      <a:pt x="73031" y="174"/>
                    </a:cubicBez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62">
                <a:extLst>
                  <a:ext uri="{FF2B5EF4-FFF2-40B4-BE49-F238E27FC236}">
                    <a16:creationId xmlns:a16="http://schemas.microsoft.com/office/drawing/2014/main" id="{8960861E-C8EC-C4C4-DF39-A6996F0168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37687" y="3321101"/>
                <a:ext cx="31730" cy="52462"/>
              </a:xfrm>
              <a:custGeom>
                <a:avLst/>
                <a:gdLst>
                  <a:gd name="connsiteX0" fmla="*/ 27382 w 31730"/>
                  <a:gd name="connsiteY0" fmla="*/ 148 h 52462"/>
                  <a:gd name="connsiteX1" fmla="*/ 46 w 31730"/>
                  <a:gd name="connsiteY1" fmla="*/ 47963 h 52462"/>
                  <a:gd name="connsiteX2" fmla="*/ 6904 w 31730"/>
                  <a:gd name="connsiteY2" fmla="*/ 49868 h 52462"/>
                  <a:gd name="connsiteX3" fmla="*/ 29287 w 31730"/>
                  <a:gd name="connsiteY3" fmla="*/ 7101 h 52462"/>
                  <a:gd name="connsiteX4" fmla="*/ 27382 w 31730"/>
                  <a:gd name="connsiteY4" fmla="*/ 243 h 52462"/>
                  <a:gd name="connsiteX5" fmla="*/ 27382 w 31730"/>
                  <a:gd name="connsiteY5" fmla="*/ 243 h 5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30" h="52462">
                    <a:moveTo>
                      <a:pt x="27382" y="148"/>
                    </a:moveTo>
                    <a:cubicBezTo>
                      <a:pt x="8809" y="6815"/>
                      <a:pt x="2713" y="30628"/>
                      <a:pt x="46" y="47963"/>
                    </a:cubicBezTo>
                    <a:cubicBezTo>
                      <a:pt x="-621" y="52440"/>
                      <a:pt x="6237" y="54440"/>
                      <a:pt x="6904" y="49868"/>
                    </a:cubicBezTo>
                    <a:cubicBezTo>
                      <a:pt x="9094" y="35581"/>
                      <a:pt x="13476" y="12721"/>
                      <a:pt x="29287" y="7101"/>
                    </a:cubicBezTo>
                    <a:cubicBezTo>
                      <a:pt x="33573" y="5577"/>
                      <a:pt x="31764" y="-1376"/>
                      <a:pt x="27382" y="243"/>
                    </a:cubicBezTo>
                    <a:lnTo>
                      <a:pt x="27382" y="243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63">
                <a:extLst>
                  <a:ext uri="{FF2B5EF4-FFF2-40B4-BE49-F238E27FC236}">
                    <a16:creationId xmlns:a16="http://schemas.microsoft.com/office/drawing/2014/main" id="{2E0EEB71-AF75-C7B9-F8B5-FFFE1D6D818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908090" y="3585186"/>
                <a:ext cx="13529" cy="50204"/>
              </a:xfrm>
              <a:custGeom>
                <a:avLst/>
                <a:gdLst>
                  <a:gd name="connsiteX0" fmla="*/ 95 w 13529"/>
                  <a:gd name="connsiteY0" fmla="*/ 3524 h 50204"/>
                  <a:gd name="connsiteX1" fmla="*/ 6477 w 13529"/>
                  <a:gd name="connsiteY1" fmla="*/ 47720 h 50204"/>
                  <a:gd name="connsiteX2" fmla="*/ 13335 w 13529"/>
                  <a:gd name="connsiteY2" fmla="*/ 45815 h 50204"/>
                  <a:gd name="connsiteX3" fmla="*/ 7144 w 13529"/>
                  <a:gd name="connsiteY3" fmla="*/ 3429 h 50204"/>
                  <a:gd name="connsiteX4" fmla="*/ 0 w 13529"/>
                  <a:gd name="connsiteY4" fmla="*/ 3429 h 50204"/>
                  <a:gd name="connsiteX5" fmla="*/ 0 w 13529"/>
                  <a:gd name="connsiteY5" fmla="*/ 3429 h 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9" h="50204">
                    <a:moveTo>
                      <a:pt x="95" y="3524"/>
                    </a:moveTo>
                    <a:cubicBezTo>
                      <a:pt x="-286" y="18669"/>
                      <a:pt x="1810" y="33338"/>
                      <a:pt x="6477" y="47720"/>
                    </a:cubicBezTo>
                    <a:cubicBezTo>
                      <a:pt x="7906" y="52102"/>
                      <a:pt x="14764" y="50197"/>
                      <a:pt x="13335" y="45815"/>
                    </a:cubicBezTo>
                    <a:cubicBezTo>
                      <a:pt x="8858" y="32004"/>
                      <a:pt x="6858" y="18002"/>
                      <a:pt x="7144" y="3429"/>
                    </a:cubicBezTo>
                    <a:cubicBezTo>
                      <a:pt x="7239" y="-1143"/>
                      <a:pt x="95" y="-1143"/>
                      <a:pt x="0" y="3429"/>
                    </a:cubicBezTo>
                    <a:lnTo>
                      <a:pt x="0" y="342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64">
                <a:extLst>
                  <a:ext uri="{FF2B5EF4-FFF2-40B4-BE49-F238E27FC236}">
                    <a16:creationId xmlns:a16="http://schemas.microsoft.com/office/drawing/2014/main" id="{258ED2E5-C302-18C1-BC7B-6518C11FCC0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26910" y="3273191"/>
                <a:ext cx="40033" cy="129870"/>
              </a:xfrm>
              <a:custGeom>
                <a:avLst/>
                <a:gdLst>
                  <a:gd name="connsiteX0" fmla="*/ 328 w 40033"/>
                  <a:gd name="connsiteY0" fmla="*/ 5481 h 129870"/>
                  <a:gd name="connsiteX1" fmla="*/ 20902 w 40033"/>
                  <a:gd name="connsiteY1" fmla="*/ 82539 h 129870"/>
                  <a:gd name="connsiteX2" fmla="*/ 33189 w 40033"/>
                  <a:gd name="connsiteY2" fmla="*/ 128354 h 129870"/>
                  <a:gd name="connsiteX3" fmla="*/ 39380 w 40033"/>
                  <a:gd name="connsiteY3" fmla="*/ 124734 h 129870"/>
                  <a:gd name="connsiteX4" fmla="*/ 27188 w 40033"/>
                  <a:gd name="connsiteY4" fmla="*/ 58250 h 129870"/>
                  <a:gd name="connsiteX5" fmla="*/ 6519 w 40033"/>
                  <a:gd name="connsiteY5" fmla="*/ 1862 h 129870"/>
                  <a:gd name="connsiteX6" fmla="*/ 328 w 40033"/>
                  <a:gd name="connsiteY6" fmla="*/ 5481 h 129870"/>
                  <a:gd name="connsiteX7" fmla="*/ 328 w 40033"/>
                  <a:gd name="connsiteY7" fmla="*/ 5481 h 12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33" h="129870">
                    <a:moveTo>
                      <a:pt x="328" y="5481"/>
                    </a:moveTo>
                    <a:cubicBezTo>
                      <a:pt x="12139" y="32247"/>
                      <a:pt x="20140" y="53106"/>
                      <a:pt x="20902" y="82539"/>
                    </a:cubicBezTo>
                    <a:cubicBezTo>
                      <a:pt x="21283" y="99207"/>
                      <a:pt x="22997" y="114543"/>
                      <a:pt x="33189" y="128354"/>
                    </a:cubicBezTo>
                    <a:cubicBezTo>
                      <a:pt x="35856" y="131973"/>
                      <a:pt x="42047" y="128449"/>
                      <a:pt x="39380" y="124734"/>
                    </a:cubicBezTo>
                    <a:cubicBezTo>
                      <a:pt x="24617" y="104637"/>
                      <a:pt x="30141" y="81396"/>
                      <a:pt x="27188" y="58250"/>
                    </a:cubicBezTo>
                    <a:cubicBezTo>
                      <a:pt x="24617" y="38343"/>
                      <a:pt x="14520" y="19959"/>
                      <a:pt x="6519" y="1862"/>
                    </a:cubicBezTo>
                    <a:cubicBezTo>
                      <a:pt x="4709" y="-2329"/>
                      <a:pt x="-1482" y="1290"/>
                      <a:pt x="328" y="5481"/>
                    </a:cubicBezTo>
                    <a:lnTo>
                      <a:pt x="328" y="5481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65">
                <a:extLst>
                  <a:ext uri="{FF2B5EF4-FFF2-40B4-BE49-F238E27FC236}">
                    <a16:creationId xmlns:a16="http://schemas.microsoft.com/office/drawing/2014/main" id="{51C6ED5A-74A1-819F-4A10-63BDC4E704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62101" y="3310546"/>
                <a:ext cx="17946" cy="28739"/>
              </a:xfrm>
              <a:custGeom>
                <a:avLst/>
                <a:gdLst>
                  <a:gd name="connsiteX0" fmla="*/ 748 w 17946"/>
                  <a:gd name="connsiteY0" fmla="*/ 5178 h 28739"/>
                  <a:gd name="connsiteX1" fmla="*/ 10940 w 17946"/>
                  <a:gd name="connsiteY1" fmla="*/ 26228 h 28739"/>
                  <a:gd name="connsiteX2" fmla="*/ 17798 w 17946"/>
                  <a:gd name="connsiteY2" fmla="*/ 24323 h 28739"/>
                  <a:gd name="connsiteX3" fmla="*/ 6844 w 17946"/>
                  <a:gd name="connsiteY3" fmla="*/ 1559 h 28739"/>
                  <a:gd name="connsiteX4" fmla="*/ 653 w 17946"/>
                  <a:gd name="connsiteY4" fmla="*/ 5178 h 28739"/>
                  <a:gd name="connsiteX5" fmla="*/ 653 w 17946"/>
                  <a:gd name="connsiteY5" fmla="*/ 5178 h 2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" h="28739">
                    <a:moveTo>
                      <a:pt x="748" y="5178"/>
                    </a:moveTo>
                    <a:cubicBezTo>
                      <a:pt x="5416" y="11655"/>
                      <a:pt x="8845" y="18608"/>
                      <a:pt x="10940" y="26228"/>
                    </a:cubicBezTo>
                    <a:cubicBezTo>
                      <a:pt x="12178" y="30610"/>
                      <a:pt x="19036" y="28800"/>
                      <a:pt x="17798" y="24323"/>
                    </a:cubicBezTo>
                    <a:cubicBezTo>
                      <a:pt x="15512" y="16132"/>
                      <a:pt x="11893" y="8417"/>
                      <a:pt x="6844" y="1559"/>
                    </a:cubicBezTo>
                    <a:cubicBezTo>
                      <a:pt x="4177" y="-2156"/>
                      <a:pt x="-2014" y="1463"/>
                      <a:pt x="653" y="5178"/>
                    </a:cubicBezTo>
                    <a:lnTo>
                      <a:pt x="653" y="5178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66">
                <a:extLst>
                  <a:ext uri="{FF2B5EF4-FFF2-40B4-BE49-F238E27FC236}">
                    <a16:creationId xmlns:a16="http://schemas.microsoft.com/office/drawing/2014/main" id="{62FB7D57-680A-A95E-57FC-C97769DAD3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728627" y="3985402"/>
                <a:ext cx="44705" cy="79644"/>
              </a:xfrm>
              <a:custGeom>
                <a:avLst/>
                <a:gdLst>
                  <a:gd name="connsiteX0" fmla="*/ 38016 w 44705"/>
                  <a:gd name="connsiteY0" fmla="*/ 1739 h 79644"/>
                  <a:gd name="connsiteX1" fmla="*/ 393 w 44705"/>
                  <a:gd name="connsiteY1" fmla="*/ 74225 h 79644"/>
                  <a:gd name="connsiteX2" fmla="*/ 6584 w 44705"/>
                  <a:gd name="connsiteY2" fmla="*/ 77844 h 79644"/>
                  <a:gd name="connsiteX3" fmla="*/ 44208 w 44705"/>
                  <a:gd name="connsiteY3" fmla="*/ 5359 h 79644"/>
                  <a:gd name="connsiteX4" fmla="*/ 38016 w 44705"/>
                  <a:gd name="connsiteY4" fmla="*/ 1739 h 79644"/>
                  <a:gd name="connsiteX5" fmla="*/ 38016 w 44705"/>
                  <a:gd name="connsiteY5" fmla="*/ 1739 h 7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05" h="79644">
                    <a:moveTo>
                      <a:pt x="38016" y="1739"/>
                    </a:moveTo>
                    <a:cubicBezTo>
                      <a:pt x="24681" y="25552"/>
                      <a:pt x="12204" y="49650"/>
                      <a:pt x="393" y="74225"/>
                    </a:cubicBezTo>
                    <a:cubicBezTo>
                      <a:pt x="-1608" y="78320"/>
                      <a:pt x="4584" y="81940"/>
                      <a:pt x="6584" y="77844"/>
                    </a:cubicBezTo>
                    <a:cubicBezTo>
                      <a:pt x="18300" y="53270"/>
                      <a:pt x="30873" y="29076"/>
                      <a:pt x="44208" y="5359"/>
                    </a:cubicBezTo>
                    <a:cubicBezTo>
                      <a:pt x="46494" y="1358"/>
                      <a:pt x="40302" y="-2261"/>
                      <a:pt x="38016" y="1739"/>
                    </a:cubicBezTo>
                    <a:lnTo>
                      <a:pt x="38016" y="173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67">
                <a:extLst>
                  <a:ext uri="{FF2B5EF4-FFF2-40B4-BE49-F238E27FC236}">
                    <a16:creationId xmlns:a16="http://schemas.microsoft.com/office/drawing/2014/main" id="{EE02E5FB-6593-A604-92A4-2DF78D45E9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07108" y="3702934"/>
                <a:ext cx="35655" cy="187968"/>
              </a:xfrm>
              <a:custGeom>
                <a:avLst/>
                <a:gdLst>
                  <a:gd name="connsiteX0" fmla="*/ 0 w 35655"/>
                  <a:gd name="connsiteY0" fmla="*/ 4458 h 187968"/>
                  <a:gd name="connsiteX1" fmla="*/ 28480 w 35655"/>
                  <a:gd name="connsiteY1" fmla="*/ 184575 h 187968"/>
                  <a:gd name="connsiteX2" fmla="*/ 35623 w 35655"/>
                  <a:gd name="connsiteY2" fmla="*/ 184575 h 187968"/>
                  <a:gd name="connsiteX3" fmla="*/ 6953 w 35655"/>
                  <a:gd name="connsiteY3" fmla="*/ 2553 h 187968"/>
                  <a:gd name="connsiteX4" fmla="*/ 95 w 35655"/>
                  <a:gd name="connsiteY4" fmla="*/ 4458 h 187968"/>
                  <a:gd name="connsiteX5" fmla="*/ 95 w 35655"/>
                  <a:gd name="connsiteY5" fmla="*/ 4458 h 18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5" h="187968">
                    <a:moveTo>
                      <a:pt x="0" y="4458"/>
                    </a:moveTo>
                    <a:cubicBezTo>
                      <a:pt x="11716" y="64179"/>
                      <a:pt x="21241" y="124187"/>
                      <a:pt x="28480" y="184575"/>
                    </a:cubicBezTo>
                    <a:cubicBezTo>
                      <a:pt x="29051" y="189052"/>
                      <a:pt x="36195" y="189148"/>
                      <a:pt x="35623" y="184575"/>
                    </a:cubicBezTo>
                    <a:cubicBezTo>
                      <a:pt x="28289" y="123520"/>
                      <a:pt x="18764" y="62846"/>
                      <a:pt x="6953" y="2553"/>
                    </a:cubicBezTo>
                    <a:cubicBezTo>
                      <a:pt x="6096" y="-1924"/>
                      <a:pt x="-857" y="-19"/>
                      <a:pt x="95" y="4458"/>
                    </a:cubicBezTo>
                    <a:lnTo>
                      <a:pt x="95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68">
                <a:extLst>
                  <a:ext uri="{FF2B5EF4-FFF2-40B4-BE49-F238E27FC236}">
                    <a16:creationId xmlns:a16="http://schemas.microsoft.com/office/drawing/2014/main" id="{2DD44AAD-E628-049B-6516-9A0162013B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63906" y="3875229"/>
                <a:ext cx="61071" cy="219699"/>
              </a:xfrm>
              <a:custGeom>
                <a:avLst/>
                <a:gdLst>
                  <a:gd name="connsiteX0" fmla="*/ 53944 w 61071"/>
                  <a:gd name="connsiteY0" fmla="*/ 2375 h 219699"/>
                  <a:gd name="connsiteX1" fmla="*/ 33 w 61071"/>
                  <a:gd name="connsiteY1" fmla="*/ 216306 h 219699"/>
                  <a:gd name="connsiteX2" fmla="*/ 7176 w 61071"/>
                  <a:gd name="connsiteY2" fmla="*/ 216306 h 219699"/>
                  <a:gd name="connsiteX3" fmla="*/ 60802 w 61071"/>
                  <a:gd name="connsiteY3" fmla="*/ 4280 h 219699"/>
                  <a:gd name="connsiteX4" fmla="*/ 53944 w 61071"/>
                  <a:gd name="connsiteY4" fmla="*/ 2375 h 219699"/>
                  <a:gd name="connsiteX5" fmla="*/ 53944 w 61071"/>
                  <a:gd name="connsiteY5" fmla="*/ 2375 h 21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71" h="219699">
                    <a:moveTo>
                      <a:pt x="53944" y="2375"/>
                    </a:moveTo>
                    <a:cubicBezTo>
                      <a:pt x="26798" y="71240"/>
                      <a:pt x="8796" y="142773"/>
                      <a:pt x="33" y="216306"/>
                    </a:cubicBezTo>
                    <a:cubicBezTo>
                      <a:pt x="-539" y="220878"/>
                      <a:pt x="6605" y="220783"/>
                      <a:pt x="7176" y="216306"/>
                    </a:cubicBezTo>
                    <a:cubicBezTo>
                      <a:pt x="15844" y="143440"/>
                      <a:pt x="33941" y="72574"/>
                      <a:pt x="60802" y="4280"/>
                    </a:cubicBezTo>
                    <a:cubicBezTo>
                      <a:pt x="62516" y="-7"/>
                      <a:pt x="55563" y="-1816"/>
                      <a:pt x="53944" y="2375"/>
                    </a:cubicBezTo>
                    <a:lnTo>
                      <a:pt x="53944" y="237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69">
                <a:extLst>
                  <a:ext uri="{FF2B5EF4-FFF2-40B4-BE49-F238E27FC236}">
                    <a16:creationId xmlns:a16="http://schemas.microsoft.com/office/drawing/2014/main" id="{7E2805CB-3A31-185A-30D2-59A6C28B1C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7329" y="4620794"/>
                <a:ext cx="68951" cy="844437"/>
              </a:xfrm>
              <a:custGeom>
                <a:avLst/>
                <a:gdLst>
                  <a:gd name="connsiteX0" fmla="*/ 1800 w 68951"/>
                  <a:gd name="connsiteY0" fmla="*/ 6523 h 844437"/>
                  <a:gd name="connsiteX1" fmla="*/ 49140 w 68951"/>
                  <a:gd name="connsiteY1" fmla="*/ 64435 h 844437"/>
                  <a:gd name="connsiteX2" fmla="*/ 54855 w 68951"/>
                  <a:gd name="connsiteY2" fmla="*/ 142445 h 844437"/>
                  <a:gd name="connsiteX3" fmla="*/ 57426 w 68951"/>
                  <a:gd name="connsiteY3" fmla="*/ 340850 h 844437"/>
                  <a:gd name="connsiteX4" fmla="*/ 61808 w 68951"/>
                  <a:gd name="connsiteY4" fmla="*/ 841008 h 844437"/>
                  <a:gd name="connsiteX5" fmla="*/ 68952 w 68951"/>
                  <a:gd name="connsiteY5" fmla="*/ 841008 h 844437"/>
                  <a:gd name="connsiteX6" fmla="*/ 64189 w 68951"/>
                  <a:gd name="connsiteY6" fmla="*/ 303132 h 844437"/>
                  <a:gd name="connsiteX7" fmla="*/ 60284 w 68951"/>
                  <a:gd name="connsiteY7" fmla="*/ 105297 h 844437"/>
                  <a:gd name="connsiteX8" fmla="*/ 49044 w 68951"/>
                  <a:gd name="connsiteY8" fmla="*/ 37574 h 844437"/>
                  <a:gd name="connsiteX9" fmla="*/ 5420 w 68951"/>
                  <a:gd name="connsiteY9" fmla="*/ 427 h 844437"/>
                  <a:gd name="connsiteX10" fmla="*/ 1800 w 68951"/>
                  <a:gd name="connsiteY10" fmla="*/ 6618 h 844437"/>
                  <a:gd name="connsiteX11" fmla="*/ 1800 w 68951"/>
                  <a:gd name="connsiteY11" fmla="*/ 6618 h 84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951" h="844437">
                    <a:moveTo>
                      <a:pt x="1800" y="6523"/>
                    </a:moveTo>
                    <a:cubicBezTo>
                      <a:pt x="28947" y="20429"/>
                      <a:pt x="43520" y="33098"/>
                      <a:pt x="49140" y="64435"/>
                    </a:cubicBezTo>
                    <a:cubicBezTo>
                      <a:pt x="53711" y="89962"/>
                      <a:pt x="53902" y="116537"/>
                      <a:pt x="54855" y="142445"/>
                    </a:cubicBezTo>
                    <a:cubicBezTo>
                      <a:pt x="57236" y="208548"/>
                      <a:pt x="56855" y="274747"/>
                      <a:pt x="57426" y="340850"/>
                    </a:cubicBezTo>
                    <a:cubicBezTo>
                      <a:pt x="58855" y="507538"/>
                      <a:pt x="60379" y="674321"/>
                      <a:pt x="61808" y="841008"/>
                    </a:cubicBezTo>
                    <a:cubicBezTo>
                      <a:pt x="61808" y="845580"/>
                      <a:pt x="68952" y="845580"/>
                      <a:pt x="68952" y="841008"/>
                    </a:cubicBezTo>
                    <a:cubicBezTo>
                      <a:pt x="67332" y="661748"/>
                      <a:pt x="65808" y="482392"/>
                      <a:pt x="64189" y="303132"/>
                    </a:cubicBezTo>
                    <a:cubicBezTo>
                      <a:pt x="63618" y="237218"/>
                      <a:pt x="64189" y="171115"/>
                      <a:pt x="60284" y="105297"/>
                    </a:cubicBezTo>
                    <a:cubicBezTo>
                      <a:pt x="58950" y="83009"/>
                      <a:pt x="58188" y="58244"/>
                      <a:pt x="49044" y="37574"/>
                    </a:cubicBezTo>
                    <a:cubicBezTo>
                      <a:pt x="40567" y="18239"/>
                      <a:pt x="23422" y="9666"/>
                      <a:pt x="5420" y="427"/>
                    </a:cubicBezTo>
                    <a:cubicBezTo>
                      <a:pt x="1324" y="-1669"/>
                      <a:pt x="-2295" y="4523"/>
                      <a:pt x="1800" y="6618"/>
                    </a:cubicBezTo>
                    <a:lnTo>
                      <a:pt x="1800" y="661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70">
                <a:extLst>
                  <a:ext uri="{FF2B5EF4-FFF2-40B4-BE49-F238E27FC236}">
                    <a16:creationId xmlns:a16="http://schemas.microsoft.com/office/drawing/2014/main" id="{532098AF-055E-C4EE-18A7-B97DC598B0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47427" y="5962321"/>
                <a:ext cx="357406" cy="185267"/>
              </a:xfrm>
              <a:custGeom>
                <a:avLst/>
                <a:gdLst>
                  <a:gd name="connsiteX0" fmla="*/ 348549 w 357406"/>
                  <a:gd name="connsiteY0" fmla="*/ 105557 h 185267"/>
                  <a:gd name="connsiteX1" fmla="*/ 342262 w 357406"/>
                  <a:gd name="connsiteY1" fmla="*/ 16117 h 185267"/>
                  <a:gd name="connsiteX2" fmla="*/ 338738 w 357406"/>
                  <a:gd name="connsiteY2" fmla="*/ 11735 h 185267"/>
                  <a:gd name="connsiteX3" fmla="*/ 331213 w 357406"/>
                  <a:gd name="connsiteY3" fmla="*/ 10687 h 185267"/>
                  <a:gd name="connsiteX4" fmla="*/ 330546 w 357406"/>
                  <a:gd name="connsiteY4" fmla="*/ 10878 h 185267"/>
                  <a:gd name="connsiteX5" fmla="*/ 278064 w 357406"/>
                  <a:gd name="connsiteY5" fmla="*/ 20879 h 185267"/>
                  <a:gd name="connsiteX6" fmla="*/ 262633 w 357406"/>
                  <a:gd name="connsiteY6" fmla="*/ 33167 h 185267"/>
                  <a:gd name="connsiteX7" fmla="*/ 263776 w 357406"/>
                  <a:gd name="connsiteY7" fmla="*/ 12497 h 185267"/>
                  <a:gd name="connsiteX8" fmla="*/ 233391 w 357406"/>
                  <a:gd name="connsiteY8" fmla="*/ 686 h 185267"/>
                  <a:gd name="connsiteX9" fmla="*/ 175289 w 357406"/>
                  <a:gd name="connsiteY9" fmla="*/ 3068 h 185267"/>
                  <a:gd name="connsiteX10" fmla="*/ 172622 w 357406"/>
                  <a:gd name="connsiteY10" fmla="*/ 5544 h 185267"/>
                  <a:gd name="connsiteX11" fmla="*/ 171955 w 357406"/>
                  <a:gd name="connsiteY11" fmla="*/ 6116 h 185267"/>
                  <a:gd name="connsiteX12" fmla="*/ 86897 w 357406"/>
                  <a:gd name="connsiteY12" fmla="*/ 74029 h 185267"/>
                  <a:gd name="connsiteX13" fmla="*/ 14697 w 357406"/>
                  <a:gd name="connsiteY13" fmla="*/ 122320 h 185267"/>
                  <a:gd name="connsiteX14" fmla="*/ 13554 w 357406"/>
                  <a:gd name="connsiteY14" fmla="*/ 124321 h 185267"/>
                  <a:gd name="connsiteX15" fmla="*/ 11935 w 357406"/>
                  <a:gd name="connsiteY15" fmla="*/ 126797 h 185267"/>
                  <a:gd name="connsiteX16" fmla="*/ 10887 w 357406"/>
                  <a:gd name="connsiteY16" fmla="*/ 130798 h 185267"/>
                  <a:gd name="connsiteX17" fmla="*/ 1648 w 357406"/>
                  <a:gd name="connsiteY17" fmla="*/ 176137 h 185267"/>
                  <a:gd name="connsiteX18" fmla="*/ 22889 w 357406"/>
                  <a:gd name="connsiteY18" fmla="*/ 182423 h 185267"/>
                  <a:gd name="connsiteX19" fmla="*/ 55369 w 357406"/>
                  <a:gd name="connsiteY19" fmla="*/ 184709 h 185267"/>
                  <a:gd name="connsiteX20" fmla="*/ 151286 w 357406"/>
                  <a:gd name="connsiteY20" fmla="*/ 178994 h 185267"/>
                  <a:gd name="connsiteX21" fmla="*/ 222819 w 357406"/>
                  <a:gd name="connsiteY21" fmla="*/ 168136 h 185267"/>
                  <a:gd name="connsiteX22" fmla="*/ 294351 w 357406"/>
                  <a:gd name="connsiteY22" fmla="*/ 163469 h 185267"/>
                  <a:gd name="connsiteX23" fmla="*/ 352930 w 357406"/>
                  <a:gd name="connsiteY23" fmla="*/ 152324 h 185267"/>
                  <a:gd name="connsiteX24" fmla="*/ 357407 w 357406"/>
                  <a:gd name="connsiteY24" fmla="*/ 146609 h 185267"/>
                  <a:gd name="connsiteX25" fmla="*/ 348549 w 357406"/>
                  <a:gd name="connsiteY25" fmla="*/ 105652 h 18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7406" h="185267">
                    <a:moveTo>
                      <a:pt x="348549" y="105557"/>
                    </a:moveTo>
                    <a:cubicBezTo>
                      <a:pt x="349120" y="75553"/>
                      <a:pt x="347025" y="45835"/>
                      <a:pt x="342262" y="16117"/>
                    </a:cubicBezTo>
                    <a:cubicBezTo>
                      <a:pt x="341881" y="13640"/>
                      <a:pt x="340452" y="12307"/>
                      <a:pt x="338738" y="11735"/>
                    </a:cubicBezTo>
                    <a:cubicBezTo>
                      <a:pt x="336833" y="10021"/>
                      <a:pt x="334071" y="9259"/>
                      <a:pt x="331213" y="10687"/>
                    </a:cubicBezTo>
                    <a:cubicBezTo>
                      <a:pt x="331023" y="10687"/>
                      <a:pt x="330927" y="10878"/>
                      <a:pt x="330546" y="10878"/>
                    </a:cubicBezTo>
                    <a:cubicBezTo>
                      <a:pt x="312639" y="11640"/>
                      <a:pt x="294256" y="12497"/>
                      <a:pt x="278064" y="20879"/>
                    </a:cubicBezTo>
                    <a:cubicBezTo>
                      <a:pt x="271777" y="24118"/>
                      <a:pt x="266919" y="28404"/>
                      <a:pt x="262633" y="33167"/>
                    </a:cubicBezTo>
                    <a:cubicBezTo>
                      <a:pt x="265396" y="26023"/>
                      <a:pt x="266824" y="18688"/>
                      <a:pt x="263776" y="12497"/>
                    </a:cubicBezTo>
                    <a:cubicBezTo>
                      <a:pt x="258442" y="1925"/>
                      <a:pt x="243488" y="1639"/>
                      <a:pt x="233391" y="686"/>
                    </a:cubicBezTo>
                    <a:cubicBezTo>
                      <a:pt x="216723" y="-933"/>
                      <a:pt x="178146" y="496"/>
                      <a:pt x="175289" y="3068"/>
                    </a:cubicBezTo>
                    <a:cubicBezTo>
                      <a:pt x="174432" y="3829"/>
                      <a:pt x="173479" y="4687"/>
                      <a:pt x="172622" y="5544"/>
                    </a:cubicBezTo>
                    <a:cubicBezTo>
                      <a:pt x="172336" y="5735"/>
                      <a:pt x="172241" y="5925"/>
                      <a:pt x="171955" y="6116"/>
                    </a:cubicBezTo>
                    <a:cubicBezTo>
                      <a:pt x="145095" y="30404"/>
                      <a:pt x="118996" y="56788"/>
                      <a:pt x="86897" y="74029"/>
                    </a:cubicBezTo>
                    <a:cubicBezTo>
                      <a:pt x="60703" y="88126"/>
                      <a:pt x="34509" y="99270"/>
                      <a:pt x="14697" y="122320"/>
                    </a:cubicBezTo>
                    <a:cubicBezTo>
                      <a:pt x="14126" y="122987"/>
                      <a:pt x="13840" y="123654"/>
                      <a:pt x="13554" y="124321"/>
                    </a:cubicBezTo>
                    <a:cubicBezTo>
                      <a:pt x="12888" y="124987"/>
                      <a:pt x="12316" y="125845"/>
                      <a:pt x="11935" y="126797"/>
                    </a:cubicBezTo>
                    <a:cubicBezTo>
                      <a:pt x="11364" y="128226"/>
                      <a:pt x="11268" y="129464"/>
                      <a:pt x="10887" y="130798"/>
                    </a:cubicBezTo>
                    <a:cubicBezTo>
                      <a:pt x="-1209" y="138989"/>
                      <a:pt x="-1400" y="172612"/>
                      <a:pt x="1648" y="176137"/>
                    </a:cubicBezTo>
                    <a:cubicBezTo>
                      <a:pt x="6125" y="181280"/>
                      <a:pt x="16793" y="181661"/>
                      <a:pt x="22889" y="182423"/>
                    </a:cubicBezTo>
                    <a:cubicBezTo>
                      <a:pt x="33652" y="183852"/>
                      <a:pt x="44511" y="184138"/>
                      <a:pt x="55369" y="184709"/>
                    </a:cubicBezTo>
                    <a:cubicBezTo>
                      <a:pt x="87754" y="186328"/>
                      <a:pt x="119377" y="184424"/>
                      <a:pt x="151286" y="178994"/>
                    </a:cubicBezTo>
                    <a:cubicBezTo>
                      <a:pt x="175003" y="174899"/>
                      <a:pt x="198721" y="170136"/>
                      <a:pt x="222819" y="168136"/>
                    </a:cubicBezTo>
                    <a:cubicBezTo>
                      <a:pt x="246631" y="166136"/>
                      <a:pt x="270634" y="166993"/>
                      <a:pt x="294351" y="163469"/>
                    </a:cubicBezTo>
                    <a:cubicBezTo>
                      <a:pt x="313973" y="160611"/>
                      <a:pt x="333594" y="156706"/>
                      <a:pt x="352930" y="152324"/>
                    </a:cubicBezTo>
                    <a:cubicBezTo>
                      <a:pt x="355597" y="151753"/>
                      <a:pt x="357407" y="149276"/>
                      <a:pt x="357407" y="146609"/>
                    </a:cubicBezTo>
                    <a:cubicBezTo>
                      <a:pt x="357407" y="127845"/>
                      <a:pt x="357121" y="113272"/>
                      <a:pt x="348549" y="105652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71">
                <a:extLst>
                  <a:ext uri="{FF2B5EF4-FFF2-40B4-BE49-F238E27FC236}">
                    <a16:creationId xmlns:a16="http://schemas.microsoft.com/office/drawing/2014/main" id="{B3D51480-2073-A7C1-5A7F-82412E77FA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29798" y="6004856"/>
                <a:ext cx="80767" cy="62953"/>
              </a:xfrm>
              <a:custGeom>
                <a:avLst/>
                <a:gdLst>
                  <a:gd name="connsiteX0" fmla="*/ 73595 w 80767"/>
                  <a:gd name="connsiteY0" fmla="*/ 2443 h 62953"/>
                  <a:gd name="connsiteX1" fmla="*/ 2443 w 80767"/>
                  <a:gd name="connsiteY1" fmla="*/ 55879 h 62953"/>
                  <a:gd name="connsiteX2" fmla="*/ 4348 w 80767"/>
                  <a:gd name="connsiteY2" fmla="*/ 62736 h 62953"/>
                  <a:gd name="connsiteX3" fmla="*/ 80548 w 80767"/>
                  <a:gd name="connsiteY3" fmla="*/ 4348 h 62953"/>
                  <a:gd name="connsiteX4" fmla="*/ 73690 w 80767"/>
                  <a:gd name="connsiteY4" fmla="*/ 2443 h 62953"/>
                  <a:gd name="connsiteX5" fmla="*/ 73690 w 80767"/>
                  <a:gd name="connsiteY5" fmla="*/ 2443 h 6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767" h="62953">
                    <a:moveTo>
                      <a:pt x="73595" y="2443"/>
                    </a:moveTo>
                    <a:cubicBezTo>
                      <a:pt x="63689" y="30161"/>
                      <a:pt x="28256" y="47020"/>
                      <a:pt x="2443" y="55879"/>
                    </a:cubicBezTo>
                    <a:cubicBezTo>
                      <a:pt x="-1843" y="57307"/>
                      <a:pt x="-33" y="64260"/>
                      <a:pt x="4348" y="62736"/>
                    </a:cubicBezTo>
                    <a:cubicBezTo>
                      <a:pt x="33018" y="52926"/>
                      <a:pt x="69594" y="34828"/>
                      <a:pt x="80548" y="4348"/>
                    </a:cubicBezTo>
                    <a:cubicBezTo>
                      <a:pt x="82072" y="-33"/>
                      <a:pt x="75214" y="-1843"/>
                      <a:pt x="73690" y="2443"/>
                    </a:cubicBezTo>
                    <a:lnTo>
                      <a:pt x="73690" y="24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72">
                <a:extLst>
                  <a:ext uri="{FF2B5EF4-FFF2-40B4-BE49-F238E27FC236}">
                    <a16:creationId xmlns:a16="http://schemas.microsoft.com/office/drawing/2014/main" id="{6E9F8D60-8C34-4023-FF13-E5A28B10E4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1736" y="5971081"/>
                <a:ext cx="183641" cy="208169"/>
              </a:xfrm>
              <a:custGeom>
                <a:avLst/>
                <a:gdLst>
                  <a:gd name="connsiteX0" fmla="*/ 178680 w 183641"/>
                  <a:gd name="connsiteY0" fmla="*/ 106512 h 208169"/>
                  <a:gd name="connsiteX1" fmla="*/ 167251 w 183641"/>
                  <a:gd name="connsiteY1" fmla="*/ 16596 h 208169"/>
                  <a:gd name="connsiteX2" fmla="*/ 160297 w 183641"/>
                  <a:gd name="connsiteY2" fmla="*/ 20596 h 208169"/>
                  <a:gd name="connsiteX3" fmla="*/ 145724 w 183641"/>
                  <a:gd name="connsiteY3" fmla="*/ 19644 h 208169"/>
                  <a:gd name="connsiteX4" fmla="*/ 99718 w 183641"/>
                  <a:gd name="connsiteY4" fmla="*/ 22 h 208169"/>
                  <a:gd name="connsiteX5" fmla="*/ 62285 w 183641"/>
                  <a:gd name="connsiteY5" fmla="*/ 6595 h 208169"/>
                  <a:gd name="connsiteX6" fmla="*/ 55332 w 183641"/>
                  <a:gd name="connsiteY6" fmla="*/ 19834 h 208169"/>
                  <a:gd name="connsiteX7" fmla="*/ 49998 w 183641"/>
                  <a:gd name="connsiteY7" fmla="*/ 16024 h 208169"/>
                  <a:gd name="connsiteX8" fmla="*/ 41520 w 183641"/>
                  <a:gd name="connsiteY8" fmla="*/ 22882 h 208169"/>
                  <a:gd name="connsiteX9" fmla="*/ 25233 w 183641"/>
                  <a:gd name="connsiteY9" fmla="*/ 94510 h 208169"/>
                  <a:gd name="connsiteX10" fmla="*/ 23995 w 183641"/>
                  <a:gd name="connsiteY10" fmla="*/ 98034 h 208169"/>
                  <a:gd name="connsiteX11" fmla="*/ 10755 w 183641"/>
                  <a:gd name="connsiteY11" fmla="*/ 128515 h 208169"/>
                  <a:gd name="connsiteX12" fmla="*/ 9707 w 183641"/>
                  <a:gd name="connsiteY12" fmla="*/ 187189 h 208169"/>
                  <a:gd name="connsiteX13" fmla="*/ 88384 w 183641"/>
                  <a:gd name="connsiteY13" fmla="*/ 208143 h 208169"/>
                  <a:gd name="connsiteX14" fmla="*/ 178014 w 183641"/>
                  <a:gd name="connsiteY14" fmla="*/ 176997 h 208169"/>
                  <a:gd name="connsiteX15" fmla="*/ 182395 w 183641"/>
                  <a:gd name="connsiteY15" fmla="*/ 165662 h 208169"/>
                  <a:gd name="connsiteX16" fmla="*/ 178680 w 183641"/>
                  <a:gd name="connsiteY16" fmla="*/ 106416 h 208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641" h="208169">
                    <a:moveTo>
                      <a:pt x="178680" y="106512"/>
                    </a:moveTo>
                    <a:cubicBezTo>
                      <a:pt x="176680" y="85557"/>
                      <a:pt x="172108" y="16596"/>
                      <a:pt x="167251" y="16596"/>
                    </a:cubicBezTo>
                    <a:cubicBezTo>
                      <a:pt x="165441" y="16596"/>
                      <a:pt x="162774" y="18406"/>
                      <a:pt x="160297" y="20596"/>
                    </a:cubicBezTo>
                    <a:cubicBezTo>
                      <a:pt x="155916" y="24406"/>
                      <a:pt x="149534" y="23930"/>
                      <a:pt x="145724" y="19644"/>
                    </a:cubicBezTo>
                    <a:cubicBezTo>
                      <a:pt x="134389" y="6690"/>
                      <a:pt x="120769" y="-454"/>
                      <a:pt x="99718" y="22"/>
                    </a:cubicBezTo>
                    <a:cubicBezTo>
                      <a:pt x="89908" y="213"/>
                      <a:pt x="70286" y="-644"/>
                      <a:pt x="62285" y="6595"/>
                    </a:cubicBezTo>
                    <a:cubicBezTo>
                      <a:pt x="58761" y="9738"/>
                      <a:pt x="56665" y="14596"/>
                      <a:pt x="55332" y="19834"/>
                    </a:cubicBezTo>
                    <a:cubicBezTo>
                      <a:pt x="53712" y="18406"/>
                      <a:pt x="51998" y="17072"/>
                      <a:pt x="49998" y="16024"/>
                    </a:cubicBezTo>
                    <a:cubicBezTo>
                      <a:pt x="44854" y="13548"/>
                      <a:pt x="40378" y="18882"/>
                      <a:pt x="41520" y="22882"/>
                    </a:cubicBezTo>
                    <a:cubicBezTo>
                      <a:pt x="35139" y="46599"/>
                      <a:pt x="29805" y="70507"/>
                      <a:pt x="25233" y="94510"/>
                    </a:cubicBezTo>
                    <a:lnTo>
                      <a:pt x="23995" y="98034"/>
                    </a:lnTo>
                    <a:cubicBezTo>
                      <a:pt x="18946" y="107941"/>
                      <a:pt x="14374" y="117942"/>
                      <a:pt x="10755" y="128515"/>
                    </a:cubicBezTo>
                    <a:cubicBezTo>
                      <a:pt x="4278" y="147279"/>
                      <a:pt x="-9248" y="171949"/>
                      <a:pt x="9707" y="187189"/>
                    </a:cubicBezTo>
                    <a:cubicBezTo>
                      <a:pt x="34948" y="207572"/>
                      <a:pt x="56570" y="207858"/>
                      <a:pt x="88384" y="208143"/>
                    </a:cubicBezTo>
                    <a:cubicBezTo>
                      <a:pt x="118102" y="208525"/>
                      <a:pt x="160107" y="205096"/>
                      <a:pt x="178014" y="176997"/>
                    </a:cubicBezTo>
                    <a:cubicBezTo>
                      <a:pt x="180109" y="173758"/>
                      <a:pt x="181538" y="169853"/>
                      <a:pt x="182395" y="165662"/>
                    </a:cubicBezTo>
                    <a:cubicBezTo>
                      <a:pt x="186205" y="147469"/>
                      <a:pt x="180204" y="122514"/>
                      <a:pt x="178680" y="10641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73">
                <a:extLst>
                  <a:ext uri="{FF2B5EF4-FFF2-40B4-BE49-F238E27FC236}">
                    <a16:creationId xmlns:a16="http://schemas.microsoft.com/office/drawing/2014/main" id="{2128C623-A0C4-E5C7-5242-88670A3A04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34376" y="5997331"/>
                <a:ext cx="23004" cy="78738"/>
              </a:xfrm>
              <a:custGeom>
                <a:avLst/>
                <a:gdLst>
                  <a:gd name="connsiteX0" fmla="*/ 15930 w 23004"/>
                  <a:gd name="connsiteY0" fmla="*/ 2443 h 78738"/>
                  <a:gd name="connsiteX1" fmla="*/ 23 w 23004"/>
                  <a:gd name="connsiteY1" fmla="*/ 75309 h 78738"/>
                  <a:gd name="connsiteX2" fmla="*/ 7167 w 23004"/>
                  <a:gd name="connsiteY2" fmla="*/ 75309 h 78738"/>
                  <a:gd name="connsiteX3" fmla="*/ 22788 w 23004"/>
                  <a:gd name="connsiteY3" fmla="*/ 4348 h 78738"/>
                  <a:gd name="connsiteX4" fmla="*/ 15930 w 23004"/>
                  <a:gd name="connsiteY4" fmla="*/ 2443 h 78738"/>
                  <a:gd name="connsiteX5" fmla="*/ 15930 w 23004"/>
                  <a:gd name="connsiteY5" fmla="*/ 2443 h 7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04" h="78738">
                    <a:moveTo>
                      <a:pt x="15930" y="2443"/>
                    </a:moveTo>
                    <a:cubicBezTo>
                      <a:pt x="7833" y="26160"/>
                      <a:pt x="2690" y="50354"/>
                      <a:pt x="23" y="75309"/>
                    </a:cubicBezTo>
                    <a:cubicBezTo>
                      <a:pt x="-453" y="79881"/>
                      <a:pt x="6690" y="79881"/>
                      <a:pt x="7167" y="75309"/>
                    </a:cubicBezTo>
                    <a:cubicBezTo>
                      <a:pt x="9738" y="51021"/>
                      <a:pt x="14977" y="27494"/>
                      <a:pt x="22788" y="4348"/>
                    </a:cubicBezTo>
                    <a:cubicBezTo>
                      <a:pt x="24312" y="-33"/>
                      <a:pt x="17358" y="-1843"/>
                      <a:pt x="15930" y="2443"/>
                    </a:cubicBezTo>
                    <a:lnTo>
                      <a:pt x="15930" y="24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74">
                <a:extLst>
                  <a:ext uri="{FF2B5EF4-FFF2-40B4-BE49-F238E27FC236}">
                    <a16:creationId xmlns:a16="http://schemas.microsoft.com/office/drawing/2014/main" id="{32CFAAF7-8C4E-B9E0-CBBB-0C7104AE2F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34132" y="6001603"/>
                <a:ext cx="10821" cy="65227"/>
              </a:xfrm>
              <a:custGeom>
                <a:avLst/>
                <a:gdLst>
                  <a:gd name="connsiteX0" fmla="*/ 89 w 10821"/>
                  <a:gd name="connsiteY0" fmla="*/ 4458 h 65227"/>
                  <a:gd name="connsiteX1" fmla="*/ 2661 w 10821"/>
                  <a:gd name="connsiteY1" fmla="*/ 61798 h 65227"/>
                  <a:gd name="connsiteX2" fmla="*/ 9805 w 10821"/>
                  <a:gd name="connsiteY2" fmla="*/ 61798 h 65227"/>
                  <a:gd name="connsiteX3" fmla="*/ 6947 w 10821"/>
                  <a:gd name="connsiteY3" fmla="*/ 2553 h 65227"/>
                  <a:gd name="connsiteX4" fmla="*/ 89 w 10821"/>
                  <a:gd name="connsiteY4" fmla="*/ 4458 h 65227"/>
                  <a:gd name="connsiteX5" fmla="*/ 89 w 10821"/>
                  <a:gd name="connsiteY5" fmla="*/ 4458 h 6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1" h="65227">
                    <a:moveTo>
                      <a:pt x="89" y="4458"/>
                    </a:moveTo>
                    <a:cubicBezTo>
                      <a:pt x="3804" y="23508"/>
                      <a:pt x="4566" y="42463"/>
                      <a:pt x="2661" y="61798"/>
                    </a:cubicBezTo>
                    <a:cubicBezTo>
                      <a:pt x="2185" y="66370"/>
                      <a:pt x="9329" y="66370"/>
                      <a:pt x="9805" y="61798"/>
                    </a:cubicBezTo>
                    <a:cubicBezTo>
                      <a:pt x="11805" y="41891"/>
                      <a:pt x="10853" y="22269"/>
                      <a:pt x="6947" y="2553"/>
                    </a:cubicBezTo>
                    <a:cubicBezTo>
                      <a:pt x="6090" y="-1924"/>
                      <a:pt x="-863" y="-19"/>
                      <a:pt x="89" y="4458"/>
                    </a:cubicBezTo>
                    <a:lnTo>
                      <a:pt x="89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22796B68-D8C9-AEA4-AB29-F1F4975E23E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339158" y="3133778"/>
              <a:ext cx="1543717" cy="2880005"/>
              <a:chOff x="4339158" y="3133778"/>
              <a:chExt cx="1543717" cy="2880005"/>
            </a:xfrm>
          </p:grpSpPr>
          <p:sp>
            <p:nvSpPr>
              <p:cNvPr id="235" name="Freeform: Shape 76">
                <a:extLst>
                  <a:ext uri="{FF2B5EF4-FFF2-40B4-BE49-F238E27FC236}">
                    <a16:creationId xmlns:a16="http://schemas.microsoft.com/office/drawing/2014/main" id="{71470AE8-3AAD-275C-AAFA-AFE9E2947A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56289" y="3173601"/>
                <a:ext cx="476188" cy="628342"/>
              </a:xfrm>
              <a:custGeom>
                <a:avLst/>
                <a:gdLst>
                  <a:gd name="connsiteX0" fmla="*/ 427055 w 476188"/>
                  <a:gd name="connsiteY0" fmla="*/ 58494 h 628342"/>
                  <a:gd name="connsiteX1" fmla="*/ 377048 w 476188"/>
                  <a:gd name="connsiteY1" fmla="*/ 15060 h 628342"/>
                  <a:gd name="connsiteX2" fmla="*/ 181119 w 476188"/>
                  <a:gd name="connsiteY2" fmla="*/ 40301 h 628342"/>
                  <a:gd name="connsiteX3" fmla="*/ 128827 w 476188"/>
                  <a:gd name="connsiteY3" fmla="*/ 153363 h 628342"/>
                  <a:gd name="connsiteX4" fmla="*/ 83393 w 476188"/>
                  <a:gd name="connsiteY4" fmla="*/ 304429 h 628342"/>
                  <a:gd name="connsiteX5" fmla="*/ 34625 w 476188"/>
                  <a:gd name="connsiteY5" fmla="*/ 379582 h 628342"/>
                  <a:gd name="connsiteX6" fmla="*/ 19480 w 476188"/>
                  <a:gd name="connsiteY6" fmla="*/ 475022 h 628342"/>
                  <a:gd name="connsiteX7" fmla="*/ 144 w 476188"/>
                  <a:gd name="connsiteY7" fmla="*/ 528362 h 628342"/>
                  <a:gd name="connsiteX8" fmla="*/ 42054 w 476188"/>
                  <a:gd name="connsiteY8" fmla="*/ 605610 h 628342"/>
                  <a:gd name="connsiteX9" fmla="*/ 43864 w 476188"/>
                  <a:gd name="connsiteY9" fmla="*/ 605419 h 628342"/>
                  <a:gd name="connsiteX10" fmla="*/ 78059 w 476188"/>
                  <a:gd name="connsiteY10" fmla="*/ 601514 h 628342"/>
                  <a:gd name="connsiteX11" fmla="*/ 128065 w 476188"/>
                  <a:gd name="connsiteY11" fmla="*/ 590560 h 628342"/>
                  <a:gd name="connsiteX12" fmla="*/ 325423 w 476188"/>
                  <a:gd name="connsiteY12" fmla="*/ 615706 h 628342"/>
                  <a:gd name="connsiteX13" fmla="*/ 386954 w 476188"/>
                  <a:gd name="connsiteY13" fmla="*/ 514360 h 628342"/>
                  <a:gd name="connsiteX14" fmla="*/ 460678 w 476188"/>
                  <a:gd name="connsiteY14" fmla="*/ 465878 h 628342"/>
                  <a:gd name="connsiteX15" fmla="*/ 460678 w 476188"/>
                  <a:gd name="connsiteY15" fmla="*/ 266901 h 628342"/>
                  <a:gd name="connsiteX16" fmla="*/ 451534 w 476188"/>
                  <a:gd name="connsiteY16" fmla="*/ 190701 h 628342"/>
                  <a:gd name="connsiteX17" fmla="*/ 450486 w 476188"/>
                  <a:gd name="connsiteY17" fmla="*/ 120597 h 628342"/>
                  <a:gd name="connsiteX18" fmla="*/ 426959 w 476188"/>
                  <a:gd name="connsiteY18" fmla="*/ 58494 h 62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6188" h="628342">
                    <a:moveTo>
                      <a:pt x="427055" y="58494"/>
                    </a:moveTo>
                    <a:cubicBezTo>
                      <a:pt x="414482" y="40491"/>
                      <a:pt x="397337" y="25347"/>
                      <a:pt x="377048" y="15060"/>
                    </a:cubicBezTo>
                    <a:cubicBezTo>
                      <a:pt x="319136" y="-14087"/>
                      <a:pt x="230840" y="1629"/>
                      <a:pt x="181119" y="40301"/>
                    </a:cubicBezTo>
                    <a:cubicBezTo>
                      <a:pt x="144829" y="68495"/>
                      <a:pt x="134542" y="111262"/>
                      <a:pt x="128827" y="153363"/>
                    </a:cubicBezTo>
                    <a:cubicBezTo>
                      <a:pt x="121874" y="204226"/>
                      <a:pt x="113492" y="260805"/>
                      <a:pt x="83393" y="304429"/>
                    </a:cubicBezTo>
                    <a:cubicBezTo>
                      <a:pt x="66724" y="328623"/>
                      <a:pt x="42340" y="350816"/>
                      <a:pt x="34625" y="379582"/>
                    </a:cubicBezTo>
                    <a:cubicBezTo>
                      <a:pt x="26147" y="411204"/>
                      <a:pt x="33577" y="444066"/>
                      <a:pt x="19480" y="475022"/>
                    </a:cubicBezTo>
                    <a:cubicBezTo>
                      <a:pt x="11574" y="492357"/>
                      <a:pt x="1382" y="509026"/>
                      <a:pt x="144" y="528362"/>
                    </a:cubicBezTo>
                    <a:cubicBezTo>
                      <a:pt x="-1475" y="553317"/>
                      <a:pt x="10431" y="602562"/>
                      <a:pt x="42054" y="605610"/>
                    </a:cubicBezTo>
                    <a:cubicBezTo>
                      <a:pt x="42721" y="605610"/>
                      <a:pt x="43292" y="605610"/>
                      <a:pt x="43864" y="605419"/>
                    </a:cubicBezTo>
                    <a:cubicBezTo>
                      <a:pt x="55389" y="603228"/>
                      <a:pt x="65676" y="605133"/>
                      <a:pt x="78059" y="601514"/>
                    </a:cubicBezTo>
                    <a:cubicBezTo>
                      <a:pt x="94442" y="596751"/>
                      <a:pt x="110920" y="592370"/>
                      <a:pt x="128065" y="590560"/>
                    </a:cubicBezTo>
                    <a:cubicBezTo>
                      <a:pt x="196454" y="583416"/>
                      <a:pt x="259319" y="656949"/>
                      <a:pt x="325423" y="615706"/>
                    </a:cubicBezTo>
                    <a:cubicBezTo>
                      <a:pt x="362570" y="592561"/>
                      <a:pt x="383811" y="556080"/>
                      <a:pt x="386954" y="514360"/>
                    </a:cubicBezTo>
                    <a:cubicBezTo>
                      <a:pt x="389431" y="480737"/>
                      <a:pt x="446390" y="496263"/>
                      <a:pt x="460678" y="465878"/>
                    </a:cubicBezTo>
                    <a:cubicBezTo>
                      <a:pt x="480395" y="424158"/>
                      <a:pt x="482300" y="311382"/>
                      <a:pt x="460678" y="266901"/>
                    </a:cubicBezTo>
                    <a:cubicBezTo>
                      <a:pt x="450010" y="244898"/>
                      <a:pt x="452867" y="214227"/>
                      <a:pt x="451534" y="190701"/>
                    </a:cubicBezTo>
                    <a:cubicBezTo>
                      <a:pt x="450200" y="167364"/>
                      <a:pt x="452867" y="143933"/>
                      <a:pt x="450486" y="120597"/>
                    </a:cubicBezTo>
                    <a:cubicBezTo>
                      <a:pt x="448200" y="98403"/>
                      <a:pt x="439913" y="76972"/>
                      <a:pt x="426959" y="5849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77">
                <a:extLst>
                  <a:ext uri="{FF2B5EF4-FFF2-40B4-BE49-F238E27FC236}">
                    <a16:creationId xmlns:a16="http://schemas.microsoft.com/office/drawing/2014/main" id="{D33912AE-AC77-1A8D-7407-21451B19C7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35122" y="3311312"/>
                <a:ext cx="227361" cy="348906"/>
              </a:xfrm>
              <a:custGeom>
                <a:avLst/>
                <a:gdLst>
                  <a:gd name="connsiteX0" fmla="*/ 127159 w 227361"/>
                  <a:gd name="connsiteY0" fmla="*/ 341978 h 348906"/>
                  <a:gd name="connsiteX1" fmla="*/ 208121 w 227361"/>
                  <a:gd name="connsiteY1" fmla="*/ 301497 h 348906"/>
                  <a:gd name="connsiteX2" fmla="*/ 227362 w 227361"/>
                  <a:gd name="connsiteY2" fmla="*/ 275589 h 348906"/>
                  <a:gd name="connsiteX3" fmla="*/ 183547 w 227361"/>
                  <a:gd name="connsiteY3" fmla="*/ 248729 h 348906"/>
                  <a:gd name="connsiteX4" fmla="*/ 181927 w 227361"/>
                  <a:gd name="connsiteY4" fmla="*/ 211676 h 348906"/>
                  <a:gd name="connsiteX5" fmla="*/ 181927 w 227361"/>
                  <a:gd name="connsiteY5" fmla="*/ 126808 h 348906"/>
                  <a:gd name="connsiteX6" fmla="*/ 180118 w 227361"/>
                  <a:gd name="connsiteY6" fmla="*/ 120712 h 348906"/>
                  <a:gd name="connsiteX7" fmla="*/ 123825 w 227361"/>
                  <a:gd name="connsiteY7" fmla="*/ 31082 h 348906"/>
                  <a:gd name="connsiteX8" fmla="*/ 58579 w 227361"/>
                  <a:gd name="connsiteY8" fmla="*/ 5936 h 348906"/>
                  <a:gd name="connsiteX9" fmla="*/ 58007 w 227361"/>
                  <a:gd name="connsiteY9" fmla="*/ 6412 h 348906"/>
                  <a:gd name="connsiteX10" fmla="*/ 45529 w 227361"/>
                  <a:gd name="connsiteY10" fmla="*/ 16414 h 348906"/>
                  <a:gd name="connsiteX11" fmla="*/ 56769 w 227361"/>
                  <a:gd name="connsiteY11" fmla="*/ 186816 h 348906"/>
                  <a:gd name="connsiteX12" fmla="*/ 38005 w 227361"/>
                  <a:gd name="connsiteY12" fmla="*/ 297782 h 348906"/>
                  <a:gd name="connsiteX13" fmla="*/ 0 w 227361"/>
                  <a:gd name="connsiteY13" fmla="*/ 339311 h 348906"/>
                  <a:gd name="connsiteX14" fmla="*/ 127254 w 227361"/>
                  <a:gd name="connsiteY14" fmla="*/ 341883 h 34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361" h="348906">
                    <a:moveTo>
                      <a:pt x="127159" y="341978"/>
                    </a:moveTo>
                    <a:cubicBezTo>
                      <a:pt x="156686" y="334834"/>
                      <a:pt x="186404" y="324452"/>
                      <a:pt x="208121" y="301497"/>
                    </a:cubicBezTo>
                    <a:cubicBezTo>
                      <a:pt x="215646" y="293496"/>
                      <a:pt x="221456" y="284542"/>
                      <a:pt x="227362" y="275589"/>
                    </a:cubicBezTo>
                    <a:cubicBezTo>
                      <a:pt x="210788" y="273589"/>
                      <a:pt x="189548" y="267207"/>
                      <a:pt x="183547" y="248729"/>
                    </a:cubicBezTo>
                    <a:cubicBezTo>
                      <a:pt x="180118" y="238060"/>
                      <a:pt x="182118" y="222630"/>
                      <a:pt x="181927" y="211676"/>
                    </a:cubicBezTo>
                    <a:cubicBezTo>
                      <a:pt x="181451" y="183387"/>
                      <a:pt x="181547" y="155098"/>
                      <a:pt x="181927" y="126808"/>
                    </a:cubicBezTo>
                    <a:cubicBezTo>
                      <a:pt x="181927" y="124237"/>
                      <a:pt x="181166" y="122332"/>
                      <a:pt x="180118" y="120712"/>
                    </a:cubicBezTo>
                    <a:cubicBezTo>
                      <a:pt x="166497" y="87184"/>
                      <a:pt x="147733" y="56704"/>
                      <a:pt x="123825" y="31082"/>
                    </a:cubicBezTo>
                    <a:cubicBezTo>
                      <a:pt x="106966" y="12985"/>
                      <a:pt x="83153" y="-11399"/>
                      <a:pt x="58579" y="5936"/>
                    </a:cubicBezTo>
                    <a:cubicBezTo>
                      <a:pt x="58388" y="6127"/>
                      <a:pt x="58198" y="6317"/>
                      <a:pt x="58007" y="6412"/>
                    </a:cubicBezTo>
                    <a:cubicBezTo>
                      <a:pt x="51911" y="4603"/>
                      <a:pt x="44768" y="7841"/>
                      <a:pt x="45529" y="16414"/>
                    </a:cubicBezTo>
                    <a:cubicBezTo>
                      <a:pt x="50578" y="73087"/>
                      <a:pt x="55721" y="129856"/>
                      <a:pt x="56769" y="186816"/>
                    </a:cubicBezTo>
                    <a:cubicBezTo>
                      <a:pt x="57436" y="226154"/>
                      <a:pt x="60579" y="262825"/>
                      <a:pt x="38005" y="297782"/>
                    </a:cubicBezTo>
                    <a:cubicBezTo>
                      <a:pt x="28194" y="313022"/>
                      <a:pt x="13430" y="326548"/>
                      <a:pt x="0" y="339311"/>
                    </a:cubicBezTo>
                    <a:cubicBezTo>
                      <a:pt x="41529" y="351027"/>
                      <a:pt x="84773" y="352170"/>
                      <a:pt x="127254" y="34188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78">
                <a:extLst>
                  <a:ext uri="{FF2B5EF4-FFF2-40B4-BE49-F238E27FC236}">
                    <a16:creationId xmlns:a16="http://schemas.microsoft.com/office/drawing/2014/main" id="{7EB2A36D-A1A2-0073-0E98-056E668A27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14741" y="5458358"/>
                <a:ext cx="155340" cy="485733"/>
              </a:xfrm>
              <a:custGeom>
                <a:avLst/>
                <a:gdLst>
                  <a:gd name="connsiteX0" fmla="*/ 125492 w 155340"/>
                  <a:gd name="connsiteY0" fmla="*/ 422639 h 485733"/>
                  <a:gd name="connsiteX1" fmla="*/ 135969 w 155340"/>
                  <a:gd name="connsiteY1" fmla="*/ 58689 h 485733"/>
                  <a:gd name="connsiteX2" fmla="*/ 20907 w 155340"/>
                  <a:gd name="connsiteY2" fmla="*/ 110 h 485733"/>
                  <a:gd name="connsiteX3" fmla="*/ 15859 w 155340"/>
                  <a:gd name="connsiteY3" fmla="*/ 777 h 485733"/>
                  <a:gd name="connsiteX4" fmla="*/ 1476 w 155340"/>
                  <a:gd name="connsiteY4" fmla="*/ 10016 h 485733"/>
                  <a:gd name="connsiteX5" fmla="*/ 1191 w 155340"/>
                  <a:gd name="connsiteY5" fmla="*/ 430069 h 485733"/>
                  <a:gd name="connsiteX6" fmla="*/ 1476 w 155340"/>
                  <a:gd name="connsiteY6" fmla="*/ 431878 h 485733"/>
                  <a:gd name="connsiteX7" fmla="*/ 48 w 155340"/>
                  <a:gd name="connsiteY7" fmla="*/ 450357 h 485733"/>
                  <a:gd name="connsiteX8" fmla="*/ 15573 w 155340"/>
                  <a:gd name="connsiteY8" fmla="*/ 480170 h 485733"/>
                  <a:gd name="connsiteX9" fmla="*/ 78724 w 155340"/>
                  <a:gd name="connsiteY9" fmla="*/ 484837 h 485733"/>
                  <a:gd name="connsiteX10" fmla="*/ 146923 w 155340"/>
                  <a:gd name="connsiteY10" fmla="*/ 477503 h 485733"/>
                  <a:gd name="connsiteX11" fmla="*/ 152543 w 155340"/>
                  <a:gd name="connsiteY11" fmla="*/ 468740 h 485733"/>
                  <a:gd name="connsiteX12" fmla="*/ 125397 w 155340"/>
                  <a:gd name="connsiteY12" fmla="*/ 422639 h 48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340" h="485733">
                    <a:moveTo>
                      <a:pt x="125492" y="422639"/>
                    </a:moveTo>
                    <a:cubicBezTo>
                      <a:pt x="105394" y="384730"/>
                      <a:pt x="135493" y="70119"/>
                      <a:pt x="135969" y="58689"/>
                    </a:cubicBezTo>
                    <a:cubicBezTo>
                      <a:pt x="139113" y="-15892"/>
                      <a:pt x="81582" y="7444"/>
                      <a:pt x="20907" y="110"/>
                    </a:cubicBezTo>
                    <a:cubicBezTo>
                      <a:pt x="18907" y="-175"/>
                      <a:pt x="17288" y="110"/>
                      <a:pt x="15859" y="777"/>
                    </a:cubicBezTo>
                    <a:cubicBezTo>
                      <a:pt x="9382" y="-1509"/>
                      <a:pt x="1095" y="1444"/>
                      <a:pt x="1476" y="10016"/>
                    </a:cubicBezTo>
                    <a:cubicBezTo>
                      <a:pt x="8334" y="150034"/>
                      <a:pt x="8239" y="290051"/>
                      <a:pt x="1191" y="430069"/>
                    </a:cubicBezTo>
                    <a:cubicBezTo>
                      <a:pt x="1191" y="430736"/>
                      <a:pt x="1381" y="431307"/>
                      <a:pt x="1476" y="431878"/>
                    </a:cubicBezTo>
                    <a:cubicBezTo>
                      <a:pt x="810" y="438070"/>
                      <a:pt x="333" y="444166"/>
                      <a:pt x="48" y="450357"/>
                    </a:cubicBezTo>
                    <a:cubicBezTo>
                      <a:pt x="-429" y="463597"/>
                      <a:pt x="2524" y="474265"/>
                      <a:pt x="15573" y="480170"/>
                    </a:cubicBezTo>
                    <a:cubicBezTo>
                      <a:pt x="33957" y="488552"/>
                      <a:pt x="59103" y="485028"/>
                      <a:pt x="78724" y="484837"/>
                    </a:cubicBezTo>
                    <a:cubicBezTo>
                      <a:pt x="101108" y="484647"/>
                      <a:pt x="126159" y="486361"/>
                      <a:pt x="146923" y="477503"/>
                    </a:cubicBezTo>
                    <a:cubicBezTo>
                      <a:pt x="151305" y="475598"/>
                      <a:pt x="152829" y="472169"/>
                      <a:pt x="152543" y="468740"/>
                    </a:cubicBezTo>
                    <a:cubicBezTo>
                      <a:pt x="165116" y="470169"/>
                      <a:pt x="131588" y="434355"/>
                      <a:pt x="125397" y="422639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79">
                <a:extLst>
                  <a:ext uri="{FF2B5EF4-FFF2-40B4-BE49-F238E27FC236}">
                    <a16:creationId xmlns:a16="http://schemas.microsoft.com/office/drawing/2014/main" id="{11CC7C32-37E2-DDB3-665B-F0457ABAA7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35082" y="3400074"/>
                <a:ext cx="510520" cy="335217"/>
              </a:xfrm>
              <a:custGeom>
                <a:avLst/>
                <a:gdLst>
                  <a:gd name="connsiteX0" fmla="*/ 504737 w 510520"/>
                  <a:gd name="connsiteY0" fmla="*/ 57954 h 335217"/>
                  <a:gd name="connsiteX1" fmla="*/ 503499 w 510520"/>
                  <a:gd name="connsiteY1" fmla="*/ 54239 h 335217"/>
                  <a:gd name="connsiteX2" fmla="*/ 438634 w 510520"/>
                  <a:gd name="connsiteY2" fmla="*/ 518 h 335217"/>
                  <a:gd name="connsiteX3" fmla="*/ 423393 w 510520"/>
                  <a:gd name="connsiteY3" fmla="*/ 4423 h 335217"/>
                  <a:gd name="connsiteX4" fmla="*/ 414726 w 510520"/>
                  <a:gd name="connsiteY4" fmla="*/ 10329 h 335217"/>
                  <a:gd name="connsiteX5" fmla="*/ 252229 w 510520"/>
                  <a:gd name="connsiteY5" fmla="*/ 154728 h 335217"/>
                  <a:gd name="connsiteX6" fmla="*/ 31821 w 510520"/>
                  <a:gd name="connsiteY6" fmla="*/ 159681 h 335217"/>
                  <a:gd name="connsiteX7" fmla="*/ 19152 w 510520"/>
                  <a:gd name="connsiteY7" fmla="*/ 165205 h 335217"/>
                  <a:gd name="connsiteX8" fmla="*/ 2388 w 510520"/>
                  <a:gd name="connsiteY8" fmla="*/ 186827 h 335217"/>
                  <a:gd name="connsiteX9" fmla="*/ 21629 w 510520"/>
                  <a:gd name="connsiteY9" fmla="*/ 332369 h 335217"/>
                  <a:gd name="connsiteX10" fmla="*/ 233941 w 510520"/>
                  <a:gd name="connsiteY10" fmla="*/ 319891 h 335217"/>
                  <a:gd name="connsiteX11" fmla="*/ 324238 w 510520"/>
                  <a:gd name="connsiteY11" fmla="*/ 293507 h 335217"/>
                  <a:gd name="connsiteX12" fmla="*/ 345003 w 510520"/>
                  <a:gd name="connsiteY12" fmla="*/ 277600 h 335217"/>
                  <a:gd name="connsiteX13" fmla="*/ 426346 w 510520"/>
                  <a:gd name="connsiteY13" fmla="*/ 197209 h 335217"/>
                  <a:gd name="connsiteX14" fmla="*/ 508452 w 510520"/>
                  <a:gd name="connsiteY14" fmla="*/ 78623 h 335217"/>
                  <a:gd name="connsiteX15" fmla="*/ 504832 w 510520"/>
                  <a:gd name="connsiteY15" fmla="*/ 58049 h 33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0520" h="335217">
                    <a:moveTo>
                      <a:pt x="504737" y="57954"/>
                    </a:moveTo>
                    <a:cubicBezTo>
                      <a:pt x="504451" y="56715"/>
                      <a:pt x="504070" y="55477"/>
                      <a:pt x="503499" y="54239"/>
                    </a:cubicBezTo>
                    <a:cubicBezTo>
                      <a:pt x="491116" y="27664"/>
                      <a:pt x="467209" y="7471"/>
                      <a:pt x="438634" y="518"/>
                    </a:cubicBezTo>
                    <a:cubicBezTo>
                      <a:pt x="432442" y="-1006"/>
                      <a:pt x="427108" y="994"/>
                      <a:pt x="423393" y="4423"/>
                    </a:cubicBezTo>
                    <a:cubicBezTo>
                      <a:pt x="420250" y="5185"/>
                      <a:pt x="417202" y="7090"/>
                      <a:pt x="414726" y="10329"/>
                    </a:cubicBezTo>
                    <a:cubicBezTo>
                      <a:pt x="375102" y="62907"/>
                      <a:pt x="322048" y="146060"/>
                      <a:pt x="252229" y="154728"/>
                    </a:cubicBezTo>
                    <a:cubicBezTo>
                      <a:pt x="179554" y="163681"/>
                      <a:pt x="104782" y="162633"/>
                      <a:pt x="31821" y="159681"/>
                    </a:cubicBezTo>
                    <a:cubicBezTo>
                      <a:pt x="26201" y="159490"/>
                      <a:pt x="21915" y="161776"/>
                      <a:pt x="19152" y="165205"/>
                    </a:cubicBezTo>
                    <a:cubicBezTo>
                      <a:pt x="7437" y="163586"/>
                      <a:pt x="-5422" y="174254"/>
                      <a:pt x="2388" y="186827"/>
                    </a:cubicBezTo>
                    <a:cubicBezTo>
                      <a:pt x="25534" y="224165"/>
                      <a:pt x="18771" y="289792"/>
                      <a:pt x="21629" y="332369"/>
                    </a:cubicBezTo>
                    <a:cubicBezTo>
                      <a:pt x="22296" y="341513"/>
                      <a:pt x="205271" y="326273"/>
                      <a:pt x="233941" y="319891"/>
                    </a:cubicBezTo>
                    <a:cubicBezTo>
                      <a:pt x="262992" y="313414"/>
                      <a:pt x="298521" y="308842"/>
                      <a:pt x="324238" y="293507"/>
                    </a:cubicBezTo>
                    <a:cubicBezTo>
                      <a:pt x="331763" y="289030"/>
                      <a:pt x="338430" y="283315"/>
                      <a:pt x="345003" y="277600"/>
                    </a:cubicBezTo>
                    <a:cubicBezTo>
                      <a:pt x="373768" y="252549"/>
                      <a:pt x="400438" y="225308"/>
                      <a:pt x="426346" y="197209"/>
                    </a:cubicBezTo>
                    <a:cubicBezTo>
                      <a:pt x="459017" y="161776"/>
                      <a:pt x="485782" y="121104"/>
                      <a:pt x="508452" y="78623"/>
                    </a:cubicBezTo>
                    <a:cubicBezTo>
                      <a:pt x="512643" y="70812"/>
                      <a:pt x="509976" y="62907"/>
                      <a:pt x="504832" y="5804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80">
                <a:extLst>
                  <a:ext uri="{FF2B5EF4-FFF2-40B4-BE49-F238E27FC236}">
                    <a16:creationId xmlns:a16="http://schemas.microsoft.com/office/drawing/2014/main" id="{640D9BFB-36AC-F98A-0CB8-D127E5BCA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42807" y="5471411"/>
                <a:ext cx="179705" cy="448543"/>
              </a:xfrm>
              <a:custGeom>
                <a:avLst/>
                <a:gdLst>
                  <a:gd name="connsiteX0" fmla="*/ 80123 w 179705"/>
                  <a:gd name="connsiteY0" fmla="*/ 448353 h 448543"/>
                  <a:gd name="connsiteX1" fmla="*/ 133272 w 179705"/>
                  <a:gd name="connsiteY1" fmla="*/ 435208 h 448543"/>
                  <a:gd name="connsiteX2" fmla="*/ 141559 w 179705"/>
                  <a:gd name="connsiteY2" fmla="*/ 412443 h 448543"/>
                  <a:gd name="connsiteX3" fmla="*/ 132129 w 179705"/>
                  <a:gd name="connsiteY3" fmla="*/ 292809 h 448543"/>
                  <a:gd name="connsiteX4" fmla="*/ 179373 w 179705"/>
                  <a:gd name="connsiteY4" fmla="*/ 27157 h 448543"/>
                  <a:gd name="connsiteX5" fmla="*/ 155751 w 179705"/>
                  <a:gd name="connsiteY5" fmla="*/ 10012 h 448543"/>
                  <a:gd name="connsiteX6" fmla="*/ 145464 w 179705"/>
                  <a:gd name="connsiteY6" fmla="*/ 12584 h 448543"/>
                  <a:gd name="connsiteX7" fmla="*/ 42023 w 179705"/>
                  <a:gd name="connsiteY7" fmla="*/ 22395 h 448543"/>
                  <a:gd name="connsiteX8" fmla="*/ 40308 w 179705"/>
                  <a:gd name="connsiteY8" fmla="*/ 34587 h 448543"/>
                  <a:gd name="connsiteX9" fmla="*/ 26878 w 179705"/>
                  <a:gd name="connsiteY9" fmla="*/ 216419 h 448543"/>
                  <a:gd name="connsiteX10" fmla="*/ 9638 w 179705"/>
                  <a:gd name="connsiteY10" fmla="*/ 349769 h 448543"/>
                  <a:gd name="connsiteX11" fmla="*/ 208 w 179705"/>
                  <a:gd name="connsiteY11" fmla="*/ 414634 h 448543"/>
                  <a:gd name="connsiteX12" fmla="*/ 9923 w 179705"/>
                  <a:gd name="connsiteY12" fmla="*/ 434732 h 448543"/>
                  <a:gd name="connsiteX13" fmla="*/ 80027 w 179705"/>
                  <a:gd name="connsiteY13" fmla="*/ 448353 h 448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705" h="448543">
                    <a:moveTo>
                      <a:pt x="80123" y="448353"/>
                    </a:moveTo>
                    <a:cubicBezTo>
                      <a:pt x="100030" y="448638"/>
                      <a:pt x="119270" y="450258"/>
                      <a:pt x="133272" y="435208"/>
                    </a:cubicBezTo>
                    <a:cubicBezTo>
                      <a:pt x="140702" y="427302"/>
                      <a:pt x="142226" y="420254"/>
                      <a:pt x="141559" y="412443"/>
                    </a:cubicBezTo>
                    <a:cubicBezTo>
                      <a:pt x="122414" y="377772"/>
                      <a:pt x="126509" y="331767"/>
                      <a:pt x="132129" y="292809"/>
                    </a:cubicBezTo>
                    <a:cubicBezTo>
                      <a:pt x="139940" y="238326"/>
                      <a:pt x="183945" y="57161"/>
                      <a:pt x="179373" y="27157"/>
                    </a:cubicBezTo>
                    <a:cubicBezTo>
                      <a:pt x="177373" y="13727"/>
                      <a:pt x="168324" y="14775"/>
                      <a:pt x="155751" y="10012"/>
                    </a:cubicBezTo>
                    <a:cubicBezTo>
                      <a:pt x="151274" y="8298"/>
                      <a:pt x="147750" y="9821"/>
                      <a:pt x="145464" y="12584"/>
                    </a:cubicBezTo>
                    <a:cubicBezTo>
                      <a:pt x="112889" y="-6942"/>
                      <a:pt x="71360" y="-3799"/>
                      <a:pt x="42023" y="22395"/>
                    </a:cubicBezTo>
                    <a:cubicBezTo>
                      <a:pt x="37831" y="26204"/>
                      <a:pt x="38022" y="30872"/>
                      <a:pt x="40308" y="34587"/>
                    </a:cubicBezTo>
                    <a:cubicBezTo>
                      <a:pt x="35831" y="95166"/>
                      <a:pt x="31354" y="155745"/>
                      <a:pt x="26878" y="216419"/>
                    </a:cubicBezTo>
                    <a:cubicBezTo>
                      <a:pt x="23544" y="261186"/>
                      <a:pt x="16781" y="305573"/>
                      <a:pt x="9638" y="349769"/>
                    </a:cubicBezTo>
                    <a:cubicBezTo>
                      <a:pt x="8209" y="358532"/>
                      <a:pt x="3732" y="389869"/>
                      <a:pt x="208" y="414634"/>
                    </a:cubicBezTo>
                    <a:cubicBezTo>
                      <a:pt x="-935" y="422730"/>
                      <a:pt x="2684" y="430922"/>
                      <a:pt x="9923" y="434732"/>
                    </a:cubicBezTo>
                    <a:cubicBezTo>
                      <a:pt x="30974" y="445781"/>
                      <a:pt x="58977" y="448067"/>
                      <a:pt x="80027" y="448353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81">
                <a:extLst>
                  <a:ext uri="{FF2B5EF4-FFF2-40B4-BE49-F238E27FC236}">
                    <a16:creationId xmlns:a16="http://schemas.microsoft.com/office/drawing/2014/main" id="{4FCE9370-683C-2F56-6361-F2159A034F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5567" y="4382813"/>
                <a:ext cx="350687" cy="1337869"/>
              </a:xfrm>
              <a:custGeom>
                <a:avLst/>
                <a:gdLst>
                  <a:gd name="connsiteX0" fmla="*/ 249999 w 350687"/>
                  <a:gd name="connsiteY0" fmla="*/ 105439 h 1337869"/>
                  <a:gd name="connsiteX1" fmla="*/ 233331 w 350687"/>
                  <a:gd name="connsiteY1" fmla="*/ 95152 h 1337869"/>
                  <a:gd name="connsiteX2" fmla="*/ 116459 w 350687"/>
                  <a:gd name="connsiteY2" fmla="*/ 283 h 1337869"/>
                  <a:gd name="connsiteX3" fmla="*/ 18256 w 350687"/>
                  <a:gd name="connsiteY3" fmla="*/ 109344 h 1337869"/>
                  <a:gd name="connsiteX4" fmla="*/ 31686 w 350687"/>
                  <a:gd name="connsiteY4" fmla="*/ 631028 h 1337869"/>
                  <a:gd name="connsiteX5" fmla="*/ 29877 w 350687"/>
                  <a:gd name="connsiteY5" fmla="*/ 894966 h 1337869"/>
                  <a:gd name="connsiteX6" fmla="*/ 16351 w 350687"/>
                  <a:gd name="connsiteY6" fmla="*/ 1180049 h 1337869"/>
                  <a:gd name="connsiteX7" fmla="*/ 13875 w 350687"/>
                  <a:gd name="connsiteY7" fmla="*/ 1310542 h 1337869"/>
                  <a:gd name="connsiteX8" fmla="*/ 164560 w 350687"/>
                  <a:gd name="connsiteY8" fmla="*/ 1337783 h 1337869"/>
                  <a:gd name="connsiteX9" fmla="*/ 341249 w 350687"/>
                  <a:gd name="connsiteY9" fmla="*/ 1317209 h 1337869"/>
                  <a:gd name="connsiteX10" fmla="*/ 344106 w 350687"/>
                  <a:gd name="connsiteY10" fmla="*/ 1304636 h 1337869"/>
                  <a:gd name="connsiteX11" fmla="*/ 249904 w 350687"/>
                  <a:gd name="connsiteY11" fmla="*/ 105439 h 13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687" h="1337869">
                    <a:moveTo>
                      <a:pt x="249999" y="105439"/>
                    </a:moveTo>
                    <a:cubicBezTo>
                      <a:pt x="248094" y="96485"/>
                      <a:pt x="240284" y="93628"/>
                      <a:pt x="233331" y="95152"/>
                    </a:cubicBezTo>
                    <a:cubicBezTo>
                      <a:pt x="213519" y="45241"/>
                      <a:pt x="176371" y="-4194"/>
                      <a:pt x="116459" y="283"/>
                    </a:cubicBezTo>
                    <a:cubicBezTo>
                      <a:pt x="63309" y="4283"/>
                      <a:pt x="29115" y="62957"/>
                      <a:pt x="18256" y="109344"/>
                    </a:cubicBezTo>
                    <a:cubicBezTo>
                      <a:pt x="-23368" y="286033"/>
                      <a:pt x="17208" y="454911"/>
                      <a:pt x="31686" y="631028"/>
                    </a:cubicBezTo>
                    <a:cubicBezTo>
                      <a:pt x="39211" y="723230"/>
                      <a:pt x="36449" y="803145"/>
                      <a:pt x="29877" y="894966"/>
                    </a:cubicBezTo>
                    <a:cubicBezTo>
                      <a:pt x="23114" y="989835"/>
                      <a:pt x="19399" y="1084990"/>
                      <a:pt x="16351" y="1180049"/>
                    </a:cubicBezTo>
                    <a:cubicBezTo>
                      <a:pt x="15303" y="1214054"/>
                      <a:pt x="6826" y="1297016"/>
                      <a:pt x="13875" y="1310542"/>
                    </a:cubicBezTo>
                    <a:cubicBezTo>
                      <a:pt x="22352" y="1326830"/>
                      <a:pt x="124555" y="1339022"/>
                      <a:pt x="164560" y="1337783"/>
                    </a:cubicBezTo>
                    <a:cubicBezTo>
                      <a:pt x="199041" y="1336736"/>
                      <a:pt x="315817" y="1341212"/>
                      <a:pt x="341249" y="1317209"/>
                    </a:cubicBezTo>
                    <a:cubicBezTo>
                      <a:pt x="344583" y="1314161"/>
                      <a:pt x="345345" y="1309304"/>
                      <a:pt x="344106" y="1304636"/>
                    </a:cubicBezTo>
                    <a:cubicBezTo>
                      <a:pt x="365728" y="902491"/>
                      <a:pt x="334010" y="499202"/>
                      <a:pt x="249904" y="10543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82">
                <a:extLst>
                  <a:ext uri="{FF2B5EF4-FFF2-40B4-BE49-F238E27FC236}">
                    <a16:creationId xmlns:a16="http://schemas.microsoft.com/office/drawing/2014/main" id="{903B3EF0-8C96-88C0-30F2-6CF0544C7F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79959" y="4364866"/>
                <a:ext cx="449204" cy="1353837"/>
              </a:xfrm>
              <a:custGeom>
                <a:avLst/>
                <a:gdLst>
                  <a:gd name="connsiteX0" fmla="*/ 449199 w 449204"/>
                  <a:gd name="connsiteY0" fmla="*/ 504767 h 1353837"/>
                  <a:gd name="connsiteX1" fmla="*/ 433673 w 449204"/>
                  <a:gd name="connsiteY1" fmla="*/ 92429 h 1353837"/>
                  <a:gd name="connsiteX2" fmla="*/ 422815 w 449204"/>
                  <a:gd name="connsiteY2" fmla="*/ 78809 h 1353837"/>
                  <a:gd name="connsiteX3" fmla="*/ 211455 w 449204"/>
                  <a:gd name="connsiteY3" fmla="*/ 11657 h 1353837"/>
                  <a:gd name="connsiteX4" fmla="*/ 101060 w 449204"/>
                  <a:gd name="connsiteY4" fmla="*/ 194061 h 1353837"/>
                  <a:gd name="connsiteX5" fmla="*/ 95155 w 449204"/>
                  <a:gd name="connsiteY5" fmla="*/ 568489 h 1353837"/>
                  <a:gd name="connsiteX6" fmla="*/ 0 w 449204"/>
                  <a:gd name="connsiteY6" fmla="*/ 1330299 h 1353837"/>
                  <a:gd name="connsiteX7" fmla="*/ 317183 w 449204"/>
                  <a:gd name="connsiteY7" fmla="*/ 1328012 h 1353837"/>
                  <a:gd name="connsiteX8" fmla="*/ 333851 w 449204"/>
                  <a:gd name="connsiteY8" fmla="*/ 1308772 h 1353837"/>
                  <a:gd name="connsiteX9" fmla="*/ 449199 w 449204"/>
                  <a:gd name="connsiteY9" fmla="*/ 504767 h 135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204" h="1353837">
                    <a:moveTo>
                      <a:pt x="449199" y="504767"/>
                    </a:moveTo>
                    <a:cubicBezTo>
                      <a:pt x="448532" y="367416"/>
                      <a:pt x="439198" y="229685"/>
                      <a:pt x="433673" y="92429"/>
                    </a:cubicBezTo>
                    <a:cubicBezTo>
                      <a:pt x="433388" y="85000"/>
                      <a:pt x="428530" y="80428"/>
                      <a:pt x="422815" y="78809"/>
                    </a:cubicBezTo>
                    <a:cubicBezTo>
                      <a:pt x="365093" y="30136"/>
                      <a:pt x="289370" y="-24347"/>
                      <a:pt x="211455" y="11657"/>
                    </a:cubicBezTo>
                    <a:cubicBezTo>
                      <a:pt x="134207" y="47376"/>
                      <a:pt x="108585" y="118623"/>
                      <a:pt x="101060" y="194061"/>
                    </a:cubicBezTo>
                    <a:cubicBezTo>
                      <a:pt x="89916" y="307123"/>
                      <a:pt x="98584" y="454951"/>
                      <a:pt x="95155" y="568489"/>
                    </a:cubicBezTo>
                    <a:cubicBezTo>
                      <a:pt x="87344" y="825474"/>
                      <a:pt x="3239" y="1072838"/>
                      <a:pt x="0" y="1330299"/>
                    </a:cubicBezTo>
                    <a:cubicBezTo>
                      <a:pt x="-190" y="1344015"/>
                      <a:pt x="170212" y="1376781"/>
                      <a:pt x="317183" y="1328012"/>
                    </a:cubicBezTo>
                    <a:cubicBezTo>
                      <a:pt x="325850" y="1325155"/>
                      <a:pt x="329946" y="1316963"/>
                      <a:pt x="333851" y="1308772"/>
                    </a:cubicBezTo>
                    <a:cubicBezTo>
                      <a:pt x="386334" y="1197520"/>
                      <a:pt x="449866" y="638498"/>
                      <a:pt x="449199" y="5047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83">
                <a:extLst>
                  <a:ext uri="{FF2B5EF4-FFF2-40B4-BE49-F238E27FC236}">
                    <a16:creationId xmlns:a16="http://schemas.microsoft.com/office/drawing/2014/main" id="{C718505B-3C41-8611-4631-7962342544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21905" y="4550227"/>
                <a:ext cx="62957" cy="425609"/>
              </a:xfrm>
              <a:custGeom>
                <a:avLst/>
                <a:gdLst>
                  <a:gd name="connsiteX0" fmla="*/ 56498 w 62957"/>
                  <a:gd name="connsiteY0" fmla="*/ 1843 h 425609"/>
                  <a:gd name="connsiteX1" fmla="*/ 6587 w 62957"/>
                  <a:gd name="connsiteY1" fmla="*/ 102808 h 425609"/>
                  <a:gd name="connsiteX2" fmla="*/ 2682 w 62957"/>
                  <a:gd name="connsiteY2" fmla="*/ 204344 h 425609"/>
                  <a:gd name="connsiteX3" fmla="*/ 15 w 62957"/>
                  <a:gd name="connsiteY3" fmla="*/ 422181 h 425609"/>
                  <a:gd name="connsiteX4" fmla="*/ 7158 w 62957"/>
                  <a:gd name="connsiteY4" fmla="*/ 422181 h 425609"/>
                  <a:gd name="connsiteX5" fmla="*/ 9921 w 62957"/>
                  <a:gd name="connsiteY5" fmla="*/ 217393 h 425609"/>
                  <a:gd name="connsiteX6" fmla="*/ 10873 w 62957"/>
                  <a:gd name="connsiteY6" fmla="*/ 121477 h 425609"/>
                  <a:gd name="connsiteX7" fmla="*/ 62594 w 62957"/>
                  <a:gd name="connsiteY7" fmla="*/ 5462 h 425609"/>
                  <a:gd name="connsiteX8" fmla="*/ 56403 w 62957"/>
                  <a:gd name="connsiteY8" fmla="*/ 1843 h 425609"/>
                  <a:gd name="connsiteX9" fmla="*/ 56403 w 62957"/>
                  <a:gd name="connsiteY9" fmla="*/ 1843 h 42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957" h="425609">
                    <a:moveTo>
                      <a:pt x="56498" y="1843"/>
                    </a:moveTo>
                    <a:cubicBezTo>
                      <a:pt x="40782" y="35656"/>
                      <a:pt x="14969" y="65851"/>
                      <a:pt x="6587" y="102808"/>
                    </a:cubicBezTo>
                    <a:cubicBezTo>
                      <a:pt x="-747" y="135288"/>
                      <a:pt x="2491" y="171197"/>
                      <a:pt x="2682" y="204344"/>
                    </a:cubicBezTo>
                    <a:cubicBezTo>
                      <a:pt x="3253" y="276925"/>
                      <a:pt x="5349" y="349791"/>
                      <a:pt x="15" y="422181"/>
                    </a:cubicBezTo>
                    <a:cubicBezTo>
                      <a:pt x="-366" y="426753"/>
                      <a:pt x="6777" y="426753"/>
                      <a:pt x="7158" y="422181"/>
                    </a:cubicBezTo>
                    <a:cubicBezTo>
                      <a:pt x="12207" y="354077"/>
                      <a:pt x="10492" y="285592"/>
                      <a:pt x="9921" y="217393"/>
                    </a:cubicBezTo>
                    <a:cubicBezTo>
                      <a:pt x="9635" y="185675"/>
                      <a:pt x="7635" y="153004"/>
                      <a:pt x="10873" y="121477"/>
                    </a:cubicBezTo>
                    <a:cubicBezTo>
                      <a:pt x="15445" y="77471"/>
                      <a:pt x="44496" y="44229"/>
                      <a:pt x="62594" y="5462"/>
                    </a:cubicBezTo>
                    <a:cubicBezTo>
                      <a:pt x="64499" y="1366"/>
                      <a:pt x="58403" y="-2348"/>
                      <a:pt x="56403" y="1843"/>
                    </a:cubicBezTo>
                    <a:lnTo>
                      <a:pt x="56403" y="18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84">
                <a:extLst>
                  <a:ext uri="{FF2B5EF4-FFF2-40B4-BE49-F238E27FC236}">
                    <a16:creationId xmlns:a16="http://schemas.microsoft.com/office/drawing/2014/main" id="{E23B8690-B42C-51E1-0EE4-9B1CCC2D96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82064" y="5067372"/>
                <a:ext cx="9007" cy="204787"/>
              </a:xfrm>
              <a:custGeom>
                <a:avLst/>
                <a:gdLst>
                  <a:gd name="connsiteX0" fmla="*/ 289 w 9007"/>
                  <a:gd name="connsiteY0" fmla="*/ 3429 h 204787"/>
                  <a:gd name="connsiteX1" fmla="*/ 4 w 9007"/>
                  <a:gd name="connsiteY1" fmla="*/ 201358 h 204787"/>
                  <a:gd name="connsiteX2" fmla="*/ 7147 w 9007"/>
                  <a:gd name="connsiteY2" fmla="*/ 201358 h 204787"/>
                  <a:gd name="connsiteX3" fmla="*/ 7433 w 9007"/>
                  <a:gd name="connsiteY3" fmla="*/ 3429 h 204787"/>
                  <a:gd name="connsiteX4" fmla="*/ 289 w 9007"/>
                  <a:gd name="connsiteY4" fmla="*/ 3429 h 204787"/>
                  <a:gd name="connsiteX5" fmla="*/ 289 w 9007"/>
                  <a:gd name="connsiteY5" fmla="*/ 3429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07" h="204787">
                    <a:moveTo>
                      <a:pt x="289" y="3429"/>
                    </a:moveTo>
                    <a:cubicBezTo>
                      <a:pt x="2480" y="69437"/>
                      <a:pt x="2385" y="135350"/>
                      <a:pt x="4" y="201358"/>
                    </a:cubicBezTo>
                    <a:cubicBezTo>
                      <a:pt x="-187" y="205930"/>
                      <a:pt x="6957" y="205930"/>
                      <a:pt x="7147" y="201358"/>
                    </a:cubicBezTo>
                    <a:cubicBezTo>
                      <a:pt x="9529" y="135350"/>
                      <a:pt x="9624" y="69437"/>
                      <a:pt x="7433" y="3429"/>
                    </a:cubicBezTo>
                    <a:cubicBezTo>
                      <a:pt x="7243" y="-1143"/>
                      <a:pt x="99" y="-1143"/>
                      <a:pt x="289" y="3429"/>
                    </a:cubicBezTo>
                    <a:lnTo>
                      <a:pt x="289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85">
                <a:extLst>
                  <a:ext uri="{FF2B5EF4-FFF2-40B4-BE49-F238E27FC236}">
                    <a16:creationId xmlns:a16="http://schemas.microsoft.com/office/drawing/2014/main" id="{F732D0FF-DD80-5D18-5E78-A80A38C3B53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71427" y="4845131"/>
                <a:ext cx="70839" cy="517039"/>
              </a:xfrm>
              <a:custGeom>
                <a:avLst/>
                <a:gdLst>
                  <a:gd name="connsiteX0" fmla="*/ 63840 w 70839"/>
                  <a:gd name="connsiteY0" fmla="*/ 2594 h 517039"/>
                  <a:gd name="connsiteX1" fmla="*/ 23 w 70839"/>
                  <a:gd name="connsiteY1" fmla="*/ 513610 h 517039"/>
                  <a:gd name="connsiteX2" fmla="*/ 7167 w 70839"/>
                  <a:gd name="connsiteY2" fmla="*/ 513610 h 517039"/>
                  <a:gd name="connsiteX3" fmla="*/ 70794 w 70839"/>
                  <a:gd name="connsiteY3" fmla="*/ 4499 h 517039"/>
                  <a:gd name="connsiteX4" fmla="*/ 63936 w 70839"/>
                  <a:gd name="connsiteY4" fmla="*/ 2594 h 517039"/>
                  <a:gd name="connsiteX5" fmla="*/ 63936 w 70839"/>
                  <a:gd name="connsiteY5" fmla="*/ 2594 h 517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39" h="517039">
                    <a:moveTo>
                      <a:pt x="63840" y="2594"/>
                    </a:moveTo>
                    <a:cubicBezTo>
                      <a:pt x="38504" y="172425"/>
                      <a:pt x="17263" y="342732"/>
                      <a:pt x="23" y="513610"/>
                    </a:cubicBezTo>
                    <a:cubicBezTo>
                      <a:pt x="-453" y="518182"/>
                      <a:pt x="6690" y="518182"/>
                      <a:pt x="7167" y="513610"/>
                    </a:cubicBezTo>
                    <a:cubicBezTo>
                      <a:pt x="24312" y="343399"/>
                      <a:pt x="45552" y="173663"/>
                      <a:pt x="70794" y="4499"/>
                    </a:cubicBezTo>
                    <a:cubicBezTo>
                      <a:pt x="71460" y="22"/>
                      <a:pt x="64602" y="-1978"/>
                      <a:pt x="63936" y="2594"/>
                    </a:cubicBezTo>
                    <a:lnTo>
                      <a:pt x="63936" y="259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86">
                <a:extLst>
                  <a:ext uri="{FF2B5EF4-FFF2-40B4-BE49-F238E27FC236}">
                    <a16:creationId xmlns:a16="http://schemas.microsoft.com/office/drawing/2014/main" id="{ACDCA364-D67C-B647-6800-F64C684EDB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39044" y="3542745"/>
                <a:ext cx="398956" cy="394887"/>
              </a:xfrm>
              <a:custGeom>
                <a:avLst/>
                <a:gdLst>
                  <a:gd name="connsiteX0" fmla="*/ 373495 w 398956"/>
                  <a:gd name="connsiteY0" fmla="*/ 18058 h 394887"/>
                  <a:gd name="connsiteX1" fmla="*/ 158230 w 398956"/>
                  <a:gd name="connsiteY1" fmla="*/ 56 h 394887"/>
                  <a:gd name="connsiteX2" fmla="*/ 401 w 398956"/>
                  <a:gd name="connsiteY2" fmla="*/ 11295 h 394887"/>
                  <a:gd name="connsiteX3" fmla="*/ 71743 w 398956"/>
                  <a:gd name="connsiteY3" fmla="*/ 197414 h 394887"/>
                  <a:gd name="connsiteX4" fmla="*/ 149467 w 398956"/>
                  <a:gd name="connsiteY4" fmla="*/ 355529 h 394887"/>
                  <a:gd name="connsiteX5" fmla="*/ 180233 w 398956"/>
                  <a:gd name="connsiteY5" fmla="*/ 394772 h 394887"/>
                  <a:gd name="connsiteX6" fmla="*/ 395498 w 398956"/>
                  <a:gd name="connsiteY6" fmla="*/ 275328 h 394887"/>
                  <a:gd name="connsiteX7" fmla="*/ 373591 w 398956"/>
                  <a:gd name="connsiteY7" fmla="*/ 18058 h 39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956" h="394887">
                    <a:moveTo>
                      <a:pt x="373495" y="18058"/>
                    </a:moveTo>
                    <a:cubicBezTo>
                      <a:pt x="369876" y="11295"/>
                      <a:pt x="187567" y="532"/>
                      <a:pt x="158230" y="56"/>
                    </a:cubicBezTo>
                    <a:cubicBezTo>
                      <a:pt x="112225" y="-611"/>
                      <a:pt x="45931" y="4818"/>
                      <a:pt x="401" y="11295"/>
                    </a:cubicBezTo>
                    <a:cubicBezTo>
                      <a:pt x="-5123" y="12057"/>
                      <a:pt x="47836" y="139597"/>
                      <a:pt x="71743" y="197414"/>
                    </a:cubicBezTo>
                    <a:cubicBezTo>
                      <a:pt x="91365" y="244848"/>
                      <a:pt x="108891" y="322382"/>
                      <a:pt x="149467" y="355529"/>
                    </a:cubicBezTo>
                    <a:cubicBezTo>
                      <a:pt x="153849" y="359148"/>
                      <a:pt x="176328" y="397248"/>
                      <a:pt x="180233" y="394772"/>
                    </a:cubicBezTo>
                    <a:cubicBezTo>
                      <a:pt x="241765" y="392105"/>
                      <a:pt x="369400" y="311809"/>
                      <a:pt x="395498" y="275328"/>
                    </a:cubicBezTo>
                    <a:cubicBezTo>
                      <a:pt x="406357" y="260088"/>
                      <a:pt x="389593" y="52348"/>
                      <a:pt x="373591" y="1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87">
                <a:extLst>
                  <a:ext uri="{FF2B5EF4-FFF2-40B4-BE49-F238E27FC236}">
                    <a16:creationId xmlns:a16="http://schemas.microsoft.com/office/drawing/2014/main" id="{95E9CC1C-1632-FB64-99A7-CCAC9DCEA0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26105" y="3214940"/>
                <a:ext cx="245264" cy="286667"/>
              </a:xfrm>
              <a:custGeom>
                <a:avLst/>
                <a:gdLst>
                  <a:gd name="connsiteX0" fmla="*/ 161798 w 245264"/>
                  <a:gd name="connsiteY0" fmla="*/ 9249 h 286667"/>
                  <a:gd name="connsiteX1" fmla="*/ 157416 w 245264"/>
                  <a:gd name="connsiteY1" fmla="*/ 6677 h 286667"/>
                  <a:gd name="connsiteX2" fmla="*/ 5111 w 245264"/>
                  <a:gd name="connsiteY2" fmla="*/ 64780 h 286667"/>
                  <a:gd name="connsiteX3" fmla="*/ 27971 w 245264"/>
                  <a:gd name="connsiteY3" fmla="*/ 160506 h 286667"/>
                  <a:gd name="connsiteX4" fmla="*/ 69596 w 245264"/>
                  <a:gd name="connsiteY4" fmla="*/ 235182 h 286667"/>
                  <a:gd name="connsiteX5" fmla="*/ 85693 w 245264"/>
                  <a:gd name="connsiteY5" fmla="*/ 270710 h 286667"/>
                  <a:gd name="connsiteX6" fmla="*/ 153987 w 245264"/>
                  <a:gd name="connsiteY6" fmla="*/ 286046 h 286667"/>
                  <a:gd name="connsiteX7" fmla="*/ 228377 w 245264"/>
                  <a:gd name="connsiteY7" fmla="*/ 264329 h 286667"/>
                  <a:gd name="connsiteX8" fmla="*/ 243998 w 245264"/>
                  <a:gd name="connsiteY8" fmla="*/ 191462 h 286667"/>
                  <a:gd name="connsiteX9" fmla="*/ 161893 w 245264"/>
                  <a:gd name="connsiteY9" fmla="*/ 9344 h 28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264" h="286667">
                    <a:moveTo>
                      <a:pt x="161798" y="9249"/>
                    </a:moveTo>
                    <a:cubicBezTo>
                      <a:pt x="160655" y="8201"/>
                      <a:pt x="159226" y="7344"/>
                      <a:pt x="157416" y="6677"/>
                    </a:cubicBezTo>
                    <a:cubicBezTo>
                      <a:pt x="102552" y="-12563"/>
                      <a:pt x="26352" y="10678"/>
                      <a:pt x="5111" y="64780"/>
                    </a:cubicBezTo>
                    <a:cubicBezTo>
                      <a:pt x="-7843" y="97927"/>
                      <a:pt x="5302" y="134122"/>
                      <a:pt x="27971" y="160506"/>
                    </a:cubicBezTo>
                    <a:cubicBezTo>
                      <a:pt x="48450" y="184509"/>
                      <a:pt x="58070" y="206798"/>
                      <a:pt x="69596" y="235182"/>
                    </a:cubicBezTo>
                    <a:cubicBezTo>
                      <a:pt x="73882" y="245660"/>
                      <a:pt x="77501" y="262233"/>
                      <a:pt x="85693" y="270710"/>
                    </a:cubicBezTo>
                    <a:cubicBezTo>
                      <a:pt x="100933" y="286617"/>
                      <a:pt x="133318" y="284522"/>
                      <a:pt x="153987" y="286046"/>
                    </a:cubicBezTo>
                    <a:cubicBezTo>
                      <a:pt x="180943" y="287951"/>
                      <a:pt x="210661" y="286712"/>
                      <a:pt x="228377" y="264329"/>
                    </a:cubicBezTo>
                    <a:cubicBezTo>
                      <a:pt x="247046" y="240707"/>
                      <a:pt x="242570" y="219085"/>
                      <a:pt x="243998" y="191462"/>
                    </a:cubicBezTo>
                    <a:cubicBezTo>
                      <a:pt x="247904" y="117548"/>
                      <a:pt x="248094" y="34681"/>
                      <a:pt x="161893" y="9344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88">
                <a:extLst>
                  <a:ext uri="{FF2B5EF4-FFF2-40B4-BE49-F238E27FC236}">
                    <a16:creationId xmlns:a16="http://schemas.microsoft.com/office/drawing/2014/main" id="{EB78F1D7-1A8F-EAFE-6AC3-B80BFA9F6D0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38433" y="3554071"/>
                <a:ext cx="788551" cy="1308850"/>
              </a:xfrm>
              <a:custGeom>
                <a:avLst/>
                <a:gdLst>
                  <a:gd name="connsiteX0" fmla="*/ 783143 w 788551"/>
                  <a:gd name="connsiteY0" fmla="*/ 1154113 h 1308850"/>
                  <a:gd name="connsiteX1" fmla="*/ 780381 w 788551"/>
                  <a:gd name="connsiteY1" fmla="*/ 1132206 h 1308850"/>
                  <a:gd name="connsiteX2" fmla="*/ 736090 w 788551"/>
                  <a:gd name="connsiteY2" fmla="*/ 643859 h 1308850"/>
                  <a:gd name="connsiteX3" fmla="*/ 706277 w 788551"/>
                  <a:gd name="connsiteY3" fmla="*/ 419259 h 1308850"/>
                  <a:gd name="connsiteX4" fmla="*/ 656270 w 788551"/>
                  <a:gd name="connsiteY4" fmla="*/ 195803 h 1308850"/>
                  <a:gd name="connsiteX5" fmla="*/ 551114 w 788551"/>
                  <a:gd name="connsiteY5" fmla="*/ 64 h 1308850"/>
                  <a:gd name="connsiteX6" fmla="*/ 394333 w 788551"/>
                  <a:gd name="connsiteY6" fmla="*/ 9303 h 1308850"/>
                  <a:gd name="connsiteX7" fmla="*/ 388523 w 788551"/>
                  <a:gd name="connsiteY7" fmla="*/ 20447 h 1308850"/>
                  <a:gd name="connsiteX8" fmla="*/ 295654 w 788551"/>
                  <a:gd name="connsiteY8" fmla="*/ 56547 h 1308850"/>
                  <a:gd name="connsiteX9" fmla="*/ 226502 w 788551"/>
                  <a:gd name="connsiteY9" fmla="*/ 41307 h 1308850"/>
                  <a:gd name="connsiteX10" fmla="*/ 3427 w 788551"/>
                  <a:gd name="connsiteY10" fmla="*/ 161608 h 1308850"/>
                  <a:gd name="connsiteX11" fmla="*/ 57243 w 788551"/>
                  <a:gd name="connsiteY11" fmla="*/ 305055 h 1308850"/>
                  <a:gd name="connsiteX12" fmla="*/ 71721 w 788551"/>
                  <a:gd name="connsiteY12" fmla="*/ 466027 h 1308850"/>
                  <a:gd name="connsiteX13" fmla="*/ 80008 w 788551"/>
                  <a:gd name="connsiteY13" fmla="*/ 506889 h 1308850"/>
                  <a:gd name="connsiteX14" fmla="*/ 99820 w 788551"/>
                  <a:gd name="connsiteY14" fmla="*/ 959613 h 1308850"/>
                  <a:gd name="connsiteX15" fmla="*/ 101439 w 788551"/>
                  <a:gd name="connsiteY15" fmla="*/ 1098106 h 1308850"/>
                  <a:gd name="connsiteX16" fmla="*/ 90295 w 788551"/>
                  <a:gd name="connsiteY16" fmla="*/ 1266222 h 1308850"/>
                  <a:gd name="connsiteX17" fmla="*/ 208595 w 788551"/>
                  <a:gd name="connsiteY17" fmla="*/ 1308608 h 1308850"/>
                  <a:gd name="connsiteX18" fmla="*/ 480344 w 788551"/>
                  <a:gd name="connsiteY18" fmla="*/ 1285082 h 1308850"/>
                  <a:gd name="connsiteX19" fmla="*/ 772094 w 788551"/>
                  <a:gd name="connsiteY19" fmla="*/ 1257936 h 1308850"/>
                  <a:gd name="connsiteX20" fmla="*/ 782477 w 788551"/>
                  <a:gd name="connsiteY20" fmla="*/ 1250411 h 1308850"/>
                  <a:gd name="connsiteX21" fmla="*/ 783429 w 788551"/>
                  <a:gd name="connsiteY21" fmla="*/ 1154113 h 130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8551" h="1308850">
                    <a:moveTo>
                      <a:pt x="783143" y="1154113"/>
                    </a:moveTo>
                    <a:cubicBezTo>
                      <a:pt x="782096" y="1146684"/>
                      <a:pt x="781143" y="1139349"/>
                      <a:pt x="780381" y="1132206"/>
                    </a:cubicBezTo>
                    <a:cubicBezTo>
                      <a:pt x="762855" y="970852"/>
                      <a:pt x="757521" y="804736"/>
                      <a:pt x="736090" y="643859"/>
                    </a:cubicBezTo>
                    <a:cubicBezTo>
                      <a:pt x="726184" y="569183"/>
                      <a:pt x="719326" y="493364"/>
                      <a:pt x="706277" y="419259"/>
                    </a:cubicBezTo>
                    <a:cubicBezTo>
                      <a:pt x="692942" y="344012"/>
                      <a:pt x="671034" y="270764"/>
                      <a:pt x="656270" y="195803"/>
                    </a:cubicBezTo>
                    <a:cubicBezTo>
                      <a:pt x="645412" y="140367"/>
                      <a:pt x="648650" y="921"/>
                      <a:pt x="551114" y="64"/>
                    </a:cubicBezTo>
                    <a:cubicBezTo>
                      <a:pt x="501013" y="-412"/>
                      <a:pt x="442815" y="1683"/>
                      <a:pt x="394333" y="9303"/>
                    </a:cubicBezTo>
                    <a:cubicBezTo>
                      <a:pt x="393380" y="9494"/>
                      <a:pt x="389285" y="13685"/>
                      <a:pt x="388523" y="20447"/>
                    </a:cubicBezTo>
                    <a:cubicBezTo>
                      <a:pt x="384332" y="56547"/>
                      <a:pt x="321562" y="57881"/>
                      <a:pt x="295654" y="56547"/>
                    </a:cubicBezTo>
                    <a:cubicBezTo>
                      <a:pt x="271746" y="55309"/>
                      <a:pt x="248981" y="49213"/>
                      <a:pt x="226502" y="41307"/>
                    </a:cubicBezTo>
                    <a:cubicBezTo>
                      <a:pt x="209453" y="35306"/>
                      <a:pt x="49242" y="81122"/>
                      <a:pt x="3427" y="161608"/>
                    </a:cubicBezTo>
                    <a:cubicBezTo>
                      <a:pt x="-15433" y="194755"/>
                      <a:pt x="49337" y="269907"/>
                      <a:pt x="57243" y="305055"/>
                    </a:cubicBezTo>
                    <a:cubicBezTo>
                      <a:pt x="72769" y="374397"/>
                      <a:pt x="56767" y="396876"/>
                      <a:pt x="71721" y="466027"/>
                    </a:cubicBezTo>
                    <a:cubicBezTo>
                      <a:pt x="74674" y="479648"/>
                      <a:pt x="77341" y="493268"/>
                      <a:pt x="80008" y="506889"/>
                    </a:cubicBezTo>
                    <a:cubicBezTo>
                      <a:pt x="89152" y="554419"/>
                      <a:pt x="101344" y="876174"/>
                      <a:pt x="99820" y="959613"/>
                    </a:cubicBezTo>
                    <a:cubicBezTo>
                      <a:pt x="98963" y="1005809"/>
                      <a:pt x="100677" y="1051910"/>
                      <a:pt x="101439" y="1098106"/>
                    </a:cubicBezTo>
                    <a:cubicBezTo>
                      <a:pt x="102296" y="1151922"/>
                      <a:pt x="89057" y="1255269"/>
                      <a:pt x="90295" y="1266222"/>
                    </a:cubicBezTo>
                    <a:cubicBezTo>
                      <a:pt x="92962" y="1290035"/>
                      <a:pt x="111440" y="1311371"/>
                      <a:pt x="208595" y="1308608"/>
                    </a:cubicBezTo>
                    <a:cubicBezTo>
                      <a:pt x="298511" y="1305941"/>
                      <a:pt x="390618" y="1300417"/>
                      <a:pt x="480344" y="1285082"/>
                    </a:cubicBezTo>
                    <a:cubicBezTo>
                      <a:pt x="577308" y="1268413"/>
                      <a:pt x="674082" y="1263841"/>
                      <a:pt x="772094" y="1257936"/>
                    </a:cubicBezTo>
                    <a:cubicBezTo>
                      <a:pt x="776952" y="1257650"/>
                      <a:pt x="780857" y="1255173"/>
                      <a:pt x="782477" y="1250411"/>
                    </a:cubicBezTo>
                    <a:cubicBezTo>
                      <a:pt x="792764" y="1220312"/>
                      <a:pt x="787811" y="1186212"/>
                      <a:pt x="783429" y="11541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89">
                <a:extLst>
                  <a:ext uri="{FF2B5EF4-FFF2-40B4-BE49-F238E27FC236}">
                    <a16:creationId xmlns:a16="http://schemas.microsoft.com/office/drawing/2014/main" id="{DCA19C6E-0197-9CBC-F14C-73BA32C2A3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39158" y="3908751"/>
                <a:ext cx="302893" cy="513518"/>
              </a:xfrm>
              <a:custGeom>
                <a:avLst/>
                <a:gdLst>
                  <a:gd name="connsiteX0" fmla="*/ 290903 w 302893"/>
                  <a:gd name="connsiteY0" fmla="*/ 416719 h 513518"/>
                  <a:gd name="connsiteX1" fmla="*/ 151266 w 302893"/>
                  <a:gd name="connsiteY1" fmla="*/ 270891 h 513518"/>
                  <a:gd name="connsiteX2" fmla="*/ 154505 w 302893"/>
                  <a:gd name="connsiteY2" fmla="*/ 223838 h 513518"/>
                  <a:gd name="connsiteX3" fmla="*/ 195653 w 302893"/>
                  <a:gd name="connsiteY3" fmla="*/ 143161 h 513518"/>
                  <a:gd name="connsiteX4" fmla="*/ 162220 w 302893"/>
                  <a:gd name="connsiteY4" fmla="*/ 85058 h 513518"/>
                  <a:gd name="connsiteX5" fmla="*/ 106403 w 302893"/>
                  <a:gd name="connsiteY5" fmla="*/ 0 h 513518"/>
                  <a:gd name="connsiteX6" fmla="*/ 40586 w 302893"/>
                  <a:gd name="connsiteY6" fmla="*/ 120491 h 513518"/>
                  <a:gd name="connsiteX7" fmla="*/ 200 w 302893"/>
                  <a:gd name="connsiteY7" fmla="*/ 245840 h 513518"/>
                  <a:gd name="connsiteX8" fmla="*/ 74114 w 302893"/>
                  <a:gd name="connsiteY8" fmla="*/ 361664 h 513518"/>
                  <a:gd name="connsiteX9" fmla="*/ 126215 w 302893"/>
                  <a:gd name="connsiteY9" fmla="*/ 418719 h 513518"/>
                  <a:gd name="connsiteX10" fmla="*/ 224704 w 302893"/>
                  <a:gd name="connsiteY10" fmla="*/ 509778 h 513518"/>
                  <a:gd name="connsiteX11" fmla="*/ 265185 w 302893"/>
                  <a:gd name="connsiteY11" fmla="*/ 506920 h 513518"/>
                  <a:gd name="connsiteX12" fmla="*/ 290903 w 302893"/>
                  <a:gd name="connsiteY12" fmla="*/ 416623 h 513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893" h="513518">
                    <a:moveTo>
                      <a:pt x="290903" y="416719"/>
                    </a:moveTo>
                    <a:cubicBezTo>
                      <a:pt x="244992" y="398812"/>
                      <a:pt x="181937" y="329279"/>
                      <a:pt x="151266" y="270891"/>
                    </a:cubicBezTo>
                    <a:cubicBezTo>
                      <a:pt x="139550" y="248602"/>
                      <a:pt x="141551" y="247078"/>
                      <a:pt x="154505" y="223838"/>
                    </a:cubicBezTo>
                    <a:cubicBezTo>
                      <a:pt x="162982" y="208597"/>
                      <a:pt x="187652" y="155257"/>
                      <a:pt x="195653" y="143161"/>
                    </a:cubicBezTo>
                    <a:cubicBezTo>
                      <a:pt x="184985" y="123539"/>
                      <a:pt x="174126" y="104013"/>
                      <a:pt x="162220" y="85058"/>
                    </a:cubicBezTo>
                    <a:cubicBezTo>
                      <a:pt x="144408" y="56864"/>
                      <a:pt x="124596" y="28765"/>
                      <a:pt x="106403" y="0"/>
                    </a:cubicBezTo>
                    <a:cubicBezTo>
                      <a:pt x="84877" y="35147"/>
                      <a:pt x="62588" y="76867"/>
                      <a:pt x="40586" y="120491"/>
                    </a:cubicBezTo>
                    <a:cubicBezTo>
                      <a:pt x="20393" y="160592"/>
                      <a:pt x="-2372" y="219742"/>
                      <a:pt x="200" y="245840"/>
                    </a:cubicBezTo>
                    <a:cubicBezTo>
                      <a:pt x="3629" y="280797"/>
                      <a:pt x="45158" y="328517"/>
                      <a:pt x="74114" y="361664"/>
                    </a:cubicBezTo>
                    <a:cubicBezTo>
                      <a:pt x="91068" y="381095"/>
                      <a:pt x="108404" y="400050"/>
                      <a:pt x="126215" y="418719"/>
                    </a:cubicBezTo>
                    <a:cubicBezTo>
                      <a:pt x="143360" y="436817"/>
                      <a:pt x="210416" y="502825"/>
                      <a:pt x="224704" y="509778"/>
                    </a:cubicBezTo>
                    <a:cubicBezTo>
                      <a:pt x="238325" y="516445"/>
                      <a:pt x="251088" y="513397"/>
                      <a:pt x="265185" y="506920"/>
                    </a:cubicBezTo>
                    <a:cubicBezTo>
                      <a:pt x="293760" y="493776"/>
                      <a:pt x="318430" y="427387"/>
                      <a:pt x="290903" y="41662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90">
                <a:extLst>
                  <a:ext uri="{FF2B5EF4-FFF2-40B4-BE49-F238E27FC236}">
                    <a16:creationId xmlns:a16="http://schemas.microsoft.com/office/drawing/2014/main" id="{88A3C28D-B04F-C02F-E6B3-ABF69BB76E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85860" y="3663043"/>
                <a:ext cx="331459" cy="523637"/>
              </a:xfrm>
              <a:custGeom>
                <a:avLst/>
                <a:gdLst>
                  <a:gd name="connsiteX0" fmla="*/ 210006 w 331459"/>
                  <a:gd name="connsiteY0" fmla="*/ 153 h 523637"/>
                  <a:gd name="connsiteX1" fmla="*/ 361 w 331459"/>
                  <a:gd name="connsiteY1" fmla="*/ 324765 h 523637"/>
                  <a:gd name="connsiteX2" fmla="*/ 151999 w 331459"/>
                  <a:gd name="connsiteY2" fmla="*/ 516884 h 523637"/>
                  <a:gd name="connsiteX3" fmla="*/ 331069 w 331459"/>
                  <a:gd name="connsiteY3" fmla="*/ 154934 h 523637"/>
                  <a:gd name="connsiteX4" fmla="*/ 210006 w 331459"/>
                  <a:gd name="connsiteY4" fmla="*/ 153 h 52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59" h="523637">
                    <a:moveTo>
                      <a:pt x="210006" y="153"/>
                    </a:moveTo>
                    <a:cubicBezTo>
                      <a:pt x="123995" y="55303"/>
                      <a:pt x="12457" y="292856"/>
                      <a:pt x="361" y="324765"/>
                    </a:cubicBezTo>
                    <a:cubicBezTo>
                      <a:pt x="-5164" y="339434"/>
                      <a:pt x="53129" y="464497"/>
                      <a:pt x="151999" y="516884"/>
                    </a:cubicBezTo>
                    <a:cubicBezTo>
                      <a:pt x="256107" y="572034"/>
                      <a:pt x="337831" y="274854"/>
                      <a:pt x="331069" y="154934"/>
                    </a:cubicBezTo>
                    <a:cubicBezTo>
                      <a:pt x="328592" y="111881"/>
                      <a:pt x="217626" y="-4800"/>
                      <a:pt x="210006" y="1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91">
                <a:extLst>
                  <a:ext uri="{FF2B5EF4-FFF2-40B4-BE49-F238E27FC236}">
                    <a16:creationId xmlns:a16="http://schemas.microsoft.com/office/drawing/2014/main" id="{CB5DE888-B292-5D64-407F-E8C386FEED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60839" y="4619477"/>
                <a:ext cx="503267" cy="110533"/>
              </a:xfrm>
              <a:custGeom>
                <a:avLst/>
                <a:gdLst>
                  <a:gd name="connsiteX0" fmla="*/ 498920 w 503267"/>
                  <a:gd name="connsiteY0" fmla="*/ 219 h 110533"/>
                  <a:gd name="connsiteX1" fmla="*/ 3429 w 503267"/>
                  <a:gd name="connsiteY1" fmla="*/ 103375 h 110533"/>
                  <a:gd name="connsiteX2" fmla="*/ 3429 w 503267"/>
                  <a:gd name="connsiteY2" fmla="*/ 110519 h 110533"/>
                  <a:gd name="connsiteX3" fmla="*/ 500824 w 503267"/>
                  <a:gd name="connsiteY3" fmla="*/ 7078 h 110533"/>
                  <a:gd name="connsiteX4" fmla="*/ 498920 w 503267"/>
                  <a:gd name="connsiteY4" fmla="*/ 219 h 110533"/>
                  <a:gd name="connsiteX5" fmla="*/ 498920 w 503267"/>
                  <a:gd name="connsiteY5" fmla="*/ 219 h 11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3267" h="110533">
                    <a:moveTo>
                      <a:pt x="498920" y="219"/>
                    </a:moveTo>
                    <a:cubicBezTo>
                      <a:pt x="338899" y="56131"/>
                      <a:pt x="172498" y="90802"/>
                      <a:pt x="3429" y="103375"/>
                    </a:cubicBezTo>
                    <a:cubicBezTo>
                      <a:pt x="-1143" y="103756"/>
                      <a:pt x="-1143" y="110900"/>
                      <a:pt x="3429" y="110519"/>
                    </a:cubicBezTo>
                    <a:cubicBezTo>
                      <a:pt x="173069" y="97946"/>
                      <a:pt x="340233" y="63180"/>
                      <a:pt x="500824" y="7078"/>
                    </a:cubicBezTo>
                    <a:cubicBezTo>
                      <a:pt x="505111" y="5553"/>
                      <a:pt x="503301" y="-1305"/>
                      <a:pt x="498920" y="219"/>
                    </a:cubicBezTo>
                    <a:lnTo>
                      <a:pt x="498920" y="21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92">
                <a:extLst>
                  <a:ext uri="{FF2B5EF4-FFF2-40B4-BE49-F238E27FC236}">
                    <a16:creationId xmlns:a16="http://schemas.microsoft.com/office/drawing/2014/main" id="{3B6F13B5-571B-7427-A39E-7472AB6855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9188" y="3981404"/>
                <a:ext cx="137353" cy="627564"/>
              </a:xfrm>
              <a:custGeom>
                <a:avLst/>
                <a:gdLst>
                  <a:gd name="connsiteX0" fmla="*/ 130451 w 137353"/>
                  <a:gd name="connsiteY0" fmla="*/ 2594 h 627564"/>
                  <a:gd name="connsiteX1" fmla="*/ 149 w 137353"/>
                  <a:gd name="connsiteY1" fmla="*/ 623148 h 627564"/>
                  <a:gd name="connsiteX2" fmla="*/ 7007 w 137353"/>
                  <a:gd name="connsiteY2" fmla="*/ 625053 h 627564"/>
                  <a:gd name="connsiteX3" fmla="*/ 137309 w 137353"/>
                  <a:gd name="connsiteY3" fmla="*/ 4499 h 627564"/>
                  <a:gd name="connsiteX4" fmla="*/ 130451 w 137353"/>
                  <a:gd name="connsiteY4" fmla="*/ 2594 h 627564"/>
                  <a:gd name="connsiteX5" fmla="*/ 130451 w 137353"/>
                  <a:gd name="connsiteY5" fmla="*/ 2594 h 62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53" h="627564">
                    <a:moveTo>
                      <a:pt x="130451" y="2594"/>
                    </a:moveTo>
                    <a:cubicBezTo>
                      <a:pt x="101114" y="212144"/>
                      <a:pt x="57489" y="419503"/>
                      <a:pt x="149" y="623148"/>
                    </a:cubicBezTo>
                    <a:cubicBezTo>
                      <a:pt x="-1089" y="627624"/>
                      <a:pt x="5769" y="629434"/>
                      <a:pt x="7007" y="625053"/>
                    </a:cubicBezTo>
                    <a:cubicBezTo>
                      <a:pt x="64443" y="421408"/>
                      <a:pt x="107972" y="214049"/>
                      <a:pt x="137309" y="4499"/>
                    </a:cubicBezTo>
                    <a:cubicBezTo>
                      <a:pt x="137976" y="22"/>
                      <a:pt x="131022" y="-1978"/>
                      <a:pt x="130451" y="2594"/>
                    </a:cubicBezTo>
                    <a:lnTo>
                      <a:pt x="130451" y="259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93">
                <a:extLst>
                  <a:ext uri="{FF2B5EF4-FFF2-40B4-BE49-F238E27FC236}">
                    <a16:creationId xmlns:a16="http://schemas.microsoft.com/office/drawing/2014/main" id="{A93F2811-3811-12B7-0DF2-1BB9253E7B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25450" y="5836547"/>
                <a:ext cx="311149" cy="176393"/>
              </a:xfrm>
              <a:custGeom>
                <a:avLst/>
                <a:gdLst>
                  <a:gd name="connsiteX0" fmla="*/ 311125 w 311149"/>
                  <a:gd name="connsiteY0" fmla="*/ 158559 h 176393"/>
                  <a:gd name="connsiteX1" fmla="*/ 292742 w 311149"/>
                  <a:gd name="connsiteY1" fmla="*/ 117888 h 176393"/>
                  <a:gd name="connsiteX2" fmla="*/ 235306 w 311149"/>
                  <a:gd name="connsiteY2" fmla="*/ 93789 h 176393"/>
                  <a:gd name="connsiteX3" fmla="*/ 147867 w 311149"/>
                  <a:gd name="connsiteY3" fmla="*/ 4635 h 176393"/>
                  <a:gd name="connsiteX4" fmla="*/ 74810 w 311149"/>
                  <a:gd name="connsiteY4" fmla="*/ 26162 h 176393"/>
                  <a:gd name="connsiteX5" fmla="*/ 13088 w 311149"/>
                  <a:gd name="connsiteY5" fmla="*/ 22257 h 176393"/>
                  <a:gd name="connsiteX6" fmla="*/ 2230 w 311149"/>
                  <a:gd name="connsiteY6" fmla="*/ 129794 h 176393"/>
                  <a:gd name="connsiteX7" fmla="*/ 25471 w 311149"/>
                  <a:gd name="connsiteY7" fmla="*/ 137795 h 176393"/>
                  <a:gd name="connsiteX8" fmla="*/ 64142 w 311149"/>
                  <a:gd name="connsiteY8" fmla="*/ 145129 h 176393"/>
                  <a:gd name="connsiteX9" fmla="*/ 162535 w 311149"/>
                  <a:gd name="connsiteY9" fmla="*/ 165798 h 176393"/>
                  <a:gd name="connsiteX10" fmla="*/ 311125 w 311149"/>
                  <a:gd name="connsiteY10" fmla="*/ 158369 h 17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1149" h="176393">
                    <a:moveTo>
                      <a:pt x="311125" y="158559"/>
                    </a:moveTo>
                    <a:cubicBezTo>
                      <a:pt x="311697" y="137604"/>
                      <a:pt x="302172" y="123031"/>
                      <a:pt x="292742" y="117888"/>
                    </a:cubicBezTo>
                    <a:cubicBezTo>
                      <a:pt x="274454" y="107886"/>
                      <a:pt x="254166" y="102648"/>
                      <a:pt x="235306" y="93789"/>
                    </a:cubicBezTo>
                    <a:cubicBezTo>
                      <a:pt x="176728" y="66357"/>
                      <a:pt x="161583" y="12922"/>
                      <a:pt x="147867" y="4635"/>
                    </a:cubicBezTo>
                    <a:cubicBezTo>
                      <a:pt x="135008" y="-3175"/>
                      <a:pt x="80144" y="-4128"/>
                      <a:pt x="74810" y="26162"/>
                    </a:cubicBezTo>
                    <a:cubicBezTo>
                      <a:pt x="65857" y="19304"/>
                      <a:pt x="18803" y="8255"/>
                      <a:pt x="13088" y="22257"/>
                    </a:cubicBezTo>
                    <a:cubicBezTo>
                      <a:pt x="6516" y="38258"/>
                      <a:pt x="-4819" y="120555"/>
                      <a:pt x="2230" y="129794"/>
                    </a:cubicBezTo>
                    <a:cubicBezTo>
                      <a:pt x="5849" y="134651"/>
                      <a:pt x="19851" y="136461"/>
                      <a:pt x="25471" y="137795"/>
                    </a:cubicBezTo>
                    <a:cubicBezTo>
                      <a:pt x="38139" y="141033"/>
                      <a:pt x="51188" y="144272"/>
                      <a:pt x="64142" y="145129"/>
                    </a:cubicBezTo>
                    <a:cubicBezTo>
                      <a:pt x="104338" y="147796"/>
                      <a:pt x="130436" y="156178"/>
                      <a:pt x="162535" y="165798"/>
                    </a:cubicBezTo>
                    <a:cubicBezTo>
                      <a:pt x="223114" y="183991"/>
                      <a:pt x="310649" y="176942"/>
                      <a:pt x="311125" y="158369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94">
                <a:extLst>
                  <a:ext uri="{FF2B5EF4-FFF2-40B4-BE49-F238E27FC236}">
                    <a16:creationId xmlns:a16="http://schemas.microsoft.com/office/drawing/2014/main" id="{9B0A95EE-8004-3CFA-84AF-71B8E3DD92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33306" y="5950450"/>
                <a:ext cx="287302" cy="48265"/>
              </a:xfrm>
              <a:custGeom>
                <a:avLst/>
                <a:gdLst>
                  <a:gd name="connsiteX0" fmla="*/ 282886 w 287302"/>
                  <a:gd name="connsiteY0" fmla="*/ 34179 h 48265"/>
                  <a:gd name="connsiteX1" fmla="*/ 148298 w 287302"/>
                  <a:gd name="connsiteY1" fmla="*/ 30369 h 48265"/>
                  <a:gd name="connsiteX2" fmla="*/ 87719 w 287302"/>
                  <a:gd name="connsiteY2" fmla="*/ 9699 h 48265"/>
                  <a:gd name="connsiteX3" fmla="*/ 4280 w 287302"/>
                  <a:gd name="connsiteY3" fmla="*/ 270 h 48265"/>
                  <a:gd name="connsiteX4" fmla="*/ 2375 w 287302"/>
                  <a:gd name="connsiteY4" fmla="*/ 7128 h 48265"/>
                  <a:gd name="connsiteX5" fmla="*/ 77622 w 287302"/>
                  <a:gd name="connsiteY5" fmla="*/ 16462 h 48265"/>
                  <a:gd name="connsiteX6" fmla="*/ 152108 w 287302"/>
                  <a:gd name="connsiteY6" fmla="*/ 38656 h 48265"/>
                  <a:gd name="connsiteX7" fmla="*/ 284791 w 287302"/>
                  <a:gd name="connsiteY7" fmla="*/ 41132 h 48265"/>
                  <a:gd name="connsiteX8" fmla="*/ 282886 w 287302"/>
                  <a:gd name="connsiteY8" fmla="*/ 34274 h 48265"/>
                  <a:gd name="connsiteX9" fmla="*/ 282886 w 287302"/>
                  <a:gd name="connsiteY9" fmla="*/ 34274 h 4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302" h="48265">
                    <a:moveTo>
                      <a:pt x="282886" y="34179"/>
                    </a:moveTo>
                    <a:cubicBezTo>
                      <a:pt x="244214" y="45228"/>
                      <a:pt x="187446" y="43132"/>
                      <a:pt x="148298" y="30369"/>
                    </a:cubicBezTo>
                    <a:cubicBezTo>
                      <a:pt x="126866" y="23415"/>
                      <a:pt x="111150" y="11509"/>
                      <a:pt x="87719" y="9699"/>
                    </a:cubicBezTo>
                    <a:cubicBezTo>
                      <a:pt x="58572" y="7509"/>
                      <a:pt x="32378" y="11509"/>
                      <a:pt x="4280" y="270"/>
                    </a:cubicBezTo>
                    <a:cubicBezTo>
                      <a:pt x="-7" y="-1445"/>
                      <a:pt x="-1816" y="5509"/>
                      <a:pt x="2375" y="7128"/>
                    </a:cubicBezTo>
                    <a:cubicBezTo>
                      <a:pt x="27616" y="17224"/>
                      <a:pt x="50952" y="16081"/>
                      <a:pt x="77622" y="16462"/>
                    </a:cubicBezTo>
                    <a:cubicBezTo>
                      <a:pt x="106483" y="16843"/>
                      <a:pt x="125628" y="31893"/>
                      <a:pt x="152108" y="38656"/>
                    </a:cubicBezTo>
                    <a:cubicBezTo>
                      <a:pt x="193160" y="49038"/>
                      <a:pt x="244405" y="52657"/>
                      <a:pt x="284791" y="41132"/>
                    </a:cubicBezTo>
                    <a:cubicBezTo>
                      <a:pt x="289173" y="39894"/>
                      <a:pt x="287363" y="32940"/>
                      <a:pt x="282886" y="34274"/>
                    </a:cubicBezTo>
                    <a:lnTo>
                      <a:pt x="282886" y="3427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100">
                <a:extLst>
                  <a:ext uri="{FF2B5EF4-FFF2-40B4-BE49-F238E27FC236}">
                    <a16:creationId xmlns:a16="http://schemas.microsoft.com/office/drawing/2014/main" id="{42406939-C183-5DE2-D059-718B694382C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94965" y="5833713"/>
                <a:ext cx="313193" cy="180070"/>
              </a:xfrm>
              <a:custGeom>
                <a:avLst/>
                <a:gdLst>
                  <a:gd name="connsiteX0" fmla="*/ 313098 w 313193"/>
                  <a:gd name="connsiteY0" fmla="*/ 163013 h 180070"/>
                  <a:gd name="connsiteX1" fmla="*/ 295191 w 313193"/>
                  <a:gd name="connsiteY1" fmla="*/ 121674 h 180070"/>
                  <a:gd name="connsiteX2" fmla="*/ 237660 w 313193"/>
                  <a:gd name="connsiteY2" fmla="*/ 96433 h 180070"/>
                  <a:gd name="connsiteX3" fmla="*/ 150887 w 313193"/>
                  <a:gd name="connsiteY3" fmla="*/ 5089 h 180070"/>
                  <a:gd name="connsiteX4" fmla="*/ 76878 w 313193"/>
                  <a:gd name="connsiteY4" fmla="*/ 25663 h 180070"/>
                  <a:gd name="connsiteX5" fmla="*/ 14680 w 313193"/>
                  <a:gd name="connsiteY5" fmla="*/ 20710 h 180070"/>
                  <a:gd name="connsiteX6" fmla="*/ 2011 w 313193"/>
                  <a:gd name="connsiteY6" fmla="*/ 129009 h 180070"/>
                  <a:gd name="connsiteX7" fmla="*/ 25348 w 313193"/>
                  <a:gd name="connsiteY7" fmla="*/ 137486 h 180070"/>
                  <a:gd name="connsiteX8" fmla="*/ 64305 w 313193"/>
                  <a:gd name="connsiteY8" fmla="*/ 145582 h 180070"/>
                  <a:gd name="connsiteX9" fmla="*/ 163174 w 313193"/>
                  <a:gd name="connsiteY9" fmla="*/ 168061 h 180070"/>
                  <a:gd name="connsiteX10" fmla="*/ 313193 w 313193"/>
                  <a:gd name="connsiteY10" fmla="*/ 163013 h 18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3193" h="180070">
                    <a:moveTo>
                      <a:pt x="313098" y="163013"/>
                    </a:moveTo>
                    <a:cubicBezTo>
                      <a:pt x="313955" y="141868"/>
                      <a:pt x="304621" y="127009"/>
                      <a:pt x="295191" y="121674"/>
                    </a:cubicBezTo>
                    <a:cubicBezTo>
                      <a:pt x="276903" y="111292"/>
                      <a:pt x="256519" y="105672"/>
                      <a:pt x="237660" y="96433"/>
                    </a:cubicBezTo>
                    <a:cubicBezTo>
                      <a:pt x="178986" y="67763"/>
                      <a:pt x="164603" y="13661"/>
                      <a:pt x="150887" y="5089"/>
                    </a:cubicBezTo>
                    <a:cubicBezTo>
                      <a:pt x="138028" y="-3008"/>
                      <a:pt x="82688" y="-4818"/>
                      <a:pt x="76878" y="25663"/>
                    </a:cubicBezTo>
                    <a:cubicBezTo>
                      <a:pt x="68020" y="18614"/>
                      <a:pt x="20680" y="6708"/>
                      <a:pt x="14680" y="20710"/>
                    </a:cubicBezTo>
                    <a:cubicBezTo>
                      <a:pt x="7822" y="36712"/>
                      <a:pt x="-4942" y="119579"/>
                      <a:pt x="2011" y="129009"/>
                    </a:cubicBezTo>
                    <a:cubicBezTo>
                      <a:pt x="5631" y="133962"/>
                      <a:pt x="19728" y="135962"/>
                      <a:pt x="25348" y="137486"/>
                    </a:cubicBezTo>
                    <a:cubicBezTo>
                      <a:pt x="38111" y="140915"/>
                      <a:pt x="51160" y="144439"/>
                      <a:pt x="64305" y="145582"/>
                    </a:cubicBezTo>
                    <a:cubicBezTo>
                      <a:pt x="104786" y="148916"/>
                      <a:pt x="130980" y="157870"/>
                      <a:pt x="163174" y="168061"/>
                    </a:cubicBezTo>
                    <a:cubicBezTo>
                      <a:pt x="224039" y="187397"/>
                      <a:pt x="312431" y="181682"/>
                      <a:pt x="313193" y="163013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101">
                <a:extLst>
                  <a:ext uri="{FF2B5EF4-FFF2-40B4-BE49-F238E27FC236}">
                    <a16:creationId xmlns:a16="http://schemas.microsoft.com/office/drawing/2014/main" id="{E3244092-F364-39A4-B418-5E16CBCCFE8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02915" y="5946708"/>
                <a:ext cx="289221" cy="52350"/>
              </a:xfrm>
              <a:custGeom>
                <a:avLst/>
                <a:gdLst>
                  <a:gd name="connsiteX0" fmla="*/ 284764 w 289221"/>
                  <a:gd name="connsiteY0" fmla="*/ 39160 h 52350"/>
                  <a:gd name="connsiteX1" fmla="*/ 199134 w 289221"/>
                  <a:gd name="connsiteY1" fmla="*/ 41637 h 52350"/>
                  <a:gd name="connsiteX2" fmla="*/ 143794 w 289221"/>
                  <a:gd name="connsiteY2" fmla="*/ 30778 h 52350"/>
                  <a:gd name="connsiteX3" fmla="*/ 88263 w 289221"/>
                  <a:gd name="connsiteY3" fmla="*/ 11156 h 52350"/>
                  <a:gd name="connsiteX4" fmla="*/ 4253 w 289221"/>
                  <a:gd name="connsiteY4" fmla="*/ 298 h 52350"/>
                  <a:gd name="connsiteX5" fmla="*/ 2348 w 289221"/>
                  <a:gd name="connsiteY5" fmla="*/ 7156 h 52350"/>
                  <a:gd name="connsiteX6" fmla="*/ 78072 w 289221"/>
                  <a:gd name="connsiteY6" fmla="*/ 17824 h 52350"/>
                  <a:gd name="connsiteX7" fmla="*/ 152843 w 289221"/>
                  <a:gd name="connsiteY7" fmla="*/ 41446 h 52350"/>
                  <a:gd name="connsiteX8" fmla="*/ 286669 w 289221"/>
                  <a:gd name="connsiteY8" fmla="*/ 46018 h 52350"/>
                  <a:gd name="connsiteX9" fmla="*/ 284764 w 289221"/>
                  <a:gd name="connsiteY9" fmla="*/ 39160 h 52350"/>
                  <a:gd name="connsiteX10" fmla="*/ 284764 w 289221"/>
                  <a:gd name="connsiteY10" fmla="*/ 39160 h 5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9221" h="52350">
                    <a:moveTo>
                      <a:pt x="284764" y="39160"/>
                    </a:moveTo>
                    <a:cubicBezTo>
                      <a:pt x="256856" y="46589"/>
                      <a:pt x="227614" y="44970"/>
                      <a:pt x="199134" y="41637"/>
                    </a:cubicBezTo>
                    <a:cubicBezTo>
                      <a:pt x="181132" y="39541"/>
                      <a:pt x="160558" y="38112"/>
                      <a:pt x="143794" y="30778"/>
                    </a:cubicBezTo>
                    <a:cubicBezTo>
                      <a:pt x="124649" y="22491"/>
                      <a:pt x="109695" y="13157"/>
                      <a:pt x="88263" y="11156"/>
                    </a:cubicBezTo>
                    <a:cubicBezTo>
                      <a:pt x="58831" y="8489"/>
                      <a:pt x="32447" y="12109"/>
                      <a:pt x="4253" y="298"/>
                    </a:cubicBezTo>
                    <a:cubicBezTo>
                      <a:pt x="62" y="-1512"/>
                      <a:pt x="-1843" y="5441"/>
                      <a:pt x="2348" y="7156"/>
                    </a:cubicBezTo>
                    <a:cubicBezTo>
                      <a:pt x="27684" y="17729"/>
                      <a:pt x="51211" y="16967"/>
                      <a:pt x="78072" y="17824"/>
                    </a:cubicBezTo>
                    <a:cubicBezTo>
                      <a:pt x="107123" y="18681"/>
                      <a:pt x="126363" y="34302"/>
                      <a:pt x="152843" y="41446"/>
                    </a:cubicBezTo>
                    <a:cubicBezTo>
                      <a:pt x="193991" y="52590"/>
                      <a:pt x="245807" y="56972"/>
                      <a:pt x="286669" y="46018"/>
                    </a:cubicBezTo>
                    <a:cubicBezTo>
                      <a:pt x="291146" y="44875"/>
                      <a:pt x="289241" y="37922"/>
                      <a:pt x="284764" y="39160"/>
                    </a:cubicBezTo>
                    <a:lnTo>
                      <a:pt x="284764" y="39160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106">
                <a:extLst>
                  <a:ext uri="{FF2B5EF4-FFF2-40B4-BE49-F238E27FC236}">
                    <a16:creationId xmlns:a16="http://schemas.microsoft.com/office/drawing/2014/main" id="{3785ABC5-2A3E-58D7-A62F-0583A5D588D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6775" y="3290802"/>
                <a:ext cx="52126" cy="30375"/>
              </a:xfrm>
              <a:custGeom>
                <a:avLst/>
                <a:gdLst>
                  <a:gd name="connsiteX0" fmla="*/ 45234 w 52126"/>
                  <a:gd name="connsiteY0" fmla="*/ 8634 h 30375"/>
                  <a:gd name="connsiteX1" fmla="*/ 19040 w 52126"/>
                  <a:gd name="connsiteY1" fmla="*/ 348 h 30375"/>
                  <a:gd name="connsiteX2" fmla="*/ 276 w 52126"/>
                  <a:gd name="connsiteY2" fmla="*/ 16730 h 30375"/>
                  <a:gd name="connsiteX3" fmla="*/ 11991 w 52126"/>
                  <a:gd name="connsiteY3" fmla="*/ 29970 h 30375"/>
                  <a:gd name="connsiteX4" fmla="*/ 37423 w 52126"/>
                  <a:gd name="connsiteY4" fmla="*/ 29113 h 30375"/>
                  <a:gd name="connsiteX5" fmla="*/ 49234 w 52126"/>
                  <a:gd name="connsiteY5" fmla="*/ 27780 h 30375"/>
                  <a:gd name="connsiteX6" fmla="*/ 45234 w 52126"/>
                  <a:gd name="connsiteY6" fmla="*/ 8634 h 3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26" h="30375">
                    <a:moveTo>
                      <a:pt x="45234" y="8634"/>
                    </a:moveTo>
                    <a:cubicBezTo>
                      <a:pt x="37614" y="2443"/>
                      <a:pt x="25612" y="-1176"/>
                      <a:pt x="19040" y="348"/>
                    </a:cubicBezTo>
                    <a:cubicBezTo>
                      <a:pt x="12087" y="1967"/>
                      <a:pt x="2085" y="7682"/>
                      <a:pt x="276" y="16730"/>
                    </a:cubicBezTo>
                    <a:cubicBezTo>
                      <a:pt x="-1439" y="25779"/>
                      <a:pt x="5133" y="30923"/>
                      <a:pt x="11991" y="29970"/>
                    </a:cubicBezTo>
                    <a:cubicBezTo>
                      <a:pt x="20659" y="28827"/>
                      <a:pt x="28851" y="26351"/>
                      <a:pt x="37423" y="29113"/>
                    </a:cubicBezTo>
                    <a:cubicBezTo>
                      <a:pt x="41233" y="30351"/>
                      <a:pt x="46186" y="31685"/>
                      <a:pt x="49234" y="27780"/>
                    </a:cubicBezTo>
                    <a:cubicBezTo>
                      <a:pt x="54854" y="20636"/>
                      <a:pt x="51615" y="13778"/>
                      <a:pt x="45234" y="863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107">
                <a:extLst>
                  <a:ext uri="{FF2B5EF4-FFF2-40B4-BE49-F238E27FC236}">
                    <a16:creationId xmlns:a16="http://schemas.microsoft.com/office/drawing/2014/main" id="{C97DBF88-D3AF-EDDE-F4A6-6BBE554348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18060" y="3287643"/>
                <a:ext cx="68842" cy="38351"/>
              </a:xfrm>
              <a:custGeom>
                <a:avLst/>
                <a:gdLst>
                  <a:gd name="connsiteX0" fmla="*/ 45649 w 68842"/>
                  <a:gd name="connsiteY0" fmla="*/ 78 h 38351"/>
                  <a:gd name="connsiteX1" fmla="*/ 20027 w 68842"/>
                  <a:gd name="connsiteY1" fmla="*/ 5316 h 38351"/>
                  <a:gd name="connsiteX2" fmla="*/ 1929 w 68842"/>
                  <a:gd name="connsiteY2" fmla="*/ 19509 h 38351"/>
                  <a:gd name="connsiteX3" fmla="*/ 2215 w 68842"/>
                  <a:gd name="connsiteY3" fmla="*/ 34368 h 38351"/>
                  <a:gd name="connsiteX4" fmla="*/ 18027 w 68842"/>
                  <a:gd name="connsiteY4" fmla="*/ 36749 h 38351"/>
                  <a:gd name="connsiteX5" fmla="*/ 50126 w 68842"/>
                  <a:gd name="connsiteY5" fmla="*/ 32082 h 38351"/>
                  <a:gd name="connsiteX6" fmla="*/ 67557 w 68842"/>
                  <a:gd name="connsiteY6" fmla="*/ 26652 h 38351"/>
                  <a:gd name="connsiteX7" fmla="*/ 45554 w 68842"/>
                  <a:gd name="connsiteY7" fmla="*/ 78 h 3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842" h="38351">
                    <a:moveTo>
                      <a:pt x="45649" y="78"/>
                    </a:moveTo>
                    <a:cubicBezTo>
                      <a:pt x="36886" y="-399"/>
                      <a:pt x="27933" y="1316"/>
                      <a:pt x="20027" y="5316"/>
                    </a:cubicBezTo>
                    <a:cubicBezTo>
                      <a:pt x="14217" y="8269"/>
                      <a:pt x="5454" y="13603"/>
                      <a:pt x="1929" y="19509"/>
                    </a:cubicBezTo>
                    <a:cubicBezTo>
                      <a:pt x="-642" y="23699"/>
                      <a:pt x="-738" y="30272"/>
                      <a:pt x="2215" y="34368"/>
                    </a:cubicBezTo>
                    <a:cubicBezTo>
                      <a:pt x="6025" y="39511"/>
                      <a:pt x="12883" y="38939"/>
                      <a:pt x="18027" y="36749"/>
                    </a:cubicBezTo>
                    <a:cubicBezTo>
                      <a:pt x="29457" y="32082"/>
                      <a:pt x="37934" y="30748"/>
                      <a:pt x="50126" y="32082"/>
                    </a:cubicBezTo>
                    <a:cubicBezTo>
                      <a:pt x="56698" y="32748"/>
                      <a:pt x="64223" y="34463"/>
                      <a:pt x="67557" y="26652"/>
                    </a:cubicBezTo>
                    <a:cubicBezTo>
                      <a:pt x="73653" y="12174"/>
                      <a:pt x="56698" y="649"/>
                      <a:pt x="45554" y="7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108">
                <a:extLst>
                  <a:ext uri="{FF2B5EF4-FFF2-40B4-BE49-F238E27FC236}">
                    <a16:creationId xmlns:a16="http://schemas.microsoft.com/office/drawing/2014/main" id="{FB578D71-BE7C-E4C2-F513-8334A682AA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4934" y="4290496"/>
                <a:ext cx="149856" cy="70338"/>
              </a:xfrm>
              <a:custGeom>
                <a:avLst/>
                <a:gdLst>
                  <a:gd name="connsiteX0" fmla="*/ 142389 w 149856"/>
                  <a:gd name="connsiteY0" fmla="*/ 17 h 70338"/>
                  <a:gd name="connsiteX1" fmla="*/ 66474 w 149856"/>
                  <a:gd name="connsiteY1" fmla="*/ 6780 h 70338"/>
                  <a:gd name="connsiteX2" fmla="*/ 9134 w 149856"/>
                  <a:gd name="connsiteY2" fmla="*/ 39831 h 70338"/>
                  <a:gd name="connsiteX3" fmla="*/ 22564 w 149856"/>
                  <a:gd name="connsiteY3" fmla="*/ 68597 h 70338"/>
                  <a:gd name="connsiteX4" fmla="*/ 37233 w 149856"/>
                  <a:gd name="connsiteY4" fmla="*/ 60405 h 70338"/>
                  <a:gd name="connsiteX5" fmla="*/ 51234 w 149856"/>
                  <a:gd name="connsiteY5" fmla="*/ 61167 h 70338"/>
                  <a:gd name="connsiteX6" fmla="*/ 131911 w 149856"/>
                  <a:gd name="connsiteY6" fmla="*/ 29544 h 70338"/>
                  <a:gd name="connsiteX7" fmla="*/ 142484 w 149856"/>
                  <a:gd name="connsiteY7" fmla="*/ 17 h 7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56" h="70338">
                    <a:moveTo>
                      <a:pt x="142389" y="17"/>
                    </a:moveTo>
                    <a:cubicBezTo>
                      <a:pt x="119814" y="1160"/>
                      <a:pt x="87429" y="-2745"/>
                      <a:pt x="66474" y="6780"/>
                    </a:cubicBezTo>
                    <a:cubicBezTo>
                      <a:pt x="46567" y="15828"/>
                      <a:pt x="38280" y="29830"/>
                      <a:pt x="9134" y="39831"/>
                    </a:cubicBezTo>
                    <a:cubicBezTo>
                      <a:pt x="-10107" y="46404"/>
                      <a:pt x="4276" y="78027"/>
                      <a:pt x="22564" y="68597"/>
                    </a:cubicBezTo>
                    <a:cubicBezTo>
                      <a:pt x="27517" y="66025"/>
                      <a:pt x="32375" y="63263"/>
                      <a:pt x="37233" y="60405"/>
                    </a:cubicBezTo>
                    <a:cubicBezTo>
                      <a:pt x="41043" y="62691"/>
                      <a:pt x="45900" y="63453"/>
                      <a:pt x="51234" y="61167"/>
                    </a:cubicBezTo>
                    <a:cubicBezTo>
                      <a:pt x="69618" y="53452"/>
                      <a:pt x="90287" y="41355"/>
                      <a:pt x="131911" y="29544"/>
                    </a:cubicBezTo>
                    <a:cubicBezTo>
                      <a:pt x="148866" y="24687"/>
                      <a:pt x="156676" y="-745"/>
                      <a:pt x="142484" y="1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110">
                <a:extLst>
                  <a:ext uri="{FF2B5EF4-FFF2-40B4-BE49-F238E27FC236}">
                    <a16:creationId xmlns:a16="http://schemas.microsoft.com/office/drawing/2014/main" id="{5D13C3CB-CD93-0F3A-CF7D-8D09E525F5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49516" y="4313373"/>
                <a:ext cx="347466" cy="216065"/>
              </a:xfrm>
              <a:custGeom>
                <a:avLst/>
                <a:gdLst>
                  <a:gd name="connsiteX0" fmla="*/ 344674 w 347466"/>
                  <a:gd name="connsiteY0" fmla="*/ 113824 h 216065"/>
                  <a:gd name="connsiteX1" fmla="*/ 283333 w 347466"/>
                  <a:gd name="connsiteY1" fmla="*/ 60579 h 216065"/>
                  <a:gd name="connsiteX2" fmla="*/ 252567 w 347466"/>
                  <a:gd name="connsiteY2" fmla="*/ 51340 h 216065"/>
                  <a:gd name="connsiteX3" fmla="*/ 220372 w 347466"/>
                  <a:gd name="connsiteY3" fmla="*/ 44101 h 216065"/>
                  <a:gd name="connsiteX4" fmla="*/ 224659 w 347466"/>
                  <a:gd name="connsiteY4" fmla="*/ 39052 h 216065"/>
                  <a:gd name="connsiteX5" fmla="*/ 251900 w 347466"/>
                  <a:gd name="connsiteY5" fmla="*/ 35719 h 216065"/>
                  <a:gd name="connsiteX6" fmla="*/ 305526 w 347466"/>
                  <a:gd name="connsiteY6" fmla="*/ 58864 h 216065"/>
                  <a:gd name="connsiteX7" fmla="*/ 329719 w 347466"/>
                  <a:gd name="connsiteY7" fmla="*/ 48387 h 216065"/>
                  <a:gd name="connsiteX8" fmla="*/ 268569 w 347466"/>
                  <a:gd name="connsiteY8" fmla="*/ 7715 h 216065"/>
                  <a:gd name="connsiteX9" fmla="*/ 204085 w 347466"/>
                  <a:gd name="connsiteY9" fmla="*/ 6096 h 216065"/>
                  <a:gd name="connsiteX10" fmla="*/ 124646 w 347466"/>
                  <a:gd name="connsiteY10" fmla="*/ 18002 h 216065"/>
                  <a:gd name="connsiteX11" fmla="*/ 57304 w 347466"/>
                  <a:gd name="connsiteY11" fmla="*/ 0 h 216065"/>
                  <a:gd name="connsiteX12" fmla="*/ 59 w 347466"/>
                  <a:gd name="connsiteY12" fmla="*/ 93821 h 216065"/>
                  <a:gd name="connsiteX13" fmla="*/ 81022 w 347466"/>
                  <a:gd name="connsiteY13" fmla="*/ 146590 h 216065"/>
                  <a:gd name="connsiteX14" fmla="*/ 170557 w 347466"/>
                  <a:gd name="connsiteY14" fmla="*/ 167545 h 216065"/>
                  <a:gd name="connsiteX15" fmla="*/ 193131 w 347466"/>
                  <a:gd name="connsiteY15" fmla="*/ 186023 h 216065"/>
                  <a:gd name="connsiteX16" fmla="*/ 224659 w 347466"/>
                  <a:gd name="connsiteY16" fmla="*/ 215075 h 216065"/>
                  <a:gd name="connsiteX17" fmla="*/ 240851 w 347466"/>
                  <a:gd name="connsiteY17" fmla="*/ 200311 h 216065"/>
                  <a:gd name="connsiteX18" fmla="*/ 233326 w 347466"/>
                  <a:gd name="connsiteY18" fmla="*/ 186880 h 216065"/>
                  <a:gd name="connsiteX19" fmla="*/ 212467 w 347466"/>
                  <a:gd name="connsiteY19" fmla="*/ 151162 h 216065"/>
                  <a:gd name="connsiteX20" fmla="*/ 203513 w 347466"/>
                  <a:gd name="connsiteY20" fmla="*/ 140208 h 216065"/>
                  <a:gd name="connsiteX21" fmla="*/ 198655 w 347466"/>
                  <a:gd name="connsiteY21" fmla="*/ 134874 h 216065"/>
                  <a:gd name="connsiteX22" fmla="*/ 204085 w 347466"/>
                  <a:gd name="connsiteY22" fmla="*/ 129064 h 216065"/>
                  <a:gd name="connsiteX23" fmla="*/ 236565 w 347466"/>
                  <a:gd name="connsiteY23" fmla="*/ 135826 h 216065"/>
                  <a:gd name="connsiteX24" fmla="*/ 278094 w 347466"/>
                  <a:gd name="connsiteY24" fmla="*/ 165259 h 216065"/>
                  <a:gd name="connsiteX25" fmla="*/ 300001 w 347466"/>
                  <a:gd name="connsiteY25" fmla="*/ 146495 h 216065"/>
                  <a:gd name="connsiteX26" fmla="*/ 247423 w 347466"/>
                  <a:gd name="connsiteY26" fmla="*/ 100584 h 216065"/>
                  <a:gd name="connsiteX27" fmla="*/ 217801 w 347466"/>
                  <a:gd name="connsiteY27" fmla="*/ 87821 h 216065"/>
                  <a:gd name="connsiteX28" fmla="*/ 216372 w 347466"/>
                  <a:gd name="connsiteY28" fmla="*/ 86963 h 216065"/>
                  <a:gd name="connsiteX29" fmla="*/ 216181 w 347466"/>
                  <a:gd name="connsiteY29" fmla="*/ 85534 h 216065"/>
                  <a:gd name="connsiteX30" fmla="*/ 218563 w 347466"/>
                  <a:gd name="connsiteY30" fmla="*/ 79820 h 216065"/>
                  <a:gd name="connsiteX31" fmla="*/ 288000 w 347466"/>
                  <a:gd name="connsiteY31" fmla="*/ 103537 h 216065"/>
                  <a:gd name="connsiteX32" fmla="*/ 324862 w 347466"/>
                  <a:gd name="connsiteY32" fmla="*/ 127635 h 216065"/>
                  <a:gd name="connsiteX33" fmla="*/ 344864 w 347466"/>
                  <a:gd name="connsiteY33" fmla="*/ 113729 h 2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47466" h="216065">
                    <a:moveTo>
                      <a:pt x="344674" y="113824"/>
                    </a:moveTo>
                    <a:cubicBezTo>
                      <a:pt x="330958" y="98108"/>
                      <a:pt x="303145" y="68675"/>
                      <a:pt x="283333" y="60579"/>
                    </a:cubicBezTo>
                    <a:cubicBezTo>
                      <a:pt x="273427" y="56579"/>
                      <a:pt x="263044" y="53721"/>
                      <a:pt x="252567" y="51340"/>
                    </a:cubicBezTo>
                    <a:cubicBezTo>
                      <a:pt x="242947" y="49149"/>
                      <a:pt x="228754" y="48958"/>
                      <a:pt x="220372" y="44101"/>
                    </a:cubicBezTo>
                    <a:cubicBezTo>
                      <a:pt x="220849" y="42291"/>
                      <a:pt x="222849" y="39910"/>
                      <a:pt x="224659" y="39052"/>
                    </a:cubicBezTo>
                    <a:cubicBezTo>
                      <a:pt x="231326" y="35814"/>
                      <a:pt x="244756" y="35242"/>
                      <a:pt x="251900" y="35719"/>
                    </a:cubicBezTo>
                    <a:cubicBezTo>
                      <a:pt x="275617" y="37243"/>
                      <a:pt x="287524" y="43910"/>
                      <a:pt x="305526" y="58864"/>
                    </a:cubicBezTo>
                    <a:cubicBezTo>
                      <a:pt x="314575" y="66389"/>
                      <a:pt x="338768" y="57626"/>
                      <a:pt x="329719" y="48387"/>
                    </a:cubicBezTo>
                    <a:cubicBezTo>
                      <a:pt x="308574" y="26956"/>
                      <a:pt x="292858" y="13430"/>
                      <a:pt x="268569" y="7715"/>
                    </a:cubicBezTo>
                    <a:cubicBezTo>
                      <a:pt x="247614" y="2762"/>
                      <a:pt x="225325" y="4096"/>
                      <a:pt x="204085" y="6096"/>
                    </a:cubicBezTo>
                    <a:cubicBezTo>
                      <a:pt x="177415" y="8572"/>
                      <a:pt x="151221" y="15621"/>
                      <a:pt x="124646" y="18002"/>
                    </a:cubicBezTo>
                    <a:cubicBezTo>
                      <a:pt x="100262" y="20193"/>
                      <a:pt x="77497" y="14097"/>
                      <a:pt x="57304" y="0"/>
                    </a:cubicBezTo>
                    <a:cubicBezTo>
                      <a:pt x="57304" y="0"/>
                      <a:pt x="-2132" y="92012"/>
                      <a:pt x="59" y="93821"/>
                    </a:cubicBezTo>
                    <a:cubicBezTo>
                      <a:pt x="25110" y="114109"/>
                      <a:pt x="50827" y="135255"/>
                      <a:pt x="81022" y="146590"/>
                    </a:cubicBezTo>
                    <a:cubicBezTo>
                      <a:pt x="120931" y="161544"/>
                      <a:pt x="156079" y="162211"/>
                      <a:pt x="170557" y="167545"/>
                    </a:cubicBezTo>
                    <a:cubicBezTo>
                      <a:pt x="180939" y="171355"/>
                      <a:pt x="186844" y="177165"/>
                      <a:pt x="193131" y="186023"/>
                    </a:cubicBezTo>
                    <a:cubicBezTo>
                      <a:pt x="200656" y="196596"/>
                      <a:pt x="211990" y="210884"/>
                      <a:pt x="224659" y="215075"/>
                    </a:cubicBezTo>
                    <a:cubicBezTo>
                      <a:pt x="235327" y="218599"/>
                      <a:pt x="245614" y="212503"/>
                      <a:pt x="240851" y="200311"/>
                    </a:cubicBezTo>
                    <a:cubicBezTo>
                      <a:pt x="239041" y="195548"/>
                      <a:pt x="235517" y="190786"/>
                      <a:pt x="233326" y="186880"/>
                    </a:cubicBezTo>
                    <a:cubicBezTo>
                      <a:pt x="226659" y="174784"/>
                      <a:pt x="219991" y="162687"/>
                      <a:pt x="212467" y="151162"/>
                    </a:cubicBezTo>
                    <a:cubicBezTo>
                      <a:pt x="209895" y="147161"/>
                      <a:pt x="206752" y="143637"/>
                      <a:pt x="203513" y="140208"/>
                    </a:cubicBezTo>
                    <a:cubicBezTo>
                      <a:pt x="202370" y="138970"/>
                      <a:pt x="198846" y="136493"/>
                      <a:pt x="198655" y="134874"/>
                    </a:cubicBezTo>
                    <a:cubicBezTo>
                      <a:pt x="198179" y="132112"/>
                      <a:pt x="201418" y="128492"/>
                      <a:pt x="204085" y="129064"/>
                    </a:cubicBezTo>
                    <a:cubicBezTo>
                      <a:pt x="214753" y="131350"/>
                      <a:pt x="226468" y="131350"/>
                      <a:pt x="236565" y="135826"/>
                    </a:cubicBezTo>
                    <a:cubicBezTo>
                      <a:pt x="253043" y="143256"/>
                      <a:pt x="264473" y="153257"/>
                      <a:pt x="278094" y="165259"/>
                    </a:cubicBezTo>
                    <a:cubicBezTo>
                      <a:pt x="289048" y="174879"/>
                      <a:pt x="317242" y="169450"/>
                      <a:pt x="300001" y="146495"/>
                    </a:cubicBezTo>
                    <a:cubicBezTo>
                      <a:pt x="288476" y="131254"/>
                      <a:pt x="262854" y="111633"/>
                      <a:pt x="247423" y="100584"/>
                    </a:cubicBezTo>
                    <a:cubicBezTo>
                      <a:pt x="238470" y="94202"/>
                      <a:pt x="228183" y="90773"/>
                      <a:pt x="217801" y="87821"/>
                    </a:cubicBezTo>
                    <a:cubicBezTo>
                      <a:pt x="217229" y="87630"/>
                      <a:pt x="216658" y="87439"/>
                      <a:pt x="216372" y="86963"/>
                    </a:cubicBezTo>
                    <a:cubicBezTo>
                      <a:pt x="216086" y="86582"/>
                      <a:pt x="216086" y="86011"/>
                      <a:pt x="216181" y="85534"/>
                    </a:cubicBezTo>
                    <a:cubicBezTo>
                      <a:pt x="216181" y="83629"/>
                      <a:pt x="215515" y="79248"/>
                      <a:pt x="218563" y="79820"/>
                    </a:cubicBezTo>
                    <a:cubicBezTo>
                      <a:pt x="243232" y="84487"/>
                      <a:pt x="267902" y="87916"/>
                      <a:pt x="288000" y="103537"/>
                    </a:cubicBezTo>
                    <a:cubicBezTo>
                      <a:pt x="295906" y="109728"/>
                      <a:pt x="314956" y="125063"/>
                      <a:pt x="324862" y="127635"/>
                    </a:cubicBezTo>
                    <a:cubicBezTo>
                      <a:pt x="334672" y="130207"/>
                      <a:pt x="354580" y="124968"/>
                      <a:pt x="344864" y="11372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111">
                <a:extLst>
                  <a:ext uri="{FF2B5EF4-FFF2-40B4-BE49-F238E27FC236}">
                    <a16:creationId xmlns:a16="http://schemas.microsoft.com/office/drawing/2014/main" id="{9ACBF761-B655-1E24-573A-6D30CDBE96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3958" y="4311848"/>
                <a:ext cx="60696" cy="12156"/>
              </a:xfrm>
              <a:custGeom>
                <a:avLst/>
                <a:gdLst>
                  <a:gd name="connsiteX0" fmla="*/ 57267 w 60696"/>
                  <a:gd name="connsiteY0" fmla="*/ 1 h 12156"/>
                  <a:gd name="connsiteX1" fmla="*/ 2594 w 60696"/>
                  <a:gd name="connsiteY1" fmla="*/ 5240 h 12156"/>
                  <a:gd name="connsiteX2" fmla="*/ 4499 w 60696"/>
                  <a:gd name="connsiteY2" fmla="*/ 12098 h 12156"/>
                  <a:gd name="connsiteX3" fmla="*/ 57267 w 60696"/>
                  <a:gd name="connsiteY3" fmla="*/ 7145 h 12156"/>
                  <a:gd name="connsiteX4" fmla="*/ 57267 w 60696"/>
                  <a:gd name="connsiteY4" fmla="*/ 1 h 12156"/>
                  <a:gd name="connsiteX5" fmla="*/ 57267 w 60696"/>
                  <a:gd name="connsiteY5" fmla="*/ 1 h 1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696" h="12156">
                    <a:moveTo>
                      <a:pt x="57267" y="1"/>
                    </a:moveTo>
                    <a:cubicBezTo>
                      <a:pt x="38884" y="477"/>
                      <a:pt x="20691" y="2287"/>
                      <a:pt x="2594" y="5240"/>
                    </a:cubicBezTo>
                    <a:cubicBezTo>
                      <a:pt x="-1978" y="6002"/>
                      <a:pt x="22" y="12860"/>
                      <a:pt x="4499" y="12098"/>
                    </a:cubicBezTo>
                    <a:cubicBezTo>
                      <a:pt x="22025" y="9240"/>
                      <a:pt x="39551" y="7621"/>
                      <a:pt x="57267" y="7145"/>
                    </a:cubicBezTo>
                    <a:cubicBezTo>
                      <a:pt x="61840" y="7049"/>
                      <a:pt x="61840" y="-94"/>
                      <a:pt x="57267" y="1"/>
                    </a:cubicBezTo>
                    <a:lnTo>
                      <a:pt x="57267" y="1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112">
                <a:extLst>
                  <a:ext uri="{FF2B5EF4-FFF2-40B4-BE49-F238E27FC236}">
                    <a16:creationId xmlns:a16="http://schemas.microsoft.com/office/drawing/2014/main" id="{39CE4A7A-CD26-BC2B-731B-8685424033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74067" y="3583682"/>
                <a:ext cx="98698" cy="103444"/>
              </a:xfrm>
              <a:custGeom>
                <a:avLst/>
                <a:gdLst>
                  <a:gd name="connsiteX0" fmla="*/ 91655 w 98698"/>
                  <a:gd name="connsiteY0" fmla="*/ 2457 h 103444"/>
                  <a:gd name="connsiteX1" fmla="*/ 1739 w 98698"/>
                  <a:gd name="connsiteY1" fmla="*/ 96755 h 103444"/>
                  <a:gd name="connsiteX2" fmla="*/ 5359 w 98698"/>
                  <a:gd name="connsiteY2" fmla="*/ 102946 h 103444"/>
                  <a:gd name="connsiteX3" fmla="*/ 98609 w 98698"/>
                  <a:gd name="connsiteY3" fmla="*/ 4458 h 103444"/>
                  <a:gd name="connsiteX4" fmla="*/ 91751 w 98698"/>
                  <a:gd name="connsiteY4" fmla="*/ 2553 h 103444"/>
                  <a:gd name="connsiteX5" fmla="*/ 91751 w 98698"/>
                  <a:gd name="connsiteY5" fmla="*/ 2553 h 10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698" h="103444">
                    <a:moveTo>
                      <a:pt x="91655" y="2457"/>
                    </a:moveTo>
                    <a:cubicBezTo>
                      <a:pt x="81940" y="49416"/>
                      <a:pt x="40411" y="74657"/>
                      <a:pt x="1739" y="96755"/>
                    </a:cubicBezTo>
                    <a:cubicBezTo>
                      <a:pt x="-2261" y="99041"/>
                      <a:pt x="1358" y="105232"/>
                      <a:pt x="5359" y="102946"/>
                    </a:cubicBezTo>
                    <a:cubicBezTo>
                      <a:pt x="45650" y="79991"/>
                      <a:pt x="88512" y="53226"/>
                      <a:pt x="98609" y="4458"/>
                    </a:cubicBezTo>
                    <a:cubicBezTo>
                      <a:pt x="99561" y="-19"/>
                      <a:pt x="92608" y="-1924"/>
                      <a:pt x="91751" y="2553"/>
                    </a:cubicBezTo>
                    <a:lnTo>
                      <a:pt x="91751" y="255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113">
                <a:extLst>
                  <a:ext uri="{FF2B5EF4-FFF2-40B4-BE49-F238E27FC236}">
                    <a16:creationId xmlns:a16="http://schemas.microsoft.com/office/drawing/2014/main" id="{3A265C2B-7B55-4991-E065-A2A2E55584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8735" y="3133778"/>
                <a:ext cx="254140" cy="403991"/>
              </a:xfrm>
              <a:custGeom>
                <a:avLst/>
                <a:gdLst>
                  <a:gd name="connsiteX0" fmla="*/ 253577 w 254140"/>
                  <a:gd name="connsiteY0" fmla="*/ 93363 h 403991"/>
                  <a:gd name="connsiteX1" fmla="*/ 240528 w 254140"/>
                  <a:gd name="connsiteY1" fmla="*/ 80314 h 403991"/>
                  <a:gd name="connsiteX2" fmla="*/ 144707 w 254140"/>
                  <a:gd name="connsiteY2" fmla="*/ 161372 h 403991"/>
                  <a:gd name="connsiteX3" fmla="*/ 141944 w 254140"/>
                  <a:gd name="connsiteY3" fmla="*/ 157181 h 403991"/>
                  <a:gd name="connsiteX4" fmla="*/ 184140 w 254140"/>
                  <a:gd name="connsiteY4" fmla="*/ 77647 h 403991"/>
                  <a:gd name="connsiteX5" fmla="*/ 223669 w 254140"/>
                  <a:gd name="connsiteY5" fmla="*/ 23069 h 403991"/>
                  <a:gd name="connsiteX6" fmla="*/ 207762 w 254140"/>
                  <a:gd name="connsiteY6" fmla="*/ 13925 h 403991"/>
                  <a:gd name="connsiteX7" fmla="*/ 148707 w 254140"/>
                  <a:gd name="connsiteY7" fmla="*/ 66598 h 403991"/>
                  <a:gd name="connsiteX8" fmla="*/ 127276 w 254140"/>
                  <a:gd name="connsiteY8" fmla="*/ 101079 h 403991"/>
                  <a:gd name="connsiteX9" fmla="*/ 117751 w 254140"/>
                  <a:gd name="connsiteY9" fmla="*/ 119271 h 403991"/>
                  <a:gd name="connsiteX10" fmla="*/ 109179 w 254140"/>
                  <a:gd name="connsiteY10" fmla="*/ 128606 h 403991"/>
                  <a:gd name="connsiteX11" fmla="*/ 109559 w 254140"/>
                  <a:gd name="connsiteY11" fmla="*/ 110699 h 403991"/>
                  <a:gd name="connsiteX12" fmla="*/ 128800 w 254140"/>
                  <a:gd name="connsiteY12" fmla="*/ 66217 h 403991"/>
                  <a:gd name="connsiteX13" fmla="*/ 148612 w 254140"/>
                  <a:gd name="connsiteY13" fmla="*/ 10496 h 403991"/>
                  <a:gd name="connsiteX14" fmla="*/ 136134 w 254140"/>
                  <a:gd name="connsiteY14" fmla="*/ 209 h 403991"/>
                  <a:gd name="connsiteX15" fmla="*/ 125847 w 254140"/>
                  <a:gd name="connsiteY15" fmla="*/ 6495 h 403991"/>
                  <a:gd name="connsiteX16" fmla="*/ 66221 w 254140"/>
                  <a:gd name="connsiteY16" fmla="*/ 110318 h 403991"/>
                  <a:gd name="connsiteX17" fmla="*/ 52886 w 254140"/>
                  <a:gd name="connsiteY17" fmla="*/ 152228 h 403991"/>
                  <a:gd name="connsiteX18" fmla="*/ 50790 w 254140"/>
                  <a:gd name="connsiteY18" fmla="*/ 151847 h 403991"/>
                  <a:gd name="connsiteX19" fmla="*/ 24120 w 254140"/>
                  <a:gd name="connsiteY19" fmla="*/ 100983 h 403991"/>
                  <a:gd name="connsiteX20" fmla="*/ 12595 w 254140"/>
                  <a:gd name="connsiteY20" fmla="*/ 161277 h 403991"/>
                  <a:gd name="connsiteX21" fmla="*/ 14214 w 254140"/>
                  <a:gd name="connsiteY21" fmla="*/ 273957 h 403991"/>
                  <a:gd name="connsiteX22" fmla="*/ 117 w 254140"/>
                  <a:gd name="connsiteY22" fmla="*/ 303866 h 403991"/>
                  <a:gd name="connsiteX23" fmla="*/ 79175 w 254140"/>
                  <a:gd name="connsiteY23" fmla="*/ 403974 h 403991"/>
                  <a:gd name="connsiteX24" fmla="*/ 118322 w 254140"/>
                  <a:gd name="connsiteY24" fmla="*/ 344252 h 403991"/>
                  <a:gd name="connsiteX25" fmla="*/ 175568 w 254140"/>
                  <a:gd name="connsiteY25" fmla="*/ 237381 h 403991"/>
                  <a:gd name="connsiteX26" fmla="*/ 197571 w 254140"/>
                  <a:gd name="connsiteY26" fmla="*/ 212712 h 403991"/>
                  <a:gd name="connsiteX27" fmla="*/ 244052 w 254140"/>
                  <a:gd name="connsiteY27" fmla="*/ 188994 h 403991"/>
                  <a:gd name="connsiteX28" fmla="*/ 238052 w 254140"/>
                  <a:gd name="connsiteY28" fmla="*/ 166706 h 403991"/>
                  <a:gd name="connsiteX29" fmla="*/ 179663 w 254140"/>
                  <a:gd name="connsiteY29" fmla="*/ 185089 h 403991"/>
                  <a:gd name="connsiteX30" fmla="*/ 178044 w 254140"/>
                  <a:gd name="connsiteY30" fmla="*/ 183565 h 403991"/>
                  <a:gd name="connsiteX31" fmla="*/ 209191 w 254140"/>
                  <a:gd name="connsiteY31" fmla="*/ 145656 h 403991"/>
                  <a:gd name="connsiteX32" fmla="*/ 253482 w 254140"/>
                  <a:gd name="connsiteY32" fmla="*/ 93173 h 40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4140" h="403991">
                    <a:moveTo>
                      <a:pt x="253577" y="93363"/>
                    </a:moveTo>
                    <a:cubicBezTo>
                      <a:pt x="256435" y="85458"/>
                      <a:pt x="247863" y="78600"/>
                      <a:pt x="240528" y="80314"/>
                    </a:cubicBezTo>
                    <a:cubicBezTo>
                      <a:pt x="200238" y="90125"/>
                      <a:pt x="167471" y="126034"/>
                      <a:pt x="144707" y="161372"/>
                    </a:cubicBezTo>
                    <a:cubicBezTo>
                      <a:pt x="143754" y="160038"/>
                      <a:pt x="142992" y="158514"/>
                      <a:pt x="141944" y="157181"/>
                    </a:cubicBezTo>
                    <a:cubicBezTo>
                      <a:pt x="155184" y="130225"/>
                      <a:pt x="164995" y="98697"/>
                      <a:pt x="184140" y="77647"/>
                    </a:cubicBezTo>
                    <a:cubicBezTo>
                      <a:pt x="196904" y="63645"/>
                      <a:pt x="226431" y="44691"/>
                      <a:pt x="223669" y="23069"/>
                    </a:cubicBezTo>
                    <a:cubicBezTo>
                      <a:pt x="222621" y="15068"/>
                      <a:pt x="215477" y="9924"/>
                      <a:pt x="207762" y="13925"/>
                    </a:cubicBezTo>
                    <a:cubicBezTo>
                      <a:pt x="183854" y="26117"/>
                      <a:pt x="164328" y="44976"/>
                      <a:pt x="148707" y="66598"/>
                    </a:cubicBezTo>
                    <a:cubicBezTo>
                      <a:pt x="140801" y="77552"/>
                      <a:pt x="133753" y="89172"/>
                      <a:pt x="127276" y="101079"/>
                    </a:cubicBezTo>
                    <a:cubicBezTo>
                      <a:pt x="124037" y="107079"/>
                      <a:pt x="120799" y="113175"/>
                      <a:pt x="117751" y="119271"/>
                    </a:cubicBezTo>
                    <a:cubicBezTo>
                      <a:pt x="115941" y="122796"/>
                      <a:pt x="114512" y="130225"/>
                      <a:pt x="109179" y="128606"/>
                    </a:cubicBezTo>
                    <a:cubicBezTo>
                      <a:pt x="102701" y="126701"/>
                      <a:pt x="108226" y="115176"/>
                      <a:pt x="109559" y="110699"/>
                    </a:cubicBezTo>
                    <a:cubicBezTo>
                      <a:pt x="113941" y="95078"/>
                      <a:pt x="120227" y="80028"/>
                      <a:pt x="128800" y="66217"/>
                    </a:cubicBezTo>
                    <a:cubicBezTo>
                      <a:pt x="139944" y="48215"/>
                      <a:pt x="149183" y="32213"/>
                      <a:pt x="148612" y="10496"/>
                    </a:cubicBezTo>
                    <a:cubicBezTo>
                      <a:pt x="148421" y="4114"/>
                      <a:pt x="142516" y="-1125"/>
                      <a:pt x="136134" y="209"/>
                    </a:cubicBezTo>
                    <a:cubicBezTo>
                      <a:pt x="132134" y="1066"/>
                      <a:pt x="128800" y="3733"/>
                      <a:pt x="125847" y="6495"/>
                    </a:cubicBezTo>
                    <a:cubicBezTo>
                      <a:pt x="96987" y="33070"/>
                      <a:pt x="80413" y="74504"/>
                      <a:pt x="66221" y="110318"/>
                    </a:cubicBezTo>
                    <a:cubicBezTo>
                      <a:pt x="62696" y="119176"/>
                      <a:pt x="56791" y="140417"/>
                      <a:pt x="52886" y="152228"/>
                    </a:cubicBezTo>
                    <a:cubicBezTo>
                      <a:pt x="52505" y="153276"/>
                      <a:pt x="50981" y="152990"/>
                      <a:pt x="50790" y="151847"/>
                    </a:cubicBezTo>
                    <a:cubicBezTo>
                      <a:pt x="45266" y="110604"/>
                      <a:pt x="34502" y="98316"/>
                      <a:pt x="24120" y="100983"/>
                    </a:cubicBezTo>
                    <a:cubicBezTo>
                      <a:pt x="6404" y="105651"/>
                      <a:pt x="12976" y="142989"/>
                      <a:pt x="12595" y="161277"/>
                    </a:cubicBezTo>
                    <a:cubicBezTo>
                      <a:pt x="11833" y="198710"/>
                      <a:pt x="13357" y="236429"/>
                      <a:pt x="14214" y="273957"/>
                    </a:cubicBezTo>
                    <a:cubicBezTo>
                      <a:pt x="10214" y="284435"/>
                      <a:pt x="5642" y="294246"/>
                      <a:pt x="117" y="303866"/>
                    </a:cubicBezTo>
                    <a:cubicBezTo>
                      <a:pt x="-3502" y="310153"/>
                      <a:pt x="77937" y="405498"/>
                      <a:pt x="79175" y="403974"/>
                    </a:cubicBezTo>
                    <a:cubicBezTo>
                      <a:pt x="94605" y="385781"/>
                      <a:pt x="106988" y="365207"/>
                      <a:pt x="118322" y="344252"/>
                    </a:cubicBezTo>
                    <a:cubicBezTo>
                      <a:pt x="128609" y="325011"/>
                      <a:pt x="165376" y="254907"/>
                      <a:pt x="175568" y="237381"/>
                    </a:cubicBezTo>
                    <a:cubicBezTo>
                      <a:pt x="181188" y="227761"/>
                      <a:pt x="188617" y="219284"/>
                      <a:pt x="197571" y="212712"/>
                    </a:cubicBezTo>
                    <a:cubicBezTo>
                      <a:pt x="211858" y="202329"/>
                      <a:pt x="229479" y="198710"/>
                      <a:pt x="244052" y="188994"/>
                    </a:cubicBezTo>
                    <a:cubicBezTo>
                      <a:pt x="253768" y="182422"/>
                      <a:pt x="249767" y="167563"/>
                      <a:pt x="238052" y="166706"/>
                    </a:cubicBezTo>
                    <a:cubicBezTo>
                      <a:pt x="215954" y="165087"/>
                      <a:pt x="196808" y="173088"/>
                      <a:pt x="179663" y="185089"/>
                    </a:cubicBezTo>
                    <a:cubicBezTo>
                      <a:pt x="178711" y="185756"/>
                      <a:pt x="177377" y="184613"/>
                      <a:pt x="178044" y="183565"/>
                    </a:cubicBezTo>
                    <a:cubicBezTo>
                      <a:pt x="187379" y="170230"/>
                      <a:pt x="197761" y="157657"/>
                      <a:pt x="209191" y="145656"/>
                    </a:cubicBezTo>
                    <a:cubicBezTo>
                      <a:pt x="224907" y="129177"/>
                      <a:pt x="245576" y="115271"/>
                      <a:pt x="253482" y="9317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114">
                <a:extLst>
                  <a:ext uri="{FF2B5EF4-FFF2-40B4-BE49-F238E27FC236}">
                    <a16:creationId xmlns:a16="http://schemas.microsoft.com/office/drawing/2014/main" id="{F87134AC-841C-EF90-3B5C-0FB2B7A81E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84712" y="3300708"/>
                <a:ext cx="19971" cy="110288"/>
              </a:xfrm>
              <a:custGeom>
                <a:avLst/>
                <a:gdLst>
                  <a:gd name="connsiteX0" fmla="*/ 243 w 19971"/>
                  <a:gd name="connsiteY0" fmla="*/ 4348 h 110288"/>
                  <a:gd name="connsiteX1" fmla="*/ 10911 w 19971"/>
                  <a:gd name="connsiteY1" fmla="*/ 105789 h 110288"/>
                  <a:gd name="connsiteX2" fmla="*/ 17769 w 19971"/>
                  <a:gd name="connsiteY2" fmla="*/ 107694 h 110288"/>
                  <a:gd name="connsiteX3" fmla="*/ 7101 w 19971"/>
                  <a:gd name="connsiteY3" fmla="*/ 2443 h 110288"/>
                  <a:gd name="connsiteX4" fmla="*/ 243 w 19971"/>
                  <a:gd name="connsiteY4" fmla="*/ 4348 h 110288"/>
                  <a:gd name="connsiteX5" fmla="*/ 243 w 19971"/>
                  <a:gd name="connsiteY5" fmla="*/ 4348 h 1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71" h="110288">
                    <a:moveTo>
                      <a:pt x="243" y="4348"/>
                    </a:moveTo>
                    <a:cubicBezTo>
                      <a:pt x="12054" y="37305"/>
                      <a:pt x="15673" y="71118"/>
                      <a:pt x="10911" y="105789"/>
                    </a:cubicBezTo>
                    <a:cubicBezTo>
                      <a:pt x="10244" y="110266"/>
                      <a:pt x="17197" y="112266"/>
                      <a:pt x="17769" y="107694"/>
                    </a:cubicBezTo>
                    <a:cubicBezTo>
                      <a:pt x="22722" y="71595"/>
                      <a:pt x="19388" y="36733"/>
                      <a:pt x="7101" y="2443"/>
                    </a:cubicBezTo>
                    <a:cubicBezTo>
                      <a:pt x="5577" y="-1843"/>
                      <a:pt x="-1376" y="-33"/>
                      <a:pt x="243" y="4348"/>
                    </a:cubicBezTo>
                    <a:lnTo>
                      <a:pt x="243" y="43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115">
                <a:extLst>
                  <a:ext uri="{FF2B5EF4-FFF2-40B4-BE49-F238E27FC236}">
                    <a16:creationId xmlns:a16="http://schemas.microsoft.com/office/drawing/2014/main" id="{4E3177DD-7CBF-1073-93E4-B395991C94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80349" y="3410888"/>
                <a:ext cx="127806" cy="94855"/>
              </a:xfrm>
              <a:custGeom>
                <a:avLst/>
                <a:gdLst>
                  <a:gd name="connsiteX0" fmla="*/ 397 w 127806"/>
                  <a:gd name="connsiteY0" fmla="*/ 5515 h 94855"/>
                  <a:gd name="connsiteX1" fmla="*/ 24019 w 127806"/>
                  <a:gd name="connsiteY1" fmla="*/ 57617 h 94855"/>
                  <a:gd name="connsiteX2" fmla="*/ 49737 w 127806"/>
                  <a:gd name="connsiteY2" fmla="*/ 80096 h 94855"/>
                  <a:gd name="connsiteX3" fmla="*/ 124413 w 127806"/>
                  <a:gd name="connsiteY3" fmla="*/ 94193 h 94855"/>
                  <a:gd name="connsiteX4" fmla="*/ 124413 w 127806"/>
                  <a:gd name="connsiteY4" fmla="*/ 87049 h 94855"/>
                  <a:gd name="connsiteX5" fmla="*/ 53356 w 127806"/>
                  <a:gd name="connsiteY5" fmla="*/ 73905 h 94855"/>
                  <a:gd name="connsiteX6" fmla="*/ 6589 w 127806"/>
                  <a:gd name="connsiteY6" fmla="*/ 1800 h 94855"/>
                  <a:gd name="connsiteX7" fmla="*/ 397 w 127806"/>
                  <a:gd name="connsiteY7" fmla="*/ 5420 h 94855"/>
                  <a:gd name="connsiteX8" fmla="*/ 397 w 127806"/>
                  <a:gd name="connsiteY8" fmla="*/ 5420 h 9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806" h="94855">
                    <a:moveTo>
                      <a:pt x="397" y="5515"/>
                    </a:moveTo>
                    <a:cubicBezTo>
                      <a:pt x="9446" y="23613"/>
                      <a:pt x="10970" y="41234"/>
                      <a:pt x="24019" y="57617"/>
                    </a:cubicBezTo>
                    <a:cubicBezTo>
                      <a:pt x="31163" y="66666"/>
                      <a:pt x="39545" y="74762"/>
                      <a:pt x="49737" y="80096"/>
                    </a:cubicBezTo>
                    <a:cubicBezTo>
                      <a:pt x="71073" y="91335"/>
                      <a:pt x="100600" y="96860"/>
                      <a:pt x="124413" y="94193"/>
                    </a:cubicBezTo>
                    <a:cubicBezTo>
                      <a:pt x="128890" y="93717"/>
                      <a:pt x="128985" y="86573"/>
                      <a:pt x="124413" y="87049"/>
                    </a:cubicBezTo>
                    <a:cubicBezTo>
                      <a:pt x="101648" y="89526"/>
                      <a:pt x="73740" y="84477"/>
                      <a:pt x="53356" y="73905"/>
                    </a:cubicBezTo>
                    <a:cubicBezTo>
                      <a:pt x="23257" y="58379"/>
                      <a:pt x="20019" y="28661"/>
                      <a:pt x="6589" y="1800"/>
                    </a:cubicBezTo>
                    <a:cubicBezTo>
                      <a:pt x="4493" y="-2295"/>
                      <a:pt x="-1603" y="1324"/>
                      <a:pt x="397" y="5420"/>
                    </a:cubicBezTo>
                    <a:lnTo>
                      <a:pt x="397" y="5420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116">
                <a:extLst>
                  <a:ext uri="{FF2B5EF4-FFF2-40B4-BE49-F238E27FC236}">
                    <a16:creationId xmlns:a16="http://schemas.microsoft.com/office/drawing/2014/main" id="{D77B9138-BABF-DB56-D38A-27B852455D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12561" y="3190424"/>
                <a:ext cx="273402" cy="355868"/>
              </a:xfrm>
              <a:custGeom>
                <a:avLst/>
                <a:gdLst>
                  <a:gd name="connsiteX0" fmla="*/ 272687 w 273402"/>
                  <a:gd name="connsiteY0" fmla="*/ 174735 h 355868"/>
                  <a:gd name="connsiteX1" fmla="*/ 271639 w 273402"/>
                  <a:gd name="connsiteY1" fmla="*/ 155971 h 355868"/>
                  <a:gd name="connsiteX2" fmla="*/ 187248 w 273402"/>
                  <a:gd name="connsiteY2" fmla="*/ 2809 h 355868"/>
                  <a:gd name="connsiteX3" fmla="*/ 178961 w 273402"/>
                  <a:gd name="connsiteY3" fmla="*/ 4523 h 355868"/>
                  <a:gd name="connsiteX4" fmla="*/ 67328 w 273402"/>
                  <a:gd name="connsiteY4" fmla="*/ 15572 h 355868"/>
                  <a:gd name="connsiteX5" fmla="*/ 5130 w 273402"/>
                  <a:gd name="connsiteY5" fmla="*/ 88724 h 355868"/>
                  <a:gd name="connsiteX6" fmla="*/ 14845 w 273402"/>
                  <a:gd name="connsiteY6" fmla="*/ 199595 h 355868"/>
                  <a:gd name="connsiteX7" fmla="*/ 23037 w 273402"/>
                  <a:gd name="connsiteY7" fmla="*/ 311038 h 355868"/>
                  <a:gd name="connsiteX8" fmla="*/ 25894 w 273402"/>
                  <a:gd name="connsiteY8" fmla="*/ 313419 h 355868"/>
                  <a:gd name="connsiteX9" fmla="*/ 25609 w 273402"/>
                  <a:gd name="connsiteY9" fmla="*/ 315991 h 355868"/>
                  <a:gd name="connsiteX10" fmla="*/ 32276 w 273402"/>
                  <a:gd name="connsiteY10" fmla="*/ 354948 h 355868"/>
                  <a:gd name="connsiteX11" fmla="*/ 98189 w 273402"/>
                  <a:gd name="connsiteY11" fmla="*/ 262937 h 355868"/>
                  <a:gd name="connsiteX12" fmla="*/ 116001 w 273402"/>
                  <a:gd name="connsiteY12" fmla="*/ 122062 h 355868"/>
                  <a:gd name="connsiteX13" fmla="*/ 185248 w 273402"/>
                  <a:gd name="connsiteY13" fmla="*/ 61483 h 355868"/>
                  <a:gd name="connsiteX14" fmla="*/ 187819 w 273402"/>
                  <a:gd name="connsiteY14" fmla="*/ 56530 h 355868"/>
                  <a:gd name="connsiteX15" fmla="*/ 218204 w 273402"/>
                  <a:gd name="connsiteY15" fmla="*/ 57863 h 355868"/>
                  <a:gd name="connsiteX16" fmla="*/ 238016 w 273402"/>
                  <a:gd name="connsiteY16" fmla="*/ 82533 h 355868"/>
                  <a:gd name="connsiteX17" fmla="*/ 260209 w 273402"/>
                  <a:gd name="connsiteY17" fmla="*/ 160829 h 355868"/>
                  <a:gd name="connsiteX18" fmla="*/ 260971 w 273402"/>
                  <a:gd name="connsiteY18" fmla="*/ 174830 h 355868"/>
                  <a:gd name="connsiteX19" fmla="*/ 272592 w 273402"/>
                  <a:gd name="connsiteY19" fmla="*/ 176450 h 355868"/>
                  <a:gd name="connsiteX20" fmla="*/ 272782 w 273402"/>
                  <a:gd name="connsiteY20" fmla="*/ 174640 h 35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3402" h="355868">
                    <a:moveTo>
                      <a:pt x="272687" y="174735"/>
                    </a:moveTo>
                    <a:cubicBezTo>
                      <a:pt x="273925" y="167401"/>
                      <a:pt x="273544" y="161591"/>
                      <a:pt x="271639" y="155971"/>
                    </a:cubicBezTo>
                    <a:cubicBezTo>
                      <a:pt x="266496" y="101393"/>
                      <a:pt x="240969" y="19573"/>
                      <a:pt x="187248" y="2809"/>
                    </a:cubicBezTo>
                    <a:cubicBezTo>
                      <a:pt x="185724" y="332"/>
                      <a:pt x="181438" y="3857"/>
                      <a:pt x="178961" y="4523"/>
                    </a:cubicBezTo>
                    <a:cubicBezTo>
                      <a:pt x="144766" y="-4906"/>
                      <a:pt x="99618" y="1190"/>
                      <a:pt x="67328" y="15572"/>
                    </a:cubicBezTo>
                    <a:cubicBezTo>
                      <a:pt x="35134" y="29955"/>
                      <a:pt x="17608" y="56435"/>
                      <a:pt x="5130" y="88724"/>
                    </a:cubicBezTo>
                    <a:cubicBezTo>
                      <a:pt x="-10682" y="129491"/>
                      <a:pt x="15131" y="158543"/>
                      <a:pt x="14845" y="199595"/>
                    </a:cubicBezTo>
                    <a:cubicBezTo>
                      <a:pt x="14560" y="238553"/>
                      <a:pt x="2082" y="275033"/>
                      <a:pt x="23037" y="311038"/>
                    </a:cubicBezTo>
                    <a:cubicBezTo>
                      <a:pt x="23799" y="312371"/>
                      <a:pt x="24847" y="313038"/>
                      <a:pt x="25894" y="313419"/>
                    </a:cubicBezTo>
                    <a:cubicBezTo>
                      <a:pt x="25894" y="314276"/>
                      <a:pt x="25609" y="315134"/>
                      <a:pt x="25609" y="315991"/>
                    </a:cubicBezTo>
                    <a:cubicBezTo>
                      <a:pt x="25228" y="323611"/>
                      <a:pt x="30562" y="362282"/>
                      <a:pt x="32276" y="354948"/>
                    </a:cubicBezTo>
                    <a:cubicBezTo>
                      <a:pt x="41134" y="316277"/>
                      <a:pt x="85235" y="294464"/>
                      <a:pt x="98189" y="262937"/>
                    </a:cubicBezTo>
                    <a:cubicBezTo>
                      <a:pt x="113048" y="226742"/>
                      <a:pt x="87045" y="153780"/>
                      <a:pt x="116001" y="122062"/>
                    </a:cubicBezTo>
                    <a:cubicBezTo>
                      <a:pt x="137242" y="98821"/>
                      <a:pt x="172579" y="93011"/>
                      <a:pt x="185248" y="61483"/>
                    </a:cubicBezTo>
                    <a:cubicBezTo>
                      <a:pt x="185914" y="59768"/>
                      <a:pt x="186581" y="57959"/>
                      <a:pt x="187819" y="56530"/>
                    </a:cubicBezTo>
                    <a:cubicBezTo>
                      <a:pt x="193725" y="49767"/>
                      <a:pt x="211346" y="54530"/>
                      <a:pt x="218204" y="57863"/>
                    </a:cubicBezTo>
                    <a:cubicBezTo>
                      <a:pt x="228301" y="62721"/>
                      <a:pt x="235063" y="71770"/>
                      <a:pt x="238016" y="82533"/>
                    </a:cubicBezTo>
                    <a:cubicBezTo>
                      <a:pt x="242398" y="98440"/>
                      <a:pt x="255352" y="143874"/>
                      <a:pt x="260209" y="160829"/>
                    </a:cubicBezTo>
                    <a:cubicBezTo>
                      <a:pt x="260590" y="166067"/>
                      <a:pt x="260876" y="170735"/>
                      <a:pt x="260971" y="174830"/>
                    </a:cubicBezTo>
                    <a:cubicBezTo>
                      <a:pt x="260971" y="181307"/>
                      <a:pt x="271258" y="183117"/>
                      <a:pt x="272592" y="176450"/>
                    </a:cubicBezTo>
                    <a:cubicBezTo>
                      <a:pt x="272687" y="175878"/>
                      <a:pt x="272592" y="175402"/>
                      <a:pt x="272782" y="17464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117">
                <a:extLst>
                  <a:ext uri="{FF2B5EF4-FFF2-40B4-BE49-F238E27FC236}">
                    <a16:creationId xmlns:a16="http://schemas.microsoft.com/office/drawing/2014/main" id="{2CBF2D4A-B996-D700-C396-5DB41254A5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9134" y="3328292"/>
                <a:ext cx="24683" cy="41498"/>
              </a:xfrm>
              <a:custGeom>
                <a:avLst/>
                <a:gdLst>
                  <a:gd name="connsiteX0" fmla="*/ 12396 w 24683"/>
                  <a:gd name="connsiteY0" fmla="*/ 100 h 41498"/>
                  <a:gd name="connsiteX1" fmla="*/ 2204 w 24683"/>
                  <a:gd name="connsiteY1" fmla="*/ 7625 h 41498"/>
                  <a:gd name="connsiteX2" fmla="*/ 1728 w 24683"/>
                  <a:gd name="connsiteY2" fmla="*/ 30390 h 41498"/>
                  <a:gd name="connsiteX3" fmla="*/ 17539 w 24683"/>
                  <a:gd name="connsiteY3" fmla="*/ 40296 h 41498"/>
                  <a:gd name="connsiteX4" fmla="*/ 12301 w 24683"/>
                  <a:gd name="connsiteY4" fmla="*/ 5 h 4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83" h="41498">
                    <a:moveTo>
                      <a:pt x="12396" y="100"/>
                    </a:moveTo>
                    <a:cubicBezTo>
                      <a:pt x="8300" y="195"/>
                      <a:pt x="4204" y="3529"/>
                      <a:pt x="2204" y="7625"/>
                    </a:cubicBezTo>
                    <a:cubicBezTo>
                      <a:pt x="-1034" y="14292"/>
                      <a:pt x="-272" y="23341"/>
                      <a:pt x="1728" y="30390"/>
                    </a:cubicBezTo>
                    <a:cubicBezTo>
                      <a:pt x="3823" y="37629"/>
                      <a:pt x="10777" y="44296"/>
                      <a:pt x="17539" y="40296"/>
                    </a:cubicBezTo>
                    <a:cubicBezTo>
                      <a:pt x="28017" y="34104"/>
                      <a:pt x="27541" y="-471"/>
                      <a:pt x="12301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118">
                <a:extLst>
                  <a:ext uri="{FF2B5EF4-FFF2-40B4-BE49-F238E27FC236}">
                    <a16:creationId xmlns:a16="http://schemas.microsoft.com/office/drawing/2014/main" id="{FE0116E6-693D-247D-AFAD-E04F5FFBB5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41622" y="3328197"/>
                <a:ext cx="27354" cy="41546"/>
              </a:xfrm>
              <a:custGeom>
                <a:avLst/>
                <a:gdLst>
                  <a:gd name="connsiteX0" fmla="*/ 13801 w 27354"/>
                  <a:gd name="connsiteY0" fmla="*/ 100 h 41546"/>
                  <a:gd name="connsiteX1" fmla="*/ 2466 w 27354"/>
                  <a:gd name="connsiteY1" fmla="*/ 7720 h 41546"/>
                  <a:gd name="connsiteX2" fmla="*/ 1894 w 27354"/>
                  <a:gd name="connsiteY2" fmla="*/ 30485 h 41546"/>
                  <a:gd name="connsiteX3" fmla="*/ 19325 w 27354"/>
                  <a:gd name="connsiteY3" fmla="*/ 40296 h 41546"/>
                  <a:gd name="connsiteX4" fmla="*/ 13801 w 27354"/>
                  <a:gd name="connsiteY4" fmla="*/ 5 h 4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4" h="41546">
                    <a:moveTo>
                      <a:pt x="13801" y="100"/>
                    </a:moveTo>
                    <a:cubicBezTo>
                      <a:pt x="9229" y="291"/>
                      <a:pt x="4657" y="3624"/>
                      <a:pt x="2466" y="7720"/>
                    </a:cubicBezTo>
                    <a:cubicBezTo>
                      <a:pt x="-1154" y="14388"/>
                      <a:pt x="-296" y="23532"/>
                      <a:pt x="1894" y="30485"/>
                    </a:cubicBezTo>
                    <a:cubicBezTo>
                      <a:pt x="4180" y="37724"/>
                      <a:pt x="11800" y="44391"/>
                      <a:pt x="19325" y="40296"/>
                    </a:cubicBezTo>
                    <a:cubicBezTo>
                      <a:pt x="30946" y="34009"/>
                      <a:pt x="30660" y="-471"/>
                      <a:pt x="13801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119">
                <a:extLst>
                  <a:ext uri="{FF2B5EF4-FFF2-40B4-BE49-F238E27FC236}">
                    <a16:creationId xmlns:a16="http://schemas.microsoft.com/office/drawing/2014/main" id="{662D1CCB-5773-C154-3EBC-2F7A0B3B4D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2088" y="3351394"/>
                <a:ext cx="21147" cy="46868"/>
              </a:xfrm>
              <a:custGeom>
                <a:avLst/>
                <a:gdLst>
                  <a:gd name="connsiteX0" fmla="*/ 1248 w 21147"/>
                  <a:gd name="connsiteY0" fmla="*/ 5859 h 46868"/>
                  <a:gd name="connsiteX1" fmla="*/ 14011 w 21147"/>
                  <a:gd name="connsiteY1" fmla="*/ 22432 h 46868"/>
                  <a:gd name="connsiteX2" fmla="*/ 2772 w 21147"/>
                  <a:gd name="connsiteY2" fmla="*/ 39768 h 46868"/>
                  <a:gd name="connsiteX3" fmla="*/ 4677 w 21147"/>
                  <a:gd name="connsiteY3" fmla="*/ 46626 h 46868"/>
                  <a:gd name="connsiteX4" fmla="*/ 20965 w 21147"/>
                  <a:gd name="connsiteY4" fmla="*/ 25671 h 46868"/>
                  <a:gd name="connsiteX5" fmla="*/ 6296 w 21147"/>
                  <a:gd name="connsiteY5" fmla="*/ 811 h 46868"/>
                  <a:gd name="connsiteX6" fmla="*/ 1248 w 21147"/>
                  <a:gd name="connsiteY6" fmla="*/ 5859 h 46868"/>
                  <a:gd name="connsiteX7" fmla="*/ 1248 w 21147"/>
                  <a:gd name="connsiteY7" fmla="*/ 5859 h 4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7" h="46868">
                    <a:moveTo>
                      <a:pt x="1248" y="5859"/>
                    </a:moveTo>
                    <a:cubicBezTo>
                      <a:pt x="6487" y="9955"/>
                      <a:pt x="13535" y="15003"/>
                      <a:pt x="14011" y="22432"/>
                    </a:cubicBezTo>
                    <a:cubicBezTo>
                      <a:pt x="14393" y="29290"/>
                      <a:pt x="9059" y="37482"/>
                      <a:pt x="2772" y="39768"/>
                    </a:cubicBezTo>
                    <a:cubicBezTo>
                      <a:pt x="-1514" y="41292"/>
                      <a:pt x="296" y="48245"/>
                      <a:pt x="4677" y="46626"/>
                    </a:cubicBezTo>
                    <a:cubicBezTo>
                      <a:pt x="13345" y="43578"/>
                      <a:pt x="19727" y="34720"/>
                      <a:pt x="20965" y="25671"/>
                    </a:cubicBezTo>
                    <a:cubicBezTo>
                      <a:pt x="22489" y="14717"/>
                      <a:pt x="14202" y="6907"/>
                      <a:pt x="6296" y="811"/>
                    </a:cubicBezTo>
                    <a:cubicBezTo>
                      <a:pt x="2677" y="-1952"/>
                      <a:pt x="-2371" y="3001"/>
                      <a:pt x="1248" y="5859"/>
                    </a:cubicBezTo>
                    <a:lnTo>
                      <a:pt x="1248" y="585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120">
                <a:extLst>
                  <a:ext uri="{FF2B5EF4-FFF2-40B4-BE49-F238E27FC236}">
                    <a16:creationId xmlns:a16="http://schemas.microsoft.com/office/drawing/2014/main" id="{C6896720-DA1F-0CD6-678F-199033DD41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94571" y="3380310"/>
                <a:ext cx="24668" cy="10703"/>
              </a:xfrm>
              <a:custGeom>
                <a:avLst/>
                <a:gdLst>
                  <a:gd name="connsiteX0" fmla="*/ 5238 w 24668"/>
                  <a:gd name="connsiteY0" fmla="*/ 10090 h 10703"/>
                  <a:gd name="connsiteX1" fmla="*/ 21240 w 24668"/>
                  <a:gd name="connsiteY1" fmla="*/ 7233 h 10703"/>
                  <a:gd name="connsiteX2" fmla="*/ 21240 w 24668"/>
                  <a:gd name="connsiteY2" fmla="*/ 89 h 10703"/>
                  <a:gd name="connsiteX3" fmla="*/ 1618 w 24668"/>
                  <a:gd name="connsiteY3" fmla="*/ 3899 h 10703"/>
                  <a:gd name="connsiteX4" fmla="*/ 5238 w 24668"/>
                  <a:gd name="connsiteY4" fmla="*/ 10090 h 10703"/>
                  <a:gd name="connsiteX5" fmla="*/ 5238 w 24668"/>
                  <a:gd name="connsiteY5" fmla="*/ 10090 h 1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68" h="10703">
                    <a:moveTo>
                      <a:pt x="5238" y="10090"/>
                    </a:moveTo>
                    <a:cubicBezTo>
                      <a:pt x="10096" y="6852"/>
                      <a:pt x="15715" y="7042"/>
                      <a:pt x="21240" y="7233"/>
                    </a:cubicBezTo>
                    <a:cubicBezTo>
                      <a:pt x="25812" y="7423"/>
                      <a:pt x="25812" y="280"/>
                      <a:pt x="21240" y="89"/>
                    </a:cubicBezTo>
                    <a:cubicBezTo>
                      <a:pt x="14382" y="-197"/>
                      <a:pt x="7524" y="-6"/>
                      <a:pt x="1618" y="3899"/>
                    </a:cubicBezTo>
                    <a:cubicBezTo>
                      <a:pt x="-2191" y="6471"/>
                      <a:pt x="1428" y="12662"/>
                      <a:pt x="5238" y="10090"/>
                    </a:cubicBezTo>
                    <a:lnTo>
                      <a:pt x="5238" y="10090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121">
                <a:extLst>
                  <a:ext uri="{FF2B5EF4-FFF2-40B4-BE49-F238E27FC236}">
                    <a16:creationId xmlns:a16="http://schemas.microsoft.com/office/drawing/2014/main" id="{6CE059E4-E42B-5B5F-D0CD-F446D39CF20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4770" y="3336111"/>
                <a:ext cx="29023" cy="49240"/>
              </a:xfrm>
              <a:custGeom>
                <a:avLst/>
                <a:gdLst>
                  <a:gd name="connsiteX0" fmla="*/ 28928 w 29023"/>
                  <a:gd name="connsiteY0" fmla="*/ 9903 h 49240"/>
                  <a:gd name="connsiteX1" fmla="*/ 21022 w 29023"/>
                  <a:gd name="connsiteY1" fmla="*/ 2473 h 49240"/>
                  <a:gd name="connsiteX2" fmla="*/ 1686 w 29023"/>
                  <a:gd name="connsiteY2" fmla="*/ 7331 h 49240"/>
                  <a:gd name="connsiteX3" fmla="*/ 6163 w 29023"/>
                  <a:gd name="connsiteY3" fmla="*/ 32763 h 49240"/>
                  <a:gd name="connsiteX4" fmla="*/ 21498 w 29023"/>
                  <a:gd name="connsiteY4" fmla="*/ 49241 h 49240"/>
                  <a:gd name="connsiteX5" fmla="*/ 29023 w 29023"/>
                  <a:gd name="connsiteY5" fmla="*/ 9998 h 4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23" h="49240">
                    <a:moveTo>
                      <a:pt x="28928" y="9903"/>
                    </a:moveTo>
                    <a:cubicBezTo>
                      <a:pt x="26642" y="7045"/>
                      <a:pt x="24070" y="4378"/>
                      <a:pt x="21022" y="2473"/>
                    </a:cubicBezTo>
                    <a:cubicBezTo>
                      <a:pt x="14069" y="-1908"/>
                      <a:pt x="5401" y="-575"/>
                      <a:pt x="1686" y="7331"/>
                    </a:cubicBezTo>
                    <a:cubicBezTo>
                      <a:pt x="-2124" y="15427"/>
                      <a:pt x="1020" y="26000"/>
                      <a:pt x="6163" y="32763"/>
                    </a:cubicBezTo>
                    <a:cubicBezTo>
                      <a:pt x="9402" y="37049"/>
                      <a:pt x="14450" y="45621"/>
                      <a:pt x="21498" y="49241"/>
                    </a:cubicBezTo>
                    <a:cubicBezTo>
                      <a:pt x="29023" y="39240"/>
                      <a:pt x="29023" y="24666"/>
                      <a:pt x="29023" y="9998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122">
                <a:extLst>
                  <a:ext uri="{FF2B5EF4-FFF2-40B4-BE49-F238E27FC236}">
                    <a16:creationId xmlns:a16="http://schemas.microsoft.com/office/drawing/2014/main" id="{6AB8A790-273C-3CC1-3A51-DB541E5494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70367" y="3456261"/>
                <a:ext cx="17303" cy="77991"/>
              </a:xfrm>
              <a:custGeom>
                <a:avLst/>
                <a:gdLst>
                  <a:gd name="connsiteX0" fmla="*/ 3261 w 17303"/>
                  <a:gd name="connsiteY0" fmla="*/ 5481 h 77991"/>
                  <a:gd name="connsiteX1" fmla="*/ 498 w 17303"/>
                  <a:gd name="connsiteY1" fmla="*/ 72633 h 77991"/>
                  <a:gd name="connsiteX2" fmla="*/ 6690 w 17303"/>
                  <a:gd name="connsiteY2" fmla="*/ 76252 h 77991"/>
                  <a:gd name="connsiteX3" fmla="*/ 9452 w 17303"/>
                  <a:gd name="connsiteY3" fmla="*/ 1862 h 77991"/>
                  <a:gd name="connsiteX4" fmla="*/ 3261 w 17303"/>
                  <a:gd name="connsiteY4" fmla="*/ 5481 h 77991"/>
                  <a:gd name="connsiteX5" fmla="*/ 3261 w 17303"/>
                  <a:gd name="connsiteY5" fmla="*/ 5481 h 7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03" h="77991">
                    <a:moveTo>
                      <a:pt x="3261" y="5481"/>
                    </a:moveTo>
                    <a:cubicBezTo>
                      <a:pt x="13452" y="27389"/>
                      <a:pt x="12309" y="51678"/>
                      <a:pt x="498" y="72633"/>
                    </a:cubicBezTo>
                    <a:cubicBezTo>
                      <a:pt x="-1788" y="76633"/>
                      <a:pt x="4404" y="80253"/>
                      <a:pt x="6690" y="76252"/>
                    </a:cubicBezTo>
                    <a:cubicBezTo>
                      <a:pt x="19834" y="52916"/>
                      <a:pt x="20787" y="26151"/>
                      <a:pt x="9452" y="1862"/>
                    </a:cubicBezTo>
                    <a:cubicBezTo>
                      <a:pt x="7547" y="-2329"/>
                      <a:pt x="1356" y="1290"/>
                      <a:pt x="3261" y="5481"/>
                    </a:cubicBezTo>
                    <a:lnTo>
                      <a:pt x="3261" y="5481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123">
                <a:extLst>
                  <a:ext uri="{FF2B5EF4-FFF2-40B4-BE49-F238E27FC236}">
                    <a16:creationId xmlns:a16="http://schemas.microsoft.com/office/drawing/2014/main" id="{074B3F77-7E0C-2E27-9285-BD581670CC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71161" y="3198173"/>
                <a:ext cx="105864" cy="148720"/>
              </a:xfrm>
              <a:custGeom>
                <a:avLst/>
                <a:gdLst>
                  <a:gd name="connsiteX0" fmla="*/ 101312 w 105864"/>
                  <a:gd name="connsiteY0" fmla="*/ 109 h 148720"/>
                  <a:gd name="connsiteX1" fmla="*/ 17111 w 105864"/>
                  <a:gd name="connsiteY1" fmla="*/ 46495 h 148720"/>
                  <a:gd name="connsiteX2" fmla="*/ 3014 w 105864"/>
                  <a:gd name="connsiteY2" fmla="*/ 146127 h 148720"/>
                  <a:gd name="connsiteX3" fmla="*/ 9872 w 105864"/>
                  <a:gd name="connsiteY3" fmla="*/ 144222 h 148720"/>
                  <a:gd name="connsiteX4" fmla="*/ 23302 w 105864"/>
                  <a:gd name="connsiteY4" fmla="*/ 50115 h 148720"/>
                  <a:gd name="connsiteX5" fmla="*/ 103312 w 105864"/>
                  <a:gd name="connsiteY5" fmla="*/ 6966 h 148720"/>
                  <a:gd name="connsiteX6" fmla="*/ 101407 w 105864"/>
                  <a:gd name="connsiteY6" fmla="*/ 109 h 148720"/>
                  <a:gd name="connsiteX7" fmla="*/ 101407 w 105864"/>
                  <a:gd name="connsiteY7" fmla="*/ 109 h 14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864" h="148720">
                    <a:moveTo>
                      <a:pt x="101312" y="109"/>
                    </a:moveTo>
                    <a:cubicBezTo>
                      <a:pt x="69879" y="7443"/>
                      <a:pt x="36065" y="18492"/>
                      <a:pt x="17111" y="46495"/>
                    </a:cubicBezTo>
                    <a:cubicBezTo>
                      <a:pt x="-2035" y="74784"/>
                      <a:pt x="-2416" y="113742"/>
                      <a:pt x="3014" y="146127"/>
                    </a:cubicBezTo>
                    <a:cubicBezTo>
                      <a:pt x="3776" y="150699"/>
                      <a:pt x="10634" y="148699"/>
                      <a:pt x="9872" y="144222"/>
                    </a:cubicBezTo>
                    <a:cubicBezTo>
                      <a:pt x="4823" y="113647"/>
                      <a:pt x="5395" y="76785"/>
                      <a:pt x="23302" y="50115"/>
                    </a:cubicBezTo>
                    <a:cubicBezTo>
                      <a:pt x="41018" y="23730"/>
                      <a:pt x="74070" y="13824"/>
                      <a:pt x="103312" y="6966"/>
                    </a:cubicBezTo>
                    <a:cubicBezTo>
                      <a:pt x="107789" y="5919"/>
                      <a:pt x="105884" y="-939"/>
                      <a:pt x="101407" y="109"/>
                    </a:cubicBezTo>
                    <a:lnTo>
                      <a:pt x="101407" y="10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124">
                <a:extLst>
                  <a:ext uri="{FF2B5EF4-FFF2-40B4-BE49-F238E27FC236}">
                    <a16:creationId xmlns:a16="http://schemas.microsoft.com/office/drawing/2014/main" id="{6CD7F5CF-C023-1F06-6DF0-8AD7A9A958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30713" y="3465337"/>
                <a:ext cx="46626" cy="120985"/>
              </a:xfrm>
              <a:custGeom>
                <a:avLst/>
                <a:gdLst>
                  <a:gd name="connsiteX0" fmla="*/ 39937 w 46626"/>
                  <a:gd name="connsiteY0" fmla="*/ 1835 h 120985"/>
                  <a:gd name="connsiteX1" fmla="*/ 13743 w 46626"/>
                  <a:gd name="connsiteY1" fmla="*/ 51460 h 120985"/>
                  <a:gd name="connsiteX2" fmla="*/ 694 w 46626"/>
                  <a:gd name="connsiteY2" fmla="*/ 115849 h 120985"/>
                  <a:gd name="connsiteX3" fmla="*/ 6885 w 46626"/>
                  <a:gd name="connsiteY3" fmla="*/ 119468 h 120985"/>
                  <a:gd name="connsiteX4" fmla="*/ 20601 w 46626"/>
                  <a:gd name="connsiteY4" fmla="*/ 76130 h 120985"/>
                  <a:gd name="connsiteX5" fmla="*/ 46128 w 46626"/>
                  <a:gd name="connsiteY5" fmla="*/ 5359 h 120985"/>
                  <a:gd name="connsiteX6" fmla="*/ 39937 w 46626"/>
                  <a:gd name="connsiteY6" fmla="*/ 1739 h 120985"/>
                  <a:gd name="connsiteX7" fmla="*/ 39937 w 46626"/>
                  <a:gd name="connsiteY7" fmla="*/ 1739 h 12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26" h="120985">
                    <a:moveTo>
                      <a:pt x="39937" y="1835"/>
                    </a:moveTo>
                    <a:cubicBezTo>
                      <a:pt x="30983" y="17265"/>
                      <a:pt x="17839" y="33839"/>
                      <a:pt x="13743" y="51460"/>
                    </a:cubicBezTo>
                    <a:cubicBezTo>
                      <a:pt x="8314" y="75463"/>
                      <a:pt x="17458" y="93656"/>
                      <a:pt x="694" y="115849"/>
                    </a:cubicBezTo>
                    <a:cubicBezTo>
                      <a:pt x="-2068" y="119564"/>
                      <a:pt x="4123" y="123088"/>
                      <a:pt x="6885" y="119468"/>
                    </a:cubicBezTo>
                    <a:cubicBezTo>
                      <a:pt x="17172" y="105943"/>
                      <a:pt x="20601" y="92989"/>
                      <a:pt x="20601" y="76130"/>
                    </a:cubicBezTo>
                    <a:cubicBezTo>
                      <a:pt x="20601" y="47650"/>
                      <a:pt x="32222" y="29267"/>
                      <a:pt x="46128" y="5359"/>
                    </a:cubicBezTo>
                    <a:cubicBezTo>
                      <a:pt x="48414" y="1358"/>
                      <a:pt x="42223" y="-2261"/>
                      <a:pt x="39937" y="1739"/>
                    </a:cubicBezTo>
                    <a:lnTo>
                      <a:pt x="39937" y="173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125">
                <a:extLst>
                  <a:ext uri="{FF2B5EF4-FFF2-40B4-BE49-F238E27FC236}">
                    <a16:creationId xmlns:a16="http://schemas.microsoft.com/office/drawing/2014/main" id="{A585FF1D-9BD9-AABF-CE49-5B636B7F50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21094" y="3290138"/>
                <a:ext cx="35340" cy="32116"/>
              </a:xfrm>
              <a:custGeom>
                <a:avLst/>
                <a:gdLst>
                  <a:gd name="connsiteX0" fmla="*/ 30042 w 35340"/>
                  <a:gd name="connsiteY0" fmla="*/ 631 h 32116"/>
                  <a:gd name="connsiteX1" fmla="*/ 895 w 35340"/>
                  <a:gd name="connsiteY1" fmla="*/ 25872 h 32116"/>
                  <a:gd name="connsiteX2" fmla="*/ 5944 w 35340"/>
                  <a:gd name="connsiteY2" fmla="*/ 30920 h 32116"/>
                  <a:gd name="connsiteX3" fmla="*/ 33661 w 35340"/>
                  <a:gd name="connsiteY3" fmla="*/ 6727 h 32116"/>
                  <a:gd name="connsiteX4" fmla="*/ 30042 w 35340"/>
                  <a:gd name="connsiteY4" fmla="*/ 536 h 32116"/>
                  <a:gd name="connsiteX5" fmla="*/ 30042 w 35340"/>
                  <a:gd name="connsiteY5" fmla="*/ 536 h 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40" h="32116">
                    <a:moveTo>
                      <a:pt x="30042" y="631"/>
                    </a:moveTo>
                    <a:cubicBezTo>
                      <a:pt x="18993" y="7489"/>
                      <a:pt x="9182" y="15871"/>
                      <a:pt x="895" y="25872"/>
                    </a:cubicBezTo>
                    <a:cubicBezTo>
                      <a:pt x="-2057" y="29396"/>
                      <a:pt x="2991" y="34445"/>
                      <a:pt x="5944" y="30920"/>
                    </a:cubicBezTo>
                    <a:cubicBezTo>
                      <a:pt x="13849" y="21395"/>
                      <a:pt x="23089" y="13299"/>
                      <a:pt x="33661" y="6727"/>
                    </a:cubicBezTo>
                    <a:cubicBezTo>
                      <a:pt x="37567" y="4346"/>
                      <a:pt x="33947" y="-1846"/>
                      <a:pt x="30042" y="536"/>
                    </a:cubicBezTo>
                    <a:lnTo>
                      <a:pt x="30042" y="53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126">
                <a:extLst>
                  <a:ext uri="{FF2B5EF4-FFF2-40B4-BE49-F238E27FC236}">
                    <a16:creationId xmlns:a16="http://schemas.microsoft.com/office/drawing/2014/main" id="{0322C074-5B3A-401C-79E9-AA53CEBA4D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83900" y="3414403"/>
                <a:ext cx="55247" cy="17900"/>
              </a:xfrm>
              <a:custGeom>
                <a:avLst/>
                <a:gdLst>
                  <a:gd name="connsiteX0" fmla="*/ 55247 w 55247"/>
                  <a:gd name="connsiteY0" fmla="*/ 6382 h 17900"/>
                  <a:gd name="connsiteX1" fmla="*/ 46960 w 55247"/>
                  <a:gd name="connsiteY1" fmla="*/ 1 h 17900"/>
                  <a:gd name="connsiteX2" fmla="*/ 21814 w 55247"/>
                  <a:gd name="connsiteY2" fmla="*/ 1 h 17900"/>
                  <a:gd name="connsiteX3" fmla="*/ 2574 w 55247"/>
                  <a:gd name="connsiteY3" fmla="*/ 2287 h 17900"/>
                  <a:gd name="connsiteX4" fmla="*/ 288 w 55247"/>
                  <a:gd name="connsiteY4" fmla="*/ 6668 h 17900"/>
                  <a:gd name="connsiteX5" fmla="*/ 38102 w 55247"/>
                  <a:gd name="connsiteY5" fmla="*/ 17050 h 17900"/>
                  <a:gd name="connsiteX6" fmla="*/ 55152 w 55247"/>
                  <a:gd name="connsiteY6" fmla="*/ 6287 h 1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47" h="17900">
                    <a:moveTo>
                      <a:pt x="55247" y="6382"/>
                    </a:moveTo>
                    <a:cubicBezTo>
                      <a:pt x="54866" y="3144"/>
                      <a:pt x="52485" y="1"/>
                      <a:pt x="46960" y="1"/>
                    </a:cubicBezTo>
                    <a:cubicBezTo>
                      <a:pt x="38578" y="1"/>
                      <a:pt x="30196" y="1"/>
                      <a:pt x="21814" y="1"/>
                    </a:cubicBezTo>
                    <a:cubicBezTo>
                      <a:pt x="15147" y="1"/>
                      <a:pt x="7908" y="-95"/>
                      <a:pt x="2574" y="2287"/>
                    </a:cubicBezTo>
                    <a:cubicBezTo>
                      <a:pt x="574" y="3239"/>
                      <a:pt x="-569" y="5239"/>
                      <a:pt x="288" y="6668"/>
                    </a:cubicBezTo>
                    <a:cubicBezTo>
                      <a:pt x="5336" y="14955"/>
                      <a:pt x="25529" y="20003"/>
                      <a:pt x="38102" y="17050"/>
                    </a:cubicBezTo>
                    <a:cubicBezTo>
                      <a:pt x="52199" y="13812"/>
                      <a:pt x="55438" y="8383"/>
                      <a:pt x="55152" y="6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127">
                <a:extLst>
                  <a:ext uri="{FF2B5EF4-FFF2-40B4-BE49-F238E27FC236}">
                    <a16:creationId xmlns:a16="http://schemas.microsoft.com/office/drawing/2014/main" id="{44D01A04-2E65-29F0-01F3-283E9E83A1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94975" y="3722746"/>
                <a:ext cx="22443" cy="185432"/>
              </a:xfrm>
              <a:custGeom>
                <a:avLst/>
                <a:gdLst>
                  <a:gd name="connsiteX0" fmla="*/ 109 w 22443"/>
                  <a:gd name="connsiteY0" fmla="*/ 4458 h 185432"/>
                  <a:gd name="connsiteX1" fmla="*/ 13825 w 22443"/>
                  <a:gd name="connsiteY1" fmla="*/ 182004 h 185432"/>
                  <a:gd name="connsiteX2" fmla="*/ 20968 w 22443"/>
                  <a:gd name="connsiteY2" fmla="*/ 182004 h 185432"/>
                  <a:gd name="connsiteX3" fmla="*/ 6967 w 22443"/>
                  <a:gd name="connsiteY3" fmla="*/ 2553 h 185432"/>
                  <a:gd name="connsiteX4" fmla="*/ 109 w 22443"/>
                  <a:gd name="connsiteY4" fmla="*/ 4458 h 185432"/>
                  <a:gd name="connsiteX5" fmla="*/ 109 w 22443"/>
                  <a:gd name="connsiteY5" fmla="*/ 4458 h 18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43" h="185432">
                    <a:moveTo>
                      <a:pt x="109" y="4458"/>
                    </a:moveTo>
                    <a:cubicBezTo>
                      <a:pt x="13444" y="62941"/>
                      <a:pt x="18016" y="122187"/>
                      <a:pt x="13825" y="182004"/>
                    </a:cubicBezTo>
                    <a:cubicBezTo>
                      <a:pt x="13539" y="186576"/>
                      <a:pt x="20682" y="186576"/>
                      <a:pt x="20968" y="182004"/>
                    </a:cubicBezTo>
                    <a:cubicBezTo>
                      <a:pt x="25159" y="121520"/>
                      <a:pt x="20397" y="61608"/>
                      <a:pt x="6967" y="2553"/>
                    </a:cubicBezTo>
                    <a:cubicBezTo>
                      <a:pt x="5919" y="-1924"/>
                      <a:pt x="-939" y="-19"/>
                      <a:pt x="109" y="4458"/>
                    </a:cubicBezTo>
                    <a:lnTo>
                      <a:pt x="109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128">
                <a:extLst>
                  <a:ext uri="{FF2B5EF4-FFF2-40B4-BE49-F238E27FC236}">
                    <a16:creationId xmlns:a16="http://schemas.microsoft.com/office/drawing/2014/main" id="{F9017341-CD32-66AE-5032-FE50CDD08B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34034" y="3884272"/>
                <a:ext cx="86727" cy="249008"/>
              </a:xfrm>
              <a:custGeom>
                <a:avLst/>
                <a:gdLst>
                  <a:gd name="connsiteX0" fmla="*/ 79561 w 86727"/>
                  <a:gd name="connsiteY0" fmla="*/ 3334 h 249008"/>
                  <a:gd name="connsiteX1" fmla="*/ 504 w 86727"/>
                  <a:gd name="connsiteY1" fmla="*/ 243649 h 249008"/>
                  <a:gd name="connsiteX2" fmla="*/ 6695 w 86727"/>
                  <a:gd name="connsiteY2" fmla="*/ 247269 h 249008"/>
                  <a:gd name="connsiteX3" fmla="*/ 86705 w 86727"/>
                  <a:gd name="connsiteY3" fmla="*/ 3429 h 249008"/>
                  <a:gd name="connsiteX4" fmla="*/ 79561 w 86727"/>
                  <a:gd name="connsiteY4" fmla="*/ 3429 h 249008"/>
                  <a:gd name="connsiteX5" fmla="*/ 79561 w 86727"/>
                  <a:gd name="connsiteY5" fmla="*/ 3429 h 249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27" h="249008">
                    <a:moveTo>
                      <a:pt x="79561" y="3334"/>
                    </a:moveTo>
                    <a:cubicBezTo>
                      <a:pt x="70608" y="88487"/>
                      <a:pt x="43747" y="169831"/>
                      <a:pt x="504" y="243649"/>
                    </a:cubicBezTo>
                    <a:cubicBezTo>
                      <a:pt x="-1782" y="247650"/>
                      <a:pt x="4314" y="251270"/>
                      <a:pt x="6695" y="247269"/>
                    </a:cubicBezTo>
                    <a:cubicBezTo>
                      <a:pt x="50605" y="172307"/>
                      <a:pt x="77656" y="89725"/>
                      <a:pt x="86705" y="3429"/>
                    </a:cubicBezTo>
                    <a:cubicBezTo>
                      <a:pt x="87181" y="-1143"/>
                      <a:pt x="80038" y="-1143"/>
                      <a:pt x="79561" y="3429"/>
                    </a:cubicBezTo>
                    <a:lnTo>
                      <a:pt x="79561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: Shape 129">
              <a:extLst>
                <a:ext uri="{FF2B5EF4-FFF2-40B4-BE49-F238E27FC236}">
                  <a16:creationId xmlns:a16="http://schemas.microsoft.com/office/drawing/2014/main" id="{80A15AA6-5072-3705-BA3E-4527304C1A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2247" y="3545257"/>
              <a:ext cx="148058" cy="360263"/>
            </a:xfrm>
            <a:custGeom>
              <a:avLst/>
              <a:gdLst>
                <a:gd name="connsiteX0" fmla="*/ 146470 w 148058"/>
                <a:gd name="connsiteY0" fmla="*/ 95651 h 360263"/>
                <a:gd name="connsiteX1" fmla="*/ 140660 w 148058"/>
                <a:gd name="connsiteY1" fmla="*/ 92507 h 360263"/>
                <a:gd name="connsiteX2" fmla="*/ 124277 w 148058"/>
                <a:gd name="connsiteY2" fmla="*/ 100699 h 360263"/>
                <a:gd name="connsiteX3" fmla="*/ 133516 w 148058"/>
                <a:gd name="connsiteY3" fmla="*/ 69648 h 360263"/>
                <a:gd name="connsiteX4" fmla="*/ 137897 w 148058"/>
                <a:gd name="connsiteY4" fmla="*/ 31071 h 360263"/>
                <a:gd name="connsiteX5" fmla="*/ 132849 w 148058"/>
                <a:gd name="connsiteY5" fmla="*/ 29071 h 360263"/>
                <a:gd name="connsiteX6" fmla="*/ 119705 w 148058"/>
                <a:gd name="connsiteY6" fmla="*/ 37263 h 360263"/>
                <a:gd name="connsiteX7" fmla="*/ 125896 w 148058"/>
                <a:gd name="connsiteY7" fmla="*/ 6020 h 360263"/>
                <a:gd name="connsiteX8" fmla="*/ 113514 w 148058"/>
                <a:gd name="connsiteY8" fmla="*/ 1353 h 360263"/>
                <a:gd name="connsiteX9" fmla="*/ 94749 w 148058"/>
                <a:gd name="connsiteY9" fmla="*/ 31548 h 360263"/>
                <a:gd name="connsiteX10" fmla="*/ 86748 w 148058"/>
                <a:gd name="connsiteY10" fmla="*/ 50312 h 360263"/>
                <a:gd name="connsiteX11" fmla="*/ 83034 w 148058"/>
                <a:gd name="connsiteY11" fmla="*/ 59837 h 360263"/>
                <a:gd name="connsiteX12" fmla="*/ 78462 w 148058"/>
                <a:gd name="connsiteY12" fmla="*/ 68600 h 360263"/>
                <a:gd name="connsiteX13" fmla="*/ 81510 w 148058"/>
                <a:gd name="connsiteY13" fmla="*/ 46692 h 360263"/>
                <a:gd name="connsiteX14" fmla="*/ 82176 w 148058"/>
                <a:gd name="connsiteY14" fmla="*/ 36215 h 360263"/>
                <a:gd name="connsiteX15" fmla="*/ 73223 w 148058"/>
                <a:gd name="connsiteY15" fmla="*/ 34405 h 360263"/>
                <a:gd name="connsiteX16" fmla="*/ 39790 w 148058"/>
                <a:gd name="connsiteY16" fmla="*/ 92222 h 360263"/>
                <a:gd name="connsiteX17" fmla="*/ 38076 w 148058"/>
                <a:gd name="connsiteY17" fmla="*/ 93079 h 360263"/>
                <a:gd name="connsiteX18" fmla="*/ 16644 w 148058"/>
                <a:gd name="connsiteY18" fmla="*/ 136799 h 360263"/>
                <a:gd name="connsiteX19" fmla="*/ 16835 w 148058"/>
                <a:gd name="connsiteY19" fmla="*/ 193092 h 360263"/>
                <a:gd name="connsiteX20" fmla="*/ 21788 w 148058"/>
                <a:gd name="connsiteY20" fmla="*/ 249099 h 360263"/>
                <a:gd name="connsiteX21" fmla="*/ 21788 w 148058"/>
                <a:gd name="connsiteY21" fmla="*/ 251766 h 360263"/>
                <a:gd name="connsiteX22" fmla="*/ 928 w 148058"/>
                <a:gd name="connsiteY22" fmla="*/ 315297 h 360263"/>
                <a:gd name="connsiteX23" fmla="*/ 738 w 148058"/>
                <a:gd name="connsiteY23" fmla="*/ 316059 h 360263"/>
                <a:gd name="connsiteX24" fmla="*/ 4833 w 148058"/>
                <a:gd name="connsiteY24" fmla="*/ 323774 h 360263"/>
                <a:gd name="connsiteX25" fmla="*/ 50934 w 148058"/>
                <a:gd name="connsiteY25" fmla="*/ 341110 h 360263"/>
                <a:gd name="connsiteX26" fmla="*/ 70556 w 148058"/>
                <a:gd name="connsiteY26" fmla="*/ 359303 h 360263"/>
                <a:gd name="connsiteX27" fmla="*/ 75985 w 148058"/>
                <a:gd name="connsiteY27" fmla="*/ 359684 h 360263"/>
                <a:gd name="connsiteX28" fmla="*/ 91606 w 148058"/>
                <a:gd name="connsiteY28" fmla="*/ 324441 h 360263"/>
                <a:gd name="connsiteX29" fmla="*/ 107322 w 148058"/>
                <a:gd name="connsiteY29" fmla="*/ 263577 h 360263"/>
                <a:gd name="connsiteX30" fmla="*/ 128658 w 148058"/>
                <a:gd name="connsiteY30" fmla="*/ 199854 h 360263"/>
                <a:gd name="connsiteX31" fmla="*/ 132468 w 148058"/>
                <a:gd name="connsiteY31" fmla="*/ 169755 h 360263"/>
                <a:gd name="connsiteX32" fmla="*/ 142470 w 148058"/>
                <a:gd name="connsiteY32" fmla="*/ 130798 h 360263"/>
                <a:gd name="connsiteX33" fmla="*/ 146375 w 148058"/>
                <a:gd name="connsiteY33" fmla="*/ 95746 h 36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8058" h="360263">
                  <a:moveTo>
                    <a:pt x="146470" y="95651"/>
                  </a:moveTo>
                  <a:cubicBezTo>
                    <a:pt x="145518" y="93270"/>
                    <a:pt x="143041" y="92412"/>
                    <a:pt x="140660" y="92507"/>
                  </a:cubicBezTo>
                  <a:cubicBezTo>
                    <a:pt x="134373" y="92698"/>
                    <a:pt x="128944" y="95937"/>
                    <a:pt x="124277" y="100699"/>
                  </a:cubicBezTo>
                  <a:cubicBezTo>
                    <a:pt x="127230" y="90317"/>
                    <a:pt x="130468" y="80030"/>
                    <a:pt x="133516" y="69648"/>
                  </a:cubicBezTo>
                  <a:cubicBezTo>
                    <a:pt x="136659" y="58980"/>
                    <a:pt x="145613" y="41073"/>
                    <a:pt x="137897" y="31071"/>
                  </a:cubicBezTo>
                  <a:cubicBezTo>
                    <a:pt x="136850" y="29643"/>
                    <a:pt x="134564" y="28595"/>
                    <a:pt x="132849" y="29071"/>
                  </a:cubicBezTo>
                  <a:cubicBezTo>
                    <a:pt x="127611" y="30500"/>
                    <a:pt x="123896" y="31071"/>
                    <a:pt x="119705" y="37263"/>
                  </a:cubicBezTo>
                  <a:cubicBezTo>
                    <a:pt x="123229" y="27071"/>
                    <a:pt x="125991" y="16784"/>
                    <a:pt x="125896" y="6020"/>
                  </a:cubicBezTo>
                  <a:cubicBezTo>
                    <a:pt x="125896" y="1830"/>
                    <a:pt x="117133" y="-2171"/>
                    <a:pt x="113514" y="1353"/>
                  </a:cubicBezTo>
                  <a:cubicBezTo>
                    <a:pt x="104560" y="10116"/>
                    <a:pt x="100750" y="20689"/>
                    <a:pt x="94749" y="31548"/>
                  </a:cubicBezTo>
                  <a:cubicBezTo>
                    <a:pt x="91416" y="37548"/>
                    <a:pt x="89130" y="43930"/>
                    <a:pt x="86748" y="50312"/>
                  </a:cubicBezTo>
                  <a:cubicBezTo>
                    <a:pt x="85605" y="53550"/>
                    <a:pt x="84367" y="56694"/>
                    <a:pt x="83034" y="59837"/>
                  </a:cubicBezTo>
                  <a:cubicBezTo>
                    <a:pt x="82081" y="62028"/>
                    <a:pt x="80652" y="67457"/>
                    <a:pt x="78462" y="68600"/>
                  </a:cubicBezTo>
                  <a:cubicBezTo>
                    <a:pt x="73699" y="64409"/>
                    <a:pt x="79890" y="51169"/>
                    <a:pt x="81510" y="46692"/>
                  </a:cubicBezTo>
                  <a:cubicBezTo>
                    <a:pt x="82557" y="43644"/>
                    <a:pt x="84272" y="38977"/>
                    <a:pt x="82176" y="36215"/>
                  </a:cubicBezTo>
                  <a:cubicBezTo>
                    <a:pt x="80271" y="33643"/>
                    <a:pt x="75985" y="33072"/>
                    <a:pt x="73223" y="34405"/>
                  </a:cubicBezTo>
                  <a:cubicBezTo>
                    <a:pt x="55601" y="43073"/>
                    <a:pt x="45981" y="69171"/>
                    <a:pt x="39790" y="92222"/>
                  </a:cubicBezTo>
                  <a:cubicBezTo>
                    <a:pt x="39219" y="92412"/>
                    <a:pt x="38742" y="92889"/>
                    <a:pt x="38076" y="93079"/>
                  </a:cubicBezTo>
                  <a:cubicBezTo>
                    <a:pt x="22645" y="98127"/>
                    <a:pt x="18835" y="123559"/>
                    <a:pt x="16644" y="136799"/>
                  </a:cubicBezTo>
                  <a:cubicBezTo>
                    <a:pt x="13501" y="155373"/>
                    <a:pt x="13215" y="174518"/>
                    <a:pt x="16835" y="193092"/>
                  </a:cubicBezTo>
                  <a:cubicBezTo>
                    <a:pt x="20454" y="211856"/>
                    <a:pt x="26360" y="229763"/>
                    <a:pt x="21788" y="249099"/>
                  </a:cubicBezTo>
                  <a:cubicBezTo>
                    <a:pt x="21597" y="250051"/>
                    <a:pt x="21597" y="251003"/>
                    <a:pt x="21788" y="251766"/>
                  </a:cubicBezTo>
                  <a:cubicBezTo>
                    <a:pt x="16930" y="273578"/>
                    <a:pt x="10072" y="294723"/>
                    <a:pt x="928" y="315297"/>
                  </a:cubicBezTo>
                  <a:cubicBezTo>
                    <a:pt x="833" y="315583"/>
                    <a:pt x="928" y="315774"/>
                    <a:pt x="738" y="316059"/>
                  </a:cubicBezTo>
                  <a:cubicBezTo>
                    <a:pt x="-977" y="319203"/>
                    <a:pt x="261" y="323870"/>
                    <a:pt x="4833" y="323774"/>
                  </a:cubicBezTo>
                  <a:cubicBezTo>
                    <a:pt x="22645" y="323489"/>
                    <a:pt x="37409" y="329870"/>
                    <a:pt x="50934" y="341110"/>
                  </a:cubicBezTo>
                  <a:cubicBezTo>
                    <a:pt x="57697" y="346730"/>
                    <a:pt x="63126" y="354636"/>
                    <a:pt x="70556" y="359303"/>
                  </a:cubicBezTo>
                  <a:cubicBezTo>
                    <a:pt x="72175" y="360351"/>
                    <a:pt x="74271" y="360636"/>
                    <a:pt x="75985" y="359684"/>
                  </a:cubicBezTo>
                  <a:cubicBezTo>
                    <a:pt x="86367" y="354064"/>
                    <a:pt x="88463" y="334538"/>
                    <a:pt x="91606" y="324441"/>
                  </a:cubicBezTo>
                  <a:cubicBezTo>
                    <a:pt x="97130" y="306915"/>
                    <a:pt x="107799" y="282531"/>
                    <a:pt x="107322" y="263577"/>
                  </a:cubicBezTo>
                  <a:cubicBezTo>
                    <a:pt x="115704" y="242717"/>
                    <a:pt x="123039" y="221571"/>
                    <a:pt x="128658" y="199854"/>
                  </a:cubicBezTo>
                  <a:cubicBezTo>
                    <a:pt x="131325" y="189663"/>
                    <a:pt x="133802" y="179852"/>
                    <a:pt x="132468" y="169755"/>
                  </a:cubicBezTo>
                  <a:cubicBezTo>
                    <a:pt x="135231" y="156706"/>
                    <a:pt x="138660" y="143847"/>
                    <a:pt x="142470" y="130798"/>
                  </a:cubicBezTo>
                  <a:cubicBezTo>
                    <a:pt x="145803" y="119654"/>
                    <a:pt x="150661" y="107176"/>
                    <a:pt x="146375" y="95746"/>
                  </a:cubicBezTo>
                  <a:close/>
                </a:path>
              </a:pathLst>
            </a:custGeom>
            <a:solidFill>
              <a:srgbClr val="F59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aphic 35">
              <a:extLst>
                <a:ext uri="{FF2B5EF4-FFF2-40B4-BE49-F238E27FC236}">
                  <a16:creationId xmlns:a16="http://schemas.microsoft.com/office/drawing/2014/main" id="{C811583F-B127-9F52-D345-1373CC3A297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643088" y="2544423"/>
              <a:ext cx="1029691" cy="1324108"/>
              <a:chOff x="5643088" y="2544423"/>
              <a:chExt cx="1029691" cy="132410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29" name="Freeform: Shape 131">
                <a:extLst>
                  <a:ext uri="{FF2B5EF4-FFF2-40B4-BE49-F238E27FC236}">
                    <a16:creationId xmlns:a16="http://schemas.microsoft.com/office/drawing/2014/main" id="{71C56B2B-B2E3-539C-68FA-AD06F52116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22304" y="3688266"/>
                <a:ext cx="258759" cy="180265"/>
              </a:xfrm>
              <a:custGeom>
                <a:avLst/>
                <a:gdLst>
                  <a:gd name="connsiteX0" fmla="*/ 258344 w 258759"/>
                  <a:gd name="connsiteY0" fmla="*/ 24365 h 180265"/>
                  <a:gd name="connsiteX1" fmla="*/ 240437 w 258759"/>
                  <a:gd name="connsiteY1" fmla="*/ 2362 h 180265"/>
                  <a:gd name="connsiteX2" fmla="*/ 2312 w 258759"/>
                  <a:gd name="connsiteY2" fmla="*/ 7887 h 180265"/>
                  <a:gd name="connsiteX3" fmla="*/ 312 w 258759"/>
                  <a:gd name="connsiteY3" fmla="*/ 12554 h 180265"/>
                  <a:gd name="connsiteX4" fmla="*/ 217 w 258759"/>
                  <a:gd name="connsiteY4" fmla="*/ 14650 h 180265"/>
                  <a:gd name="connsiteX5" fmla="*/ 20505 w 258759"/>
                  <a:gd name="connsiteY5" fmla="*/ 109995 h 180265"/>
                  <a:gd name="connsiteX6" fmla="*/ 48699 w 258759"/>
                  <a:gd name="connsiteY6" fmla="*/ 145047 h 180265"/>
                  <a:gd name="connsiteX7" fmla="*/ 97562 w 258759"/>
                  <a:gd name="connsiteY7" fmla="*/ 175717 h 180265"/>
                  <a:gd name="connsiteX8" fmla="*/ 175001 w 258759"/>
                  <a:gd name="connsiteY8" fmla="*/ 177337 h 180265"/>
                  <a:gd name="connsiteX9" fmla="*/ 215291 w 258759"/>
                  <a:gd name="connsiteY9" fmla="*/ 142475 h 180265"/>
                  <a:gd name="connsiteX10" fmla="*/ 246533 w 258759"/>
                  <a:gd name="connsiteY10" fmla="*/ 99136 h 180265"/>
                  <a:gd name="connsiteX11" fmla="*/ 258725 w 258759"/>
                  <a:gd name="connsiteY11" fmla="*/ 26651 h 180265"/>
                  <a:gd name="connsiteX12" fmla="*/ 258344 w 258759"/>
                  <a:gd name="connsiteY12" fmla="*/ 24365 h 180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8759" h="180265">
                    <a:moveTo>
                      <a:pt x="258344" y="24365"/>
                    </a:moveTo>
                    <a:cubicBezTo>
                      <a:pt x="259202" y="11411"/>
                      <a:pt x="255011" y="4363"/>
                      <a:pt x="240437" y="2362"/>
                    </a:cubicBezTo>
                    <a:cubicBezTo>
                      <a:pt x="214815" y="-1257"/>
                      <a:pt x="24029" y="-1638"/>
                      <a:pt x="2312" y="7887"/>
                    </a:cubicBezTo>
                    <a:cubicBezTo>
                      <a:pt x="-69" y="8935"/>
                      <a:pt x="-355" y="10840"/>
                      <a:pt x="312" y="12554"/>
                    </a:cubicBezTo>
                    <a:cubicBezTo>
                      <a:pt x="122" y="13221"/>
                      <a:pt x="26" y="13888"/>
                      <a:pt x="217" y="14650"/>
                    </a:cubicBezTo>
                    <a:cubicBezTo>
                      <a:pt x="7075" y="46368"/>
                      <a:pt x="7170" y="79705"/>
                      <a:pt x="20505" y="109995"/>
                    </a:cubicBezTo>
                    <a:cubicBezTo>
                      <a:pt x="27077" y="125044"/>
                      <a:pt x="36412" y="134093"/>
                      <a:pt x="48699" y="145047"/>
                    </a:cubicBezTo>
                    <a:cubicBezTo>
                      <a:pt x="66606" y="161049"/>
                      <a:pt x="70797" y="172098"/>
                      <a:pt x="97562" y="175717"/>
                    </a:cubicBezTo>
                    <a:cubicBezTo>
                      <a:pt x="122994" y="179242"/>
                      <a:pt x="149855" y="183052"/>
                      <a:pt x="175001" y="177337"/>
                    </a:cubicBezTo>
                    <a:cubicBezTo>
                      <a:pt x="194908" y="172860"/>
                      <a:pt x="205004" y="157620"/>
                      <a:pt x="215291" y="142475"/>
                    </a:cubicBezTo>
                    <a:cubicBezTo>
                      <a:pt x="226436" y="125902"/>
                      <a:pt x="241580" y="119425"/>
                      <a:pt x="246533" y="99136"/>
                    </a:cubicBezTo>
                    <a:cubicBezTo>
                      <a:pt x="252344" y="75229"/>
                      <a:pt x="255201" y="50940"/>
                      <a:pt x="258725" y="26651"/>
                    </a:cubicBezTo>
                    <a:cubicBezTo>
                      <a:pt x="258821" y="25794"/>
                      <a:pt x="258725" y="25032"/>
                      <a:pt x="258344" y="2436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132">
                <a:extLst>
                  <a:ext uri="{FF2B5EF4-FFF2-40B4-BE49-F238E27FC236}">
                    <a16:creationId xmlns:a16="http://schemas.microsoft.com/office/drawing/2014/main" id="{9D3C5730-0805-B739-28F1-ED3A004BF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43088" y="2544423"/>
                <a:ext cx="1029691" cy="1188705"/>
              </a:xfrm>
              <a:custGeom>
                <a:avLst/>
                <a:gdLst>
                  <a:gd name="connsiteX0" fmla="*/ 1027895 w 1029691"/>
                  <a:gd name="connsiteY0" fmla="*/ 472693 h 1188705"/>
                  <a:gd name="connsiteX1" fmla="*/ 971126 w 1029691"/>
                  <a:gd name="connsiteY1" fmla="*/ 271525 h 1188705"/>
                  <a:gd name="connsiteX2" fmla="*/ 860731 w 1029691"/>
                  <a:gd name="connsiteY2" fmla="*/ 129793 h 1188705"/>
                  <a:gd name="connsiteX3" fmla="*/ 362383 w 1029691"/>
                  <a:gd name="connsiteY3" fmla="*/ 23779 h 1188705"/>
                  <a:gd name="connsiteX4" fmla="*/ 10911 w 1029691"/>
                  <a:gd name="connsiteY4" fmla="*/ 438117 h 1188705"/>
                  <a:gd name="connsiteX5" fmla="*/ 234367 w 1029691"/>
                  <a:gd name="connsiteY5" fmla="*/ 1018570 h 1188705"/>
                  <a:gd name="connsiteX6" fmla="*/ 242749 w 1029691"/>
                  <a:gd name="connsiteY6" fmla="*/ 1023428 h 1188705"/>
                  <a:gd name="connsiteX7" fmla="*/ 286660 w 1029691"/>
                  <a:gd name="connsiteY7" fmla="*/ 1049146 h 1188705"/>
                  <a:gd name="connsiteX8" fmla="*/ 311901 w 1029691"/>
                  <a:gd name="connsiteY8" fmla="*/ 1096104 h 1188705"/>
                  <a:gd name="connsiteX9" fmla="*/ 372004 w 1029691"/>
                  <a:gd name="connsiteY9" fmla="*/ 1171161 h 1188705"/>
                  <a:gd name="connsiteX10" fmla="*/ 403150 w 1029691"/>
                  <a:gd name="connsiteY10" fmla="*/ 1179352 h 1188705"/>
                  <a:gd name="connsiteX11" fmla="*/ 604604 w 1029691"/>
                  <a:gd name="connsiteY11" fmla="*/ 1184401 h 1188705"/>
                  <a:gd name="connsiteX12" fmla="*/ 645181 w 1029691"/>
                  <a:gd name="connsiteY12" fmla="*/ 1172971 h 1188705"/>
                  <a:gd name="connsiteX13" fmla="*/ 700997 w 1029691"/>
                  <a:gd name="connsiteY13" fmla="*/ 1078959 h 1188705"/>
                  <a:gd name="connsiteX14" fmla="*/ 718809 w 1029691"/>
                  <a:gd name="connsiteY14" fmla="*/ 1056480 h 1188705"/>
                  <a:gd name="connsiteX15" fmla="*/ 1027705 w 1029691"/>
                  <a:gd name="connsiteY15" fmla="*/ 472597 h 118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29691" h="1188705">
                    <a:moveTo>
                      <a:pt x="1027895" y="472693"/>
                    </a:moveTo>
                    <a:cubicBezTo>
                      <a:pt x="1022180" y="402017"/>
                      <a:pt x="1003606" y="333151"/>
                      <a:pt x="971126" y="271525"/>
                    </a:cubicBezTo>
                    <a:cubicBezTo>
                      <a:pt x="943027" y="218280"/>
                      <a:pt x="905785" y="169798"/>
                      <a:pt x="860731" y="129793"/>
                    </a:cubicBezTo>
                    <a:cubicBezTo>
                      <a:pt x="730048" y="13492"/>
                      <a:pt x="529357" y="-32132"/>
                      <a:pt x="362383" y="23779"/>
                    </a:cubicBezTo>
                    <a:cubicBezTo>
                      <a:pt x="181218" y="84358"/>
                      <a:pt x="44820" y="253332"/>
                      <a:pt x="10911" y="438117"/>
                    </a:cubicBezTo>
                    <a:cubicBezTo>
                      <a:pt x="-27951" y="650429"/>
                      <a:pt x="34819" y="901699"/>
                      <a:pt x="234367" y="1018570"/>
                    </a:cubicBezTo>
                    <a:cubicBezTo>
                      <a:pt x="237130" y="1020190"/>
                      <a:pt x="239892" y="1021809"/>
                      <a:pt x="242749" y="1023428"/>
                    </a:cubicBezTo>
                    <a:cubicBezTo>
                      <a:pt x="256561" y="1031048"/>
                      <a:pt x="275515" y="1037716"/>
                      <a:pt x="286660" y="1049146"/>
                    </a:cubicBezTo>
                    <a:cubicBezTo>
                      <a:pt x="298471" y="1061147"/>
                      <a:pt x="304186" y="1080959"/>
                      <a:pt x="311901" y="1096104"/>
                    </a:cubicBezTo>
                    <a:cubicBezTo>
                      <a:pt x="325807" y="1123250"/>
                      <a:pt x="342667" y="1157921"/>
                      <a:pt x="372004" y="1171161"/>
                    </a:cubicBezTo>
                    <a:cubicBezTo>
                      <a:pt x="378576" y="1174114"/>
                      <a:pt x="389434" y="1176971"/>
                      <a:pt x="403150" y="1179352"/>
                    </a:cubicBezTo>
                    <a:cubicBezTo>
                      <a:pt x="454966" y="1188401"/>
                      <a:pt x="547835" y="1192402"/>
                      <a:pt x="604604" y="1184401"/>
                    </a:cubicBezTo>
                    <a:cubicBezTo>
                      <a:pt x="622511" y="1181924"/>
                      <a:pt x="636799" y="1178114"/>
                      <a:pt x="645181" y="1172971"/>
                    </a:cubicBezTo>
                    <a:cubicBezTo>
                      <a:pt x="662897" y="1162208"/>
                      <a:pt x="689948" y="1132680"/>
                      <a:pt x="700997" y="1078959"/>
                    </a:cubicBezTo>
                    <a:cubicBezTo>
                      <a:pt x="703093" y="1068958"/>
                      <a:pt x="709665" y="1060862"/>
                      <a:pt x="718809" y="1056480"/>
                    </a:cubicBezTo>
                    <a:cubicBezTo>
                      <a:pt x="928930" y="957706"/>
                      <a:pt x="1046659" y="704341"/>
                      <a:pt x="1027705" y="4725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133">
                <a:extLst>
                  <a:ext uri="{FF2B5EF4-FFF2-40B4-BE49-F238E27FC236}">
                    <a16:creationId xmlns:a16="http://schemas.microsoft.com/office/drawing/2014/main" id="{8AC62F95-080D-1ADE-4E5D-D920FD9D1E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8611" y="3754962"/>
                <a:ext cx="205211" cy="23891"/>
              </a:xfrm>
              <a:custGeom>
                <a:avLst/>
                <a:gdLst>
                  <a:gd name="connsiteX0" fmla="*/ 2484 w 205211"/>
                  <a:gd name="connsiteY0" fmla="*/ 7675 h 23891"/>
                  <a:gd name="connsiteX1" fmla="*/ 202795 w 205211"/>
                  <a:gd name="connsiteY1" fmla="*/ 7104 h 23891"/>
                  <a:gd name="connsiteX2" fmla="*/ 200890 w 205211"/>
                  <a:gd name="connsiteY2" fmla="*/ 246 h 23891"/>
                  <a:gd name="connsiteX3" fmla="*/ 4389 w 205211"/>
                  <a:gd name="connsiteY3" fmla="*/ 817 h 23891"/>
                  <a:gd name="connsiteX4" fmla="*/ 2484 w 205211"/>
                  <a:gd name="connsiteY4" fmla="*/ 7675 h 23891"/>
                  <a:gd name="connsiteX5" fmla="*/ 2484 w 205211"/>
                  <a:gd name="connsiteY5" fmla="*/ 7675 h 2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211" h="23891">
                    <a:moveTo>
                      <a:pt x="2484" y="7675"/>
                    </a:moveTo>
                    <a:cubicBezTo>
                      <a:pt x="68969" y="27011"/>
                      <a:pt x="136977" y="31678"/>
                      <a:pt x="202795" y="7104"/>
                    </a:cubicBezTo>
                    <a:cubicBezTo>
                      <a:pt x="207081" y="5484"/>
                      <a:pt x="205176" y="-1374"/>
                      <a:pt x="200890" y="246"/>
                    </a:cubicBezTo>
                    <a:cubicBezTo>
                      <a:pt x="136215" y="24344"/>
                      <a:pt x="69731" y="19772"/>
                      <a:pt x="4389" y="817"/>
                    </a:cubicBezTo>
                    <a:cubicBezTo>
                      <a:pt x="8" y="-516"/>
                      <a:pt x="-1897" y="6437"/>
                      <a:pt x="2484" y="7675"/>
                    </a:cubicBezTo>
                    <a:lnTo>
                      <a:pt x="2484" y="76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134">
                <a:extLst>
                  <a:ext uri="{FF2B5EF4-FFF2-40B4-BE49-F238E27FC236}">
                    <a16:creationId xmlns:a16="http://schemas.microsoft.com/office/drawing/2014/main" id="{55795517-977F-32A3-7E5D-8BD5D23280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88712" y="3824929"/>
                <a:ext cx="121486" cy="16751"/>
              </a:xfrm>
              <a:custGeom>
                <a:avLst/>
                <a:gdLst>
                  <a:gd name="connsiteX0" fmla="*/ 2484 w 121486"/>
                  <a:gd name="connsiteY0" fmla="*/ 7050 h 16751"/>
                  <a:gd name="connsiteX1" fmla="*/ 118975 w 121486"/>
                  <a:gd name="connsiteY1" fmla="*/ 9241 h 16751"/>
                  <a:gd name="connsiteX2" fmla="*/ 117070 w 121486"/>
                  <a:gd name="connsiteY2" fmla="*/ 2383 h 16751"/>
                  <a:gd name="connsiteX3" fmla="*/ 4389 w 121486"/>
                  <a:gd name="connsiteY3" fmla="*/ 192 h 16751"/>
                  <a:gd name="connsiteX4" fmla="*/ 2484 w 121486"/>
                  <a:gd name="connsiteY4" fmla="*/ 7050 h 16751"/>
                  <a:gd name="connsiteX5" fmla="*/ 2484 w 121486"/>
                  <a:gd name="connsiteY5" fmla="*/ 7050 h 1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486" h="16751">
                    <a:moveTo>
                      <a:pt x="2484" y="7050"/>
                    </a:moveTo>
                    <a:cubicBezTo>
                      <a:pt x="40965" y="19242"/>
                      <a:pt x="80113" y="19909"/>
                      <a:pt x="118975" y="9241"/>
                    </a:cubicBezTo>
                    <a:cubicBezTo>
                      <a:pt x="123357" y="8003"/>
                      <a:pt x="121547" y="1145"/>
                      <a:pt x="117070" y="2383"/>
                    </a:cubicBezTo>
                    <a:cubicBezTo>
                      <a:pt x="79256" y="12765"/>
                      <a:pt x="41727" y="12003"/>
                      <a:pt x="4389" y="192"/>
                    </a:cubicBezTo>
                    <a:cubicBezTo>
                      <a:pt x="8" y="-1236"/>
                      <a:pt x="-1897" y="5717"/>
                      <a:pt x="2484" y="7050"/>
                    </a:cubicBezTo>
                    <a:lnTo>
                      <a:pt x="2484" y="7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135">
                <a:extLst>
                  <a:ext uri="{FF2B5EF4-FFF2-40B4-BE49-F238E27FC236}">
                    <a16:creationId xmlns:a16="http://schemas.microsoft.com/office/drawing/2014/main" id="{F91A4CDF-033C-185D-C633-54A60CC729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28688" y="2905167"/>
                <a:ext cx="443423" cy="673221"/>
              </a:xfrm>
              <a:custGeom>
                <a:avLst/>
                <a:gdLst>
                  <a:gd name="connsiteX0" fmla="*/ 185939 w 443423"/>
                  <a:gd name="connsiteY0" fmla="*/ 669923 h 673221"/>
                  <a:gd name="connsiteX1" fmla="*/ 150697 w 443423"/>
                  <a:gd name="connsiteY1" fmla="*/ 264920 h 673221"/>
                  <a:gd name="connsiteX2" fmla="*/ 125170 w 443423"/>
                  <a:gd name="connsiteY2" fmla="*/ 94042 h 673221"/>
                  <a:gd name="connsiteX3" fmla="*/ 71163 w 443423"/>
                  <a:gd name="connsiteY3" fmla="*/ 3459 h 673221"/>
                  <a:gd name="connsiteX4" fmla="*/ 13346 w 443423"/>
                  <a:gd name="connsiteY4" fmla="*/ 41368 h 673221"/>
                  <a:gd name="connsiteX5" fmla="*/ 55542 w 443423"/>
                  <a:gd name="connsiteY5" fmla="*/ 344073 h 673221"/>
                  <a:gd name="connsiteX6" fmla="*/ 138600 w 443423"/>
                  <a:gd name="connsiteY6" fmla="*/ 431703 h 673221"/>
                  <a:gd name="connsiteX7" fmla="*/ 275189 w 443423"/>
                  <a:gd name="connsiteY7" fmla="*/ 439799 h 673221"/>
                  <a:gd name="connsiteX8" fmla="*/ 410729 w 443423"/>
                  <a:gd name="connsiteY8" fmla="*/ 271588 h 673221"/>
                  <a:gd name="connsiteX9" fmla="*/ 443400 w 443423"/>
                  <a:gd name="connsiteY9" fmla="*/ 117663 h 673221"/>
                  <a:gd name="connsiteX10" fmla="*/ 410349 w 443423"/>
                  <a:gd name="connsiteY10" fmla="*/ 9269 h 673221"/>
                  <a:gd name="connsiteX11" fmla="*/ 329576 w 443423"/>
                  <a:gd name="connsiteY11" fmla="*/ 69753 h 673221"/>
                  <a:gd name="connsiteX12" fmla="*/ 292905 w 443423"/>
                  <a:gd name="connsiteY12" fmla="*/ 251680 h 673221"/>
                  <a:gd name="connsiteX13" fmla="*/ 250424 w 443423"/>
                  <a:gd name="connsiteY13" fmla="*/ 669828 h 673221"/>
                  <a:gd name="connsiteX14" fmla="*/ 257567 w 443423"/>
                  <a:gd name="connsiteY14" fmla="*/ 669828 h 673221"/>
                  <a:gd name="connsiteX15" fmla="*/ 287667 w 443423"/>
                  <a:gd name="connsiteY15" fmla="*/ 363028 h 673221"/>
                  <a:gd name="connsiteX16" fmla="*/ 305954 w 443423"/>
                  <a:gd name="connsiteY16" fmla="*/ 207103 h 673221"/>
                  <a:gd name="connsiteX17" fmla="*/ 336530 w 443423"/>
                  <a:gd name="connsiteY17" fmla="*/ 71563 h 673221"/>
                  <a:gd name="connsiteX18" fmla="*/ 402157 w 443423"/>
                  <a:gd name="connsiteY18" fmla="*/ 13460 h 673221"/>
                  <a:gd name="connsiteX19" fmla="*/ 435113 w 443423"/>
                  <a:gd name="connsiteY19" fmla="*/ 88993 h 673221"/>
                  <a:gd name="connsiteX20" fmla="*/ 417588 w 443423"/>
                  <a:gd name="connsiteY20" fmla="*/ 230535 h 673221"/>
                  <a:gd name="connsiteX21" fmla="*/ 369581 w 443423"/>
                  <a:gd name="connsiteY21" fmla="*/ 343406 h 673221"/>
                  <a:gd name="connsiteX22" fmla="*/ 297668 w 443423"/>
                  <a:gd name="connsiteY22" fmla="*/ 426940 h 673221"/>
                  <a:gd name="connsiteX23" fmla="*/ 164699 w 443423"/>
                  <a:gd name="connsiteY23" fmla="*/ 432751 h 673221"/>
                  <a:gd name="connsiteX24" fmla="*/ 65067 w 443423"/>
                  <a:gd name="connsiteY24" fmla="*/ 346740 h 673221"/>
                  <a:gd name="connsiteX25" fmla="*/ 16490 w 443423"/>
                  <a:gd name="connsiteY25" fmla="*/ 57370 h 673221"/>
                  <a:gd name="connsiteX26" fmla="*/ 62781 w 443423"/>
                  <a:gd name="connsiteY26" fmla="*/ 7745 h 673221"/>
                  <a:gd name="connsiteX27" fmla="*/ 115074 w 443423"/>
                  <a:gd name="connsiteY27" fmla="*/ 83183 h 673221"/>
                  <a:gd name="connsiteX28" fmla="*/ 125551 w 443423"/>
                  <a:gd name="connsiteY28" fmla="*/ 132618 h 673221"/>
                  <a:gd name="connsiteX29" fmla="*/ 147363 w 443423"/>
                  <a:gd name="connsiteY29" fmla="*/ 298734 h 673221"/>
                  <a:gd name="connsiteX30" fmla="*/ 178796 w 443423"/>
                  <a:gd name="connsiteY30" fmla="*/ 669733 h 673221"/>
                  <a:gd name="connsiteX31" fmla="*/ 185939 w 443423"/>
                  <a:gd name="connsiteY31" fmla="*/ 669733 h 673221"/>
                  <a:gd name="connsiteX32" fmla="*/ 185939 w 443423"/>
                  <a:gd name="connsiteY32" fmla="*/ 669733 h 67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43423" h="673221">
                    <a:moveTo>
                      <a:pt x="185939" y="669923"/>
                    </a:moveTo>
                    <a:cubicBezTo>
                      <a:pt x="178700" y="534668"/>
                      <a:pt x="166128" y="399413"/>
                      <a:pt x="150697" y="264920"/>
                    </a:cubicBezTo>
                    <a:cubicBezTo>
                      <a:pt x="144125" y="207961"/>
                      <a:pt x="138410" y="149953"/>
                      <a:pt x="125170" y="94042"/>
                    </a:cubicBezTo>
                    <a:cubicBezTo>
                      <a:pt x="117550" y="62038"/>
                      <a:pt x="103548" y="18508"/>
                      <a:pt x="71163" y="3459"/>
                    </a:cubicBezTo>
                    <a:cubicBezTo>
                      <a:pt x="42874" y="-9686"/>
                      <a:pt x="21633" y="17175"/>
                      <a:pt x="13346" y="41368"/>
                    </a:cubicBezTo>
                    <a:cubicBezTo>
                      <a:pt x="-18848" y="135952"/>
                      <a:pt x="11918" y="258062"/>
                      <a:pt x="55542" y="344073"/>
                    </a:cubicBezTo>
                    <a:cubicBezTo>
                      <a:pt x="73925" y="380363"/>
                      <a:pt x="100500" y="414748"/>
                      <a:pt x="138600" y="431703"/>
                    </a:cubicBezTo>
                    <a:cubicBezTo>
                      <a:pt x="180891" y="450467"/>
                      <a:pt x="230707" y="447229"/>
                      <a:pt x="275189" y="439799"/>
                    </a:cubicBezTo>
                    <a:cubicBezTo>
                      <a:pt x="351579" y="426940"/>
                      <a:pt x="385488" y="335691"/>
                      <a:pt x="410729" y="271588"/>
                    </a:cubicBezTo>
                    <a:cubicBezTo>
                      <a:pt x="430065" y="222724"/>
                      <a:pt x="443019" y="170432"/>
                      <a:pt x="443400" y="117663"/>
                    </a:cubicBezTo>
                    <a:cubicBezTo>
                      <a:pt x="443591" y="86136"/>
                      <a:pt x="443400" y="26890"/>
                      <a:pt x="410349" y="9269"/>
                    </a:cubicBezTo>
                    <a:cubicBezTo>
                      <a:pt x="372344" y="-10924"/>
                      <a:pt x="340530" y="41749"/>
                      <a:pt x="329576" y="69753"/>
                    </a:cubicBezTo>
                    <a:cubicBezTo>
                      <a:pt x="307193" y="127284"/>
                      <a:pt x="300430" y="190911"/>
                      <a:pt x="292905" y="251680"/>
                    </a:cubicBezTo>
                    <a:cubicBezTo>
                      <a:pt x="275570" y="390745"/>
                      <a:pt x="266330" y="530668"/>
                      <a:pt x="250424" y="669828"/>
                    </a:cubicBezTo>
                    <a:cubicBezTo>
                      <a:pt x="249947" y="674400"/>
                      <a:pt x="257091" y="674305"/>
                      <a:pt x="257567" y="669828"/>
                    </a:cubicBezTo>
                    <a:cubicBezTo>
                      <a:pt x="269188" y="567720"/>
                      <a:pt x="277379" y="465326"/>
                      <a:pt x="287667" y="363028"/>
                    </a:cubicBezTo>
                    <a:cubicBezTo>
                      <a:pt x="292905" y="311021"/>
                      <a:pt x="298525" y="258919"/>
                      <a:pt x="305954" y="207103"/>
                    </a:cubicBezTo>
                    <a:cubicBezTo>
                      <a:pt x="312431" y="161669"/>
                      <a:pt x="319575" y="114425"/>
                      <a:pt x="336530" y="71563"/>
                    </a:cubicBezTo>
                    <a:cubicBezTo>
                      <a:pt x="345959" y="47845"/>
                      <a:pt x="369772" y="4030"/>
                      <a:pt x="402157" y="13460"/>
                    </a:cubicBezTo>
                    <a:cubicBezTo>
                      <a:pt x="429399" y="21366"/>
                      <a:pt x="433113" y="66324"/>
                      <a:pt x="435113" y="88993"/>
                    </a:cubicBezTo>
                    <a:cubicBezTo>
                      <a:pt x="439400" y="136809"/>
                      <a:pt x="431589" y="184910"/>
                      <a:pt x="417588" y="230535"/>
                    </a:cubicBezTo>
                    <a:cubicBezTo>
                      <a:pt x="405586" y="269778"/>
                      <a:pt x="388250" y="307021"/>
                      <a:pt x="369581" y="343406"/>
                    </a:cubicBezTo>
                    <a:cubicBezTo>
                      <a:pt x="353294" y="375029"/>
                      <a:pt x="332720" y="413510"/>
                      <a:pt x="297668" y="426940"/>
                    </a:cubicBezTo>
                    <a:cubicBezTo>
                      <a:pt x="259091" y="441704"/>
                      <a:pt x="204513" y="442466"/>
                      <a:pt x="164699" y="432751"/>
                    </a:cubicBezTo>
                    <a:cubicBezTo>
                      <a:pt x="118693" y="421511"/>
                      <a:pt x="86879" y="387126"/>
                      <a:pt x="65067" y="346740"/>
                    </a:cubicBezTo>
                    <a:cubicBezTo>
                      <a:pt x="19442" y="262253"/>
                      <a:pt x="-4465" y="152049"/>
                      <a:pt x="16490" y="57370"/>
                    </a:cubicBezTo>
                    <a:cubicBezTo>
                      <a:pt x="21157" y="36130"/>
                      <a:pt x="34683" y="1363"/>
                      <a:pt x="62781" y="7745"/>
                    </a:cubicBezTo>
                    <a:cubicBezTo>
                      <a:pt x="92404" y="14508"/>
                      <a:pt x="107834" y="58132"/>
                      <a:pt x="115074" y="83183"/>
                    </a:cubicBezTo>
                    <a:cubicBezTo>
                      <a:pt x="119741" y="99376"/>
                      <a:pt x="122693" y="116044"/>
                      <a:pt x="125551" y="132618"/>
                    </a:cubicBezTo>
                    <a:cubicBezTo>
                      <a:pt x="135076" y="187672"/>
                      <a:pt x="141362" y="243298"/>
                      <a:pt x="147363" y="298734"/>
                    </a:cubicBezTo>
                    <a:cubicBezTo>
                      <a:pt x="160698" y="421987"/>
                      <a:pt x="172224" y="545812"/>
                      <a:pt x="178796" y="669733"/>
                    </a:cubicBezTo>
                    <a:cubicBezTo>
                      <a:pt x="179081" y="674305"/>
                      <a:pt x="186225" y="674305"/>
                      <a:pt x="185939" y="669733"/>
                    </a:cubicBezTo>
                    <a:lnTo>
                      <a:pt x="185939" y="66973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136">
                <a:extLst>
                  <a:ext uri="{FF2B5EF4-FFF2-40B4-BE49-F238E27FC236}">
                    <a16:creationId xmlns:a16="http://schemas.microsoft.com/office/drawing/2014/main" id="{31E8B0D3-6137-B46B-E2F8-610C86EE07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2707" y="3571422"/>
                <a:ext cx="208145" cy="155781"/>
              </a:xfrm>
              <a:custGeom>
                <a:avLst/>
                <a:gdLst>
                  <a:gd name="connsiteX0" fmla="*/ 204604 w 208145"/>
                  <a:gd name="connsiteY0" fmla="*/ 155782 h 155781"/>
                  <a:gd name="connsiteX1" fmla="*/ 201080 w 208145"/>
                  <a:gd name="connsiteY1" fmla="*/ 152543 h 155781"/>
                  <a:gd name="connsiteX2" fmla="*/ 200222 w 208145"/>
                  <a:gd name="connsiteY2" fmla="*/ 143685 h 155781"/>
                  <a:gd name="connsiteX3" fmla="*/ 181744 w 208145"/>
                  <a:gd name="connsiteY3" fmla="*/ 29861 h 155781"/>
                  <a:gd name="connsiteX4" fmla="*/ 119831 w 208145"/>
                  <a:gd name="connsiteY4" fmla="*/ 7668 h 155781"/>
                  <a:gd name="connsiteX5" fmla="*/ 36869 w 208145"/>
                  <a:gd name="connsiteY5" fmla="*/ 27671 h 155781"/>
                  <a:gd name="connsiteX6" fmla="*/ 11628 w 208145"/>
                  <a:gd name="connsiteY6" fmla="*/ 127874 h 155781"/>
                  <a:gd name="connsiteX7" fmla="*/ 7055 w 208145"/>
                  <a:gd name="connsiteY7" fmla="*/ 148543 h 155781"/>
                  <a:gd name="connsiteX8" fmla="*/ 2769 w 208145"/>
                  <a:gd name="connsiteY8" fmla="*/ 151210 h 155781"/>
                  <a:gd name="connsiteX9" fmla="*/ 102 w 208145"/>
                  <a:gd name="connsiteY9" fmla="*/ 146924 h 155781"/>
                  <a:gd name="connsiteX10" fmla="*/ 4674 w 208145"/>
                  <a:gd name="connsiteY10" fmla="*/ 126255 h 155781"/>
                  <a:gd name="connsiteX11" fmla="*/ 30296 w 208145"/>
                  <a:gd name="connsiteY11" fmla="*/ 24718 h 155781"/>
                  <a:gd name="connsiteX12" fmla="*/ 120212 w 208145"/>
                  <a:gd name="connsiteY12" fmla="*/ 429 h 155781"/>
                  <a:gd name="connsiteX13" fmla="*/ 188507 w 208145"/>
                  <a:gd name="connsiteY13" fmla="*/ 27766 h 155781"/>
                  <a:gd name="connsiteX14" fmla="*/ 207271 w 208145"/>
                  <a:gd name="connsiteY14" fmla="*/ 143018 h 155781"/>
                  <a:gd name="connsiteX15" fmla="*/ 208128 w 208145"/>
                  <a:gd name="connsiteY15" fmla="*/ 151877 h 155781"/>
                  <a:gd name="connsiteX16" fmla="*/ 204890 w 208145"/>
                  <a:gd name="connsiteY16" fmla="*/ 155782 h 155781"/>
                  <a:gd name="connsiteX17" fmla="*/ 204509 w 208145"/>
                  <a:gd name="connsiteY17" fmla="*/ 155782 h 15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8145" h="155781">
                    <a:moveTo>
                      <a:pt x="204604" y="155782"/>
                    </a:moveTo>
                    <a:cubicBezTo>
                      <a:pt x="202794" y="155782"/>
                      <a:pt x="201270" y="154353"/>
                      <a:pt x="201080" y="152543"/>
                    </a:cubicBezTo>
                    <a:lnTo>
                      <a:pt x="200222" y="143685"/>
                    </a:lnTo>
                    <a:cubicBezTo>
                      <a:pt x="196889" y="108157"/>
                      <a:pt x="193079" y="67866"/>
                      <a:pt x="181744" y="29861"/>
                    </a:cubicBezTo>
                    <a:cubicBezTo>
                      <a:pt x="178410" y="18622"/>
                      <a:pt x="153550" y="9668"/>
                      <a:pt x="119831" y="7668"/>
                    </a:cubicBezTo>
                    <a:cubicBezTo>
                      <a:pt x="78683" y="5096"/>
                      <a:pt x="42965" y="13764"/>
                      <a:pt x="36869" y="27671"/>
                    </a:cubicBezTo>
                    <a:cubicBezTo>
                      <a:pt x="30487" y="42244"/>
                      <a:pt x="18676" y="95870"/>
                      <a:pt x="11628" y="127874"/>
                    </a:cubicBezTo>
                    <a:cubicBezTo>
                      <a:pt x="9722" y="136351"/>
                      <a:pt x="8199" y="143590"/>
                      <a:pt x="7055" y="148543"/>
                    </a:cubicBezTo>
                    <a:cubicBezTo>
                      <a:pt x="6579" y="150448"/>
                      <a:pt x="4674" y="151686"/>
                      <a:pt x="2769" y="151210"/>
                    </a:cubicBezTo>
                    <a:cubicBezTo>
                      <a:pt x="864" y="150734"/>
                      <a:pt x="-374" y="148829"/>
                      <a:pt x="102" y="146924"/>
                    </a:cubicBezTo>
                    <a:cubicBezTo>
                      <a:pt x="1245" y="141971"/>
                      <a:pt x="2864" y="134732"/>
                      <a:pt x="4674" y="126255"/>
                    </a:cubicBezTo>
                    <a:cubicBezTo>
                      <a:pt x="12199" y="91869"/>
                      <a:pt x="23629" y="39958"/>
                      <a:pt x="30296" y="24718"/>
                    </a:cubicBezTo>
                    <a:cubicBezTo>
                      <a:pt x="39059" y="4811"/>
                      <a:pt x="83065" y="-1857"/>
                      <a:pt x="120212" y="429"/>
                    </a:cubicBezTo>
                    <a:cubicBezTo>
                      <a:pt x="149835" y="2239"/>
                      <a:pt x="183268" y="10430"/>
                      <a:pt x="188507" y="27766"/>
                    </a:cubicBezTo>
                    <a:cubicBezTo>
                      <a:pt x="200032" y="66438"/>
                      <a:pt x="203842" y="107109"/>
                      <a:pt x="207271" y="143018"/>
                    </a:cubicBezTo>
                    <a:lnTo>
                      <a:pt x="208128" y="151877"/>
                    </a:lnTo>
                    <a:cubicBezTo>
                      <a:pt x="208319" y="153877"/>
                      <a:pt x="206890" y="155592"/>
                      <a:pt x="204890" y="155782"/>
                    </a:cubicBezTo>
                    <a:cubicBezTo>
                      <a:pt x="204795" y="155782"/>
                      <a:pt x="204699" y="155782"/>
                      <a:pt x="204509" y="1557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aphic 35">
              <a:extLst>
                <a:ext uri="{FF2B5EF4-FFF2-40B4-BE49-F238E27FC236}">
                  <a16:creationId xmlns:a16="http://schemas.microsoft.com/office/drawing/2014/main" id="{4F528055-AE16-8C7F-4EFE-4CA87C7A9EC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50313" y="3468305"/>
              <a:ext cx="1300296" cy="3230649"/>
              <a:chOff x="6250313" y="3468305"/>
              <a:chExt cx="1300296" cy="3230649"/>
            </a:xfrm>
          </p:grpSpPr>
          <p:sp>
            <p:nvSpPr>
              <p:cNvPr id="180" name="Freeform: Shape 142">
                <a:extLst>
                  <a:ext uri="{FF2B5EF4-FFF2-40B4-BE49-F238E27FC236}">
                    <a16:creationId xmlns:a16="http://schemas.microsoft.com/office/drawing/2014/main" id="{B76E8A28-2453-711B-51D0-48E6461342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7272" y="6312766"/>
                <a:ext cx="170455" cy="270677"/>
              </a:xfrm>
              <a:custGeom>
                <a:avLst/>
                <a:gdLst>
                  <a:gd name="connsiteX0" fmla="*/ 169497 w 170455"/>
                  <a:gd name="connsiteY0" fmla="*/ 261842 h 270677"/>
                  <a:gd name="connsiteX1" fmla="*/ 144636 w 170455"/>
                  <a:gd name="connsiteY1" fmla="*/ 0 h 270677"/>
                  <a:gd name="connsiteX2" fmla="*/ 3476 w 170455"/>
                  <a:gd name="connsiteY2" fmla="*/ 22670 h 270677"/>
                  <a:gd name="connsiteX3" fmla="*/ 3476 w 170455"/>
                  <a:gd name="connsiteY3" fmla="*/ 33433 h 270677"/>
                  <a:gd name="connsiteX4" fmla="*/ 9953 w 170455"/>
                  <a:gd name="connsiteY4" fmla="*/ 242792 h 270677"/>
                  <a:gd name="connsiteX5" fmla="*/ 67389 w 170455"/>
                  <a:gd name="connsiteY5" fmla="*/ 258985 h 270677"/>
                  <a:gd name="connsiteX6" fmla="*/ 156924 w 170455"/>
                  <a:gd name="connsiteY6" fmla="*/ 270510 h 270677"/>
                  <a:gd name="connsiteX7" fmla="*/ 161686 w 170455"/>
                  <a:gd name="connsiteY7" fmla="*/ 268605 h 270677"/>
                  <a:gd name="connsiteX8" fmla="*/ 169592 w 170455"/>
                  <a:gd name="connsiteY8" fmla="*/ 261842 h 27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455" h="270677">
                    <a:moveTo>
                      <a:pt x="169497" y="261842"/>
                    </a:moveTo>
                    <a:cubicBezTo>
                      <a:pt x="139874" y="212788"/>
                      <a:pt x="149589" y="0"/>
                      <a:pt x="144636" y="0"/>
                    </a:cubicBezTo>
                    <a:cubicBezTo>
                      <a:pt x="96916" y="95"/>
                      <a:pt x="50148" y="12573"/>
                      <a:pt x="3476" y="22670"/>
                    </a:cubicBezTo>
                    <a:cubicBezTo>
                      <a:pt x="-1668" y="23813"/>
                      <a:pt x="-620" y="31528"/>
                      <a:pt x="3476" y="33433"/>
                    </a:cubicBezTo>
                    <a:cubicBezTo>
                      <a:pt x="9286" y="100298"/>
                      <a:pt x="3476" y="241268"/>
                      <a:pt x="9953" y="242792"/>
                    </a:cubicBezTo>
                    <a:cubicBezTo>
                      <a:pt x="27193" y="246888"/>
                      <a:pt x="49958" y="255937"/>
                      <a:pt x="67389" y="258985"/>
                    </a:cubicBezTo>
                    <a:cubicBezTo>
                      <a:pt x="100821" y="264890"/>
                      <a:pt x="123872" y="261556"/>
                      <a:pt x="156924" y="270510"/>
                    </a:cubicBezTo>
                    <a:cubicBezTo>
                      <a:pt x="159019" y="271081"/>
                      <a:pt x="160638" y="270129"/>
                      <a:pt x="161686" y="268605"/>
                    </a:cubicBezTo>
                    <a:cubicBezTo>
                      <a:pt x="164925" y="273844"/>
                      <a:pt x="173116" y="267653"/>
                      <a:pt x="169592" y="261842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43">
                <a:extLst>
                  <a:ext uri="{FF2B5EF4-FFF2-40B4-BE49-F238E27FC236}">
                    <a16:creationId xmlns:a16="http://schemas.microsoft.com/office/drawing/2014/main" id="{438E3BF6-E889-94A1-E2D9-9A174EA637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86794" y="6291953"/>
                <a:ext cx="189978" cy="260270"/>
              </a:xfrm>
              <a:custGeom>
                <a:avLst/>
                <a:gdLst>
                  <a:gd name="connsiteX0" fmla="*/ 102298 w 189978"/>
                  <a:gd name="connsiteY0" fmla="*/ 260271 h 260270"/>
                  <a:gd name="connsiteX1" fmla="*/ 160496 w 189978"/>
                  <a:gd name="connsiteY1" fmla="*/ 252746 h 260270"/>
                  <a:gd name="connsiteX2" fmla="*/ 189833 w 189978"/>
                  <a:gd name="connsiteY2" fmla="*/ 235506 h 260270"/>
                  <a:gd name="connsiteX3" fmla="*/ 182975 w 189978"/>
                  <a:gd name="connsiteY3" fmla="*/ 22908 h 260270"/>
                  <a:gd name="connsiteX4" fmla="*/ 174307 w 189978"/>
                  <a:gd name="connsiteY4" fmla="*/ 21574 h 260270"/>
                  <a:gd name="connsiteX5" fmla="*/ 46958 w 189978"/>
                  <a:gd name="connsiteY5" fmla="*/ 13287 h 260270"/>
                  <a:gd name="connsiteX6" fmla="*/ 39338 w 189978"/>
                  <a:gd name="connsiteY6" fmla="*/ 17002 h 260270"/>
                  <a:gd name="connsiteX7" fmla="*/ 39910 w 189978"/>
                  <a:gd name="connsiteY7" fmla="*/ 138541 h 260270"/>
                  <a:gd name="connsiteX8" fmla="*/ 0 w 189978"/>
                  <a:gd name="connsiteY8" fmla="*/ 217503 h 260270"/>
                  <a:gd name="connsiteX9" fmla="*/ 102298 w 189978"/>
                  <a:gd name="connsiteY9" fmla="*/ 260176 h 26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978" h="260270">
                    <a:moveTo>
                      <a:pt x="102298" y="260271"/>
                    </a:moveTo>
                    <a:cubicBezTo>
                      <a:pt x="121158" y="259413"/>
                      <a:pt x="142113" y="257509"/>
                      <a:pt x="160496" y="252746"/>
                    </a:cubicBezTo>
                    <a:cubicBezTo>
                      <a:pt x="172212" y="249698"/>
                      <a:pt x="180785" y="242650"/>
                      <a:pt x="189833" y="235506"/>
                    </a:cubicBezTo>
                    <a:cubicBezTo>
                      <a:pt x="190976" y="165116"/>
                      <a:pt x="185071" y="93202"/>
                      <a:pt x="182975" y="22908"/>
                    </a:cubicBezTo>
                    <a:cubicBezTo>
                      <a:pt x="182785" y="16717"/>
                      <a:pt x="175355" y="16335"/>
                      <a:pt x="174307" y="21574"/>
                    </a:cubicBezTo>
                    <a:cubicBezTo>
                      <a:pt x="136207" y="1476"/>
                      <a:pt x="84582" y="-10811"/>
                      <a:pt x="46958" y="13287"/>
                    </a:cubicBezTo>
                    <a:cubicBezTo>
                      <a:pt x="44482" y="10525"/>
                      <a:pt x="39338" y="11763"/>
                      <a:pt x="39338" y="17002"/>
                    </a:cubicBezTo>
                    <a:cubicBezTo>
                      <a:pt x="39719" y="57198"/>
                      <a:pt x="42386" y="98441"/>
                      <a:pt x="39910" y="138541"/>
                    </a:cubicBezTo>
                    <a:cubicBezTo>
                      <a:pt x="37624" y="174927"/>
                      <a:pt x="21431" y="197787"/>
                      <a:pt x="0" y="217503"/>
                    </a:cubicBezTo>
                    <a:cubicBezTo>
                      <a:pt x="26194" y="244650"/>
                      <a:pt x="69342" y="261700"/>
                      <a:pt x="102298" y="260176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44">
                <a:extLst>
                  <a:ext uri="{FF2B5EF4-FFF2-40B4-BE49-F238E27FC236}">
                    <a16:creationId xmlns:a16="http://schemas.microsoft.com/office/drawing/2014/main" id="{0E3B8485-981B-AB73-4F7B-30A6A4E206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2480" y="3822258"/>
                <a:ext cx="363368" cy="380189"/>
              </a:xfrm>
              <a:custGeom>
                <a:avLst/>
                <a:gdLst>
                  <a:gd name="connsiteX0" fmla="*/ 355608 w 363368"/>
                  <a:gd name="connsiteY0" fmla="*/ 311092 h 380189"/>
                  <a:gd name="connsiteX1" fmla="*/ 233974 w 363368"/>
                  <a:gd name="connsiteY1" fmla="*/ 177361 h 380189"/>
                  <a:gd name="connsiteX2" fmla="*/ 226830 w 363368"/>
                  <a:gd name="connsiteY2" fmla="*/ 21532 h 380189"/>
                  <a:gd name="connsiteX3" fmla="*/ 225687 w 363368"/>
                  <a:gd name="connsiteY3" fmla="*/ 16865 h 380189"/>
                  <a:gd name="connsiteX4" fmla="*/ 209400 w 363368"/>
                  <a:gd name="connsiteY4" fmla="*/ 3340 h 380189"/>
                  <a:gd name="connsiteX5" fmla="*/ 130437 w 363368"/>
                  <a:gd name="connsiteY5" fmla="*/ 66109 h 380189"/>
                  <a:gd name="connsiteX6" fmla="*/ 88242 w 363368"/>
                  <a:gd name="connsiteY6" fmla="*/ 115449 h 380189"/>
                  <a:gd name="connsiteX7" fmla="*/ 93004 w 363368"/>
                  <a:gd name="connsiteY7" fmla="*/ 123640 h 380189"/>
                  <a:gd name="connsiteX8" fmla="*/ 98719 w 363368"/>
                  <a:gd name="connsiteY8" fmla="*/ 231368 h 380189"/>
                  <a:gd name="connsiteX9" fmla="*/ 11565 w 363368"/>
                  <a:gd name="connsiteY9" fmla="*/ 321379 h 380189"/>
                  <a:gd name="connsiteX10" fmla="*/ 9470 w 363368"/>
                  <a:gd name="connsiteY10" fmla="*/ 322999 h 380189"/>
                  <a:gd name="connsiteX11" fmla="*/ 5469 w 363368"/>
                  <a:gd name="connsiteY11" fmla="*/ 342144 h 380189"/>
                  <a:gd name="connsiteX12" fmla="*/ 349703 w 363368"/>
                  <a:gd name="connsiteY12" fmla="*/ 338334 h 380189"/>
                  <a:gd name="connsiteX13" fmla="*/ 354751 w 363368"/>
                  <a:gd name="connsiteY13" fmla="*/ 332047 h 380189"/>
                  <a:gd name="connsiteX14" fmla="*/ 355703 w 363368"/>
                  <a:gd name="connsiteY14" fmla="*/ 311188 h 38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3368" h="380189">
                    <a:moveTo>
                      <a:pt x="355608" y="311092"/>
                    </a:moveTo>
                    <a:cubicBezTo>
                      <a:pt x="241880" y="285661"/>
                      <a:pt x="242356" y="254990"/>
                      <a:pt x="233974" y="177361"/>
                    </a:cubicBezTo>
                    <a:cubicBezTo>
                      <a:pt x="228354" y="125736"/>
                      <a:pt x="227402" y="73348"/>
                      <a:pt x="226830" y="21532"/>
                    </a:cubicBezTo>
                    <a:cubicBezTo>
                      <a:pt x="226830" y="19723"/>
                      <a:pt x="226354" y="18199"/>
                      <a:pt x="225687" y="16865"/>
                    </a:cubicBezTo>
                    <a:cubicBezTo>
                      <a:pt x="232736" y="6959"/>
                      <a:pt x="218543" y="-6281"/>
                      <a:pt x="209400" y="3340"/>
                    </a:cubicBezTo>
                    <a:cubicBezTo>
                      <a:pt x="185968" y="27819"/>
                      <a:pt x="157774" y="46202"/>
                      <a:pt x="130437" y="66109"/>
                    </a:cubicBezTo>
                    <a:cubicBezTo>
                      <a:pt x="113864" y="78206"/>
                      <a:pt x="87003" y="92398"/>
                      <a:pt x="88242" y="115449"/>
                    </a:cubicBezTo>
                    <a:cubicBezTo>
                      <a:pt x="88432" y="119259"/>
                      <a:pt x="90432" y="121926"/>
                      <a:pt x="93004" y="123640"/>
                    </a:cubicBezTo>
                    <a:cubicBezTo>
                      <a:pt x="95100" y="159454"/>
                      <a:pt x="98719" y="195554"/>
                      <a:pt x="98719" y="231368"/>
                    </a:cubicBezTo>
                    <a:cubicBezTo>
                      <a:pt x="98719" y="280517"/>
                      <a:pt x="52142" y="302329"/>
                      <a:pt x="11565" y="321379"/>
                    </a:cubicBezTo>
                    <a:cubicBezTo>
                      <a:pt x="10613" y="321856"/>
                      <a:pt x="10136" y="322427"/>
                      <a:pt x="9470" y="322999"/>
                    </a:cubicBezTo>
                    <a:cubicBezTo>
                      <a:pt x="611" y="324618"/>
                      <a:pt x="-4532" y="337191"/>
                      <a:pt x="5469" y="342144"/>
                    </a:cubicBezTo>
                    <a:cubicBezTo>
                      <a:pt x="108816" y="393769"/>
                      <a:pt x="246642" y="393198"/>
                      <a:pt x="349703" y="338334"/>
                    </a:cubicBezTo>
                    <a:cubicBezTo>
                      <a:pt x="352656" y="336810"/>
                      <a:pt x="354180" y="334524"/>
                      <a:pt x="354751" y="332047"/>
                    </a:cubicBezTo>
                    <a:cubicBezTo>
                      <a:pt x="364467" y="330714"/>
                      <a:pt x="367515" y="313855"/>
                      <a:pt x="355703" y="311188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45">
                <a:extLst>
                  <a:ext uri="{FF2B5EF4-FFF2-40B4-BE49-F238E27FC236}">
                    <a16:creationId xmlns:a16="http://schemas.microsoft.com/office/drawing/2014/main" id="{74BAE936-BF70-F65E-F69D-784970ADAF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91912" y="4148542"/>
                <a:ext cx="501401" cy="690292"/>
              </a:xfrm>
              <a:custGeom>
                <a:avLst/>
                <a:gdLst>
                  <a:gd name="connsiteX0" fmla="*/ 453987 w 501401"/>
                  <a:gd name="connsiteY0" fmla="*/ 31195 h 690292"/>
                  <a:gd name="connsiteX1" fmla="*/ 445510 w 501401"/>
                  <a:gd name="connsiteY1" fmla="*/ 29957 h 690292"/>
                  <a:gd name="connsiteX2" fmla="*/ 435794 w 501401"/>
                  <a:gd name="connsiteY2" fmla="*/ 22908 h 690292"/>
                  <a:gd name="connsiteX3" fmla="*/ 77940 w 501401"/>
                  <a:gd name="connsiteY3" fmla="*/ 334 h 690292"/>
                  <a:gd name="connsiteX4" fmla="*/ 71939 w 501401"/>
                  <a:gd name="connsiteY4" fmla="*/ 620 h 690292"/>
                  <a:gd name="connsiteX5" fmla="*/ 58414 w 501401"/>
                  <a:gd name="connsiteY5" fmla="*/ 7382 h 690292"/>
                  <a:gd name="connsiteX6" fmla="*/ 45555 w 501401"/>
                  <a:gd name="connsiteY6" fmla="*/ 33767 h 690292"/>
                  <a:gd name="connsiteX7" fmla="*/ 46031 w 501401"/>
                  <a:gd name="connsiteY7" fmla="*/ 44816 h 690292"/>
                  <a:gd name="connsiteX8" fmla="*/ 2597 w 501401"/>
                  <a:gd name="connsiteY8" fmla="*/ 319707 h 690292"/>
                  <a:gd name="connsiteX9" fmla="*/ 32887 w 501401"/>
                  <a:gd name="connsiteY9" fmla="*/ 562785 h 690292"/>
                  <a:gd name="connsiteX10" fmla="*/ 79940 w 501401"/>
                  <a:gd name="connsiteY10" fmla="*/ 684419 h 690292"/>
                  <a:gd name="connsiteX11" fmla="*/ 110325 w 501401"/>
                  <a:gd name="connsiteY11" fmla="*/ 688991 h 690292"/>
                  <a:gd name="connsiteX12" fmla="*/ 310064 w 501401"/>
                  <a:gd name="connsiteY12" fmla="*/ 687753 h 690292"/>
                  <a:gd name="connsiteX13" fmla="*/ 438556 w 501401"/>
                  <a:gd name="connsiteY13" fmla="*/ 666322 h 690292"/>
                  <a:gd name="connsiteX14" fmla="*/ 443890 w 501401"/>
                  <a:gd name="connsiteY14" fmla="*/ 554784 h 690292"/>
                  <a:gd name="connsiteX15" fmla="*/ 444081 w 501401"/>
                  <a:gd name="connsiteY15" fmla="*/ 553451 h 690292"/>
                  <a:gd name="connsiteX16" fmla="*/ 445510 w 501401"/>
                  <a:gd name="connsiteY16" fmla="*/ 543354 h 690292"/>
                  <a:gd name="connsiteX17" fmla="*/ 492373 w 501401"/>
                  <a:gd name="connsiteY17" fmla="*/ 218837 h 690292"/>
                  <a:gd name="connsiteX18" fmla="*/ 453796 w 501401"/>
                  <a:gd name="connsiteY18" fmla="*/ 31290 h 69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401" h="690292">
                    <a:moveTo>
                      <a:pt x="453987" y="31195"/>
                    </a:moveTo>
                    <a:cubicBezTo>
                      <a:pt x="450939" y="29099"/>
                      <a:pt x="447986" y="29004"/>
                      <a:pt x="445510" y="29957"/>
                    </a:cubicBezTo>
                    <a:cubicBezTo>
                      <a:pt x="444748" y="25575"/>
                      <a:pt x="441604" y="22051"/>
                      <a:pt x="435794" y="22908"/>
                    </a:cubicBezTo>
                    <a:cubicBezTo>
                      <a:pt x="315208" y="39005"/>
                      <a:pt x="195574" y="31671"/>
                      <a:pt x="77940" y="334"/>
                    </a:cubicBezTo>
                    <a:cubicBezTo>
                      <a:pt x="75654" y="-238"/>
                      <a:pt x="73749" y="48"/>
                      <a:pt x="71939" y="620"/>
                    </a:cubicBezTo>
                    <a:cubicBezTo>
                      <a:pt x="66700" y="-1095"/>
                      <a:pt x="60319" y="620"/>
                      <a:pt x="58414" y="7382"/>
                    </a:cubicBezTo>
                    <a:cubicBezTo>
                      <a:pt x="55651" y="17003"/>
                      <a:pt x="51460" y="25575"/>
                      <a:pt x="45555" y="33767"/>
                    </a:cubicBezTo>
                    <a:cubicBezTo>
                      <a:pt x="43174" y="37005"/>
                      <a:pt x="43840" y="41482"/>
                      <a:pt x="46031" y="44816"/>
                    </a:cubicBezTo>
                    <a:cubicBezTo>
                      <a:pt x="5836" y="130636"/>
                      <a:pt x="-5880" y="225886"/>
                      <a:pt x="2597" y="319707"/>
                    </a:cubicBezTo>
                    <a:cubicBezTo>
                      <a:pt x="6788" y="366665"/>
                      <a:pt x="20885" y="517256"/>
                      <a:pt x="32887" y="562785"/>
                    </a:cubicBezTo>
                    <a:cubicBezTo>
                      <a:pt x="40316" y="591074"/>
                      <a:pt x="50794" y="670989"/>
                      <a:pt x="79940" y="684419"/>
                    </a:cubicBezTo>
                    <a:cubicBezTo>
                      <a:pt x="89370" y="688706"/>
                      <a:pt x="100038" y="688896"/>
                      <a:pt x="110325" y="688991"/>
                    </a:cubicBezTo>
                    <a:cubicBezTo>
                      <a:pt x="176904" y="689658"/>
                      <a:pt x="243865" y="692135"/>
                      <a:pt x="310064" y="687753"/>
                    </a:cubicBezTo>
                    <a:cubicBezTo>
                      <a:pt x="350545" y="685086"/>
                      <a:pt x="403123" y="689944"/>
                      <a:pt x="438556" y="666322"/>
                    </a:cubicBezTo>
                    <a:cubicBezTo>
                      <a:pt x="443319" y="667084"/>
                      <a:pt x="443033" y="560975"/>
                      <a:pt x="443890" y="554784"/>
                    </a:cubicBezTo>
                    <a:lnTo>
                      <a:pt x="444081" y="553451"/>
                    </a:lnTo>
                    <a:cubicBezTo>
                      <a:pt x="446843" y="550212"/>
                      <a:pt x="447034" y="546497"/>
                      <a:pt x="445510" y="543354"/>
                    </a:cubicBezTo>
                    <a:cubicBezTo>
                      <a:pt x="461131" y="435150"/>
                      <a:pt x="476752" y="326946"/>
                      <a:pt x="492373" y="218837"/>
                    </a:cubicBezTo>
                    <a:cubicBezTo>
                      <a:pt x="501993" y="152448"/>
                      <a:pt x="517804" y="74819"/>
                      <a:pt x="453796" y="31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46">
                <a:extLst>
                  <a:ext uri="{FF2B5EF4-FFF2-40B4-BE49-F238E27FC236}">
                    <a16:creationId xmlns:a16="http://schemas.microsoft.com/office/drawing/2014/main" id="{3672410F-A9A9-36D8-1775-4F036B44A5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65576" y="3468305"/>
                <a:ext cx="168152" cy="405821"/>
              </a:xfrm>
              <a:custGeom>
                <a:avLst/>
                <a:gdLst>
                  <a:gd name="connsiteX0" fmla="*/ 166234 w 168152"/>
                  <a:gd name="connsiteY0" fmla="*/ 121549 h 405821"/>
                  <a:gd name="connsiteX1" fmla="*/ 156900 w 168152"/>
                  <a:gd name="connsiteY1" fmla="*/ 37920 h 405821"/>
                  <a:gd name="connsiteX2" fmla="*/ 148041 w 168152"/>
                  <a:gd name="connsiteY2" fmla="*/ 30395 h 405821"/>
                  <a:gd name="connsiteX3" fmla="*/ 144708 w 168152"/>
                  <a:gd name="connsiteY3" fmla="*/ 12107 h 405821"/>
                  <a:gd name="connsiteX4" fmla="*/ 134611 w 168152"/>
                  <a:gd name="connsiteY4" fmla="*/ 10 h 405821"/>
                  <a:gd name="connsiteX5" fmla="*/ 121943 w 168152"/>
                  <a:gd name="connsiteY5" fmla="*/ 11440 h 405821"/>
                  <a:gd name="connsiteX6" fmla="*/ 120800 w 168152"/>
                  <a:gd name="connsiteY6" fmla="*/ 15441 h 405821"/>
                  <a:gd name="connsiteX7" fmla="*/ 111085 w 168152"/>
                  <a:gd name="connsiteY7" fmla="*/ 13917 h 405821"/>
                  <a:gd name="connsiteX8" fmla="*/ 100512 w 168152"/>
                  <a:gd name="connsiteY8" fmla="*/ 8964 h 405821"/>
                  <a:gd name="connsiteX9" fmla="*/ 87653 w 168152"/>
                  <a:gd name="connsiteY9" fmla="*/ 22584 h 405821"/>
                  <a:gd name="connsiteX10" fmla="*/ 58506 w 168152"/>
                  <a:gd name="connsiteY10" fmla="*/ 125740 h 405821"/>
                  <a:gd name="connsiteX11" fmla="*/ 23645 w 168152"/>
                  <a:gd name="connsiteY11" fmla="*/ 64113 h 405821"/>
                  <a:gd name="connsiteX12" fmla="*/ 6500 w 168152"/>
                  <a:gd name="connsiteY12" fmla="*/ 113262 h 405821"/>
                  <a:gd name="connsiteX13" fmla="*/ 1261 w 168152"/>
                  <a:gd name="connsiteY13" fmla="*/ 175270 h 405821"/>
                  <a:gd name="connsiteX14" fmla="*/ 23 w 168152"/>
                  <a:gd name="connsiteY14" fmla="*/ 207465 h 405821"/>
                  <a:gd name="connsiteX15" fmla="*/ 65650 w 168152"/>
                  <a:gd name="connsiteY15" fmla="*/ 405489 h 405821"/>
                  <a:gd name="connsiteX16" fmla="*/ 76318 w 168152"/>
                  <a:gd name="connsiteY16" fmla="*/ 402632 h 405821"/>
                  <a:gd name="connsiteX17" fmla="*/ 144327 w 168152"/>
                  <a:gd name="connsiteY17" fmla="*/ 341481 h 405821"/>
                  <a:gd name="connsiteX18" fmla="*/ 152232 w 168152"/>
                  <a:gd name="connsiteY18" fmla="*/ 329004 h 405821"/>
                  <a:gd name="connsiteX19" fmla="*/ 111847 w 168152"/>
                  <a:gd name="connsiteY19" fmla="*/ 221943 h 405821"/>
                  <a:gd name="connsiteX20" fmla="*/ 117466 w 168152"/>
                  <a:gd name="connsiteY20" fmla="*/ 203274 h 405821"/>
                  <a:gd name="connsiteX21" fmla="*/ 166139 w 168152"/>
                  <a:gd name="connsiteY21" fmla="*/ 121644 h 4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8152" h="405821">
                    <a:moveTo>
                      <a:pt x="166234" y="121549"/>
                    </a:moveTo>
                    <a:cubicBezTo>
                      <a:pt x="172521" y="95451"/>
                      <a:pt x="161757" y="63542"/>
                      <a:pt x="156900" y="37920"/>
                    </a:cubicBezTo>
                    <a:cubicBezTo>
                      <a:pt x="155852" y="32586"/>
                      <a:pt x="152137" y="30395"/>
                      <a:pt x="148041" y="30395"/>
                    </a:cubicBezTo>
                    <a:cubicBezTo>
                      <a:pt x="147470" y="24204"/>
                      <a:pt x="146613" y="18012"/>
                      <a:pt x="144708" y="12107"/>
                    </a:cubicBezTo>
                    <a:cubicBezTo>
                      <a:pt x="143184" y="7440"/>
                      <a:pt x="140422" y="201"/>
                      <a:pt x="134611" y="10"/>
                    </a:cubicBezTo>
                    <a:cubicBezTo>
                      <a:pt x="128039" y="-276"/>
                      <a:pt x="123086" y="5535"/>
                      <a:pt x="121943" y="11440"/>
                    </a:cubicBezTo>
                    <a:cubicBezTo>
                      <a:pt x="121657" y="12774"/>
                      <a:pt x="121467" y="14202"/>
                      <a:pt x="120800" y="15441"/>
                    </a:cubicBezTo>
                    <a:cubicBezTo>
                      <a:pt x="118323" y="20203"/>
                      <a:pt x="113751" y="16393"/>
                      <a:pt x="111085" y="13917"/>
                    </a:cubicBezTo>
                    <a:cubicBezTo>
                      <a:pt x="108322" y="11345"/>
                      <a:pt x="104703" y="7630"/>
                      <a:pt x="100512" y="8964"/>
                    </a:cubicBezTo>
                    <a:cubicBezTo>
                      <a:pt x="94416" y="10869"/>
                      <a:pt x="89939" y="16965"/>
                      <a:pt x="87653" y="22584"/>
                    </a:cubicBezTo>
                    <a:cubicBezTo>
                      <a:pt x="81271" y="38491"/>
                      <a:pt x="72127" y="124121"/>
                      <a:pt x="58506" y="125740"/>
                    </a:cubicBezTo>
                    <a:cubicBezTo>
                      <a:pt x="39933" y="127931"/>
                      <a:pt x="44314" y="54303"/>
                      <a:pt x="23645" y="64113"/>
                    </a:cubicBezTo>
                    <a:cubicBezTo>
                      <a:pt x="6976" y="72019"/>
                      <a:pt x="8310" y="98022"/>
                      <a:pt x="6500" y="113262"/>
                    </a:cubicBezTo>
                    <a:cubicBezTo>
                      <a:pt x="4119" y="133836"/>
                      <a:pt x="2404" y="154601"/>
                      <a:pt x="1261" y="175270"/>
                    </a:cubicBezTo>
                    <a:cubicBezTo>
                      <a:pt x="690" y="185938"/>
                      <a:pt x="309" y="196701"/>
                      <a:pt x="23" y="207465"/>
                    </a:cubicBezTo>
                    <a:cubicBezTo>
                      <a:pt x="-1311" y="259376"/>
                      <a:pt x="55839" y="407013"/>
                      <a:pt x="65650" y="405489"/>
                    </a:cubicBezTo>
                    <a:cubicBezTo>
                      <a:pt x="69555" y="406442"/>
                      <a:pt x="73651" y="405299"/>
                      <a:pt x="76318" y="402632"/>
                    </a:cubicBezTo>
                    <a:cubicBezTo>
                      <a:pt x="106893" y="392916"/>
                      <a:pt x="131087" y="370723"/>
                      <a:pt x="144327" y="341481"/>
                    </a:cubicBezTo>
                    <a:cubicBezTo>
                      <a:pt x="150042" y="340529"/>
                      <a:pt x="154804" y="335957"/>
                      <a:pt x="152232" y="329004"/>
                    </a:cubicBezTo>
                    <a:cubicBezTo>
                      <a:pt x="141374" y="300238"/>
                      <a:pt x="112894" y="228610"/>
                      <a:pt x="111847" y="221943"/>
                    </a:cubicBezTo>
                    <a:cubicBezTo>
                      <a:pt x="110799" y="214704"/>
                      <a:pt x="114323" y="210132"/>
                      <a:pt x="117466" y="203274"/>
                    </a:cubicBezTo>
                    <a:cubicBezTo>
                      <a:pt x="119276" y="199464"/>
                      <a:pt x="159948" y="147362"/>
                      <a:pt x="166139" y="121644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47">
                <a:extLst>
                  <a:ext uri="{FF2B5EF4-FFF2-40B4-BE49-F238E27FC236}">
                    <a16:creationId xmlns:a16="http://schemas.microsoft.com/office/drawing/2014/main" id="{C82BA98B-270D-5E3A-FFF1-A5E92A4A591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36913" y="4784610"/>
                <a:ext cx="536732" cy="1601526"/>
              </a:xfrm>
              <a:custGeom>
                <a:avLst/>
                <a:gdLst>
                  <a:gd name="connsiteX0" fmla="*/ 520511 w 536732"/>
                  <a:gd name="connsiteY0" fmla="*/ 20253 h 1601526"/>
                  <a:gd name="connsiteX1" fmla="*/ 512224 w 536732"/>
                  <a:gd name="connsiteY1" fmla="*/ 10919 h 1601526"/>
                  <a:gd name="connsiteX2" fmla="*/ 502223 w 536732"/>
                  <a:gd name="connsiteY2" fmla="*/ 251 h 1601526"/>
                  <a:gd name="connsiteX3" fmla="*/ 300960 w 536732"/>
                  <a:gd name="connsiteY3" fmla="*/ 19396 h 1601526"/>
                  <a:gd name="connsiteX4" fmla="*/ 198757 w 536732"/>
                  <a:gd name="connsiteY4" fmla="*/ 17205 h 1601526"/>
                  <a:gd name="connsiteX5" fmla="*/ 153513 w 536732"/>
                  <a:gd name="connsiteY5" fmla="*/ 9395 h 1601526"/>
                  <a:gd name="connsiteX6" fmla="*/ 100268 w 536732"/>
                  <a:gd name="connsiteY6" fmla="*/ 822 h 1601526"/>
                  <a:gd name="connsiteX7" fmla="*/ 84076 w 536732"/>
                  <a:gd name="connsiteY7" fmla="*/ 51495 h 1601526"/>
                  <a:gd name="connsiteX8" fmla="*/ 78742 w 536732"/>
                  <a:gd name="connsiteY8" fmla="*/ 118361 h 1601526"/>
                  <a:gd name="connsiteX9" fmla="*/ 10352 w 536732"/>
                  <a:gd name="connsiteY9" fmla="*/ 460785 h 1601526"/>
                  <a:gd name="connsiteX10" fmla="*/ 351 w 536732"/>
                  <a:gd name="connsiteY10" fmla="*/ 872074 h 1601526"/>
                  <a:gd name="connsiteX11" fmla="*/ 30355 w 536732"/>
                  <a:gd name="connsiteY11" fmla="*/ 1425762 h 1601526"/>
                  <a:gd name="connsiteX12" fmla="*/ 36546 w 536732"/>
                  <a:gd name="connsiteY12" fmla="*/ 1514154 h 1601526"/>
                  <a:gd name="connsiteX13" fmla="*/ 42642 w 536732"/>
                  <a:gd name="connsiteY13" fmla="*/ 1594736 h 1601526"/>
                  <a:gd name="connsiteX14" fmla="*/ 197614 w 536732"/>
                  <a:gd name="connsiteY14" fmla="*/ 1589402 h 1601526"/>
                  <a:gd name="connsiteX15" fmla="*/ 275052 w 536732"/>
                  <a:gd name="connsiteY15" fmla="*/ 1570828 h 1601526"/>
                  <a:gd name="connsiteX16" fmla="*/ 280005 w 536732"/>
                  <a:gd name="connsiteY16" fmla="*/ 1489008 h 1601526"/>
                  <a:gd name="connsiteX17" fmla="*/ 290863 w 536732"/>
                  <a:gd name="connsiteY17" fmla="*/ 1057811 h 1601526"/>
                  <a:gd name="connsiteX18" fmla="*/ 291435 w 536732"/>
                  <a:gd name="connsiteY18" fmla="*/ 1044857 h 1601526"/>
                  <a:gd name="connsiteX19" fmla="*/ 332773 w 536732"/>
                  <a:gd name="connsiteY19" fmla="*/ 692147 h 1601526"/>
                  <a:gd name="connsiteX20" fmla="*/ 359919 w 536732"/>
                  <a:gd name="connsiteY20" fmla="*/ 593468 h 1601526"/>
                  <a:gd name="connsiteX21" fmla="*/ 507081 w 536732"/>
                  <a:gd name="connsiteY21" fmla="*/ 395824 h 1601526"/>
                  <a:gd name="connsiteX22" fmla="*/ 520511 w 536732"/>
                  <a:gd name="connsiteY22" fmla="*/ 20063 h 160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732" h="1601526">
                    <a:moveTo>
                      <a:pt x="520511" y="20253"/>
                    </a:moveTo>
                    <a:cubicBezTo>
                      <a:pt x="519940" y="15014"/>
                      <a:pt x="516320" y="11967"/>
                      <a:pt x="512224" y="10919"/>
                    </a:cubicBezTo>
                    <a:cubicBezTo>
                      <a:pt x="512701" y="5299"/>
                      <a:pt x="509462" y="-416"/>
                      <a:pt x="502223" y="251"/>
                    </a:cubicBezTo>
                    <a:cubicBezTo>
                      <a:pt x="435167" y="6632"/>
                      <a:pt x="368397" y="16443"/>
                      <a:pt x="300960" y="19396"/>
                    </a:cubicBezTo>
                    <a:cubicBezTo>
                      <a:pt x="266860" y="20920"/>
                      <a:pt x="232666" y="20634"/>
                      <a:pt x="198757" y="17205"/>
                    </a:cubicBezTo>
                    <a:cubicBezTo>
                      <a:pt x="184469" y="15776"/>
                      <a:pt x="168372" y="12443"/>
                      <a:pt x="153513" y="9395"/>
                    </a:cubicBezTo>
                    <a:cubicBezTo>
                      <a:pt x="139225" y="6537"/>
                      <a:pt x="114556" y="-2797"/>
                      <a:pt x="100268" y="822"/>
                    </a:cubicBezTo>
                    <a:cubicBezTo>
                      <a:pt x="80932" y="5680"/>
                      <a:pt x="85981" y="35874"/>
                      <a:pt x="84076" y="51495"/>
                    </a:cubicBezTo>
                    <a:cubicBezTo>
                      <a:pt x="81409" y="73688"/>
                      <a:pt x="79694" y="95977"/>
                      <a:pt x="78742" y="118361"/>
                    </a:cubicBezTo>
                    <a:cubicBezTo>
                      <a:pt x="53691" y="239423"/>
                      <a:pt x="19115" y="337626"/>
                      <a:pt x="10352" y="460785"/>
                    </a:cubicBezTo>
                    <a:cubicBezTo>
                      <a:pt x="1303" y="587277"/>
                      <a:pt x="-983" y="745296"/>
                      <a:pt x="351" y="872074"/>
                    </a:cubicBezTo>
                    <a:cubicBezTo>
                      <a:pt x="1589" y="994470"/>
                      <a:pt x="25878" y="1366898"/>
                      <a:pt x="30355" y="1425762"/>
                    </a:cubicBezTo>
                    <a:cubicBezTo>
                      <a:pt x="32641" y="1455194"/>
                      <a:pt x="34736" y="1484722"/>
                      <a:pt x="36546" y="1514154"/>
                    </a:cubicBezTo>
                    <a:cubicBezTo>
                      <a:pt x="37498" y="1529204"/>
                      <a:pt x="34736" y="1590259"/>
                      <a:pt x="42642" y="1594736"/>
                    </a:cubicBezTo>
                    <a:cubicBezTo>
                      <a:pt x="69502" y="1609976"/>
                      <a:pt x="150084" y="1595688"/>
                      <a:pt x="197614" y="1589402"/>
                    </a:cubicBezTo>
                    <a:cubicBezTo>
                      <a:pt x="220283" y="1586449"/>
                      <a:pt x="258859" y="1592164"/>
                      <a:pt x="275052" y="1570828"/>
                    </a:cubicBezTo>
                    <a:cubicBezTo>
                      <a:pt x="280481" y="1563684"/>
                      <a:pt x="279910" y="1515202"/>
                      <a:pt x="280005" y="1489008"/>
                    </a:cubicBezTo>
                    <a:cubicBezTo>
                      <a:pt x="280576" y="1345276"/>
                      <a:pt x="284291" y="1201448"/>
                      <a:pt x="290863" y="1057811"/>
                    </a:cubicBezTo>
                    <a:cubicBezTo>
                      <a:pt x="291054" y="1053525"/>
                      <a:pt x="291244" y="1049144"/>
                      <a:pt x="291435" y="1044857"/>
                    </a:cubicBezTo>
                    <a:cubicBezTo>
                      <a:pt x="296959" y="926843"/>
                      <a:pt x="308103" y="811876"/>
                      <a:pt x="332773" y="692147"/>
                    </a:cubicBezTo>
                    <a:cubicBezTo>
                      <a:pt x="339155" y="660905"/>
                      <a:pt x="338298" y="617185"/>
                      <a:pt x="359919" y="593468"/>
                    </a:cubicBezTo>
                    <a:cubicBezTo>
                      <a:pt x="415927" y="532222"/>
                      <a:pt x="474696" y="472310"/>
                      <a:pt x="507081" y="395824"/>
                    </a:cubicBezTo>
                    <a:cubicBezTo>
                      <a:pt x="555277" y="282191"/>
                      <a:pt x="533179" y="138744"/>
                      <a:pt x="520511" y="2006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48">
                <a:extLst>
                  <a:ext uri="{FF2B5EF4-FFF2-40B4-BE49-F238E27FC236}">
                    <a16:creationId xmlns:a16="http://schemas.microsoft.com/office/drawing/2014/main" id="{E771D306-B543-3247-2191-69E535A398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73315" y="4771982"/>
                <a:ext cx="424157" cy="1599469"/>
              </a:xfrm>
              <a:custGeom>
                <a:avLst/>
                <a:gdLst>
                  <a:gd name="connsiteX0" fmla="*/ 362500 w 424157"/>
                  <a:gd name="connsiteY0" fmla="*/ 175565 h 1599469"/>
                  <a:gd name="connsiteX1" fmla="*/ 298016 w 424157"/>
                  <a:gd name="connsiteY1" fmla="*/ 10878 h 1599469"/>
                  <a:gd name="connsiteX2" fmla="*/ 265631 w 424157"/>
                  <a:gd name="connsiteY2" fmla="*/ 15450 h 1599469"/>
                  <a:gd name="connsiteX3" fmla="*/ 252296 w 424157"/>
                  <a:gd name="connsiteY3" fmla="*/ 23165 h 1599469"/>
                  <a:gd name="connsiteX4" fmla="*/ 149426 w 424157"/>
                  <a:gd name="connsiteY4" fmla="*/ 148228 h 1599469"/>
                  <a:gd name="connsiteX5" fmla="*/ 62463 w 424157"/>
                  <a:gd name="connsiteY5" fmla="*/ 221761 h 1599469"/>
                  <a:gd name="connsiteX6" fmla="*/ 4837 w 424157"/>
                  <a:gd name="connsiteY6" fmla="*/ 400165 h 1599469"/>
                  <a:gd name="connsiteX7" fmla="*/ 59415 w 424157"/>
                  <a:gd name="connsiteY7" fmla="*/ 509416 h 1599469"/>
                  <a:gd name="connsiteX8" fmla="*/ 97610 w 424157"/>
                  <a:gd name="connsiteY8" fmla="*/ 645243 h 1599469"/>
                  <a:gd name="connsiteX9" fmla="*/ 118851 w 424157"/>
                  <a:gd name="connsiteY9" fmla="*/ 982809 h 1599469"/>
                  <a:gd name="connsiteX10" fmla="*/ 159332 w 424157"/>
                  <a:gd name="connsiteY10" fmla="*/ 1568596 h 1599469"/>
                  <a:gd name="connsiteX11" fmla="*/ 191717 w 424157"/>
                  <a:gd name="connsiteY11" fmla="*/ 1596505 h 1599469"/>
                  <a:gd name="connsiteX12" fmla="*/ 348308 w 424157"/>
                  <a:gd name="connsiteY12" fmla="*/ 1589075 h 1599469"/>
                  <a:gd name="connsiteX13" fmla="*/ 412697 w 424157"/>
                  <a:gd name="connsiteY13" fmla="*/ 1553451 h 1599469"/>
                  <a:gd name="connsiteX14" fmla="*/ 362500 w 424157"/>
                  <a:gd name="connsiteY14" fmla="*/ 175470 h 1599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4157" h="1599469">
                    <a:moveTo>
                      <a:pt x="362500" y="175565"/>
                    </a:moveTo>
                    <a:cubicBezTo>
                      <a:pt x="354499" y="113652"/>
                      <a:pt x="316495" y="70981"/>
                      <a:pt x="298016" y="10878"/>
                    </a:cubicBezTo>
                    <a:cubicBezTo>
                      <a:pt x="292492" y="-7029"/>
                      <a:pt x="265155" y="-933"/>
                      <a:pt x="265631" y="15450"/>
                    </a:cubicBezTo>
                    <a:cubicBezTo>
                      <a:pt x="260583" y="15450"/>
                      <a:pt x="255535" y="17736"/>
                      <a:pt x="252296" y="23165"/>
                    </a:cubicBezTo>
                    <a:cubicBezTo>
                      <a:pt x="222293" y="72219"/>
                      <a:pt x="196670" y="112128"/>
                      <a:pt x="149426" y="148228"/>
                    </a:cubicBezTo>
                    <a:cubicBezTo>
                      <a:pt x="119137" y="171374"/>
                      <a:pt x="88180" y="193853"/>
                      <a:pt x="62463" y="221761"/>
                    </a:cubicBezTo>
                    <a:cubicBezTo>
                      <a:pt x="17505" y="270529"/>
                      <a:pt x="-12118" y="334537"/>
                      <a:pt x="4837" y="400165"/>
                    </a:cubicBezTo>
                    <a:cubicBezTo>
                      <a:pt x="15124" y="439884"/>
                      <a:pt x="40841" y="473316"/>
                      <a:pt x="59415" y="509416"/>
                    </a:cubicBezTo>
                    <a:cubicBezTo>
                      <a:pt x="85132" y="559423"/>
                      <a:pt x="91610" y="590474"/>
                      <a:pt x="97610" y="645243"/>
                    </a:cubicBezTo>
                    <a:cubicBezTo>
                      <a:pt x="109326" y="752304"/>
                      <a:pt x="113898" y="875272"/>
                      <a:pt x="118851" y="982809"/>
                    </a:cubicBezTo>
                    <a:cubicBezTo>
                      <a:pt x="128090" y="1183500"/>
                      <a:pt x="156570" y="1367714"/>
                      <a:pt x="159332" y="1568596"/>
                    </a:cubicBezTo>
                    <a:cubicBezTo>
                      <a:pt x="159523" y="1586408"/>
                      <a:pt x="173144" y="1592314"/>
                      <a:pt x="191717" y="1596505"/>
                    </a:cubicBezTo>
                    <a:cubicBezTo>
                      <a:pt x="229531" y="1604982"/>
                      <a:pt x="310494" y="1592980"/>
                      <a:pt x="348308" y="1589075"/>
                    </a:cubicBezTo>
                    <a:cubicBezTo>
                      <a:pt x="383455" y="1585456"/>
                      <a:pt x="412030" y="1583265"/>
                      <a:pt x="412697" y="1553451"/>
                    </a:cubicBezTo>
                    <a:cubicBezTo>
                      <a:pt x="420317" y="1113873"/>
                      <a:pt x="451369" y="497319"/>
                      <a:pt x="362500" y="17547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49">
                <a:extLst>
                  <a:ext uri="{FF2B5EF4-FFF2-40B4-BE49-F238E27FC236}">
                    <a16:creationId xmlns:a16="http://schemas.microsoft.com/office/drawing/2014/main" id="{D4BA0F02-64AB-0D2A-E7C6-AD40A93EB6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73395" y="4843666"/>
                <a:ext cx="205780" cy="17785"/>
              </a:xfrm>
              <a:custGeom>
                <a:avLst/>
                <a:gdLst>
                  <a:gd name="connsiteX0" fmla="*/ 2553 w 205780"/>
                  <a:gd name="connsiteY0" fmla="*/ 6917 h 17785"/>
                  <a:gd name="connsiteX1" fmla="*/ 202387 w 205780"/>
                  <a:gd name="connsiteY1" fmla="*/ 13680 h 17785"/>
                  <a:gd name="connsiteX2" fmla="*/ 202387 w 205780"/>
                  <a:gd name="connsiteY2" fmla="*/ 6536 h 17785"/>
                  <a:gd name="connsiteX3" fmla="*/ 4458 w 205780"/>
                  <a:gd name="connsiteY3" fmla="*/ 59 h 17785"/>
                  <a:gd name="connsiteX4" fmla="*/ 2553 w 205780"/>
                  <a:gd name="connsiteY4" fmla="*/ 6917 h 17785"/>
                  <a:gd name="connsiteX5" fmla="*/ 2553 w 205780"/>
                  <a:gd name="connsiteY5" fmla="*/ 6917 h 1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780" h="17785">
                    <a:moveTo>
                      <a:pt x="2553" y="6917"/>
                    </a:moveTo>
                    <a:cubicBezTo>
                      <a:pt x="68751" y="18537"/>
                      <a:pt x="135522" y="20919"/>
                      <a:pt x="202387" y="13680"/>
                    </a:cubicBezTo>
                    <a:cubicBezTo>
                      <a:pt x="206864" y="13204"/>
                      <a:pt x="206959" y="6060"/>
                      <a:pt x="202387" y="6536"/>
                    </a:cubicBezTo>
                    <a:cubicBezTo>
                      <a:pt x="136188" y="13680"/>
                      <a:pt x="70085" y="11584"/>
                      <a:pt x="4458" y="59"/>
                    </a:cubicBezTo>
                    <a:cubicBezTo>
                      <a:pt x="-19" y="-703"/>
                      <a:pt x="-1924" y="6155"/>
                      <a:pt x="2553" y="6917"/>
                    </a:cubicBezTo>
                    <a:lnTo>
                      <a:pt x="2553" y="6917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50">
                <a:extLst>
                  <a:ext uri="{FF2B5EF4-FFF2-40B4-BE49-F238E27FC236}">
                    <a16:creationId xmlns:a16="http://schemas.microsoft.com/office/drawing/2014/main" id="{5D0E019D-2AD4-788B-872B-6FF5C2D4162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73515" y="3709873"/>
                <a:ext cx="276496" cy="279061"/>
              </a:xfrm>
              <a:custGeom>
                <a:avLst/>
                <a:gdLst>
                  <a:gd name="connsiteX0" fmla="*/ 228747 w 276496"/>
                  <a:gd name="connsiteY0" fmla="*/ 171541 h 279061"/>
                  <a:gd name="connsiteX1" fmla="*/ 209126 w 276496"/>
                  <a:gd name="connsiteY1" fmla="*/ 204498 h 279061"/>
                  <a:gd name="connsiteX2" fmla="*/ 186742 w 276496"/>
                  <a:gd name="connsiteY2" fmla="*/ 238026 h 279061"/>
                  <a:gd name="connsiteX3" fmla="*/ 123306 w 276496"/>
                  <a:gd name="connsiteY3" fmla="*/ 278983 h 279061"/>
                  <a:gd name="connsiteX4" fmla="*/ 20626 w 276496"/>
                  <a:gd name="connsiteY4" fmla="*/ 255838 h 279061"/>
                  <a:gd name="connsiteX5" fmla="*/ 20626 w 276496"/>
                  <a:gd name="connsiteY5" fmla="*/ 206784 h 279061"/>
                  <a:gd name="connsiteX6" fmla="*/ 23674 w 276496"/>
                  <a:gd name="connsiteY6" fmla="*/ 185734 h 279061"/>
                  <a:gd name="connsiteX7" fmla="*/ 25103 w 276496"/>
                  <a:gd name="connsiteY7" fmla="*/ 177256 h 279061"/>
                  <a:gd name="connsiteX8" fmla="*/ 21674 w 276496"/>
                  <a:gd name="connsiteY8" fmla="*/ 171827 h 279061"/>
                  <a:gd name="connsiteX9" fmla="*/ 243 w 276496"/>
                  <a:gd name="connsiteY9" fmla="*/ 156492 h 279061"/>
                  <a:gd name="connsiteX10" fmla="*/ 10815 w 276496"/>
                  <a:gd name="connsiteY10" fmla="*/ 136966 h 279061"/>
                  <a:gd name="connsiteX11" fmla="*/ 33104 w 276496"/>
                  <a:gd name="connsiteY11" fmla="*/ 119249 h 279061"/>
                  <a:gd name="connsiteX12" fmla="*/ 42438 w 276496"/>
                  <a:gd name="connsiteY12" fmla="*/ 76387 h 279061"/>
                  <a:gd name="connsiteX13" fmla="*/ 61774 w 276496"/>
                  <a:gd name="connsiteY13" fmla="*/ 40287 h 279061"/>
                  <a:gd name="connsiteX14" fmla="*/ 167692 w 276496"/>
                  <a:gd name="connsiteY14" fmla="*/ 1711 h 279061"/>
                  <a:gd name="connsiteX15" fmla="*/ 169312 w 276496"/>
                  <a:gd name="connsiteY15" fmla="*/ 1806 h 279061"/>
                  <a:gd name="connsiteX16" fmla="*/ 175693 w 276496"/>
                  <a:gd name="connsiteY16" fmla="*/ 91 h 279061"/>
                  <a:gd name="connsiteX17" fmla="*/ 273801 w 276496"/>
                  <a:gd name="connsiteY17" fmla="*/ 80292 h 279061"/>
                  <a:gd name="connsiteX18" fmla="*/ 228747 w 276496"/>
                  <a:gd name="connsiteY18" fmla="*/ 171637 h 27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6496" h="279061">
                    <a:moveTo>
                      <a:pt x="228747" y="171541"/>
                    </a:moveTo>
                    <a:cubicBezTo>
                      <a:pt x="220747" y="176780"/>
                      <a:pt x="214079" y="196211"/>
                      <a:pt x="209126" y="204498"/>
                    </a:cubicBezTo>
                    <a:cubicBezTo>
                      <a:pt x="202173" y="216023"/>
                      <a:pt x="195029" y="227453"/>
                      <a:pt x="186742" y="238026"/>
                    </a:cubicBezTo>
                    <a:cubicBezTo>
                      <a:pt x="172264" y="256600"/>
                      <a:pt x="148642" y="280603"/>
                      <a:pt x="123306" y="278983"/>
                    </a:cubicBezTo>
                    <a:cubicBezTo>
                      <a:pt x="93969" y="276983"/>
                      <a:pt x="36723" y="284794"/>
                      <a:pt x="20626" y="255838"/>
                    </a:cubicBezTo>
                    <a:cubicBezTo>
                      <a:pt x="16816" y="248980"/>
                      <a:pt x="17959" y="228120"/>
                      <a:pt x="20626" y="206784"/>
                    </a:cubicBezTo>
                    <a:cubicBezTo>
                      <a:pt x="21483" y="199640"/>
                      <a:pt x="22627" y="192496"/>
                      <a:pt x="23674" y="185734"/>
                    </a:cubicBezTo>
                    <a:cubicBezTo>
                      <a:pt x="24150" y="182686"/>
                      <a:pt x="24627" y="179923"/>
                      <a:pt x="25103" y="177256"/>
                    </a:cubicBezTo>
                    <a:cubicBezTo>
                      <a:pt x="25484" y="174875"/>
                      <a:pt x="24055" y="172494"/>
                      <a:pt x="21674" y="171827"/>
                    </a:cubicBezTo>
                    <a:cubicBezTo>
                      <a:pt x="11768" y="169065"/>
                      <a:pt x="1862" y="166207"/>
                      <a:pt x="243" y="156492"/>
                    </a:cubicBezTo>
                    <a:cubicBezTo>
                      <a:pt x="-1281" y="147729"/>
                      <a:pt x="4624" y="142014"/>
                      <a:pt x="10815" y="136966"/>
                    </a:cubicBezTo>
                    <a:cubicBezTo>
                      <a:pt x="18055" y="130870"/>
                      <a:pt x="25484" y="125059"/>
                      <a:pt x="33104" y="119249"/>
                    </a:cubicBezTo>
                    <a:cubicBezTo>
                      <a:pt x="37390" y="115915"/>
                      <a:pt x="40438" y="83435"/>
                      <a:pt x="42438" y="76387"/>
                    </a:cubicBezTo>
                    <a:cubicBezTo>
                      <a:pt x="46153" y="63147"/>
                      <a:pt x="52059" y="50288"/>
                      <a:pt x="61774" y="40287"/>
                    </a:cubicBezTo>
                    <a:cubicBezTo>
                      <a:pt x="87492" y="13426"/>
                      <a:pt x="132736" y="5806"/>
                      <a:pt x="167692" y="1711"/>
                    </a:cubicBezTo>
                    <a:cubicBezTo>
                      <a:pt x="168359" y="1615"/>
                      <a:pt x="168835" y="1806"/>
                      <a:pt x="169312" y="1806"/>
                    </a:cubicBezTo>
                    <a:cubicBezTo>
                      <a:pt x="170931" y="568"/>
                      <a:pt x="173026" y="-290"/>
                      <a:pt x="175693" y="91"/>
                    </a:cubicBezTo>
                    <a:cubicBezTo>
                      <a:pt x="220556" y="5235"/>
                      <a:pt x="261895" y="34191"/>
                      <a:pt x="273801" y="80292"/>
                    </a:cubicBezTo>
                    <a:cubicBezTo>
                      <a:pt x="284945" y="123535"/>
                      <a:pt x="259894" y="150682"/>
                      <a:pt x="228747" y="17163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51">
                <a:extLst>
                  <a:ext uri="{FF2B5EF4-FFF2-40B4-BE49-F238E27FC236}">
                    <a16:creationId xmlns:a16="http://schemas.microsoft.com/office/drawing/2014/main" id="{4FB2F3DC-5D42-BEE5-723F-67C6C3C67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50313" y="3734084"/>
                <a:ext cx="512790" cy="641139"/>
              </a:xfrm>
              <a:custGeom>
                <a:avLst/>
                <a:gdLst>
                  <a:gd name="connsiteX0" fmla="*/ 512777 w 512790"/>
                  <a:gd name="connsiteY0" fmla="*/ 348117 h 641139"/>
                  <a:gd name="connsiteX1" fmla="*/ 273604 w 512790"/>
                  <a:gd name="connsiteY1" fmla="*/ 267631 h 641139"/>
                  <a:gd name="connsiteX2" fmla="*/ 155209 w 512790"/>
                  <a:gd name="connsiteY2" fmla="*/ 11218 h 641139"/>
                  <a:gd name="connsiteX3" fmla="*/ 85485 w 512790"/>
                  <a:gd name="connsiteY3" fmla="*/ 29029 h 641139"/>
                  <a:gd name="connsiteX4" fmla="*/ 26145 w 512790"/>
                  <a:gd name="connsiteY4" fmla="*/ 81988 h 641139"/>
                  <a:gd name="connsiteX5" fmla="*/ 2332 w 512790"/>
                  <a:gd name="connsiteY5" fmla="*/ 115897 h 641139"/>
                  <a:gd name="connsiteX6" fmla="*/ 10429 w 512790"/>
                  <a:gd name="connsiteY6" fmla="*/ 182382 h 641139"/>
                  <a:gd name="connsiteX7" fmla="*/ 26145 w 512790"/>
                  <a:gd name="connsiteY7" fmla="*/ 243532 h 641139"/>
                  <a:gd name="connsiteX8" fmla="*/ 88248 w 512790"/>
                  <a:gd name="connsiteY8" fmla="*/ 410982 h 641139"/>
                  <a:gd name="connsiteX9" fmla="*/ 102726 w 512790"/>
                  <a:gd name="connsiteY9" fmla="*/ 442129 h 641139"/>
                  <a:gd name="connsiteX10" fmla="*/ 406002 w 512790"/>
                  <a:gd name="connsiteY10" fmla="*/ 641106 h 641139"/>
                  <a:gd name="connsiteX11" fmla="*/ 480201 w 512790"/>
                  <a:gd name="connsiteY11" fmla="*/ 442700 h 641139"/>
                  <a:gd name="connsiteX12" fmla="*/ 512777 w 512790"/>
                  <a:gd name="connsiteY12" fmla="*/ 348212 h 64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2790" h="641139">
                    <a:moveTo>
                      <a:pt x="512777" y="348117"/>
                    </a:moveTo>
                    <a:cubicBezTo>
                      <a:pt x="359805" y="358690"/>
                      <a:pt x="307513" y="308112"/>
                      <a:pt x="273604" y="267631"/>
                    </a:cubicBezTo>
                    <a:cubicBezTo>
                      <a:pt x="212644" y="194860"/>
                      <a:pt x="189975" y="94466"/>
                      <a:pt x="155209" y="11218"/>
                    </a:cubicBezTo>
                    <a:cubicBezTo>
                      <a:pt x="142921" y="-18215"/>
                      <a:pt x="98821" y="18361"/>
                      <a:pt x="85485" y="29029"/>
                    </a:cubicBezTo>
                    <a:cubicBezTo>
                      <a:pt x="64721" y="45508"/>
                      <a:pt x="43766" y="61986"/>
                      <a:pt x="26145" y="81988"/>
                    </a:cubicBezTo>
                    <a:cubicBezTo>
                      <a:pt x="17667" y="91609"/>
                      <a:pt x="6809" y="103705"/>
                      <a:pt x="2332" y="115897"/>
                    </a:cubicBezTo>
                    <a:cubicBezTo>
                      <a:pt x="-4716" y="135328"/>
                      <a:pt x="6047" y="162665"/>
                      <a:pt x="10429" y="182382"/>
                    </a:cubicBezTo>
                    <a:cubicBezTo>
                      <a:pt x="15001" y="202956"/>
                      <a:pt x="20239" y="223244"/>
                      <a:pt x="26145" y="243532"/>
                    </a:cubicBezTo>
                    <a:cubicBezTo>
                      <a:pt x="42718" y="300778"/>
                      <a:pt x="63768" y="356689"/>
                      <a:pt x="88248" y="410982"/>
                    </a:cubicBezTo>
                    <a:cubicBezTo>
                      <a:pt x="92915" y="421459"/>
                      <a:pt x="97773" y="431842"/>
                      <a:pt x="102726" y="442129"/>
                    </a:cubicBezTo>
                    <a:cubicBezTo>
                      <a:pt x="149493" y="539665"/>
                      <a:pt x="312943" y="643297"/>
                      <a:pt x="406002" y="641106"/>
                    </a:cubicBezTo>
                    <a:cubicBezTo>
                      <a:pt x="418765" y="640820"/>
                      <a:pt x="470200" y="482134"/>
                      <a:pt x="480201" y="442700"/>
                    </a:cubicBezTo>
                    <a:cubicBezTo>
                      <a:pt x="481344" y="438319"/>
                      <a:pt x="513539" y="348117"/>
                      <a:pt x="512777" y="34821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52">
                <a:extLst>
                  <a:ext uri="{FF2B5EF4-FFF2-40B4-BE49-F238E27FC236}">
                    <a16:creationId xmlns:a16="http://schemas.microsoft.com/office/drawing/2014/main" id="{6667D778-E18C-6178-BCF2-A7E98DA769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2039" y="4087846"/>
                <a:ext cx="350956" cy="1101458"/>
              </a:xfrm>
              <a:custGeom>
                <a:avLst/>
                <a:gdLst>
                  <a:gd name="connsiteX0" fmla="*/ 314552 w 350956"/>
                  <a:gd name="connsiteY0" fmla="*/ 120656 h 1101458"/>
                  <a:gd name="connsiteX1" fmla="*/ 252354 w 350956"/>
                  <a:gd name="connsiteY1" fmla="*/ 70078 h 1101458"/>
                  <a:gd name="connsiteX2" fmla="*/ 63092 w 350956"/>
                  <a:gd name="connsiteY2" fmla="*/ 2260 h 1101458"/>
                  <a:gd name="connsiteX3" fmla="*/ 35374 w 350956"/>
                  <a:gd name="connsiteY3" fmla="*/ 16834 h 1101458"/>
                  <a:gd name="connsiteX4" fmla="*/ 322 w 350956"/>
                  <a:gd name="connsiteY4" fmla="*/ 332301 h 1101458"/>
                  <a:gd name="connsiteX5" fmla="*/ 50233 w 350956"/>
                  <a:gd name="connsiteY5" fmla="*/ 658723 h 1101458"/>
                  <a:gd name="connsiteX6" fmla="*/ 83190 w 350956"/>
                  <a:gd name="connsiteY6" fmla="*/ 722731 h 1101458"/>
                  <a:gd name="connsiteX7" fmla="*/ 106431 w 350956"/>
                  <a:gd name="connsiteY7" fmla="*/ 753497 h 1101458"/>
                  <a:gd name="connsiteX8" fmla="*/ 131101 w 350956"/>
                  <a:gd name="connsiteY8" fmla="*/ 772928 h 1101458"/>
                  <a:gd name="connsiteX9" fmla="*/ 133291 w 350956"/>
                  <a:gd name="connsiteY9" fmla="*/ 780834 h 1101458"/>
                  <a:gd name="connsiteX10" fmla="*/ 131767 w 350956"/>
                  <a:gd name="connsiteY10" fmla="*/ 799122 h 1101458"/>
                  <a:gd name="connsiteX11" fmla="*/ 129100 w 350956"/>
                  <a:gd name="connsiteY11" fmla="*/ 1085062 h 1101458"/>
                  <a:gd name="connsiteX12" fmla="*/ 236828 w 350956"/>
                  <a:gd name="connsiteY12" fmla="*/ 1057154 h 1101458"/>
                  <a:gd name="connsiteX13" fmla="*/ 333316 w 350956"/>
                  <a:gd name="connsiteY13" fmla="*/ 953522 h 1101458"/>
                  <a:gd name="connsiteX14" fmla="*/ 348366 w 350956"/>
                  <a:gd name="connsiteY14" fmla="*/ 828173 h 1101458"/>
                  <a:gd name="connsiteX15" fmla="*/ 341508 w 350956"/>
                  <a:gd name="connsiteY15" fmla="*/ 688156 h 1101458"/>
                  <a:gd name="connsiteX16" fmla="*/ 318267 w 350956"/>
                  <a:gd name="connsiteY16" fmla="*/ 411359 h 1101458"/>
                  <a:gd name="connsiteX17" fmla="*/ 306646 w 350956"/>
                  <a:gd name="connsiteY17" fmla="*/ 271246 h 1101458"/>
                  <a:gd name="connsiteX18" fmla="*/ 314362 w 350956"/>
                  <a:gd name="connsiteY18" fmla="*/ 120656 h 110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0956" h="1101458">
                    <a:moveTo>
                      <a:pt x="314552" y="120656"/>
                    </a:moveTo>
                    <a:cubicBezTo>
                      <a:pt x="300836" y="96177"/>
                      <a:pt x="276452" y="82556"/>
                      <a:pt x="252354" y="70078"/>
                    </a:cubicBezTo>
                    <a:cubicBezTo>
                      <a:pt x="197395" y="41789"/>
                      <a:pt x="122242" y="20072"/>
                      <a:pt x="63092" y="2260"/>
                    </a:cubicBezTo>
                    <a:cubicBezTo>
                      <a:pt x="46233" y="-4883"/>
                      <a:pt x="39089" y="6261"/>
                      <a:pt x="35374" y="16834"/>
                    </a:cubicBezTo>
                    <a:cubicBezTo>
                      <a:pt x="2132" y="111131"/>
                      <a:pt x="-1297" y="233337"/>
                      <a:pt x="322" y="332301"/>
                    </a:cubicBezTo>
                    <a:cubicBezTo>
                      <a:pt x="2132" y="441458"/>
                      <a:pt x="5180" y="556520"/>
                      <a:pt x="50233" y="658723"/>
                    </a:cubicBezTo>
                    <a:cubicBezTo>
                      <a:pt x="59949" y="680726"/>
                      <a:pt x="70236" y="702538"/>
                      <a:pt x="83190" y="722731"/>
                    </a:cubicBezTo>
                    <a:cubicBezTo>
                      <a:pt x="90143" y="733590"/>
                      <a:pt x="97763" y="743972"/>
                      <a:pt x="106431" y="753497"/>
                    </a:cubicBezTo>
                    <a:cubicBezTo>
                      <a:pt x="114337" y="762165"/>
                      <a:pt x="123100" y="766070"/>
                      <a:pt x="131101" y="772928"/>
                    </a:cubicBezTo>
                    <a:cubicBezTo>
                      <a:pt x="133387" y="774833"/>
                      <a:pt x="134148" y="778072"/>
                      <a:pt x="133291" y="780834"/>
                    </a:cubicBezTo>
                    <a:cubicBezTo>
                      <a:pt x="131481" y="786739"/>
                      <a:pt x="131577" y="792931"/>
                      <a:pt x="131767" y="799122"/>
                    </a:cubicBezTo>
                    <a:cubicBezTo>
                      <a:pt x="133291" y="856653"/>
                      <a:pt x="125005" y="1041914"/>
                      <a:pt x="129100" y="1085062"/>
                    </a:cubicBezTo>
                    <a:cubicBezTo>
                      <a:pt x="133291" y="1128687"/>
                      <a:pt x="210730" y="1073251"/>
                      <a:pt x="236828" y="1057154"/>
                    </a:cubicBezTo>
                    <a:cubicBezTo>
                      <a:pt x="277023" y="1032389"/>
                      <a:pt x="304265" y="989527"/>
                      <a:pt x="333316" y="953522"/>
                    </a:cubicBezTo>
                    <a:cubicBezTo>
                      <a:pt x="358939" y="921899"/>
                      <a:pt x="349414" y="867130"/>
                      <a:pt x="348366" y="828173"/>
                    </a:cubicBezTo>
                    <a:cubicBezTo>
                      <a:pt x="347128" y="781501"/>
                      <a:pt x="344651" y="734733"/>
                      <a:pt x="341508" y="688156"/>
                    </a:cubicBezTo>
                    <a:cubicBezTo>
                      <a:pt x="335412" y="595763"/>
                      <a:pt x="326935" y="503561"/>
                      <a:pt x="318267" y="411359"/>
                    </a:cubicBezTo>
                    <a:cubicBezTo>
                      <a:pt x="313981" y="366496"/>
                      <a:pt x="302931" y="316490"/>
                      <a:pt x="306646" y="271246"/>
                    </a:cubicBezTo>
                    <a:cubicBezTo>
                      <a:pt x="310171" y="228955"/>
                      <a:pt x="336269" y="159613"/>
                      <a:pt x="314362" y="12065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53">
                <a:extLst>
                  <a:ext uri="{FF2B5EF4-FFF2-40B4-BE49-F238E27FC236}">
                    <a16:creationId xmlns:a16="http://schemas.microsoft.com/office/drawing/2014/main" id="{A42DA31A-77A1-4DAC-0BED-14D75ED52B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519759" y="4073247"/>
                <a:ext cx="350597" cy="1173570"/>
              </a:xfrm>
              <a:custGeom>
                <a:avLst/>
                <a:gdLst>
                  <a:gd name="connsiteX0" fmla="*/ 210089 w 350597"/>
                  <a:gd name="connsiteY0" fmla="*/ 1172527 h 1173570"/>
                  <a:gd name="connsiteX1" fmla="*/ 235235 w 350597"/>
                  <a:gd name="connsiteY1" fmla="*/ 1148143 h 1173570"/>
                  <a:gd name="connsiteX2" fmla="*/ 239616 w 350597"/>
                  <a:gd name="connsiteY2" fmla="*/ 1039654 h 1173570"/>
                  <a:gd name="connsiteX3" fmla="*/ 266191 w 350597"/>
                  <a:gd name="connsiteY3" fmla="*/ 661511 h 1173570"/>
                  <a:gd name="connsiteX4" fmla="*/ 290670 w 350597"/>
                  <a:gd name="connsiteY4" fmla="*/ 353949 h 1173570"/>
                  <a:gd name="connsiteX5" fmla="*/ 347820 w 350597"/>
                  <a:gd name="connsiteY5" fmla="*/ 6667 h 1173570"/>
                  <a:gd name="connsiteX6" fmla="*/ 344296 w 350597"/>
                  <a:gd name="connsiteY6" fmla="*/ 0 h 1173570"/>
                  <a:gd name="connsiteX7" fmla="*/ 146652 w 350597"/>
                  <a:gd name="connsiteY7" fmla="*/ 37052 h 1173570"/>
                  <a:gd name="connsiteX8" fmla="*/ 89883 w 350597"/>
                  <a:gd name="connsiteY8" fmla="*/ 170783 h 1173570"/>
                  <a:gd name="connsiteX9" fmla="*/ 68833 w 350597"/>
                  <a:gd name="connsiteY9" fmla="*/ 320897 h 1173570"/>
                  <a:gd name="connsiteX10" fmla="*/ 1586 w 350597"/>
                  <a:gd name="connsiteY10" fmla="*/ 1133380 h 1173570"/>
                  <a:gd name="connsiteX11" fmla="*/ 12826 w 350597"/>
                  <a:gd name="connsiteY11" fmla="*/ 1157002 h 1173570"/>
                  <a:gd name="connsiteX12" fmla="*/ 210089 w 350597"/>
                  <a:gd name="connsiteY12" fmla="*/ 1172432 h 117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0597" h="1173570">
                    <a:moveTo>
                      <a:pt x="210089" y="1172527"/>
                    </a:moveTo>
                    <a:cubicBezTo>
                      <a:pt x="223614" y="1172527"/>
                      <a:pt x="234663" y="1161669"/>
                      <a:pt x="235235" y="1148143"/>
                    </a:cubicBezTo>
                    <a:cubicBezTo>
                      <a:pt x="236568" y="1111949"/>
                      <a:pt x="237997" y="1075849"/>
                      <a:pt x="239616" y="1039654"/>
                    </a:cubicBezTo>
                    <a:cubicBezTo>
                      <a:pt x="244760" y="925354"/>
                      <a:pt x="258476" y="775621"/>
                      <a:pt x="266191" y="661511"/>
                    </a:cubicBezTo>
                    <a:cubicBezTo>
                      <a:pt x="273239" y="558927"/>
                      <a:pt x="280764" y="456343"/>
                      <a:pt x="290670" y="353949"/>
                    </a:cubicBezTo>
                    <a:cubicBezTo>
                      <a:pt x="300862" y="247841"/>
                      <a:pt x="291813" y="100584"/>
                      <a:pt x="347820" y="6667"/>
                    </a:cubicBezTo>
                    <a:cubicBezTo>
                      <a:pt x="350678" y="1810"/>
                      <a:pt x="353535" y="0"/>
                      <a:pt x="344296" y="0"/>
                    </a:cubicBezTo>
                    <a:cubicBezTo>
                      <a:pt x="270191" y="0"/>
                      <a:pt x="154272" y="25813"/>
                      <a:pt x="146652" y="37052"/>
                    </a:cubicBezTo>
                    <a:cubicBezTo>
                      <a:pt x="126745" y="66580"/>
                      <a:pt x="92931" y="136684"/>
                      <a:pt x="89883" y="170783"/>
                    </a:cubicBezTo>
                    <a:cubicBezTo>
                      <a:pt x="85883" y="215360"/>
                      <a:pt x="60832" y="224219"/>
                      <a:pt x="68833" y="320897"/>
                    </a:cubicBezTo>
                    <a:cubicBezTo>
                      <a:pt x="80263" y="458629"/>
                      <a:pt x="-13177" y="1044702"/>
                      <a:pt x="1586" y="1133380"/>
                    </a:cubicBezTo>
                    <a:cubicBezTo>
                      <a:pt x="2825" y="1141095"/>
                      <a:pt x="6920" y="1151763"/>
                      <a:pt x="12826" y="1157002"/>
                    </a:cubicBezTo>
                    <a:cubicBezTo>
                      <a:pt x="38639" y="1179957"/>
                      <a:pt x="179990" y="1172337"/>
                      <a:pt x="210089" y="11724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54">
                <a:extLst>
                  <a:ext uri="{FF2B5EF4-FFF2-40B4-BE49-F238E27FC236}">
                    <a16:creationId xmlns:a16="http://schemas.microsoft.com/office/drawing/2014/main" id="{C12A08EC-F608-0B38-2ADE-3FAC288DC4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12777" y="4492736"/>
                <a:ext cx="47816" cy="62383"/>
              </a:xfrm>
              <a:custGeom>
                <a:avLst/>
                <a:gdLst>
                  <a:gd name="connsiteX0" fmla="*/ 44121 w 47816"/>
                  <a:gd name="connsiteY0" fmla="*/ 9803 h 62383"/>
                  <a:gd name="connsiteX1" fmla="*/ 18118 w 47816"/>
                  <a:gd name="connsiteY1" fmla="*/ 2755 h 62383"/>
                  <a:gd name="connsiteX2" fmla="*/ 115 w 47816"/>
                  <a:gd name="connsiteY2" fmla="*/ 38855 h 62383"/>
                  <a:gd name="connsiteX3" fmla="*/ 28119 w 47816"/>
                  <a:gd name="connsiteY3" fmla="*/ 60667 h 62383"/>
                  <a:gd name="connsiteX4" fmla="*/ 44216 w 47816"/>
                  <a:gd name="connsiteY4" fmla="*/ 9803 h 6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6" h="62383">
                    <a:moveTo>
                      <a:pt x="44121" y="9803"/>
                    </a:moveTo>
                    <a:cubicBezTo>
                      <a:pt x="39549" y="1421"/>
                      <a:pt x="27262" y="-3341"/>
                      <a:pt x="18118" y="2755"/>
                    </a:cubicBezTo>
                    <a:cubicBezTo>
                      <a:pt x="5164" y="11327"/>
                      <a:pt x="-932" y="23138"/>
                      <a:pt x="115" y="38855"/>
                    </a:cubicBezTo>
                    <a:cubicBezTo>
                      <a:pt x="1068" y="53428"/>
                      <a:pt x="12022" y="67334"/>
                      <a:pt x="28119" y="60667"/>
                    </a:cubicBezTo>
                    <a:cubicBezTo>
                      <a:pt x="46216" y="53237"/>
                      <a:pt x="52503" y="24853"/>
                      <a:pt x="44216" y="980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55">
                <a:extLst>
                  <a:ext uri="{FF2B5EF4-FFF2-40B4-BE49-F238E27FC236}">
                    <a16:creationId xmlns:a16="http://schemas.microsoft.com/office/drawing/2014/main" id="{86532D39-0AE6-C360-0099-ADEB0EC383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88870" y="4693618"/>
                <a:ext cx="47816" cy="62383"/>
              </a:xfrm>
              <a:custGeom>
                <a:avLst/>
                <a:gdLst>
                  <a:gd name="connsiteX0" fmla="*/ 44121 w 47816"/>
                  <a:gd name="connsiteY0" fmla="*/ 9803 h 62383"/>
                  <a:gd name="connsiteX1" fmla="*/ 18118 w 47816"/>
                  <a:gd name="connsiteY1" fmla="*/ 2755 h 62383"/>
                  <a:gd name="connsiteX2" fmla="*/ 115 w 47816"/>
                  <a:gd name="connsiteY2" fmla="*/ 38855 h 62383"/>
                  <a:gd name="connsiteX3" fmla="*/ 28119 w 47816"/>
                  <a:gd name="connsiteY3" fmla="*/ 60667 h 62383"/>
                  <a:gd name="connsiteX4" fmla="*/ 44216 w 47816"/>
                  <a:gd name="connsiteY4" fmla="*/ 9803 h 6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6" h="62383">
                    <a:moveTo>
                      <a:pt x="44121" y="9803"/>
                    </a:moveTo>
                    <a:cubicBezTo>
                      <a:pt x="39549" y="1421"/>
                      <a:pt x="27262" y="-3341"/>
                      <a:pt x="18118" y="2755"/>
                    </a:cubicBezTo>
                    <a:cubicBezTo>
                      <a:pt x="5164" y="11327"/>
                      <a:pt x="-932" y="23138"/>
                      <a:pt x="115" y="38855"/>
                    </a:cubicBezTo>
                    <a:cubicBezTo>
                      <a:pt x="1068" y="53428"/>
                      <a:pt x="12022" y="67334"/>
                      <a:pt x="28119" y="60667"/>
                    </a:cubicBezTo>
                    <a:cubicBezTo>
                      <a:pt x="46216" y="53237"/>
                      <a:pt x="52503" y="24853"/>
                      <a:pt x="44216" y="980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56">
                <a:extLst>
                  <a:ext uri="{FF2B5EF4-FFF2-40B4-BE49-F238E27FC236}">
                    <a16:creationId xmlns:a16="http://schemas.microsoft.com/office/drawing/2014/main" id="{9F1675C0-BC6B-3F80-0ECA-90CC81A7B0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7791" y="4775145"/>
                <a:ext cx="256621" cy="196874"/>
              </a:xfrm>
              <a:custGeom>
                <a:avLst/>
                <a:gdLst>
                  <a:gd name="connsiteX0" fmla="*/ 173641 w 256621"/>
                  <a:gd name="connsiteY0" fmla="*/ 0 h 196874"/>
                  <a:gd name="connsiteX1" fmla="*/ 151924 w 256621"/>
                  <a:gd name="connsiteY1" fmla="*/ 26670 h 196874"/>
                  <a:gd name="connsiteX2" fmla="*/ 148019 w 256621"/>
                  <a:gd name="connsiteY2" fmla="*/ 29337 h 196874"/>
                  <a:gd name="connsiteX3" fmla="*/ 115444 w 256621"/>
                  <a:gd name="connsiteY3" fmla="*/ 38195 h 196874"/>
                  <a:gd name="connsiteX4" fmla="*/ 5144 w 256621"/>
                  <a:gd name="connsiteY4" fmla="*/ 84391 h 196874"/>
                  <a:gd name="connsiteX5" fmla="*/ 5716 w 256621"/>
                  <a:gd name="connsiteY5" fmla="*/ 89344 h 196874"/>
                  <a:gd name="connsiteX6" fmla="*/ 32195 w 256621"/>
                  <a:gd name="connsiteY6" fmla="*/ 96012 h 196874"/>
                  <a:gd name="connsiteX7" fmla="*/ 9144 w 256621"/>
                  <a:gd name="connsiteY7" fmla="*/ 131540 h 196874"/>
                  <a:gd name="connsiteX8" fmla="*/ 4573 w 256621"/>
                  <a:gd name="connsiteY8" fmla="*/ 167354 h 196874"/>
                  <a:gd name="connsiteX9" fmla="*/ 31052 w 256621"/>
                  <a:gd name="connsiteY9" fmla="*/ 148114 h 196874"/>
                  <a:gd name="connsiteX10" fmla="*/ 48959 w 256621"/>
                  <a:gd name="connsiteY10" fmla="*/ 121920 h 196874"/>
                  <a:gd name="connsiteX11" fmla="*/ 57627 w 256621"/>
                  <a:gd name="connsiteY11" fmla="*/ 112300 h 196874"/>
                  <a:gd name="connsiteX12" fmla="*/ 66961 w 256621"/>
                  <a:gd name="connsiteY12" fmla="*/ 105918 h 196874"/>
                  <a:gd name="connsiteX13" fmla="*/ 68581 w 256621"/>
                  <a:gd name="connsiteY13" fmla="*/ 110871 h 196874"/>
                  <a:gd name="connsiteX14" fmla="*/ 58294 w 256621"/>
                  <a:gd name="connsiteY14" fmla="*/ 123253 h 196874"/>
                  <a:gd name="connsiteX15" fmla="*/ 36672 w 256621"/>
                  <a:gd name="connsiteY15" fmla="*/ 164782 h 196874"/>
                  <a:gd name="connsiteX16" fmla="*/ 34957 w 256621"/>
                  <a:gd name="connsiteY16" fmla="*/ 192405 h 196874"/>
                  <a:gd name="connsiteX17" fmla="*/ 60294 w 256621"/>
                  <a:gd name="connsiteY17" fmla="*/ 181451 h 196874"/>
                  <a:gd name="connsiteX18" fmla="*/ 74010 w 256621"/>
                  <a:gd name="connsiteY18" fmla="*/ 158401 h 196874"/>
                  <a:gd name="connsiteX19" fmla="*/ 84392 w 256621"/>
                  <a:gd name="connsiteY19" fmla="*/ 144494 h 196874"/>
                  <a:gd name="connsiteX20" fmla="*/ 95822 w 256621"/>
                  <a:gd name="connsiteY20" fmla="*/ 134112 h 196874"/>
                  <a:gd name="connsiteX21" fmla="*/ 101061 w 256621"/>
                  <a:gd name="connsiteY21" fmla="*/ 134874 h 196874"/>
                  <a:gd name="connsiteX22" fmla="*/ 82297 w 256621"/>
                  <a:gd name="connsiteY22" fmla="*/ 153638 h 196874"/>
                  <a:gd name="connsiteX23" fmla="*/ 67342 w 256621"/>
                  <a:gd name="connsiteY23" fmla="*/ 189833 h 196874"/>
                  <a:gd name="connsiteX24" fmla="*/ 86011 w 256621"/>
                  <a:gd name="connsiteY24" fmla="*/ 188690 h 196874"/>
                  <a:gd name="connsiteX25" fmla="*/ 99727 w 256621"/>
                  <a:gd name="connsiteY25" fmla="*/ 175355 h 196874"/>
                  <a:gd name="connsiteX26" fmla="*/ 100489 w 256621"/>
                  <a:gd name="connsiteY26" fmla="*/ 187738 h 196874"/>
                  <a:gd name="connsiteX27" fmla="*/ 122683 w 256621"/>
                  <a:gd name="connsiteY27" fmla="*/ 184594 h 196874"/>
                  <a:gd name="connsiteX28" fmla="*/ 161449 w 256621"/>
                  <a:gd name="connsiteY28" fmla="*/ 156591 h 196874"/>
                  <a:gd name="connsiteX29" fmla="*/ 228410 w 256621"/>
                  <a:gd name="connsiteY29" fmla="*/ 116396 h 196874"/>
                  <a:gd name="connsiteX30" fmla="*/ 256604 w 256621"/>
                  <a:gd name="connsiteY30" fmla="*/ 63627 h 196874"/>
                  <a:gd name="connsiteX31" fmla="*/ 173736 w 256621"/>
                  <a:gd name="connsiteY31" fmla="*/ 95 h 19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6621" h="196874">
                    <a:moveTo>
                      <a:pt x="173641" y="0"/>
                    </a:moveTo>
                    <a:cubicBezTo>
                      <a:pt x="165069" y="8477"/>
                      <a:pt x="159640" y="17716"/>
                      <a:pt x="151924" y="26670"/>
                    </a:cubicBezTo>
                    <a:cubicBezTo>
                      <a:pt x="150877" y="27908"/>
                      <a:pt x="149543" y="28765"/>
                      <a:pt x="148019" y="29337"/>
                    </a:cubicBezTo>
                    <a:cubicBezTo>
                      <a:pt x="138018" y="32956"/>
                      <a:pt x="125254" y="35242"/>
                      <a:pt x="115444" y="38195"/>
                    </a:cubicBezTo>
                    <a:cubicBezTo>
                      <a:pt x="79725" y="46006"/>
                      <a:pt x="20384" y="47911"/>
                      <a:pt x="5144" y="84391"/>
                    </a:cubicBezTo>
                    <a:cubicBezTo>
                      <a:pt x="4573" y="85820"/>
                      <a:pt x="4668" y="88201"/>
                      <a:pt x="5716" y="89344"/>
                    </a:cubicBezTo>
                    <a:cubicBezTo>
                      <a:pt x="10954" y="95631"/>
                      <a:pt x="21718" y="96393"/>
                      <a:pt x="32195" y="96012"/>
                    </a:cubicBezTo>
                    <a:cubicBezTo>
                      <a:pt x="23718" y="107442"/>
                      <a:pt x="15907" y="119348"/>
                      <a:pt x="9144" y="131540"/>
                    </a:cubicBezTo>
                    <a:cubicBezTo>
                      <a:pt x="4858" y="139255"/>
                      <a:pt x="-6191" y="160020"/>
                      <a:pt x="4573" y="167354"/>
                    </a:cubicBezTo>
                    <a:cubicBezTo>
                      <a:pt x="14764" y="174212"/>
                      <a:pt x="26575" y="154114"/>
                      <a:pt x="31052" y="148114"/>
                    </a:cubicBezTo>
                    <a:cubicBezTo>
                      <a:pt x="37243" y="139732"/>
                      <a:pt x="42863" y="130302"/>
                      <a:pt x="48959" y="121920"/>
                    </a:cubicBezTo>
                    <a:cubicBezTo>
                      <a:pt x="51531" y="118396"/>
                      <a:pt x="54388" y="115252"/>
                      <a:pt x="57627" y="112300"/>
                    </a:cubicBezTo>
                    <a:cubicBezTo>
                      <a:pt x="60008" y="110109"/>
                      <a:pt x="63532" y="106108"/>
                      <a:pt x="66961" y="105918"/>
                    </a:cubicBezTo>
                    <a:cubicBezTo>
                      <a:pt x="70486" y="105727"/>
                      <a:pt x="71152" y="107918"/>
                      <a:pt x="68581" y="110871"/>
                    </a:cubicBezTo>
                    <a:cubicBezTo>
                      <a:pt x="65056" y="114871"/>
                      <a:pt x="61246" y="118777"/>
                      <a:pt x="58294" y="123253"/>
                    </a:cubicBezTo>
                    <a:cubicBezTo>
                      <a:pt x="49911" y="136112"/>
                      <a:pt x="42292" y="150495"/>
                      <a:pt x="36672" y="164782"/>
                    </a:cubicBezTo>
                    <a:cubicBezTo>
                      <a:pt x="33529" y="172688"/>
                      <a:pt x="29433" y="184594"/>
                      <a:pt x="34957" y="192405"/>
                    </a:cubicBezTo>
                    <a:cubicBezTo>
                      <a:pt x="43720" y="204692"/>
                      <a:pt x="55341" y="188500"/>
                      <a:pt x="60294" y="181451"/>
                    </a:cubicBezTo>
                    <a:cubicBezTo>
                      <a:pt x="65437" y="174117"/>
                      <a:pt x="69248" y="166021"/>
                      <a:pt x="74010" y="158401"/>
                    </a:cubicBezTo>
                    <a:cubicBezTo>
                      <a:pt x="77058" y="153448"/>
                      <a:pt x="80582" y="148876"/>
                      <a:pt x="84392" y="144494"/>
                    </a:cubicBezTo>
                    <a:cubicBezTo>
                      <a:pt x="87631" y="140875"/>
                      <a:pt x="91345" y="136303"/>
                      <a:pt x="95822" y="134112"/>
                    </a:cubicBezTo>
                    <a:cubicBezTo>
                      <a:pt x="102394" y="130969"/>
                      <a:pt x="104394" y="132969"/>
                      <a:pt x="101061" y="134874"/>
                    </a:cubicBezTo>
                    <a:cubicBezTo>
                      <a:pt x="95155" y="138113"/>
                      <a:pt x="86583" y="148209"/>
                      <a:pt x="82297" y="153638"/>
                    </a:cubicBezTo>
                    <a:cubicBezTo>
                      <a:pt x="76391" y="161353"/>
                      <a:pt x="62866" y="179070"/>
                      <a:pt x="67342" y="189833"/>
                    </a:cubicBezTo>
                    <a:cubicBezTo>
                      <a:pt x="71343" y="199549"/>
                      <a:pt x="80773" y="193643"/>
                      <a:pt x="86011" y="188690"/>
                    </a:cubicBezTo>
                    <a:cubicBezTo>
                      <a:pt x="90679" y="184213"/>
                      <a:pt x="95251" y="179737"/>
                      <a:pt x="99727" y="175355"/>
                    </a:cubicBezTo>
                    <a:cubicBezTo>
                      <a:pt x="97918" y="179737"/>
                      <a:pt x="97536" y="184118"/>
                      <a:pt x="100489" y="187738"/>
                    </a:cubicBezTo>
                    <a:cubicBezTo>
                      <a:pt x="106585" y="195263"/>
                      <a:pt x="116873" y="188881"/>
                      <a:pt x="122683" y="184594"/>
                    </a:cubicBezTo>
                    <a:cubicBezTo>
                      <a:pt x="135541" y="175165"/>
                      <a:pt x="148114" y="165354"/>
                      <a:pt x="161449" y="156591"/>
                    </a:cubicBezTo>
                    <a:cubicBezTo>
                      <a:pt x="182881" y="142589"/>
                      <a:pt x="211360" y="136493"/>
                      <a:pt x="228410" y="116396"/>
                    </a:cubicBezTo>
                    <a:cubicBezTo>
                      <a:pt x="241555" y="100965"/>
                      <a:pt x="249841" y="86868"/>
                      <a:pt x="256604" y="63627"/>
                    </a:cubicBezTo>
                    <a:cubicBezTo>
                      <a:pt x="258033" y="58674"/>
                      <a:pt x="172975" y="-2286"/>
                      <a:pt x="173736" y="95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57">
                <a:extLst>
                  <a:ext uri="{FF2B5EF4-FFF2-40B4-BE49-F238E27FC236}">
                    <a16:creationId xmlns:a16="http://schemas.microsoft.com/office/drawing/2014/main" id="{4BB6BEB4-0AD9-0E9D-C237-DF5B9E7A42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27225" y="4166859"/>
                <a:ext cx="323384" cy="597360"/>
              </a:xfrm>
              <a:custGeom>
                <a:avLst/>
                <a:gdLst>
                  <a:gd name="connsiteX0" fmla="*/ 294054 w 323384"/>
                  <a:gd name="connsiteY0" fmla="*/ 320536 h 597360"/>
                  <a:gd name="connsiteX1" fmla="*/ 73932 w 323384"/>
                  <a:gd name="connsiteY1" fmla="*/ 19 h 597360"/>
                  <a:gd name="connsiteX2" fmla="*/ 5447 w 323384"/>
                  <a:gd name="connsiteY2" fmla="*/ 310820 h 597360"/>
                  <a:gd name="connsiteX3" fmla="*/ 184326 w 323384"/>
                  <a:gd name="connsiteY3" fmla="*/ 510559 h 597360"/>
                  <a:gd name="connsiteX4" fmla="*/ 250334 w 323384"/>
                  <a:gd name="connsiteY4" fmla="*/ 595618 h 597360"/>
                  <a:gd name="connsiteX5" fmla="*/ 293959 w 323384"/>
                  <a:gd name="connsiteY5" fmla="*/ 320536 h 59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384" h="597360">
                    <a:moveTo>
                      <a:pt x="294054" y="320536"/>
                    </a:moveTo>
                    <a:cubicBezTo>
                      <a:pt x="242143" y="225572"/>
                      <a:pt x="142988" y="34595"/>
                      <a:pt x="73932" y="19"/>
                    </a:cubicBezTo>
                    <a:cubicBezTo>
                      <a:pt x="68598" y="-2648"/>
                      <a:pt x="-22938" y="270148"/>
                      <a:pt x="5447" y="310820"/>
                    </a:cubicBezTo>
                    <a:cubicBezTo>
                      <a:pt x="47928" y="371685"/>
                      <a:pt x="165562" y="479984"/>
                      <a:pt x="184326" y="510559"/>
                    </a:cubicBezTo>
                    <a:cubicBezTo>
                      <a:pt x="184612" y="511036"/>
                      <a:pt x="240714" y="611715"/>
                      <a:pt x="250334" y="595618"/>
                    </a:cubicBezTo>
                    <a:cubicBezTo>
                      <a:pt x="311675" y="492938"/>
                      <a:pt x="354919" y="431883"/>
                      <a:pt x="293959" y="3205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58">
                <a:extLst>
                  <a:ext uri="{FF2B5EF4-FFF2-40B4-BE49-F238E27FC236}">
                    <a16:creationId xmlns:a16="http://schemas.microsoft.com/office/drawing/2014/main" id="{65AFE16D-A2ED-8041-E7E4-EE4EA351012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95573" y="4539927"/>
                <a:ext cx="349242" cy="368311"/>
              </a:xfrm>
              <a:custGeom>
                <a:avLst/>
                <a:gdLst>
                  <a:gd name="connsiteX0" fmla="*/ 154448 w 349242"/>
                  <a:gd name="connsiteY0" fmla="*/ 1855 h 368311"/>
                  <a:gd name="connsiteX1" fmla="*/ 142160 w 349242"/>
                  <a:gd name="connsiteY1" fmla="*/ 15191 h 368311"/>
                  <a:gd name="connsiteX2" fmla="*/ 73104 w 349242"/>
                  <a:gd name="connsiteY2" fmla="*/ 128729 h 368311"/>
                  <a:gd name="connsiteX3" fmla="*/ 333 w 349242"/>
                  <a:gd name="connsiteY3" fmla="*/ 250172 h 368311"/>
                  <a:gd name="connsiteX4" fmla="*/ 166163 w 349242"/>
                  <a:gd name="connsiteY4" fmla="*/ 362853 h 368311"/>
                  <a:gd name="connsiteX5" fmla="*/ 349234 w 349242"/>
                  <a:gd name="connsiteY5" fmla="*/ 61577 h 368311"/>
                  <a:gd name="connsiteX6" fmla="*/ 154352 w 349242"/>
                  <a:gd name="connsiteY6" fmla="*/ 1855 h 36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242" h="368311">
                    <a:moveTo>
                      <a:pt x="154448" y="1855"/>
                    </a:moveTo>
                    <a:cubicBezTo>
                      <a:pt x="146923" y="3570"/>
                      <a:pt x="143017" y="9094"/>
                      <a:pt x="142160" y="15191"/>
                    </a:cubicBezTo>
                    <a:cubicBezTo>
                      <a:pt x="116633" y="51576"/>
                      <a:pt x="93392" y="89200"/>
                      <a:pt x="73104" y="128729"/>
                    </a:cubicBezTo>
                    <a:cubicBezTo>
                      <a:pt x="58150" y="157970"/>
                      <a:pt x="15192" y="226455"/>
                      <a:pt x="333" y="250172"/>
                    </a:cubicBezTo>
                    <a:cubicBezTo>
                      <a:pt x="-7573" y="262841"/>
                      <a:pt x="127492" y="396667"/>
                      <a:pt x="166163" y="362853"/>
                    </a:cubicBezTo>
                    <a:cubicBezTo>
                      <a:pt x="261318" y="279700"/>
                      <a:pt x="330089" y="153684"/>
                      <a:pt x="349234" y="61577"/>
                    </a:cubicBezTo>
                    <a:cubicBezTo>
                      <a:pt x="350472" y="55672"/>
                      <a:pt x="216074" y="-11956"/>
                      <a:pt x="154352" y="185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59">
                <a:extLst>
                  <a:ext uri="{FF2B5EF4-FFF2-40B4-BE49-F238E27FC236}">
                    <a16:creationId xmlns:a16="http://schemas.microsoft.com/office/drawing/2014/main" id="{DD3872A2-DCDF-A075-A80C-CFE73BF386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3315" y="3688166"/>
                <a:ext cx="104291" cy="129037"/>
              </a:xfrm>
              <a:custGeom>
                <a:avLst/>
                <a:gdLst>
                  <a:gd name="connsiteX0" fmla="*/ 102969 w 104291"/>
                  <a:gd name="connsiteY0" fmla="*/ 20940 h 129037"/>
                  <a:gd name="connsiteX1" fmla="*/ 71060 w 104291"/>
                  <a:gd name="connsiteY1" fmla="*/ 462 h 129037"/>
                  <a:gd name="connsiteX2" fmla="*/ 1718 w 104291"/>
                  <a:gd name="connsiteY2" fmla="*/ 53039 h 129037"/>
                  <a:gd name="connsiteX3" fmla="*/ 575 w 104291"/>
                  <a:gd name="connsiteY3" fmla="*/ 55706 h 129037"/>
                  <a:gd name="connsiteX4" fmla="*/ 42390 w 104291"/>
                  <a:gd name="connsiteY4" fmla="*/ 128859 h 129037"/>
                  <a:gd name="connsiteX5" fmla="*/ 79537 w 104291"/>
                  <a:gd name="connsiteY5" fmla="*/ 114476 h 129037"/>
                  <a:gd name="connsiteX6" fmla="*/ 87062 w 104291"/>
                  <a:gd name="connsiteY6" fmla="*/ 62755 h 129037"/>
                  <a:gd name="connsiteX7" fmla="*/ 102969 w 104291"/>
                  <a:gd name="connsiteY7" fmla="*/ 21035 h 12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91" h="129037">
                    <a:moveTo>
                      <a:pt x="102969" y="20940"/>
                    </a:moveTo>
                    <a:cubicBezTo>
                      <a:pt x="98873" y="8463"/>
                      <a:pt x="85062" y="1985"/>
                      <a:pt x="71060" y="462"/>
                    </a:cubicBezTo>
                    <a:cubicBezTo>
                      <a:pt x="33055" y="-3825"/>
                      <a:pt x="4480" y="22369"/>
                      <a:pt x="1718" y="53039"/>
                    </a:cubicBezTo>
                    <a:cubicBezTo>
                      <a:pt x="1147" y="53801"/>
                      <a:pt x="670" y="54659"/>
                      <a:pt x="575" y="55706"/>
                    </a:cubicBezTo>
                    <a:cubicBezTo>
                      <a:pt x="-1711" y="83234"/>
                      <a:pt x="1051" y="125430"/>
                      <a:pt x="42390" y="128859"/>
                    </a:cubicBezTo>
                    <a:cubicBezTo>
                      <a:pt x="57058" y="130097"/>
                      <a:pt x="70965" y="124858"/>
                      <a:pt x="79537" y="114476"/>
                    </a:cubicBezTo>
                    <a:cubicBezTo>
                      <a:pt x="94015" y="96950"/>
                      <a:pt x="77347" y="79709"/>
                      <a:pt x="87062" y="62755"/>
                    </a:cubicBezTo>
                    <a:cubicBezTo>
                      <a:pt x="94968" y="48944"/>
                      <a:pt x="108589" y="38276"/>
                      <a:pt x="102969" y="21035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60">
                <a:extLst>
                  <a:ext uri="{FF2B5EF4-FFF2-40B4-BE49-F238E27FC236}">
                    <a16:creationId xmlns:a16="http://schemas.microsoft.com/office/drawing/2014/main" id="{17044AA0-C494-5990-4E6D-0EC0F3DBCA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52156" y="3692223"/>
                <a:ext cx="257911" cy="275238"/>
              </a:xfrm>
              <a:custGeom>
                <a:avLst/>
                <a:gdLst>
                  <a:gd name="connsiteX0" fmla="*/ 254119 w 257911"/>
                  <a:gd name="connsiteY0" fmla="*/ 75653 h 275238"/>
                  <a:gd name="connsiteX1" fmla="*/ 78192 w 257911"/>
                  <a:gd name="connsiteY1" fmla="*/ 1263 h 275238"/>
                  <a:gd name="connsiteX2" fmla="*/ 563 w 257911"/>
                  <a:gd name="connsiteY2" fmla="*/ 41078 h 275238"/>
                  <a:gd name="connsiteX3" fmla="*/ 9707 w 257911"/>
                  <a:gd name="connsiteY3" fmla="*/ 43078 h 275238"/>
                  <a:gd name="connsiteX4" fmla="*/ 85526 w 257911"/>
                  <a:gd name="connsiteY4" fmla="*/ 51460 h 275238"/>
                  <a:gd name="connsiteX5" fmla="*/ 105338 w 257911"/>
                  <a:gd name="connsiteY5" fmla="*/ 115277 h 275238"/>
                  <a:gd name="connsiteX6" fmla="*/ 107053 w 257911"/>
                  <a:gd name="connsiteY6" fmla="*/ 152615 h 275238"/>
                  <a:gd name="connsiteX7" fmla="*/ 126389 w 257911"/>
                  <a:gd name="connsiteY7" fmla="*/ 172427 h 275238"/>
                  <a:gd name="connsiteX8" fmla="*/ 148677 w 257911"/>
                  <a:gd name="connsiteY8" fmla="*/ 275107 h 275238"/>
                  <a:gd name="connsiteX9" fmla="*/ 233926 w 257911"/>
                  <a:gd name="connsiteY9" fmla="*/ 224243 h 275238"/>
                  <a:gd name="connsiteX10" fmla="*/ 254214 w 257911"/>
                  <a:gd name="connsiteY10" fmla="*/ 75463 h 27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911" h="275238">
                    <a:moveTo>
                      <a:pt x="254119" y="75653"/>
                    </a:moveTo>
                    <a:cubicBezTo>
                      <a:pt x="230306" y="15646"/>
                      <a:pt x="132770" y="-5690"/>
                      <a:pt x="78192" y="1263"/>
                    </a:cubicBezTo>
                    <a:cubicBezTo>
                      <a:pt x="49903" y="4883"/>
                      <a:pt x="13232" y="12026"/>
                      <a:pt x="563" y="41078"/>
                    </a:cubicBezTo>
                    <a:cubicBezTo>
                      <a:pt x="-2104" y="47078"/>
                      <a:pt x="5326" y="43935"/>
                      <a:pt x="9707" y="43078"/>
                    </a:cubicBezTo>
                    <a:cubicBezTo>
                      <a:pt x="31615" y="38601"/>
                      <a:pt x="65333" y="40125"/>
                      <a:pt x="85526" y="51460"/>
                    </a:cubicBezTo>
                    <a:cubicBezTo>
                      <a:pt x="110101" y="65271"/>
                      <a:pt x="109243" y="90131"/>
                      <a:pt x="105338" y="115277"/>
                    </a:cubicBezTo>
                    <a:cubicBezTo>
                      <a:pt x="103529" y="126993"/>
                      <a:pt x="101243" y="141471"/>
                      <a:pt x="107053" y="152615"/>
                    </a:cubicBezTo>
                    <a:cubicBezTo>
                      <a:pt x="111434" y="161188"/>
                      <a:pt x="119912" y="165855"/>
                      <a:pt x="126389" y="172427"/>
                    </a:cubicBezTo>
                    <a:cubicBezTo>
                      <a:pt x="124007" y="202717"/>
                      <a:pt x="147439" y="278822"/>
                      <a:pt x="148677" y="275107"/>
                    </a:cubicBezTo>
                    <a:cubicBezTo>
                      <a:pt x="179157" y="269582"/>
                      <a:pt x="220877" y="256438"/>
                      <a:pt x="233926" y="224243"/>
                    </a:cubicBezTo>
                    <a:cubicBezTo>
                      <a:pt x="241451" y="205670"/>
                      <a:pt x="267454" y="108991"/>
                      <a:pt x="254214" y="75463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61">
                <a:extLst>
                  <a:ext uri="{FF2B5EF4-FFF2-40B4-BE49-F238E27FC236}">
                    <a16:creationId xmlns:a16="http://schemas.microsoft.com/office/drawing/2014/main" id="{6D722385-3BF2-8A27-9534-1D71559CA0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53498" y="3826937"/>
                <a:ext cx="56259" cy="83187"/>
              </a:xfrm>
              <a:custGeom>
                <a:avLst/>
                <a:gdLst>
                  <a:gd name="connsiteX0" fmla="*/ 45812 w 56259"/>
                  <a:gd name="connsiteY0" fmla="*/ 3423 h 83187"/>
                  <a:gd name="connsiteX1" fmla="*/ 2187 w 56259"/>
                  <a:gd name="connsiteY1" fmla="*/ 33045 h 83187"/>
                  <a:gd name="connsiteX2" fmla="*/ 1616 w 56259"/>
                  <a:gd name="connsiteY2" fmla="*/ 37522 h 83187"/>
                  <a:gd name="connsiteX3" fmla="*/ 282 w 56259"/>
                  <a:gd name="connsiteY3" fmla="*/ 49143 h 83187"/>
                  <a:gd name="connsiteX4" fmla="*/ 8664 w 56259"/>
                  <a:gd name="connsiteY4" fmla="*/ 78861 h 83187"/>
                  <a:gd name="connsiteX5" fmla="*/ 46288 w 56259"/>
                  <a:gd name="connsiteY5" fmla="*/ 53905 h 83187"/>
                  <a:gd name="connsiteX6" fmla="*/ 45812 w 56259"/>
                  <a:gd name="connsiteY6" fmla="*/ 3423 h 83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59" h="83187">
                    <a:moveTo>
                      <a:pt x="45812" y="3423"/>
                    </a:moveTo>
                    <a:cubicBezTo>
                      <a:pt x="25904" y="-8769"/>
                      <a:pt x="4664" y="14091"/>
                      <a:pt x="2187" y="33045"/>
                    </a:cubicBezTo>
                    <a:cubicBezTo>
                      <a:pt x="1997" y="34569"/>
                      <a:pt x="1806" y="36093"/>
                      <a:pt x="1616" y="37522"/>
                    </a:cubicBezTo>
                    <a:cubicBezTo>
                      <a:pt x="1139" y="41332"/>
                      <a:pt x="568" y="45237"/>
                      <a:pt x="282" y="49143"/>
                    </a:cubicBezTo>
                    <a:cubicBezTo>
                      <a:pt x="-670" y="59906"/>
                      <a:pt x="473" y="71050"/>
                      <a:pt x="8664" y="78861"/>
                    </a:cubicBezTo>
                    <a:cubicBezTo>
                      <a:pt x="24761" y="94291"/>
                      <a:pt x="40859" y="64287"/>
                      <a:pt x="46288" y="53905"/>
                    </a:cubicBezTo>
                    <a:cubicBezTo>
                      <a:pt x="53813" y="39522"/>
                      <a:pt x="64576" y="14853"/>
                      <a:pt x="45812" y="342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62">
                <a:extLst>
                  <a:ext uri="{FF2B5EF4-FFF2-40B4-BE49-F238E27FC236}">
                    <a16:creationId xmlns:a16="http://schemas.microsoft.com/office/drawing/2014/main" id="{A8D1BBC7-FF52-5EAB-8FBE-93F06EE4516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31248" y="3809349"/>
                <a:ext cx="20907" cy="35216"/>
              </a:xfrm>
              <a:custGeom>
                <a:avLst/>
                <a:gdLst>
                  <a:gd name="connsiteX0" fmla="*/ 20139 w 20907"/>
                  <a:gd name="connsiteY0" fmla="*/ 7771 h 35216"/>
                  <a:gd name="connsiteX1" fmla="*/ 8994 w 20907"/>
                  <a:gd name="connsiteY1" fmla="*/ 532 h 35216"/>
                  <a:gd name="connsiteX2" fmla="*/ 327 w 20907"/>
                  <a:gd name="connsiteY2" fmla="*/ 22916 h 35216"/>
                  <a:gd name="connsiteX3" fmla="*/ 20234 w 20907"/>
                  <a:gd name="connsiteY3" fmla="*/ 23202 h 35216"/>
                  <a:gd name="connsiteX4" fmla="*/ 20139 w 20907"/>
                  <a:gd name="connsiteY4" fmla="*/ 7771 h 3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07" h="35216">
                    <a:moveTo>
                      <a:pt x="20139" y="7771"/>
                    </a:moveTo>
                    <a:cubicBezTo>
                      <a:pt x="18900" y="2437"/>
                      <a:pt x="15757" y="-1468"/>
                      <a:pt x="8994" y="532"/>
                    </a:cubicBezTo>
                    <a:cubicBezTo>
                      <a:pt x="803" y="3009"/>
                      <a:pt x="-816" y="15677"/>
                      <a:pt x="327" y="22916"/>
                    </a:cubicBezTo>
                    <a:cubicBezTo>
                      <a:pt x="2708" y="38347"/>
                      <a:pt x="17472" y="40156"/>
                      <a:pt x="20234" y="23202"/>
                    </a:cubicBezTo>
                    <a:cubicBezTo>
                      <a:pt x="20900" y="19392"/>
                      <a:pt x="21377" y="12915"/>
                      <a:pt x="20139" y="7771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163">
                <a:extLst>
                  <a:ext uri="{FF2B5EF4-FFF2-40B4-BE49-F238E27FC236}">
                    <a16:creationId xmlns:a16="http://schemas.microsoft.com/office/drawing/2014/main" id="{F587B4DF-FE82-83F2-1EEC-45D3B83957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22929" y="3771162"/>
                <a:ext cx="58389" cy="30920"/>
              </a:xfrm>
              <a:custGeom>
                <a:avLst/>
                <a:gdLst>
                  <a:gd name="connsiteX0" fmla="*/ 49222 w 58389"/>
                  <a:gd name="connsiteY0" fmla="*/ 7382 h 30920"/>
                  <a:gd name="connsiteX1" fmla="*/ 2645 w 58389"/>
                  <a:gd name="connsiteY1" fmla="*/ 10050 h 30920"/>
                  <a:gd name="connsiteX2" fmla="*/ 73 w 58389"/>
                  <a:gd name="connsiteY2" fmla="*/ 18146 h 30920"/>
                  <a:gd name="connsiteX3" fmla="*/ 6074 w 58389"/>
                  <a:gd name="connsiteY3" fmla="*/ 25385 h 30920"/>
                  <a:gd name="connsiteX4" fmla="*/ 23791 w 58389"/>
                  <a:gd name="connsiteY4" fmla="*/ 27099 h 30920"/>
                  <a:gd name="connsiteX5" fmla="*/ 45031 w 58389"/>
                  <a:gd name="connsiteY5" fmla="*/ 30814 h 30920"/>
                  <a:gd name="connsiteX6" fmla="*/ 58366 w 58389"/>
                  <a:gd name="connsiteY6" fmla="*/ 21003 h 30920"/>
                  <a:gd name="connsiteX7" fmla="*/ 49222 w 58389"/>
                  <a:gd name="connsiteY7" fmla="*/ 7382 h 30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389" h="30920">
                    <a:moveTo>
                      <a:pt x="49222" y="7382"/>
                    </a:moveTo>
                    <a:cubicBezTo>
                      <a:pt x="35792" y="-1762"/>
                      <a:pt x="13885" y="-4048"/>
                      <a:pt x="2645" y="10050"/>
                    </a:cubicBezTo>
                    <a:cubicBezTo>
                      <a:pt x="835" y="12335"/>
                      <a:pt x="-308" y="15288"/>
                      <a:pt x="73" y="18146"/>
                    </a:cubicBezTo>
                    <a:cubicBezTo>
                      <a:pt x="550" y="21384"/>
                      <a:pt x="3121" y="24051"/>
                      <a:pt x="6074" y="25385"/>
                    </a:cubicBezTo>
                    <a:cubicBezTo>
                      <a:pt x="11789" y="28052"/>
                      <a:pt x="17885" y="26337"/>
                      <a:pt x="23791" y="27099"/>
                    </a:cubicBezTo>
                    <a:cubicBezTo>
                      <a:pt x="30934" y="27956"/>
                      <a:pt x="37792" y="30242"/>
                      <a:pt x="45031" y="30814"/>
                    </a:cubicBezTo>
                    <a:cubicBezTo>
                      <a:pt x="51985" y="31481"/>
                      <a:pt x="58843" y="29100"/>
                      <a:pt x="58366" y="21003"/>
                    </a:cubicBezTo>
                    <a:cubicBezTo>
                      <a:pt x="57985" y="15384"/>
                      <a:pt x="54366" y="10811"/>
                      <a:pt x="49222" y="7382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164">
                <a:extLst>
                  <a:ext uri="{FF2B5EF4-FFF2-40B4-BE49-F238E27FC236}">
                    <a16:creationId xmlns:a16="http://schemas.microsoft.com/office/drawing/2014/main" id="{B7EBF026-6692-B3F6-A42A-9E7D64899F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93951" y="3895701"/>
                <a:ext cx="37154" cy="21050"/>
              </a:xfrm>
              <a:custGeom>
                <a:avLst/>
                <a:gdLst>
                  <a:gd name="connsiteX0" fmla="*/ 32861 w 37154"/>
                  <a:gd name="connsiteY0" fmla="*/ 191 h 21050"/>
                  <a:gd name="connsiteX1" fmla="*/ 3048 w 37154"/>
                  <a:gd name="connsiteY1" fmla="*/ 0 h 21050"/>
                  <a:gd name="connsiteX2" fmla="*/ 0 w 37154"/>
                  <a:gd name="connsiteY2" fmla="*/ 21050 h 21050"/>
                  <a:gd name="connsiteX3" fmla="*/ 21717 w 37154"/>
                  <a:gd name="connsiteY3" fmla="*/ 16669 h 21050"/>
                  <a:gd name="connsiteX4" fmla="*/ 35338 w 37154"/>
                  <a:gd name="connsiteY4" fmla="*/ 8477 h 21050"/>
                  <a:gd name="connsiteX5" fmla="*/ 32766 w 37154"/>
                  <a:gd name="connsiteY5" fmla="*/ 191 h 2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54" h="21050">
                    <a:moveTo>
                      <a:pt x="32861" y="191"/>
                    </a:moveTo>
                    <a:cubicBezTo>
                      <a:pt x="22860" y="1143"/>
                      <a:pt x="12954" y="1143"/>
                      <a:pt x="3048" y="0"/>
                    </a:cubicBezTo>
                    <a:cubicBezTo>
                      <a:pt x="2000" y="6763"/>
                      <a:pt x="857" y="13907"/>
                      <a:pt x="0" y="21050"/>
                    </a:cubicBezTo>
                    <a:cubicBezTo>
                      <a:pt x="7429" y="20955"/>
                      <a:pt x="14954" y="19526"/>
                      <a:pt x="21717" y="16669"/>
                    </a:cubicBezTo>
                    <a:cubicBezTo>
                      <a:pt x="26479" y="14669"/>
                      <a:pt x="31718" y="12097"/>
                      <a:pt x="35338" y="8477"/>
                    </a:cubicBezTo>
                    <a:cubicBezTo>
                      <a:pt x="38005" y="6001"/>
                      <a:pt x="38195" y="-286"/>
                      <a:pt x="32766" y="191"/>
                    </a:cubicBez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165">
                <a:extLst>
                  <a:ext uri="{FF2B5EF4-FFF2-40B4-BE49-F238E27FC236}">
                    <a16:creationId xmlns:a16="http://schemas.microsoft.com/office/drawing/2014/main" id="{25BAA8D3-01BD-12DB-2D02-1B9F965512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66580" y="3841228"/>
                <a:ext cx="24535" cy="36166"/>
              </a:xfrm>
              <a:custGeom>
                <a:avLst/>
                <a:gdLst>
                  <a:gd name="connsiteX0" fmla="*/ 18252 w 24535"/>
                  <a:gd name="connsiteY0" fmla="*/ 848 h 36166"/>
                  <a:gd name="connsiteX1" fmla="*/ 59 w 24535"/>
                  <a:gd name="connsiteY1" fmla="*/ 31709 h 36166"/>
                  <a:gd name="connsiteX2" fmla="*/ 6917 w 24535"/>
                  <a:gd name="connsiteY2" fmla="*/ 33614 h 36166"/>
                  <a:gd name="connsiteX3" fmla="*/ 23300 w 24535"/>
                  <a:gd name="connsiteY3" fmla="*/ 5896 h 36166"/>
                  <a:gd name="connsiteX4" fmla="*/ 18252 w 24535"/>
                  <a:gd name="connsiteY4" fmla="*/ 848 h 36166"/>
                  <a:gd name="connsiteX5" fmla="*/ 18252 w 24535"/>
                  <a:gd name="connsiteY5" fmla="*/ 848 h 3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35" h="36166">
                    <a:moveTo>
                      <a:pt x="18252" y="848"/>
                    </a:moveTo>
                    <a:cubicBezTo>
                      <a:pt x="8536" y="8658"/>
                      <a:pt x="2155" y="19517"/>
                      <a:pt x="59" y="31709"/>
                    </a:cubicBezTo>
                    <a:cubicBezTo>
                      <a:pt x="-703" y="36186"/>
                      <a:pt x="6155" y="38090"/>
                      <a:pt x="6917" y="33614"/>
                    </a:cubicBezTo>
                    <a:cubicBezTo>
                      <a:pt x="8822" y="22470"/>
                      <a:pt x="14442" y="12944"/>
                      <a:pt x="23300" y="5896"/>
                    </a:cubicBezTo>
                    <a:cubicBezTo>
                      <a:pt x="26920" y="3039"/>
                      <a:pt x="21776" y="-2010"/>
                      <a:pt x="18252" y="848"/>
                    </a:cubicBezTo>
                    <a:lnTo>
                      <a:pt x="18252" y="8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166">
                <a:extLst>
                  <a:ext uri="{FF2B5EF4-FFF2-40B4-BE49-F238E27FC236}">
                    <a16:creationId xmlns:a16="http://schemas.microsoft.com/office/drawing/2014/main" id="{E05BE82B-EF37-5341-7D27-EDDB0F242C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77980" y="3918023"/>
                <a:ext cx="86684" cy="73551"/>
              </a:xfrm>
              <a:custGeom>
                <a:avLst/>
                <a:gdLst>
                  <a:gd name="connsiteX0" fmla="*/ 79610 w 86684"/>
                  <a:gd name="connsiteY0" fmla="*/ 2538 h 73551"/>
                  <a:gd name="connsiteX1" fmla="*/ 51226 w 86684"/>
                  <a:gd name="connsiteY1" fmla="*/ 50544 h 73551"/>
                  <a:gd name="connsiteX2" fmla="*/ 2553 w 86684"/>
                  <a:gd name="connsiteY2" fmla="*/ 66546 h 73551"/>
                  <a:gd name="connsiteX3" fmla="*/ 4458 w 86684"/>
                  <a:gd name="connsiteY3" fmla="*/ 73404 h 73551"/>
                  <a:gd name="connsiteX4" fmla="*/ 57988 w 86684"/>
                  <a:gd name="connsiteY4" fmla="*/ 54450 h 73551"/>
                  <a:gd name="connsiteX5" fmla="*/ 86468 w 86684"/>
                  <a:gd name="connsiteY5" fmla="*/ 4348 h 73551"/>
                  <a:gd name="connsiteX6" fmla="*/ 79610 w 86684"/>
                  <a:gd name="connsiteY6" fmla="*/ 2443 h 73551"/>
                  <a:gd name="connsiteX7" fmla="*/ 79610 w 86684"/>
                  <a:gd name="connsiteY7" fmla="*/ 2443 h 7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684" h="73551">
                    <a:moveTo>
                      <a:pt x="79610" y="2538"/>
                    </a:moveTo>
                    <a:cubicBezTo>
                      <a:pt x="73609" y="19969"/>
                      <a:pt x="67037" y="39400"/>
                      <a:pt x="51226" y="50544"/>
                    </a:cubicBezTo>
                    <a:cubicBezTo>
                      <a:pt x="37605" y="60165"/>
                      <a:pt x="18460" y="62451"/>
                      <a:pt x="2553" y="66546"/>
                    </a:cubicBezTo>
                    <a:cubicBezTo>
                      <a:pt x="-1924" y="67689"/>
                      <a:pt x="-19" y="74643"/>
                      <a:pt x="4458" y="73404"/>
                    </a:cubicBezTo>
                    <a:cubicBezTo>
                      <a:pt x="22174" y="68737"/>
                      <a:pt x="43320" y="66451"/>
                      <a:pt x="57988" y="54450"/>
                    </a:cubicBezTo>
                    <a:cubicBezTo>
                      <a:pt x="73419" y="41877"/>
                      <a:pt x="80181" y="22636"/>
                      <a:pt x="86468" y="4348"/>
                    </a:cubicBezTo>
                    <a:cubicBezTo>
                      <a:pt x="87992" y="-33"/>
                      <a:pt x="81039" y="-1843"/>
                      <a:pt x="79610" y="2443"/>
                    </a:cubicBezTo>
                    <a:lnTo>
                      <a:pt x="79610" y="2443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167">
                <a:extLst>
                  <a:ext uri="{FF2B5EF4-FFF2-40B4-BE49-F238E27FC236}">
                    <a16:creationId xmlns:a16="http://schemas.microsoft.com/office/drawing/2014/main" id="{8B9B1C9E-4944-B499-98B1-5172319B8D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53671" y="4914553"/>
                <a:ext cx="37524" cy="37809"/>
              </a:xfrm>
              <a:custGeom>
                <a:avLst/>
                <a:gdLst>
                  <a:gd name="connsiteX0" fmla="*/ 31280 w 37524"/>
                  <a:gd name="connsiteY0" fmla="*/ 895 h 37809"/>
                  <a:gd name="connsiteX1" fmla="*/ 895 w 37524"/>
                  <a:gd name="connsiteY1" fmla="*/ 31566 h 37809"/>
                  <a:gd name="connsiteX2" fmla="*/ 5944 w 37524"/>
                  <a:gd name="connsiteY2" fmla="*/ 36614 h 37809"/>
                  <a:gd name="connsiteX3" fmla="*/ 36328 w 37524"/>
                  <a:gd name="connsiteY3" fmla="*/ 5944 h 37809"/>
                  <a:gd name="connsiteX4" fmla="*/ 31280 w 37524"/>
                  <a:gd name="connsiteY4" fmla="*/ 895 h 37809"/>
                  <a:gd name="connsiteX5" fmla="*/ 31280 w 37524"/>
                  <a:gd name="connsiteY5" fmla="*/ 895 h 3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524" h="37809">
                    <a:moveTo>
                      <a:pt x="31280" y="895"/>
                    </a:moveTo>
                    <a:cubicBezTo>
                      <a:pt x="20326" y="10230"/>
                      <a:pt x="10135" y="20517"/>
                      <a:pt x="895" y="31566"/>
                    </a:cubicBezTo>
                    <a:cubicBezTo>
                      <a:pt x="-2057" y="35090"/>
                      <a:pt x="2991" y="40138"/>
                      <a:pt x="5944" y="36614"/>
                    </a:cubicBezTo>
                    <a:cubicBezTo>
                      <a:pt x="15183" y="25565"/>
                      <a:pt x="25375" y="15374"/>
                      <a:pt x="36328" y="5944"/>
                    </a:cubicBezTo>
                    <a:cubicBezTo>
                      <a:pt x="39853" y="2991"/>
                      <a:pt x="34805" y="-2057"/>
                      <a:pt x="31280" y="895"/>
                    </a:cubicBezTo>
                    <a:lnTo>
                      <a:pt x="31280" y="895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168">
                <a:extLst>
                  <a:ext uri="{FF2B5EF4-FFF2-40B4-BE49-F238E27FC236}">
                    <a16:creationId xmlns:a16="http://schemas.microsoft.com/office/drawing/2014/main" id="{D7702C94-4D0D-04A3-E44B-4832F34D52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46539" y="3493270"/>
                <a:ext cx="42917" cy="151662"/>
              </a:xfrm>
              <a:custGeom>
                <a:avLst/>
                <a:gdLst>
                  <a:gd name="connsiteX0" fmla="*/ 35074 w 42917"/>
                  <a:gd name="connsiteY0" fmla="*/ 3429 h 151662"/>
                  <a:gd name="connsiteX1" fmla="*/ 498 w 42917"/>
                  <a:gd name="connsiteY1" fmla="*/ 146304 h 151662"/>
                  <a:gd name="connsiteX2" fmla="*/ 6690 w 42917"/>
                  <a:gd name="connsiteY2" fmla="*/ 149924 h 151662"/>
                  <a:gd name="connsiteX3" fmla="*/ 42218 w 42917"/>
                  <a:gd name="connsiteY3" fmla="*/ 3429 h 151662"/>
                  <a:gd name="connsiteX4" fmla="*/ 35074 w 42917"/>
                  <a:gd name="connsiteY4" fmla="*/ 3429 h 151662"/>
                  <a:gd name="connsiteX5" fmla="*/ 35074 w 42917"/>
                  <a:gd name="connsiteY5" fmla="*/ 3429 h 15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17" h="151662">
                    <a:moveTo>
                      <a:pt x="35074" y="3429"/>
                    </a:moveTo>
                    <a:cubicBezTo>
                      <a:pt x="38884" y="55054"/>
                      <a:pt x="26025" y="101727"/>
                      <a:pt x="498" y="146304"/>
                    </a:cubicBezTo>
                    <a:cubicBezTo>
                      <a:pt x="-1788" y="150304"/>
                      <a:pt x="4404" y="153924"/>
                      <a:pt x="6690" y="149924"/>
                    </a:cubicBezTo>
                    <a:cubicBezTo>
                      <a:pt x="32883" y="104299"/>
                      <a:pt x="46218" y="56198"/>
                      <a:pt x="42218" y="3429"/>
                    </a:cubicBezTo>
                    <a:cubicBezTo>
                      <a:pt x="41837" y="-1143"/>
                      <a:pt x="34693" y="-1143"/>
                      <a:pt x="35074" y="3429"/>
                    </a:cubicBezTo>
                    <a:lnTo>
                      <a:pt x="35074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169">
                <a:extLst>
                  <a:ext uri="{FF2B5EF4-FFF2-40B4-BE49-F238E27FC236}">
                    <a16:creationId xmlns:a16="http://schemas.microsoft.com/office/drawing/2014/main" id="{4EB40F1D-9F43-B5DF-3869-6A4F0E3DA9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05247" y="4043567"/>
                <a:ext cx="179313" cy="349815"/>
              </a:xfrm>
              <a:custGeom>
                <a:avLst/>
                <a:gdLst>
                  <a:gd name="connsiteX0" fmla="*/ 177286 w 179313"/>
                  <a:gd name="connsiteY0" fmla="*/ 3487 h 349815"/>
                  <a:gd name="connsiteX1" fmla="*/ 169476 w 179313"/>
                  <a:gd name="connsiteY1" fmla="*/ 343 h 349815"/>
                  <a:gd name="connsiteX2" fmla="*/ 85465 w 179313"/>
                  <a:gd name="connsiteY2" fmla="*/ 26918 h 349815"/>
                  <a:gd name="connsiteX3" fmla="*/ 15266 w 179313"/>
                  <a:gd name="connsiteY3" fmla="*/ 82639 h 349815"/>
                  <a:gd name="connsiteX4" fmla="*/ 52414 w 179313"/>
                  <a:gd name="connsiteY4" fmla="*/ 105309 h 349815"/>
                  <a:gd name="connsiteX5" fmla="*/ 51747 w 179313"/>
                  <a:gd name="connsiteY5" fmla="*/ 112167 h 349815"/>
                  <a:gd name="connsiteX6" fmla="*/ 1264 w 179313"/>
                  <a:gd name="connsiteY6" fmla="*/ 145885 h 349815"/>
                  <a:gd name="connsiteX7" fmla="*/ 57748 w 179313"/>
                  <a:gd name="connsiteY7" fmla="*/ 243231 h 349815"/>
                  <a:gd name="connsiteX8" fmla="*/ 106611 w 179313"/>
                  <a:gd name="connsiteY8" fmla="*/ 349625 h 349815"/>
                  <a:gd name="connsiteX9" fmla="*/ 129471 w 179313"/>
                  <a:gd name="connsiteY9" fmla="*/ 163412 h 349815"/>
                  <a:gd name="connsiteX10" fmla="*/ 178620 w 179313"/>
                  <a:gd name="connsiteY10" fmla="*/ 26251 h 349815"/>
                  <a:gd name="connsiteX11" fmla="*/ 177191 w 179313"/>
                  <a:gd name="connsiteY11" fmla="*/ 3582 h 349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313" h="349815">
                    <a:moveTo>
                      <a:pt x="177286" y="3487"/>
                    </a:moveTo>
                    <a:cubicBezTo>
                      <a:pt x="176620" y="-133"/>
                      <a:pt x="172524" y="-418"/>
                      <a:pt x="169476" y="343"/>
                    </a:cubicBezTo>
                    <a:cubicBezTo>
                      <a:pt x="144234" y="6154"/>
                      <a:pt x="112707" y="13488"/>
                      <a:pt x="85465" y="26918"/>
                    </a:cubicBezTo>
                    <a:cubicBezTo>
                      <a:pt x="62320" y="38348"/>
                      <a:pt x="32506" y="58160"/>
                      <a:pt x="15266" y="82639"/>
                    </a:cubicBezTo>
                    <a:cubicBezTo>
                      <a:pt x="10885" y="88926"/>
                      <a:pt x="33364" y="92069"/>
                      <a:pt x="52414" y="105309"/>
                    </a:cubicBezTo>
                    <a:cubicBezTo>
                      <a:pt x="54795" y="106928"/>
                      <a:pt x="54414" y="111310"/>
                      <a:pt x="51747" y="112167"/>
                    </a:cubicBezTo>
                    <a:cubicBezTo>
                      <a:pt x="20981" y="122930"/>
                      <a:pt x="-6260" y="133027"/>
                      <a:pt x="1264" y="145885"/>
                    </a:cubicBezTo>
                    <a:cubicBezTo>
                      <a:pt x="20314" y="178175"/>
                      <a:pt x="40031" y="210179"/>
                      <a:pt x="57748" y="243231"/>
                    </a:cubicBezTo>
                    <a:cubicBezTo>
                      <a:pt x="74892" y="275140"/>
                      <a:pt x="91466" y="319526"/>
                      <a:pt x="106611" y="349625"/>
                    </a:cubicBezTo>
                    <a:cubicBezTo>
                      <a:pt x="109659" y="355626"/>
                      <a:pt x="120041" y="218275"/>
                      <a:pt x="129471" y="163412"/>
                    </a:cubicBezTo>
                    <a:cubicBezTo>
                      <a:pt x="137853" y="114834"/>
                      <a:pt x="150426" y="67399"/>
                      <a:pt x="178620" y="26251"/>
                    </a:cubicBezTo>
                    <a:cubicBezTo>
                      <a:pt x="180239" y="23870"/>
                      <a:pt x="178715" y="12059"/>
                      <a:pt x="177191" y="358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170">
                <a:extLst>
                  <a:ext uri="{FF2B5EF4-FFF2-40B4-BE49-F238E27FC236}">
                    <a16:creationId xmlns:a16="http://schemas.microsoft.com/office/drawing/2014/main" id="{A110630F-AD4D-5E09-6C01-22A9770D0C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18746" y="4036264"/>
                <a:ext cx="142379" cy="388292"/>
              </a:xfrm>
              <a:custGeom>
                <a:avLst/>
                <a:gdLst>
                  <a:gd name="connsiteX0" fmla="*/ 3804 w 142379"/>
                  <a:gd name="connsiteY0" fmla="*/ 19363 h 388292"/>
                  <a:gd name="connsiteX1" fmla="*/ 11234 w 142379"/>
                  <a:gd name="connsiteY1" fmla="*/ 186241 h 388292"/>
                  <a:gd name="connsiteX2" fmla="*/ 13234 w 142379"/>
                  <a:gd name="connsiteY2" fmla="*/ 388075 h 388292"/>
                  <a:gd name="connsiteX3" fmla="*/ 62192 w 142379"/>
                  <a:gd name="connsiteY3" fmla="*/ 280633 h 388292"/>
                  <a:gd name="connsiteX4" fmla="*/ 139917 w 142379"/>
                  <a:gd name="connsiteY4" fmla="*/ 199195 h 388292"/>
                  <a:gd name="connsiteX5" fmla="*/ 98768 w 142379"/>
                  <a:gd name="connsiteY5" fmla="*/ 154618 h 388292"/>
                  <a:gd name="connsiteX6" fmla="*/ 99721 w 142379"/>
                  <a:gd name="connsiteY6" fmla="*/ 147760 h 388292"/>
                  <a:gd name="connsiteX7" fmla="*/ 141155 w 142379"/>
                  <a:gd name="connsiteY7" fmla="*/ 134520 h 388292"/>
                  <a:gd name="connsiteX8" fmla="*/ 96863 w 142379"/>
                  <a:gd name="connsiteY8" fmla="*/ 63082 h 388292"/>
                  <a:gd name="connsiteX9" fmla="*/ 49905 w 142379"/>
                  <a:gd name="connsiteY9" fmla="*/ 16315 h 388292"/>
                  <a:gd name="connsiteX10" fmla="*/ 22759 w 142379"/>
                  <a:gd name="connsiteY10" fmla="*/ 3456 h 388292"/>
                  <a:gd name="connsiteX11" fmla="*/ 1233 w 142379"/>
                  <a:gd name="connsiteY11" fmla="*/ 1265 h 388292"/>
                  <a:gd name="connsiteX12" fmla="*/ 3804 w 142379"/>
                  <a:gd name="connsiteY12" fmla="*/ 19172 h 38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379" h="388292">
                    <a:moveTo>
                      <a:pt x="3804" y="19363"/>
                    </a:moveTo>
                    <a:cubicBezTo>
                      <a:pt x="21616" y="65940"/>
                      <a:pt x="14472" y="137092"/>
                      <a:pt x="11234" y="186241"/>
                    </a:cubicBezTo>
                    <a:cubicBezTo>
                      <a:pt x="7519" y="241771"/>
                      <a:pt x="12472" y="394838"/>
                      <a:pt x="13234" y="388075"/>
                    </a:cubicBezTo>
                    <a:cubicBezTo>
                      <a:pt x="19044" y="338736"/>
                      <a:pt x="38094" y="307684"/>
                      <a:pt x="62192" y="280633"/>
                    </a:cubicBezTo>
                    <a:cubicBezTo>
                      <a:pt x="87148" y="252630"/>
                      <a:pt x="113818" y="226150"/>
                      <a:pt x="139917" y="199195"/>
                    </a:cubicBezTo>
                    <a:cubicBezTo>
                      <a:pt x="150299" y="188527"/>
                      <a:pt x="126200" y="172239"/>
                      <a:pt x="98768" y="154618"/>
                    </a:cubicBezTo>
                    <a:cubicBezTo>
                      <a:pt x="96387" y="153094"/>
                      <a:pt x="97054" y="148807"/>
                      <a:pt x="99721" y="147760"/>
                    </a:cubicBezTo>
                    <a:cubicBezTo>
                      <a:pt x="121438" y="139378"/>
                      <a:pt x="143060" y="141854"/>
                      <a:pt x="141155" y="134520"/>
                    </a:cubicBezTo>
                    <a:cubicBezTo>
                      <a:pt x="134297" y="107755"/>
                      <a:pt x="114485" y="83657"/>
                      <a:pt x="96863" y="63082"/>
                    </a:cubicBezTo>
                    <a:cubicBezTo>
                      <a:pt x="82481" y="46414"/>
                      <a:pt x="68003" y="29173"/>
                      <a:pt x="49905" y="16315"/>
                    </a:cubicBezTo>
                    <a:cubicBezTo>
                      <a:pt x="41428" y="10314"/>
                      <a:pt x="32855" y="5647"/>
                      <a:pt x="22759" y="3456"/>
                    </a:cubicBezTo>
                    <a:cubicBezTo>
                      <a:pt x="20092" y="2884"/>
                      <a:pt x="2852" y="-2354"/>
                      <a:pt x="1233" y="1265"/>
                    </a:cubicBezTo>
                    <a:cubicBezTo>
                      <a:pt x="-2292" y="9171"/>
                      <a:pt x="2756" y="16505"/>
                      <a:pt x="3804" y="191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171">
                <a:extLst>
                  <a:ext uri="{FF2B5EF4-FFF2-40B4-BE49-F238E27FC236}">
                    <a16:creationId xmlns:a16="http://schemas.microsoft.com/office/drawing/2014/main" id="{EB4F9CD5-F830-66BA-FBB8-368E216E99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58825" y="5110614"/>
                <a:ext cx="104175" cy="233303"/>
              </a:xfrm>
              <a:custGeom>
                <a:avLst/>
                <a:gdLst>
                  <a:gd name="connsiteX0" fmla="*/ 1039 w 104175"/>
                  <a:gd name="connsiteY0" fmla="*/ 6192 h 233303"/>
                  <a:gd name="connsiteX1" fmla="*/ 71238 w 104175"/>
                  <a:gd name="connsiteY1" fmla="*/ 110396 h 233303"/>
                  <a:gd name="connsiteX2" fmla="*/ 97146 w 104175"/>
                  <a:gd name="connsiteY2" fmla="*/ 230792 h 233303"/>
                  <a:gd name="connsiteX3" fmla="*/ 104004 w 104175"/>
                  <a:gd name="connsiteY3" fmla="*/ 228887 h 233303"/>
                  <a:gd name="connsiteX4" fmla="*/ 86478 w 104175"/>
                  <a:gd name="connsiteY4" fmla="*/ 157449 h 233303"/>
                  <a:gd name="connsiteX5" fmla="*/ 74096 w 104175"/>
                  <a:gd name="connsiteY5" fmla="*/ 93441 h 233303"/>
                  <a:gd name="connsiteX6" fmla="*/ 5992 w 104175"/>
                  <a:gd name="connsiteY6" fmla="*/ 1144 h 233303"/>
                  <a:gd name="connsiteX7" fmla="*/ 944 w 104175"/>
                  <a:gd name="connsiteY7" fmla="*/ 6192 h 233303"/>
                  <a:gd name="connsiteX8" fmla="*/ 944 w 104175"/>
                  <a:gd name="connsiteY8" fmla="*/ 6192 h 23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175" h="233303">
                    <a:moveTo>
                      <a:pt x="1039" y="6192"/>
                    </a:moveTo>
                    <a:cubicBezTo>
                      <a:pt x="29138" y="38006"/>
                      <a:pt x="61713" y="67438"/>
                      <a:pt x="71238" y="110396"/>
                    </a:cubicBezTo>
                    <a:cubicBezTo>
                      <a:pt x="80192" y="150686"/>
                      <a:pt x="85430" y="190977"/>
                      <a:pt x="97146" y="230792"/>
                    </a:cubicBezTo>
                    <a:cubicBezTo>
                      <a:pt x="98480" y="235173"/>
                      <a:pt x="105338" y="233364"/>
                      <a:pt x="104004" y="228887"/>
                    </a:cubicBezTo>
                    <a:cubicBezTo>
                      <a:pt x="97051" y="205360"/>
                      <a:pt x="91050" y="181643"/>
                      <a:pt x="86478" y="157449"/>
                    </a:cubicBezTo>
                    <a:cubicBezTo>
                      <a:pt x="82478" y="136209"/>
                      <a:pt x="80858" y="114015"/>
                      <a:pt x="74096" y="93441"/>
                    </a:cubicBezTo>
                    <a:cubicBezTo>
                      <a:pt x="62189" y="56960"/>
                      <a:pt x="30757" y="29148"/>
                      <a:pt x="5992" y="1144"/>
                    </a:cubicBezTo>
                    <a:cubicBezTo>
                      <a:pt x="2944" y="-2285"/>
                      <a:pt x="-2104" y="2763"/>
                      <a:pt x="944" y="6192"/>
                    </a:cubicBezTo>
                    <a:lnTo>
                      <a:pt x="944" y="619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172">
                <a:extLst>
                  <a:ext uri="{FF2B5EF4-FFF2-40B4-BE49-F238E27FC236}">
                    <a16:creationId xmlns:a16="http://schemas.microsoft.com/office/drawing/2014/main" id="{7FBF56CC-5B8E-45C2-189D-C48310AA5A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6743" y="6254574"/>
                <a:ext cx="190481" cy="20040"/>
              </a:xfrm>
              <a:custGeom>
                <a:avLst/>
                <a:gdLst>
                  <a:gd name="connsiteX0" fmla="*/ 3524 w 190481"/>
                  <a:gd name="connsiteY0" fmla="*/ 18092 h 20040"/>
                  <a:gd name="connsiteX1" fmla="*/ 187928 w 190481"/>
                  <a:gd name="connsiteY1" fmla="*/ 6947 h 20040"/>
                  <a:gd name="connsiteX2" fmla="*/ 186023 w 190481"/>
                  <a:gd name="connsiteY2" fmla="*/ 89 h 20040"/>
                  <a:gd name="connsiteX3" fmla="*/ 3429 w 190481"/>
                  <a:gd name="connsiteY3" fmla="*/ 10948 h 20040"/>
                  <a:gd name="connsiteX4" fmla="*/ 3429 w 190481"/>
                  <a:gd name="connsiteY4" fmla="*/ 18092 h 20040"/>
                  <a:gd name="connsiteX5" fmla="*/ 3429 w 190481"/>
                  <a:gd name="connsiteY5" fmla="*/ 18092 h 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481" h="20040">
                    <a:moveTo>
                      <a:pt x="3524" y="18092"/>
                    </a:moveTo>
                    <a:cubicBezTo>
                      <a:pt x="65437" y="22759"/>
                      <a:pt x="127063" y="19044"/>
                      <a:pt x="187928" y="6947"/>
                    </a:cubicBezTo>
                    <a:cubicBezTo>
                      <a:pt x="192405" y="6090"/>
                      <a:pt x="190500" y="-863"/>
                      <a:pt x="186023" y="89"/>
                    </a:cubicBezTo>
                    <a:cubicBezTo>
                      <a:pt x="125730" y="11996"/>
                      <a:pt x="64770" y="15615"/>
                      <a:pt x="3429" y="10948"/>
                    </a:cubicBezTo>
                    <a:cubicBezTo>
                      <a:pt x="-1143" y="10567"/>
                      <a:pt x="-1143" y="17711"/>
                      <a:pt x="3429" y="18092"/>
                    </a:cubicBezTo>
                    <a:lnTo>
                      <a:pt x="3429" y="1809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173">
                <a:extLst>
                  <a:ext uri="{FF2B5EF4-FFF2-40B4-BE49-F238E27FC236}">
                    <a16:creationId xmlns:a16="http://schemas.microsoft.com/office/drawing/2014/main" id="{25586E77-B134-D0BC-CC5C-1ED34715A7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74244" y="6530147"/>
                <a:ext cx="458055" cy="120663"/>
              </a:xfrm>
              <a:custGeom>
                <a:avLst/>
                <a:gdLst>
                  <a:gd name="connsiteX0" fmla="*/ 456771 w 458055"/>
                  <a:gd name="connsiteY0" fmla="*/ 20267 h 120663"/>
                  <a:gd name="connsiteX1" fmla="*/ 451533 w 458055"/>
                  <a:gd name="connsiteY1" fmla="*/ 16648 h 120663"/>
                  <a:gd name="connsiteX2" fmla="*/ 449342 w 458055"/>
                  <a:gd name="connsiteY2" fmla="*/ 15505 h 120663"/>
                  <a:gd name="connsiteX3" fmla="*/ 400765 w 458055"/>
                  <a:gd name="connsiteY3" fmla="*/ 741 h 120663"/>
                  <a:gd name="connsiteX4" fmla="*/ 342281 w 458055"/>
                  <a:gd name="connsiteY4" fmla="*/ 4265 h 120663"/>
                  <a:gd name="connsiteX5" fmla="*/ 216265 w 458055"/>
                  <a:gd name="connsiteY5" fmla="*/ 19601 h 120663"/>
                  <a:gd name="connsiteX6" fmla="*/ 111395 w 458055"/>
                  <a:gd name="connsiteY6" fmla="*/ 33221 h 120663"/>
                  <a:gd name="connsiteX7" fmla="*/ 619 w 458055"/>
                  <a:gd name="connsiteY7" fmla="*/ 75131 h 120663"/>
                  <a:gd name="connsiteX8" fmla="*/ 5001 w 458055"/>
                  <a:gd name="connsiteY8" fmla="*/ 112279 h 120663"/>
                  <a:gd name="connsiteX9" fmla="*/ 22908 w 458055"/>
                  <a:gd name="connsiteY9" fmla="*/ 116089 h 120663"/>
                  <a:gd name="connsiteX10" fmla="*/ 47768 w 458055"/>
                  <a:gd name="connsiteY10" fmla="*/ 118756 h 120663"/>
                  <a:gd name="connsiteX11" fmla="*/ 118824 w 458055"/>
                  <a:gd name="connsiteY11" fmla="*/ 120470 h 120663"/>
                  <a:gd name="connsiteX12" fmla="*/ 225314 w 458055"/>
                  <a:gd name="connsiteY12" fmla="*/ 104945 h 120663"/>
                  <a:gd name="connsiteX13" fmla="*/ 343424 w 458055"/>
                  <a:gd name="connsiteY13" fmla="*/ 81704 h 120663"/>
                  <a:gd name="connsiteX14" fmla="*/ 447151 w 458055"/>
                  <a:gd name="connsiteY14" fmla="*/ 76465 h 120663"/>
                  <a:gd name="connsiteX15" fmla="*/ 456676 w 458055"/>
                  <a:gd name="connsiteY15" fmla="*/ 20267 h 12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8055" h="120663">
                    <a:moveTo>
                      <a:pt x="456771" y="20267"/>
                    </a:moveTo>
                    <a:cubicBezTo>
                      <a:pt x="456771" y="17314"/>
                      <a:pt x="453724" y="16362"/>
                      <a:pt x="451533" y="16648"/>
                    </a:cubicBezTo>
                    <a:cubicBezTo>
                      <a:pt x="450961" y="16171"/>
                      <a:pt x="450294" y="15695"/>
                      <a:pt x="449342" y="15505"/>
                    </a:cubicBezTo>
                    <a:cubicBezTo>
                      <a:pt x="432673" y="11123"/>
                      <a:pt x="418005" y="2837"/>
                      <a:pt x="400765" y="741"/>
                    </a:cubicBezTo>
                    <a:cubicBezTo>
                      <a:pt x="381333" y="-1545"/>
                      <a:pt x="361521" y="1979"/>
                      <a:pt x="342281" y="4265"/>
                    </a:cubicBezTo>
                    <a:cubicBezTo>
                      <a:pt x="300276" y="9409"/>
                      <a:pt x="258270" y="14457"/>
                      <a:pt x="216265" y="19601"/>
                    </a:cubicBezTo>
                    <a:cubicBezTo>
                      <a:pt x="181308" y="23887"/>
                      <a:pt x="146161" y="27316"/>
                      <a:pt x="111395" y="33221"/>
                    </a:cubicBezTo>
                    <a:cubicBezTo>
                      <a:pt x="74533" y="39412"/>
                      <a:pt x="333" y="65130"/>
                      <a:pt x="619" y="75131"/>
                    </a:cubicBezTo>
                    <a:cubicBezTo>
                      <a:pt x="619" y="78370"/>
                      <a:pt x="-2429" y="107040"/>
                      <a:pt x="5001" y="112279"/>
                    </a:cubicBezTo>
                    <a:cubicBezTo>
                      <a:pt x="9858" y="115612"/>
                      <a:pt x="17193" y="115422"/>
                      <a:pt x="22908" y="116089"/>
                    </a:cubicBezTo>
                    <a:cubicBezTo>
                      <a:pt x="31194" y="117137"/>
                      <a:pt x="39481" y="117994"/>
                      <a:pt x="47768" y="118756"/>
                    </a:cubicBezTo>
                    <a:cubicBezTo>
                      <a:pt x="71580" y="120851"/>
                      <a:pt x="95012" y="120851"/>
                      <a:pt x="118824" y="120470"/>
                    </a:cubicBezTo>
                    <a:cubicBezTo>
                      <a:pt x="154543" y="118184"/>
                      <a:pt x="190262" y="111898"/>
                      <a:pt x="225314" y="104945"/>
                    </a:cubicBezTo>
                    <a:cubicBezTo>
                      <a:pt x="264366" y="97229"/>
                      <a:pt x="303800" y="85513"/>
                      <a:pt x="343424" y="81704"/>
                    </a:cubicBezTo>
                    <a:cubicBezTo>
                      <a:pt x="379428" y="78179"/>
                      <a:pt x="411147" y="80179"/>
                      <a:pt x="447151" y="76465"/>
                    </a:cubicBezTo>
                    <a:cubicBezTo>
                      <a:pt x="463629" y="74750"/>
                      <a:pt x="456486" y="33412"/>
                      <a:pt x="456676" y="20267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174">
                <a:extLst>
                  <a:ext uri="{FF2B5EF4-FFF2-40B4-BE49-F238E27FC236}">
                    <a16:creationId xmlns:a16="http://schemas.microsoft.com/office/drawing/2014/main" id="{E50C38A2-99FB-B705-DBD9-A8AE524018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03482" y="6271604"/>
                <a:ext cx="194748" cy="19105"/>
              </a:xfrm>
              <a:custGeom>
                <a:avLst/>
                <a:gdLst>
                  <a:gd name="connsiteX0" fmla="*/ 2553 w 194748"/>
                  <a:gd name="connsiteY0" fmla="*/ 11729 h 19105"/>
                  <a:gd name="connsiteX1" fmla="*/ 192195 w 194748"/>
                  <a:gd name="connsiteY1" fmla="*/ 6967 h 19105"/>
                  <a:gd name="connsiteX2" fmla="*/ 190291 w 194748"/>
                  <a:gd name="connsiteY2" fmla="*/ 109 h 19105"/>
                  <a:gd name="connsiteX3" fmla="*/ 4458 w 194748"/>
                  <a:gd name="connsiteY3" fmla="*/ 4871 h 19105"/>
                  <a:gd name="connsiteX4" fmla="*/ 2553 w 194748"/>
                  <a:gd name="connsiteY4" fmla="*/ 11729 h 19105"/>
                  <a:gd name="connsiteX5" fmla="*/ 2553 w 194748"/>
                  <a:gd name="connsiteY5" fmla="*/ 11729 h 1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748" h="19105">
                    <a:moveTo>
                      <a:pt x="2553" y="11729"/>
                    </a:moveTo>
                    <a:cubicBezTo>
                      <a:pt x="65894" y="22968"/>
                      <a:pt x="129521" y="21349"/>
                      <a:pt x="192195" y="6967"/>
                    </a:cubicBezTo>
                    <a:cubicBezTo>
                      <a:pt x="196672" y="5919"/>
                      <a:pt x="194767" y="-939"/>
                      <a:pt x="190291" y="109"/>
                    </a:cubicBezTo>
                    <a:cubicBezTo>
                      <a:pt x="128854" y="14205"/>
                      <a:pt x="66465" y="15825"/>
                      <a:pt x="4458" y="4871"/>
                    </a:cubicBezTo>
                    <a:cubicBezTo>
                      <a:pt x="-19" y="4109"/>
                      <a:pt x="-1924" y="10967"/>
                      <a:pt x="2553" y="11729"/>
                    </a:cubicBezTo>
                    <a:lnTo>
                      <a:pt x="2553" y="1172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175">
                <a:extLst>
                  <a:ext uri="{FF2B5EF4-FFF2-40B4-BE49-F238E27FC236}">
                    <a16:creationId xmlns:a16="http://schemas.microsoft.com/office/drawing/2014/main" id="{456C41A6-DB43-D489-AE72-2B4DF40F02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551254" y="6426839"/>
                <a:ext cx="379490" cy="191297"/>
              </a:xfrm>
              <a:custGeom>
                <a:avLst/>
                <a:gdLst>
                  <a:gd name="connsiteX0" fmla="*/ 360045 w 379490"/>
                  <a:gd name="connsiteY0" fmla="*/ 12609 h 191297"/>
                  <a:gd name="connsiteX1" fmla="*/ 356997 w 379490"/>
                  <a:gd name="connsiteY1" fmla="*/ 8418 h 191297"/>
                  <a:gd name="connsiteX2" fmla="*/ 338995 w 379490"/>
                  <a:gd name="connsiteY2" fmla="*/ 3274 h 191297"/>
                  <a:gd name="connsiteX3" fmla="*/ 255270 w 379490"/>
                  <a:gd name="connsiteY3" fmla="*/ 21372 h 191297"/>
                  <a:gd name="connsiteX4" fmla="*/ 234886 w 379490"/>
                  <a:gd name="connsiteY4" fmla="*/ 10418 h 191297"/>
                  <a:gd name="connsiteX5" fmla="*/ 212026 w 379490"/>
                  <a:gd name="connsiteY5" fmla="*/ 2703 h 191297"/>
                  <a:gd name="connsiteX6" fmla="*/ 162020 w 379490"/>
                  <a:gd name="connsiteY6" fmla="*/ 1941 h 191297"/>
                  <a:gd name="connsiteX7" fmla="*/ 110966 w 379490"/>
                  <a:gd name="connsiteY7" fmla="*/ 36517 h 191297"/>
                  <a:gd name="connsiteX8" fmla="*/ 30385 w 379490"/>
                  <a:gd name="connsiteY8" fmla="*/ 106049 h 191297"/>
                  <a:gd name="connsiteX9" fmla="*/ 0 w 379490"/>
                  <a:gd name="connsiteY9" fmla="*/ 123480 h 191297"/>
                  <a:gd name="connsiteX10" fmla="*/ 20193 w 379490"/>
                  <a:gd name="connsiteY10" fmla="*/ 191298 h 191297"/>
                  <a:gd name="connsiteX11" fmla="*/ 184594 w 379490"/>
                  <a:gd name="connsiteY11" fmla="*/ 165485 h 191297"/>
                  <a:gd name="connsiteX12" fmla="*/ 292322 w 379490"/>
                  <a:gd name="connsiteY12" fmla="*/ 155769 h 191297"/>
                  <a:gd name="connsiteX13" fmla="*/ 369379 w 379490"/>
                  <a:gd name="connsiteY13" fmla="*/ 146721 h 191297"/>
                  <a:gd name="connsiteX14" fmla="*/ 379476 w 379490"/>
                  <a:gd name="connsiteY14" fmla="*/ 129481 h 191297"/>
                  <a:gd name="connsiteX15" fmla="*/ 360045 w 379490"/>
                  <a:gd name="connsiteY15" fmla="*/ 12704 h 19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9490" h="191297">
                    <a:moveTo>
                      <a:pt x="360045" y="12609"/>
                    </a:moveTo>
                    <a:cubicBezTo>
                      <a:pt x="359283" y="10799"/>
                      <a:pt x="358235" y="9561"/>
                      <a:pt x="356997" y="8418"/>
                    </a:cubicBezTo>
                    <a:cubicBezTo>
                      <a:pt x="354806" y="2131"/>
                      <a:pt x="345853" y="-2536"/>
                      <a:pt x="338995" y="3274"/>
                    </a:cubicBezTo>
                    <a:cubicBezTo>
                      <a:pt x="314230" y="24039"/>
                      <a:pt x="284607" y="26515"/>
                      <a:pt x="255270" y="21372"/>
                    </a:cubicBezTo>
                    <a:cubicBezTo>
                      <a:pt x="249079" y="20229"/>
                      <a:pt x="240983" y="13085"/>
                      <a:pt x="234886" y="10418"/>
                    </a:cubicBezTo>
                    <a:cubicBezTo>
                      <a:pt x="227552" y="7179"/>
                      <a:pt x="219837" y="4512"/>
                      <a:pt x="212026" y="2703"/>
                    </a:cubicBezTo>
                    <a:cubicBezTo>
                      <a:pt x="195263" y="-1202"/>
                      <a:pt x="178975" y="-345"/>
                      <a:pt x="162020" y="1941"/>
                    </a:cubicBezTo>
                    <a:cubicBezTo>
                      <a:pt x="142208" y="4608"/>
                      <a:pt x="125444" y="24134"/>
                      <a:pt x="110966" y="36517"/>
                    </a:cubicBezTo>
                    <a:cubicBezTo>
                      <a:pt x="84010" y="59567"/>
                      <a:pt x="56864" y="82427"/>
                      <a:pt x="30385" y="106049"/>
                    </a:cubicBezTo>
                    <a:cubicBezTo>
                      <a:pt x="25241" y="110621"/>
                      <a:pt x="13335" y="117003"/>
                      <a:pt x="0" y="123480"/>
                    </a:cubicBezTo>
                    <a:cubicBezTo>
                      <a:pt x="13240" y="143006"/>
                      <a:pt x="19431" y="167009"/>
                      <a:pt x="20193" y="191298"/>
                    </a:cubicBezTo>
                    <a:cubicBezTo>
                      <a:pt x="74485" y="188250"/>
                      <a:pt x="128492" y="176629"/>
                      <a:pt x="184594" y="165485"/>
                    </a:cubicBezTo>
                    <a:cubicBezTo>
                      <a:pt x="220980" y="158246"/>
                      <a:pt x="255365" y="154912"/>
                      <a:pt x="292322" y="155769"/>
                    </a:cubicBezTo>
                    <a:cubicBezTo>
                      <a:pt x="317373" y="156341"/>
                      <a:pt x="346424" y="157675"/>
                      <a:pt x="369379" y="146721"/>
                    </a:cubicBezTo>
                    <a:cubicBezTo>
                      <a:pt x="375857" y="143673"/>
                      <a:pt x="379762" y="136719"/>
                      <a:pt x="379476" y="129481"/>
                    </a:cubicBezTo>
                    <a:cubicBezTo>
                      <a:pt x="377666" y="82427"/>
                      <a:pt x="368617" y="33754"/>
                      <a:pt x="360045" y="1270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176">
                <a:extLst>
                  <a:ext uri="{FF2B5EF4-FFF2-40B4-BE49-F238E27FC236}">
                    <a16:creationId xmlns:a16="http://schemas.microsoft.com/office/drawing/2014/main" id="{23AD4B0B-725E-4496-5539-4877AACEF5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74768" y="6547151"/>
                <a:ext cx="179523" cy="93738"/>
              </a:xfrm>
              <a:custGeom>
                <a:avLst/>
                <a:gdLst>
                  <a:gd name="connsiteX0" fmla="*/ 147352 w 179523"/>
                  <a:gd name="connsiteY0" fmla="*/ 8216 h 93738"/>
                  <a:gd name="connsiteX1" fmla="*/ 79153 w 179523"/>
                  <a:gd name="connsiteY1" fmla="*/ 1739 h 93738"/>
                  <a:gd name="connsiteX2" fmla="*/ 26956 w 179523"/>
                  <a:gd name="connsiteY2" fmla="*/ 25361 h 93738"/>
                  <a:gd name="connsiteX3" fmla="*/ 0 w 179523"/>
                  <a:gd name="connsiteY3" fmla="*/ 58127 h 93738"/>
                  <a:gd name="connsiteX4" fmla="*/ 5620 w 179523"/>
                  <a:gd name="connsiteY4" fmla="*/ 86512 h 93738"/>
                  <a:gd name="connsiteX5" fmla="*/ 179451 w 179523"/>
                  <a:gd name="connsiteY5" fmla="*/ 60699 h 93738"/>
                  <a:gd name="connsiteX6" fmla="*/ 147352 w 179523"/>
                  <a:gd name="connsiteY6" fmla="*/ 8216 h 9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23" h="93738">
                    <a:moveTo>
                      <a:pt x="147352" y="8216"/>
                    </a:moveTo>
                    <a:cubicBezTo>
                      <a:pt x="125825" y="-2452"/>
                      <a:pt x="102394" y="-452"/>
                      <a:pt x="79153" y="1739"/>
                    </a:cubicBezTo>
                    <a:cubicBezTo>
                      <a:pt x="59626" y="11264"/>
                      <a:pt x="36290" y="21170"/>
                      <a:pt x="26956" y="25361"/>
                    </a:cubicBezTo>
                    <a:cubicBezTo>
                      <a:pt x="14002" y="31171"/>
                      <a:pt x="0" y="42697"/>
                      <a:pt x="0" y="58127"/>
                    </a:cubicBezTo>
                    <a:cubicBezTo>
                      <a:pt x="0" y="62413"/>
                      <a:pt x="1714" y="84988"/>
                      <a:pt x="5620" y="86512"/>
                    </a:cubicBezTo>
                    <a:cubicBezTo>
                      <a:pt x="57436" y="106133"/>
                      <a:pt x="118872" y="81844"/>
                      <a:pt x="179451" y="60699"/>
                    </a:cubicBezTo>
                    <a:cubicBezTo>
                      <a:pt x="180689" y="39267"/>
                      <a:pt x="165830" y="17265"/>
                      <a:pt x="147352" y="821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180">
                <a:extLst>
                  <a:ext uri="{FF2B5EF4-FFF2-40B4-BE49-F238E27FC236}">
                    <a16:creationId xmlns:a16="http://schemas.microsoft.com/office/drawing/2014/main" id="{C79A447B-F691-C2C0-5A74-2C9AE1E6BB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83247" y="6606155"/>
                <a:ext cx="171780" cy="19473"/>
              </a:xfrm>
              <a:custGeom>
                <a:avLst/>
                <a:gdLst>
                  <a:gd name="connsiteX0" fmla="*/ 164971 w 171780"/>
                  <a:gd name="connsiteY0" fmla="*/ 75 h 19473"/>
                  <a:gd name="connsiteX1" fmla="*/ 6570 w 171780"/>
                  <a:gd name="connsiteY1" fmla="*/ 4457 h 19473"/>
                  <a:gd name="connsiteX2" fmla="*/ 3903 w 171780"/>
                  <a:gd name="connsiteY2" fmla="*/ 14744 h 19473"/>
                  <a:gd name="connsiteX3" fmla="*/ 168019 w 171780"/>
                  <a:gd name="connsiteY3" fmla="*/ 10267 h 19473"/>
                  <a:gd name="connsiteX4" fmla="*/ 165066 w 171780"/>
                  <a:gd name="connsiteY4" fmla="*/ 75 h 1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780" h="19473">
                    <a:moveTo>
                      <a:pt x="164971" y="75"/>
                    </a:moveTo>
                    <a:cubicBezTo>
                      <a:pt x="112202" y="8553"/>
                      <a:pt x="59529" y="12839"/>
                      <a:pt x="6570" y="4457"/>
                    </a:cubicBezTo>
                    <a:cubicBezTo>
                      <a:pt x="-97" y="3409"/>
                      <a:pt x="-2860" y="13601"/>
                      <a:pt x="3903" y="14744"/>
                    </a:cubicBezTo>
                    <a:cubicBezTo>
                      <a:pt x="58862" y="23412"/>
                      <a:pt x="113345" y="19125"/>
                      <a:pt x="168019" y="10267"/>
                    </a:cubicBezTo>
                    <a:cubicBezTo>
                      <a:pt x="174686" y="9219"/>
                      <a:pt x="171734" y="-972"/>
                      <a:pt x="165066" y="75"/>
                    </a:cubicBez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181">
                <a:extLst>
                  <a:ext uri="{FF2B5EF4-FFF2-40B4-BE49-F238E27FC236}">
                    <a16:creationId xmlns:a16="http://schemas.microsoft.com/office/drawing/2014/main" id="{99FB4748-0691-1285-3283-211F32BA49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5158" y="6537668"/>
                <a:ext cx="239210" cy="161286"/>
              </a:xfrm>
              <a:custGeom>
                <a:avLst/>
                <a:gdLst>
                  <a:gd name="connsiteX0" fmla="*/ 148651 w 239210"/>
                  <a:gd name="connsiteY0" fmla="*/ 79136 h 161286"/>
                  <a:gd name="connsiteX1" fmla="*/ 61307 w 239210"/>
                  <a:gd name="connsiteY1" fmla="*/ 86661 h 161286"/>
                  <a:gd name="connsiteX2" fmla="*/ 3680 w 239210"/>
                  <a:gd name="connsiteY2" fmla="*/ 105139 h 161286"/>
                  <a:gd name="connsiteX3" fmla="*/ 61 w 239210"/>
                  <a:gd name="connsiteY3" fmla="*/ 113140 h 161286"/>
                  <a:gd name="connsiteX4" fmla="*/ 10348 w 239210"/>
                  <a:gd name="connsiteY4" fmla="*/ 148859 h 161286"/>
                  <a:gd name="connsiteX5" fmla="*/ 55020 w 239210"/>
                  <a:gd name="connsiteY5" fmla="*/ 159908 h 161286"/>
                  <a:gd name="connsiteX6" fmla="*/ 144270 w 239210"/>
                  <a:gd name="connsiteY6" fmla="*/ 159432 h 161286"/>
                  <a:gd name="connsiteX7" fmla="*/ 215993 w 239210"/>
                  <a:gd name="connsiteY7" fmla="*/ 131238 h 161286"/>
                  <a:gd name="connsiteX8" fmla="*/ 239138 w 239210"/>
                  <a:gd name="connsiteY8" fmla="*/ 73802 h 161286"/>
                  <a:gd name="connsiteX9" fmla="*/ 221231 w 239210"/>
                  <a:gd name="connsiteY9" fmla="*/ 269 h 161286"/>
                  <a:gd name="connsiteX10" fmla="*/ 148651 w 239210"/>
                  <a:gd name="connsiteY10" fmla="*/ 79136 h 1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210" h="161286">
                    <a:moveTo>
                      <a:pt x="148651" y="79136"/>
                    </a:moveTo>
                    <a:cubicBezTo>
                      <a:pt x="119504" y="81612"/>
                      <a:pt x="90453" y="84089"/>
                      <a:pt x="61307" y="86661"/>
                    </a:cubicBezTo>
                    <a:cubicBezTo>
                      <a:pt x="44638" y="88089"/>
                      <a:pt x="14634" y="97614"/>
                      <a:pt x="3680" y="105139"/>
                    </a:cubicBezTo>
                    <a:cubicBezTo>
                      <a:pt x="1109" y="106949"/>
                      <a:pt x="-320" y="109997"/>
                      <a:pt x="61" y="113140"/>
                    </a:cubicBezTo>
                    <a:cubicBezTo>
                      <a:pt x="1395" y="125046"/>
                      <a:pt x="3109" y="139048"/>
                      <a:pt x="10348" y="148859"/>
                    </a:cubicBezTo>
                    <a:cubicBezTo>
                      <a:pt x="19778" y="161718"/>
                      <a:pt x="40828" y="159051"/>
                      <a:pt x="55020" y="159908"/>
                    </a:cubicBezTo>
                    <a:cubicBezTo>
                      <a:pt x="84738" y="161908"/>
                      <a:pt x="114647" y="161718"/>
                      <a:pt x="144270" y="159432"/>
                    </a:cubicBezTo>
                    <a:cubicBezTo>
                      <a:pt x="163320" y="158003"/>
                      <a:pt x="201896" y="147240"/>
                      <a:pt x="215993" y="131238"/>
                    </a:cubicBezTo>
                    <a:cubicBezTo>
                      <a:pt x="234090" y="110473"/>
                      <a:pt x="238662" y="98757"/>
                      <a:pt x="239138" y="73802"/>
                    </a:cubicBezTo>
                    <a:cubicBezTo>
                      <a:pt x="240472" y="4079"/>
                      <a:pt x="222946" y="1126"/>
                      <a:pt x="221231" y="269"/>
                    </a:cubicBezTo>
                    <a:cubicBezTo>
                      <a:pt x="224851" y="-5256"/>
                      <a:pt x="182560" y="76183"/>
                      <a:pt x="148651" y="7913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183">
                <a:extLst>
                  <a:ext uri="{FF2B5EF4-FFF2-40B4-BE49-F238E27FC236}">
                    <a16:creationId xmlns:a16="http://schemas.microsoft.com/office/drawing/2014/main" id="{F6FD46B2-2F17-ADBC-C2AB-A51248DCBC2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0743" y="6442686"/>
                <a:ext cx="224297" cy="178593"/>
              </a:xfrm>
              <a:custGeom>
                <a:avLst/>
                <a:gdLst>
                  <a:gd name="connsiteX0" fmla="*/ 48196 w 224297"/>
                  <a:gd name="connsiteY0" fmla="*/ 156401 h 178593"/>
                  <a:gd name="connsiteX1" fmla="*/ 102965 w 224297"/>
                  <a:gd name="connsiteY1" fmla="*/ 140970 h 178593"/>
                  <a:gd name="connsiteX2" fmla="*/ 151257 w 224297"/>
                  <a:gd name="connsiteY2" fmla="*/ 146780 h 178593"/>
                  <a:gd name="connsiteX3" fmla="*/ 217075 w 224297"/>
                  <a:gd name="connsiteY3" fmla="*/ 178594 h 178593"/>
                  <a:gd name="connsiteX4" fmla="*/ 224123 w 224297"/>
                  <a:gd name="connsiteY4" fmla="*/ 147828 h 178593"/>
                  <a:gd name="connsiteX5" fmla="*/ 223075 w 224297"/>
                  <a:gd name="connsiteY5" fmla="*/ 104585 h 178593"/>
                  <a:gd name="connsiteX6" fmla="*/ 205740 w 224297"/>
                  <a:gd name="connsiteY6" fmla="*/ 12668 h 178593"/>
                  <a:gd name="connsiteX7" fmla="*/ 205264 w 224297"/>
                  <a:gd name="connsiteY7" fmla="*/ 11811 h 178593"/>
                  <a:gd name="connsiteX8" fmla="*/ 194786 w 224297"/>
                  <a:gd name="connsiteY8" fmla="*/ 9620 h 178593"/>
                  <a:gd name="connsiteX9" fmla="*/ 162973 w 224297"/>
                  <a:gd name="connsiteY9" fmla="*/ 18955 h 178593"/>
                  <a:gd name="connsiteX10" fmla="*/ 156115 w 224297"/>
                  <a:gd name="connsiteY10" fmla="*/ 13430 h 178593"/>
                  <a:gd name="connsiteX11" fmla="*/ 102775 w 224297"/>
                  <a:gd name="connsiteY11" fmla="*/ 0 h 178593"/>
                  <a:gd name="connsiteX12" fmla="*/ 61150 w 224297"/>
                  <a:gd name="connsiteY12" fmla="*/ 13335 h 178593"/>
                  <a:gd name="connsiteX13" fmla="*/ 44005 w 224297"/>
                  <a:gd name="connsiteY13" fmla="*/ 21050 h 178593"/>
                  <a:gd name="connsiteX14" fmla="*/ 36386 w 224297"/>
                  <a:gd name="connsiteY14" fmla="*/ 22479 h 178593"/>
                  <a:gd name="connsiteX15" fmla="*/ 0 w 224297"/>
                  <a:gd name="connsiteY15" fmla="*/ 162211 h 178593"/>
                  <a:gd name="connsiteX16" fmla="*/ 48006 w 224297"/>
                  <a:gd name="connsiteY16" fmla="*/ 156591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4297" h="178593">
                    <a:moveTo>
                      <a:pt x="48196" y="156401"/>
                    </a:moveTo>
                    <a:cubicBezTo>
                      <a:pt x="66770" y="152495"/>
                      <a:pt x="84296" y="144113"/>
                      <a:pt x="102965" y="140970"/>
                    </a:cubicBezTo>
                    <a:cubicBezTo>
                      <a:pt x="120491" y="137922"/>
                      <a:pt x="134683" y="139922"/>
                      <a:pt x="151257" y="146780"/>
                    </a:cubicBezTo>
                    <a:cubicBezTo>
                      <a:pt x="170688" y="154972"/>
                      <a:pt x="194977" y="174879"/>
                      <a:pt x="217075" y="178594"/>
                    </a:cubicBezTo>
                    <a:cubicBezTo>
                      <a:pt x="219742" y="170117"/>
                      <a:pt x="222123" y="168974"/>
                      <a:pt x="224123" y="147828"/>
                    </a:cubicBezTo>
                    <a:cubicBezTo>
                      <a:pt x="224885" y="139065"/>
                      <a:pt x="222885" y="113062"/>
                      <a:pt x="223075" y="104585"/>
                    </a:cubicBezTo>
                    <a:cubicBezTo>
                      <a:pt x="223552" y="86106"/>
                      <a:pt x="211931" y="30956"/>
                      <a:pt x="205740" y="12668"/>
                    </a:cubicBezTo>
                    <a:cubicBezTo>
                      <a:pt x="205645" y="12287"/>
                      <a:pt x="205454" y="12097"/>
                      <a:pt x="205264" y="11811"/>
                    </a:cubicBezTo>
                    <a:cubicBezTo>
                      <a:pt x="206121" y="5048"/>
                      <a:pt x="196691" y="2477"/>
                      <a:pt x="194786" y="9620"/>
                    </a:cubicBezTo>
                    <a:cubicBezTo>
                      <a:pt x="190976" y="23622"/>
                      <a:pt x="173736" y="28099"/>
                      <a:pt x="162973" y="18955"/>
                    </a:cubicBezTo>
                    <a:cubicBezTo>
                      <a:pt x="159544" y="16097"/>
                      <a:pt x="156781" y="13811"/>
                      <a:pt x="156115" y="13430"/>
                    </a:cubicBezTo>
                    <a:cubicBezTo>
                      <a:pt x="140398" y="3429"/>
                      <a:pt x="120777" y="0"/>
                      <a:pt x="102775" y="0"/>
                    </a:cubicBezTo>
                    <a:cubicBezTo>
                      <a:pt x="87249" y="0"/>
                      <a:pt x="74009" y="4286"/>
                      <a:pt x="61150" y="13335"/>
                    </a:cubicBezTo>
                    <a:cubicBezTo>
                      <a:pt x="55721" y="17240"/>
                      <a:pt x="50482" y="19907"/>
                      <a:pt x="44005" y="21050"/>
                    </a:cubicBezTo>
                    <a:cubicBezTo>
                      <a:pt x="42386" y="21336"/>
                      <a:pt x="37338" y="20384"/>
                      <a:pt x="36386" y="22479"/>
                    </a:cubicBezTo>
                    <a:cubicBezTo>
                      <a:pt x="28575" y="40577"/>
                      <a:pt x="5429" y="139637"/>
                      <a:pt x="0" y="162211"/>
                    </a:cubicBezTo>
                    <a:cubicBezTo>
                      <a:pt x="16002" y="160401"/>
                      <a:pt x="32195" y="159925"/>
                      <a:pt x="48006" y="156591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184">
                <a:extLst>
                  <a:ext uri="{FF2B5EF4-FFF2-40B4-BE49-F238E27FC236}">
                    <a16:creationId xmlns:a16="http://schemas.microsoft.com/office/drawing/2014/main" id="{3ED8F509-DA98-7CCA-0CBF-7A79A0ED035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2927" y="6567654"/>
                <a:ext cx="226129" cy="103145"/>
              </a:xfrm>
              <a:custGeom>
                <a:avLst/>
                <a:gdLst>
                  <a:gd name="connsiteX0" fmla="*/ 122402 w 226129"/>
                  <a:gd name="connsiteY0" fmla="*/ 0 h 103145"/>
                  <a:gd name="connsiteX1" fmla="*/ 7150 w 226129"/>
                  <a:gd name="connsiteY1" fmla="*/ 40862 h 103145"/>
                  <a:gd name="connsiteX2" fmla="*/ 6864 w 226129"/>
                  <a:gd name="connsiteY2" fmla="*/ 42101 h 103145"/>
                  <a:gd name="connsiteX3" fmla="*/ 196 w 226129"/>
                  <a:gd name="connsiteY3" fmla="*/ 71438 h 103145"/>
                  <a:gd name="connsiteX4" fmla="*/ 27819 w 226129"/>
                  <a:gd name="connsiteY4" fmla="*/ 100394 h 103145"/>
                  <a:gd name="connsiteX5" fmla="*/ 210890 w 226129"/>
                  <a:gd name="connsiteY5" fmla="*/ 72200 h 103145"/>
                  <a:gd name="connsiteX6" fmla="*/ 226130 w 226129"/>
                  <a:gd name="connsiteY6" fmla="*/ 49054 h 103145"/>
                  <a:gd name="connsiteX7" fmla="*/ 122402 w 226129"/>
                  <a:gd name="connsiteY7" fmla="*/ 95 h 10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29" h="103145">
                    <a:moveTo>
                      <a:pt x="122402" y="0"/>
                    </a:moveTo>
                    <a:cubicBezTo>
                      <a:pt x="79159" y="95"/>
                      <a:pt x="38011" y="8096"/>
                      <a:pt x="7150" y="40862"/>
                    </a:cubicBezTo>
                    <a:cubicBezTo>
                      <a:pt x="7054" y="41243"/>
                      <a:pt x="6864" y="41815"/>
                      <a:pt x="6864" y="42101"/>
                    </a:cubicBezTo>
                    <a:cubicBezTo>
                      <a:pt x="4673" y="50387"/>
                      <a:pt x="-1137" y="62675"/>
                      <a:pt x="196" y="71438"/>
                    </a:cubicBezTo>
                    <a:cubicBezTo>
                      <a:pt x="2578" y="87344"/>
                      <a:pt x="16008" y="99346"/>
                      <a:pt x="27819" y="100394"/>
                    </a:cubicBezTo>
                    <a:cubicBezTo>
                      <a:pt x="88493" y="105823"/>
                      <a:pt x="158502" y="106299"/>
                      <a:pt x="210890" y="72200"/>
                    </a:cubicBezTo>
                    <a:cubicBezTo>
                      <a:pt x="220129" y="66199"/>
                      <a:pt x="224034" y="58198"/>
                      <a:pt x="226130" y="49054"/>
                    </a:cubicBezTo>
                    <a:cubicBezTo>
                      <a:pt x="208318" y="7430"/>
                      <a:pt x="161264" y="-95"/>
                      <a:pt x="122402" y="95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190">
                <a:extLst>
                  <a:ext uri="{FF2B5EF4-FFF2-40B4-BE49-F238E27FC236}">
                    <a16:creationId xmlns:a16="http://schemas.microsoft.com/office/drawing/2014/main" id="{FD94D663-131B-6A92-0CBB-7A0FAA49F9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2549" y="6623185"/>
                <a:ext cx="179022" cy="42498"/>
              </a:xfrm>
              <a:custGeom>
                <a:avLst/>
                <a:gdLst>
                  <a:gd name="connsiteX0" fmla="*/ 99 w 179022"/>
                  <a:gd name="connsiteY0" fmla="*/ 3429 h 42498"/>
                  <a:gd name="connsiteX1" fmla="*/ 64488 w 179022"/>
                  <a:gd name="connsiteY1" fmla="*/ 42196 h 42498"/>
                  <a:gd name="connsiteX2" fmla="*/ 177264 w 179022"/>
                  <a:gd name="connsiteY2" fmla="*/ 22479 h 42498"/>
                  <a:gd name="connsiteX3" fmla="*/ 173644 w 179022"/>
                  <a:gd name="connsiteY3" fmla="*/ 16288 h 42498"/>
                  <a:gd name="connsiteX4" fmla="*/ 96206 w 179022"/>
                  <a:gd name="connsiteY4" fmla="*/ 35243 h 42498"/>
                  <a:gd name="connsiteX5" fmla="*/ 7148 w 179022"/>
                  <a:gd name="connsiteY5" fmla="*/ 3429 h 42498"/>
                  <a:gd name="connsiteX6" fmla="*/ 4 w 179022"/>
                  <a:gd name="connsiteY6" fmla="*/ 3429 h 42498"/>
                  <a:gd name="connsiteX7" fmla="*/ 4 w 179022"/>
                  <a:gd name="connsiteY7" fmla="*/ 3429 h 4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022" h="42498">
                    <a:moveTo>
                      <a:pt x="99" y="3429"/>
                    </a:moveTo>
                    <a:cubicBezTo>
                      <a:pt x="1623" y="38671"/>
                      <a:pt x="36294" y="41338"/>
                      <a:pt x="64488" y="42196"/>
                    </a:cubicBezTo>
                    <a:cubicBezTo>
                      <a:pt x="103731" y="43434"/>
                      <a:pt x="142212" y="41624"/>
                      <a:pt x="177264" y="22479"/>
                    </a:cubicBezTo>
                    <a:cubicBezTo>
                      <a:pt x="181264" y="20288"/>
                      <a:pt x="177740" y="14097"/>
                      <a:pt x="173644" y="16288"/>
                    </a:cubicBezTo>
                    <a:cubicBezTo>
                      <a:pt x="149451" y="29528"/>
                      <a:pt x="123638" y="34385"/>
                      <a:pt x="96206" y="35243"/>
                    </a:cubicBezTo>
                    <a:cubicBezTo>
                      <a:pt x="70584" y="36100"/>
                      <a:pt x="8862" y="42100"/>
                      <a:pt x="7148" y="3429"/>
                    </a:cubicBezTo>
                    <a:cubicBezTo>
                      <a:pt x="6957" y="-1143"/>
                      <a:pt x="-187" y="-1143"/>
                      <a:pt x="4" y="3429"/>
                    </a:cubicBezTo>
                    <a:lnTo>
                      <a:pt x="4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191">
                <a:extLst>
                  <a:ext uri="{FF2B5EF4-FFF2-40B4-BE49-F238E27FC236}">
                    <a16:creationId xmlns:a16="http://schemas.microsoft.com/office/drawing/2014/main" id="{D1EDEE91-F8E5-5440-47B0-E0383A93AA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08276" y="4534184"/>
                <a:ext cx="175800" cy="251619"/>
              </a:xfrm>
              <a:custGeom>
                <a:avLst/>
                <a:gdLst>
                  <a:gd name="connsiteX0" fmla="*/ 170223 w 175800"/>
                  <a:gd name="connsiteY0" fmla="*/ 360 h 251619"/>
                  <a:gd name="connsiteX1" fmla="*/ 76783 w 175800"/>
                  <a:gd name="connsiteY1" fmla="*/ 97991 h 251619"/>
                  <a:gd name="connsiteX2" fmla="*/ 393 w 175800"/>
                  <a:gd name="connsiteY2" fmla="*/ 246200 h 251619"/>
                  <a:gd name="connsiteX3" fmla="*/ 6584 w 175800"/>
                  <a:gd name="connsiteY3" fmla="*/ 249819 h 251619"/>
                  <a:gd name="connsiteX4" fmla="*/ 74497 w 175800"/>
                  <a:gd name="connsiteY4" fmla="*/ 117041 h 251619"/>
                  <a:gd name="connsiteX5" fmla="*/ 173938 w 175800"/>
                  <a:gd name="connsiteY5" fmla="*/ 6551 h 251619"/>
                  <a:gd name="connsiteX6" fmla="*/ 170319 w 175800"/>
                  <a:gd name="connsiteY6" fmla="*/ 360 h 251619"/>
                  <a:gd name="connsiteX7" fmla="*/ 170319 w 175800"/>
                  <a:gd name="connsiteY7" fmla="*/ 360 h 25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00" h="251619">
                    <a:moveTo>
                      <a:pt x="170223" y="360"/>
                    </a:moveTo>
                    <a:cubicBezTo>
                      <a:pt x="127266" y="20362"/>
                      <a:pt x="99548" y="57795"/>
                      <a:pt x="76783" y="97991"/>
                    </a:cubicBezTo>
                    <a:cubicBezTo>
                      <a:pt x="49351" y="146283"/>
                      <a:pt x="24491" y="196194"/>
                      <a:pt x="393" y="246200"/>
                    </a:cubicBezTo>
                    <a:cubicBezTo>
                      <a:pt x="-1608" y="250296"/>
                      <a:pt x="4584" y="253915"/>
                      <a:pt x="6584" y="249819"/>
                    </a:cubicBezTo>
                    <a:cubicBezTo>
                      <a:pt x="28206" y="205052"/>
                      <a:pt x="50685" y="160665"/>
                      <a:pt x="74497" y="117041"/>
                    </a:cubicBezTo>
                    <a:cubicBezTo>
                      <a:pt x="98786" y="72369"/>
                      <a:pt x="126313" y="28744"/>
                      <a:pt x="173938" y="6551"/>
                    </a:cubicBezTo>
                    <a:cubicBezTo>
                      <a:pt x="178129" y="4646"/>
                      <a:pt x="174510" y="-1545"/>
                      <a:pt x="170319" y="360"/>
                    </a:cubicBezTo>
                    <a:lnTo>
                      <a:pt x="170319" y="3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192">
                <a:extLst>
                  <a:ext uri="{FF2B5EF4-FFF2-40B4-BE49-F238E27FC236}">
                    <a16:creationId xmlns:a16="http://schemas.microsoft.com/office/drawing/2014/main" id="{A1B3182C-3022-0A1E-F05D-9F36F15661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7097" y="4884051"/>
                <a:ext cx="68446" cy="21984"/>
              </a:xfrm>
              <a:custGeom>
                <a:avLst/>
                <a:gdLst>
                  <a:gd name="connsiteX0" fmla="*/ 1679 w 68446"/>
                  <a:gd name="connsiteY0" fmla="*/ 6727 h 21984"/>
                  <a:gd name="connsiteX1" fmla="*/ 67211 w 68446"/>
                  <a:gd name="connsiteY1" fmla="*/ 13585 h 21984"/>
                  <a:gd name="connsiteX2" fmla="*/ 62163 w 68446"/>
                  <a:gd name="connsiteY2" fmla="*/ 8537 h 21984"/>
                  <a:gd name="connsiteX3" fmla="*/ 5298 w 68446"/>
                  <a:gd name="connsiteY3" fmla="*/ 536 h 21984"/>
                  <a:gd name="connsiteX4" fmla="*/ 1679 w 68446"/>
                  <a:gd name="connsiteY4" fmla="*/ 6727 h 21984"/>
                  <a:gd name="connsiteX5" fmla="*/ 1679 w 68446"/>
                  <a:gd name="connsiteY5" fmla="*/ 6727 h 2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446" h="21984">
                    <a:moveTo>
                      <a:pt x="1679" y="6727"/>
                    </a:moveTo>
                    <a:cubicBezTo>
                      <a:pt x="21776" y="18823"/>
                      <a:pt x="46256" y="30349"/>
                      <a:pt x="67211" y="13585"/>
                    </a:cubicBezTo>
                    <a:cubicBezTo>
                      <a:pt x="70830" y="10727"/>
                      <a:pt x="65687" y="5679"/>
                      <a:pt x="62163" y="8537"/>
                    </a:cubicBezTo>
                    <a:cubicBezTo>
                      <a:pt x="44065" y="23014"/>
                      <a:pt x="21967" y="10632"/>
                      <a:pt x="5298" y="536"/>
                    </a:cubicBezTo>
                    <a:cubicBezTo>
                      <a:pt x="1393" y="-1846"/>
                      <a:pt x="-2227" y="4346"/>
                      <a:pt x="1679" y="6727"/>
                    </a:cubicBezTo>
                    <a:lnTo>
                      <a:pt x="1679" y="672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193">
                <a:extLst>
                  <a:ext uri="{FF2B5EF4-FFF2-40B4-BE49-F238E27FC236}">
                    <a16:creationId xmlns:a16="http://schemas.microsoft.com/office/drawing/2014/main" id="{2427E82D-E9AD-8757-EB81-F09347E9A5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13156" y="3793749"/>
                <a:ext cx="76502" cy="90173"/>
              </a:xfrm>
              <a:custGeom>
                <a:avLst/>
                <a:gdLst>
                  <a:gd name="connsiteX0" fmla="*/ 69402 w 76502"/>
                  <a:gd name="connsiteY0" fmla="*/ 2511 h 90173"/>
                  <a:gd name="connsiteX1" fmla="*/ 46923 w 76502"/>
                  <a:gd name="connsiteY1" fmla="*/ 45850 h 90173"/>
                  <a:gd name="connsiteX2" fmla="*/ 3393 w 76502"/>
                  <a:gd name="connsiteY2" fmla="*/ 82998 h 90173"/>
                  <a:gd name="connsiteX3" fmla="*/ 3393 w 76502"/>
                  <a:gd name="connsiteY3" fmla="*/ 90141 h 90173"/>
                  <a:gd name="connsiteX4" fmla="*/ 45875 w 76502"/>
                  <a:gd name="connsiteY4" fmla="*/ 58995 h 90173"/>
                  <a:gd name="connsiteX5" fmla="*/ 76260 w 76502"/>
                  <a:gd name="connsiteY5" fmla="*/ 4321 h 90173"/>
                  <a:gd name="connsiteX6" fmla="*/ 69402 w 76502"/>
                  <a:gd name="connsiteY6" fmla="*/ 2416 h 90173"/>
                  <a:gd name="connsiteX7" fmla="*/ 69402 w 76502"/>
                  <a:gd name="connsiteY7" fmla="*/ 2416 h 9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02" h="90173">
                    <a:moveTo>
                      <a:pt x="69402" y="2511"/>
                    </a:moveTo>
                    <a:cubicBezTo>
                      <a:pt x="63687" y="17847"/>
                      <a:pt x="56448" y="32420"/>
                      <a:pt x="46923" y="45850"/>
                    </a:cubicBezTo>
                    <a:cubicBezTo>
                      <a:pt x="36921" y="60042"/>
                      <a:pt x="21872" y="80616"/>
                      <a:pt x="3393" y="82998"/>
                    </a:cubicBezTo>
                    <a:cubicBezTo>
                      <a:pt x="-1083" y="83569"/>
                      <a:pt x="-1179" y="90713"/>
                      <a:pt x="3393" y="90141"/>
                    </a:cubicBezTo>
                    <a:cubicBezTo>
                      <a:pt x="21967" y="87760"/>
                      <a:pt x="34635" y="72996"/>
                      <a:pt x="45875" y="58995"/>
                    </a:cubicBezTo>
                    <a:cubicBezTo>
                      <a:pt x="59115" y="42516"/>
                      <a:pt x="68925" y="24133"/>
                      <a:pt x="76260" y="4321"/>
                    </a:cubicBezTo>
                    <a:cubicBezTo>
                      <a:pt x="77879" y="35"/>
                      <a:pt x="70926" y="-1870"/>
                      <a:pt x="69402" y="2416"/>
                    </a:cubicBezTo>
                    <a:lnTo>
                      <a:pt x="69402" y="241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194">
                <a:extLst>
                  <a:ext uri="{FF2B5EF4-FFF2-40B4-BE49-F238E27FC236}">
                    <a16:creationId xmlns:a16="http://schemas.microsoft.com/office/drawing/2014/main" id="{4E4A511B-6804-0ED0-35D7-F1E7A0E1876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06358" y="3779086"/>
                <a:ext cx="65212" cy="20244"/>
              </a:xfrm>
              <a:custGeom>
                <a:avLst/>
                <a:gdLst>
                  <a:gd name="connsiteX0" fmla="*/ 60865 w 65212"/>
                  <a:gd name="connsiteY0" fmla="*/ 124 h 20244"/>
                  <a:gd name="connsiteX1" fmla="*/ 3429 w 65212"/>
                  <a:gd name="connsiteY1" fmla="*/ 13078 h 20244"/>
                  <a:gd name="connsiteX2" fmla="*/ 3429 w 65212"/>
                  <a:gd name="connsiteY2" fmla="*/ 20222 h 20244"/>
                  <a:gd name="connsiteX3" fmla="*/ 62770 w 65212"/>
                  <a:gd name="connsiteY3" fmla="*/ 7077 h 20244"/>
                  <a:gd name="connsiteX4" fmla="*/ 60865 w 65212"/>
                  <a:gd name="connsiteY4" fmla="*/ 219 h 20244"/>
                  <a:gd name="connsiteX5" fmla="*/ 60865 w 65212"/>
                  <a:gd name="connsiteY5" fmla="*/ 219 h 2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12" h="20244">
                    <a:moveTo>
                      <a:pt x="60865" y="124"/>
                    </a:moveTo>
                    <a:cubicBezTo>
                      <a:pt x="42196" y="6697"/>
                      <a:pt x="23146" y="11078"/>
                      <a:pt x="3429" y="13078"/>
                    </a:cubicBezTo>
                    <a:cubicBezTo>
                      <a:pt x="-1143" y="13555"/>
                      <a:pt x="-1143" y="20698"/>
                      <a:pt x="3429" y="20222"/>
                    </a:cubicBezTo>
                    <a:cubicBezTo>
                      <a:pt x="23812" y="18222"/>
                      <a:pt x="43529" y="13840"/>
                      <a:pt x="62770" y="7077"/>
                    </a:cubicBezTo>
                    <a:cubicBezTo>
                      <a:pt x="67056" y="5553"/>
                      <a:pt x="65246" y="-1304"/>
                      <a:pt x="60865" y="219"/>
                    </a:cubicBezTo>
                    <a:lnTo>
                      <a:pt x="60865" y="21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195">
                <a:extLst>
                  <a:ext uri="{FF2B5EF4-FFF2-40B4-BE49-F238E27FC236}">
                    <a16:creationId xmlns:a16="http://schemas.microsoft.com/office/drawing/2014/main" id="{160968F6-A8A5-BE48-486E-8944FBD238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4587" y="3738341"/>
                <a:ext cx="34726" cy="65556"/>
              </a:xfrm>
              <a:custGeom>
                <a:avLst/>
                <a:gdLst>
                  <a:gd name="connsiteX0" fmla="*/ 2160 w 34726"/>
                  <a:gd name="connsiteY0" fmla="*/ 2484 h 65556"/>
                  <a:gd name="connsiteX1" fmla="*/ 29307 w 34726"/>
                  <a:gd name="connsiteY1" fmla="*/ 65159 h 65556"/>
                  <a:gd name="connsiteX2" fmla="*/ 32926 w 34726"/>
                  <a:gd name="connsiteY2" fmla="*/ 58968 h 65556"/>
                  <a:gd name="connsiteX3" fmla="*/ 9018 w 34726"/>
                  <a:gd name="connsiteY3" fmla="*/ 4389 h 65556"/>
                  <a:gd name="connsiteX4" fmla="*/ 2160 w 34726"/>
                  <a:gd name="connsiteY4" fmla="*/ 2484 h 65556"/>
                  <a:gd name="connsiteX5" fmla="*/ 2160 w 34726"/>
                  <a:gd name="connsiteY5" fmla="*/ 2484 h 6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26" h="65556">
                    <a:moveTo>
                      <a:pt x="2160" y="2484"/>
                    </a:moveTo>
                    <a:cubicBezTo>
                      <a:pt x="-5079" y="27059"/>
                      <a:pt x="6351" y="53729"/>
                      <a:pt x="29307" y="65159"/>
                    </a:cubicBezTo>
                    <a:cubicBezTo>
                      <a:pt x="33402" y="67159"/>
                      <a:pt x="37022" y="61063"/>
                      <a:pt x="32926" y="58968"/>
                    </a:cubicBezTo>
                    <a:cubicBezTo>
                      <a:pt x="12733" y="48966"/>
                      <a:pt x="2637" y="26011"/>
                      <a:pt x="9018" y="4389"/>
                    </a:cubicBezTo>
                    <a:cubicBezTo>
                      <a:pt x="10352" y="8"/>
                      <a:pt x="3399" y="-1897"/>
                      <a:pt x="2160" y="2484"/>
                    </a:cubicBezTo>
                    <a:lnTo>
                      <a:pt x="2160" y="2484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196">
                <a:extLst>
                  <a:ext uri="{FF2B5EF4-FFF2-40B4-BE49-F238E27FC236}">
                    <a16:creationId xmlns:a16="http://schemas.microsoft.com/office/drawing/2014/main" id="{0960BDE8-BD1F-ED42-DD12-DE253188FE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63574" y="4548918"/>
                <a:ext cx="93732" cy="188620"/>
              </a:xfrm>
              <a:custGeom>
                <a:avLst/>
                <a:gdLst>
                  <a:gd name="connsiteX0" fmla="*/ 195 w 93732"/>
                  <a:gd name="connsiteY0" fmla="*/ 4389 h 188620"/>
                  <a:gd name="connsiteX1" fmla="*/ 86968 w 93732"/>
                  <a:gd name="connsiteY1" fmla="*/ 186984 h 188620"/>
                  <a:gd name="connsiteX2" fmla="*/ 93159 w 93732"/>
                  <a:gd name="connsiteY2" fmla="*/ 183364 h 188620"/>
                  <a:gd name="connsiteX3" fmla="*/ 7053 w 93732"/>
                  <a:gd name="connsiteY3" fmla="*/ 2484 h 188620"/>
                  <a:gd name="connsiteX4" fmla="*/ 195 w 93732"/>
                  <a:gd name="connsiteY4" fmla="*/ 4389 h 188620"/>
                  <a:gd name="connsiteX5" fmla="*/ 195 w 93732"/>
                  <a:gd name="connsiteY5" fmla="*/ 4389 h 18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732" h="188620">
                    <a:moveTo>
                      <a:pt x="195" y="4389"/>
                    </a:moveTo>
                    <a:cubicBezTo>
                      <a:pt x="21340" y="68874"/>
                      <a:pt x="50296" y="129929"/>
                      <a:pt x="86968" y="186984"/>
                    </a:cubicBezTo>
                    <a:cubicBezTo>
                      <a:pt x="89444" y="190794"/>
                      <a:pt x="95635" y="187269"/>
                      <a:pt x="93159" y="183364"/>
                    </a:cubicBezTo>
                    <a:cubicBezTo>
                      <a:pt x="56773" y="126786"/>
                      <a:pt x="28008" y="66397"/>
                      <a:pt x="7053" y="2484"/>
                    </a:cubicBezTo>
                    <a:cubicBezTo>
                      <a:pt x="5624" y="-1897"/>
                      <a:pt x="-1234" y="8"/>
                      <a:pt x="195" y="4389"/>
                    </a:cubicBezTo>
                    <a:lnTo>
                      <a:pt x="195" y="438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197">
                <a:extLst>
                  <a:ext uri="{FF2B5EF4-FFF2-40B4-BE49-F238E27FC236}">
                    <a16:creationId xmlns:a16="http://schemas.microsoft.com/office/drawing/2014/main" id="{2D8D42F9-64CE-F94D-E850-6C9366727EA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41893" y="3951251"/>
                <a:ext cx="48482" cy="139515"/>
              </a:xfrm>
              <a:custGeom>
                <a:avLst/>
                <a:gdLst>
                  <a:gd name="connsiteX0" fmla="*/ 109 w 48482"/>
                  <a:gd name="connsiteY0" fmla="*/ 4458 h 139515"/>
                  <a:gd name="connsiteX1" fmla="*/ 41352 w 48482"/>
                  <a:gd name="connsiteY1" fmla="*/ 137141 h 139515"/>
                  <a:gd name="connsiteX2" fmla="*/ 48210 w 48482"/>
                  <a:gd name="connsiteY2" fmla="*/ 135236 h 139515"/>
                  <a:gd name="connsiteX3" fmla="*/ 6967 w 48482"/>
                  <a:gd name="connsiteY3" fmla="*/ 2553 h 139515"/>
                  <a:gd name="connsiteX4" fmla="*/ 109 w 48482"/>
                  <a:gd name="connsiteY4" fmla="*/ 4458 h 139515"/>
                  <a:gd name="connsiteX5" fmla="*/ 109 w 48482"/>
                  <a:gd name="connsiteY5" fmla="*/ 4458 h 13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2" h="139515">
                    <a:moveTo>
                      <a:pt x="109" y="4458"/>
                    </a:moveTo>
                    <a:cubicBezTo>
                      <a:pt x="10300" y="49797"/>
                      <a:pt x="24016" y="93993"/>
                      <a:pt x="41352" y="137141"/>
                    </a:cubicBezTo>
                    <a:cubicBezTo>
                      <a:pt x="43066" y="141332"/>
                      <a:pt x="49924" y="139522"/>
                      <a:pt x="48210" y="135236"/>
                    </a:cubicBezTo>
                    <a:cubicBezTo>
                      <a:pt x="30874" y="92088"/>
                      <a:pt x="17158" y="47892"/>
                      <a:pt x="6967" y="2553"/>
                    </a:cubicBezTo>
                    <a:cubicBezTo>
                      <a:pt x="5919" y="-1924"/>
                      <a:pt x="-939" y="-19"/>
                      <a:pt x="109" y="4458"/>
                    </a:cubicBezTo>
                    <a:lnTo>
                      <a:pt x="109" y="445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198">
                <a:extLst>
                  <a:ext uri="{FF2B5EF4-FFF2-40B4-BE49-F238E27FC236}">
                    <a16:creationId xmlns:a16="http://schemas.microsoft.com/office/drawing/2014/main" id="{92434FBB-716E-FC0A-6A6C-2061E769B4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46020" y="4472352"/>
                <a:ext cx="73261" cy="122079"/>
              </a:xfrm>
              <a:custGeom>
                <a:avLst/>
                <a:gdLst>
                  <a:gd name="connsiteX0" fmla="*/ 178 w 73261"/>
                  <a:gd name="connsiteY0" fmla="*/ 4375 h 122079"/>
                  <a:gd name="connsiteX1" fmla="*/ 66376 w 73261"/>
                  <a:gd name="connsiteY1" fmla="*/ 120580 h 122079"/>
                  <a:gd name="connsiteX2" fmla="*/ 72568 w 73261"/>
                  <a:gd name="connsiteY2" fmla="*/ 116960 h 122079"/>
                  <a:gd name="connsiteX3" fmla="*/ 7131 w 73261"/>
                  <a:gd name="connsiteY3" fmla="*/ 2375 h 122079"/>
                  <a:gd name="connsiteX4" fmla="*/ 273 w 73261"/>
                  <a:gd name="connsiteY4" fmla="*/ 4280 h 122079"/>
                  <a:gd name="connsiteX5" fmla="*/ 273 w 73261"/>
                  <a:gd name="connsiteY5" fmla="*/ 4280 h 12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61" h="122079">
                    <a:moveTo>
                      <a:pt x="178" y="4375"/>
                    </a:moveTo>
                    <a:cubicBezTo>
                      <a:pt x="16847" y="46190"/>
                      <a:pt x="38849" y="84956"/>
                      <a:pt x="66376" y="120580"/>
                    </a:cubicBezTo>
                    <a:cubicBezTo>
                      <a:pt x="69139" y="124199"/>
                      <a:pt x="75330" y="120580"/>
                      <a:pt x="72568" y="116960"/>
                    </a:cubicBezTo>
                    <a:cubicBezTo>
                      <a:pt x="45422" y="81813"/>
                      <a:pt x="23609" y="43713"/>
                      <a:pt x="7131" y="2375"/>
                    </a:cubicBezTo>
                    <a:cubicBezTo>
                      <a:pt x="5416" y="-1816"/>
                      <a:pt x="-1442" y="-7"/>
                      <a:pt x="273" y="4280"/>
                    </a:cubicBezTo>
                    <a:lnTo>
                      <a:pt x="273" y="428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00">
                <a:extLst>
                  <a:ext uri="{FF2B5EF4-FFF2-40B4-BE49-F238E27FC236}">
                    <a16:creationId xmlns:a16="http://schemas.microsoft.com/office/drawing/2014/main" id="{43F5DE88-105C-D6BE-857C-2CF38A54EC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9683" y="3865570"/>
                <a:ext cx="17429" cy="11845"/>
              </a:xfrm>
              <a:custGeom>
                <a:avLst/>
                <a:gdLst>
                  <a:gd name="connsiteX0" fmla="*/ 2553 w 17429"/>
                  <a:gd name="connsiteY0" fmla="*/ 6986 h 11845"/>
                  <a:gd name="connsiteX1" fmla="*/ 12173 w 17429"/>
                  <a:gd name="connsiteY1" fmla="*/ 11272 h 11845"/>
                  <a:gd name="connsiteX2" fmla="*/ 15792 w 17429"/>
                  <a:gd name="connsiteY2" fmla="*/ 5081 h 11845"/>
                  <a:gd name="connsiteX3" fmla="*/ 4458 w 17429"/>
                  <a:gd name="connsiteY3" fmla="*/ 128 h 11845"/>
                  <a:gd name="connsiteX4" fmla="*/ 2553 w 17429"/>
                  <a:gd name="connsiteY4" fmla="*/ 6986 h 11845"/>
                  <a:gd name="connsiteX5" fmla="*/ 2553 w 17429"/>
                  <a:gd name="connsiteY5" fmla="*/ 6986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29" h="11845">
                    <a:moveTo>
                      <a:pt x="2553" y="6986"/>
                    </a:moveTo>
                    <a:cubicBezTo>
                      <a:pt x="6077" y="7843"/>
                      <a:pt x="9125" y="9272"/>
                      <a:pt x="12173" y="11272"/>
                    </a:cubicBezTo>
                    <a:cubicBezTo>
                      <a:pt x="16078" y="13749"/>
                      <a:pt x="19602" y="7557"/>
                      <a:pt x="15792" y="5081"/>
                    </a:cubicBezTo>
                    <a:cubicBezTo>
                      <a:pt x="12268" y="2795"/>
                      <a:pt x="8554" y="1176"/>
                      <a:pt x="4458" y="128"/>
                    </a:cubicBezTo>
                    <a:cubicBezTo>
                      <a:pt x="-19" y="-1015"/>
                      <a:pt x="-1924" y="5843"/>
                      <a:pt x="2553" y="6986"/>
                    </a:cubicBezTo>
                    <a:lnTo>
                      <a:pt x="2553" y="6986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: Shape 201">
              <a:extLst>
                <a:ext uri="{FF2B5EF4-FFF2-40B4-BE49-F238E27FC236}">
                  <a16:creationId xmlns:a16="http://schemas.microsoft.com/office/drawing/2014/main" id="{ED946AC9-70B6-15AE-BF6B-43DF7A663B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67044" y="3705244"/>
              <a:ext cx="21901" cy="67225"/>
            </a:xfrm>
            <a:custGeom>
              <a:avLst/>
              <a:gdLst>
                <a:gd name="connsiteX0" fmla="*/ 708 w 21901"/>
                <a:gd name="connsiteY0" fmla="*/ 5196 h 67225"/>
                <a:gd name="connsiteX1" fmla="*/ 13758 w 21901"/>
                <a:gd name="connsiteY1" fmla="*/ 62727 h 67225"/>
                <a:gd name="connsiteX2" fmla="*/ 20616 w 21901"/>
                <a:gd name="connsiteY2" fmla="*/ 64632 h 67225"/>
                <a:gd name="connsiteX3" fmla="*/ 6804 w 21901"/>
                <a:gd name="connsiteY3" fmla="*/ 1576 h 67225"/>
                <a:gd name="connsiteX4" fmla="*/ 613 w 21901"/>
                <a:gd name="connsiteY4" fmla="*/ 5196 h 67225"/>
                <a:gd name="connsiteX5" fmla="*/ 613 w 21901"/>
                <a:gd name="connsiteY5" fmla="*/ 5196 h 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1" h="67225">
                  <a:moveTo>
                    <a:pt x="708" y="5196"/>
                  </a:moveTo>
                  <a:cubicBezTo>
                    <a:pt x="12519" y="22341"/>
                    <a:pt x="17282" y="42153"/>
                    <a:pt x="13758" y="62727"/>
                  </a:cubicBezTo>
                  <a:cubicBezTo>
                    <a:pt x="12995" y="67204"/>
                    <a:pt x="19854" y="69204"/>
                    <a:pt x="20616" y="64632"/>
                  </a:cubicBezTo>
                  <a:cubicBezTo>
                    <a:pt x="24425" y="42153"/>
                    <a:pt x="19758" y="20341"/>
                    <a:pt x="6804" y="1576"/>
                  </a:cubicBezTo>
                  <a:cubicBezTo>
                    <a:pt x="4233" y="-2138"/>
                    <a:pt x="-1959" y="1386"/>
                    <a:pt x="613" y="5196"/>
                  </a:cubicBezTo>
                  <a:lnTo>
                    <a:pt x="613" y="5196"/>
                  </a:lnTo>
                  <a:close/>
                </a:path>
              </a:pathLst>
            </a:custGeom>
            <a:solidFill>
              <a:srgbClr val="C455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229C5B41-FAC1-7513-FA78-453098F5C84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728627" y="3327748"/>
              <a:ext cx="1214584" cy="3227262"/>
              <a:chOff x="4728627" y="3327748"/>
              <a:chExt cx="1214584" cy="3227262"/>
            </a:xfrm>
          </p:grpSpPr>
          <p:sp>
            <p:nvSpPr>
              <p:cNvPr id="132" name="Freeform: Shape 203">
                <a:extLst>
                  <a:ext uri="{FF2B5EF4-FFF2-40B4-BE49-F238E27FC236}">
                    <a16:creationId xmlns:a16="http://schemas.microsoft.com/office/drawing/2014/main" id="{FC6A7CC3-5908-93F5-F8CF-540C6B92044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0108" y="6108542"/>
                <a:ext cx="236380" cy="376168"/>
              </a:xfrm>
              <a:custGeom>
                <a:avLst/>
                <a:gdLst>
                  <a:gd name="connsiteX0" fmla="*/ 235498 w 236380"/>
                  <a:gd name="connsiteY0" fmla="*/ 365958 h 376168"/>
                  <a:gd name="connsiteX1" fmla="*/ 157678 w 236380"/>
                  <a:gd name="connsiteY1" fmla="*/ 278804 h 376168"/>
                  <a:gd name="connsiteX2" fmla="*/ 156345 w 236380"/>
                  <a:gd name="connsiteY2" fmla="*/ 9437 h 376168"/>
                  <a:gd name="connsiteX3" fmla="*/ 137009 w 236380"/>
                  <a:gd name="connsiteY3" fmla="*/ 4674 h 376168"/>
                  <a:gd name="connsiteX4" fmla="*/ 16327 w 236380"/>
                  <a:gd name="connsiteY4" fmla="*/ 11818 h 376168"/>
                  <a:gd name="connsiteX5" fmla="*/ 40 w 236380"/>
                  <a:gd name="connsiteY5" fmla="*/ 21534 h 376168"/>
                  <a:gd name="connsiteX6" fmla="*/ 21757 w 236380"/>
                  <a:gd name="connsiteY6" fmla="*/ 285090 h 376168"/>
                  <a:gd name="connsiteX7" fmla="*/ 17280 w 236380"/>
                  <a:gd name="connsiteY7" fmla="*/ 374435 h 376168"/>
                  <a:gd name="connsiteX8" fmla="*/ 160060 w 236380"/>
                  <a:gd name="connsiteY8" fmla="*/ 376149 h 376168"/>
                  <a:gd name="connsiteX9" fmla="*/ 235498 w 236380"/>
                  <a:gd name="connsiteY9" fmla="*/ 366053 h 37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80" h="376168">
                    <a:moveTo>
                      <a:pt x="235498" y="365958"/>
                    </a:moveTo>
                    <a:cubicBezTo>
                      <a:pt x="210733" y="351099"/>
                      <a:pt x="173680" y="302902"/>
                      <a:pt x="157678" y="278804"/>
                    </a:cubicBezTo>
                    <a:cubicBezTo>
                      <a:pt x="141772" y="254896"/>
                      <a:pt x="156154" y="71635"/>
                      <a:pt x="156345" y="9437"/>
                    </a:cubicBezTo>
                    <a:cubicBezTo>
                      <a:pt x="156345" y="-1707"/>
                      <a:pt x="142438" y="-2564"/>
                      <a:pt x="137009" y="4674"/>
                    </a:cubicBezTo>
                    <a:cubicBezTo>
                      <a:pt x="96909" y="9723"/>
                      <a:pt x="56809" y="12104"/>
                      <a:pt x="16327" y="11818"/>
                    </a:cubicBezTo>
                    <a:cubicBezTo>
                      <a:pt x="9660" y="8389"/>
                      <a:pt x="-722" y="11818"/>
                      <a:pt x="40" y="21534"/>
                    </a:cubicBezTo>
                    <a:cubicBezTo>
                      <a:pt x="7279" y="110497"/>
                      <a:pt x="19756" y="195841"/>
                      <a:pt x="21757" y="285090"/>
                    </a:cubicBezTo>
                    <a:cubicBezTo>
                      <a:pt x="19090" y="309379"/>
                      <a:pt x="9850" y="374340"/>
                      <a:pt x="17280" y="374435"/>
                    </a:cubicBezTo>
                    <a:cubicBezTo>
                      <a:pt x="64905" y="375006"/>
                      <a:pt x="112435" y="375578"/>
                      <a:pt x="160060" y="376149"/>
                    </a:cubicBezTo>
                    <a:cubicBezTo>
                      <a:pt x="188063" y="376530"/>
                      <a:pt x="244070" y="371197"/>
                      <a:pt x="235498" y="366053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204">
                <a:extLst>
                  <a:ext uri="{FF2B5EF4-FFF2-40B4-BE49-F238E27FC236}">
                    <a16:creationId xmlns:a16="http://schemas.microsoft.com/office/drawing/2014/main" id="{576BD072-5EA4-F4B3-557B-40D6CA6823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29154" y="4671691"/>
                <a:ext cx="322662" cy="1646728"/>
              </a:xfrm>
              <a:custGeom>
                <a:avLst/>
                <a:gdLst>
                  <a:gd name="connsiteX0" fmla="*/ 278159 w 322662"/>
                  <a:gd name="connsiteY0" fmla="*/ 54400 h 1646728"/>
                  <a:gd name="connsiteX1" fmla="*/ 265682 w 322662"/>
                  <a:gd name="connsiteY1" fmla="*/ 47923 h 1646728"/>
                  <a:gd name="connsiteX2" fmla="*/ 262443 w 322662"/>
                  <a:gd name="connsiteY2" fmla="*/ 4965 h 1646728"/>
                  <a:gd name="connsiteX3" fmla="*/ 251585 w 322662"/>
                  <a:gd name="connsiteY3" fmla="*/ 4965 h 1646728"/>
                  <a:gd name="connsiteX4" fmla="*/ 251585 w 322662"/>
                  <a:gd name="connsiteY4" fmla="*/ 5632 h 1646728"/>
                  <a:gd name="connsiteX5" fmla="*/ 99280 w 322662"/>
                  <a:gd name="connsiteY5" fmla="*/ 70306 h 1646728"/>
                  <a:gd name="connsiteX6" fmla="*/ 7459 w 322662"/>
                  <a:gd name="connsiteY6" fmla="*/ 149078 h 1646728"/>
                  <a:gd name="connsiteX7" fmla="*/ 791 w 322662"/>
                  <a:gd name="connsiteY7" fmla="*/ 324433 h 1646728"/>
                  <a:gd name="connsiteX8" fmla="*/ 1077 w 322662"/>
                  <a:gd name="connsiteY8" fmla="*/ 507218 h 1646728"/>
                  <a:gd name="connsiteX9" fmla="*/ 23175 w 322662"/>
                  <a:gd name="connsiteY9" fmla="*/ 867073 h 1646728"/>
                  <a:gd name="connsiteX10" fmla="*/ 40606 w 322662"/>
                  <a:gd name="connsiteY10" fmla="*/ 1227023 h 1646728"/>
                  <a:gd name="connsiteX11" fmla="*/ 36415 w 322662"/>
                  <a:gd name="connsiteY11" fmla="*/ 1523155 h 1646728"/>
                  <a:gd name="connsiteX12" fmla="*/ 49369 w 322662"/>
                  <a:gd name="connsiteY12" fmla="*/ 1646408 h 1646728"/>
                  <a:gd name="connsiteX13" fmla="*/ 275778 w 322662"/>
                  <a:gd name="connsiteY13" fmla="*/ 1608499 h 1646728"/>
                  <a:gd name="connsiteX14" fmla="*/ 319974 w 322662"/>
                  <a:gd name="connsiteY14" fmla="*/ 939939 h 1646728"/>
                  <a:gd name="connsiteX15" fmla="*/ 278064 w 322662"/>
                  <a:gd name="connsiteY15" fmla="*/ 54495 h 164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2662" h="1646728">
                    <a:moveTo>
                      <a:pt x="278159" y="54400"/>
                    </a:moveTo>
                    <a:cubicBezTo>
                      <a:pt x="279207" y="53542"/>
                      <a:pt x="265872" y="49637"/>
                      <a:pt x="265682" y="47923"/>
                    </a:cubicBezTo>
                    <a:cubicBezTo>
                      <a:pt x="264634" y="33635"/>
                      <a:pt x="263491" y="19252"/>
                      <a:pt x="262443" y="4965"/>
                    </a:cubicBezTo>
                    <a:cubicBezTo>
                      <a:pt x="261967" y="-1607"/>
                      <a:pt x="251108" y="-1703"/>
                      <a:pt x="251585" y="4965"/>
                    </a:cubicBezTo>
                    <a:lnTo>
                      <a:pt x="251585" y="5632"/>
                    </a:lnTo>
                    <a:cubicBezTo>
                      <a:pt x="199673" y="24682"/>
                      <a:pt x="148715" y="46113"/>
                      <a:pt x="99280" y="70306"/>
                    </a:cubicBezTo>
                    <a:cubicBezTo>
                      <a:pt x="61275" y="88975"/>
                      <a:pt x="12983" y="103834"/>
                      <a:pt x="7459" y="149078"/>
                    </a:cubicBezTo>
                    <a:cubicBezTo>
                      <a:pt x="410" y="206609"/>
                      <a:pt x="1839" y="266522"/>
                      <a:pt x="791" y="324433"/>
                    </a:cubicBezTo>
                    <a:cubicBezTo>
                      <a:pt x="-352" y="385393"/>
                      <a:pt x="-256" y="446258"/>
                      <a:pt x="1077" y="507218"/>
                    </a:cubicBezTo>
                    <a:cubicBezTo>
                      <a:pt x="3649" y="627424"/>
                      <a:pt x="11078" y="747439"/>
                      <a:pt x="23175" y="867073"/>
                    </a:cubicBezTo>
                    <a:cubicBezTo>
                      <a:pt x="35272" y="987564"/>
                      <a:pt x="42320" y="1105960"/>
                      <a:pt x="40606" y="1227023"/>
                    </a:cubicBezTo>
                    <a:cubicBezTo>
                      <a:pt x="39177" y="1325701"/>
                      <a:pt x="30509" y="1424571"/>
                      <a:pt x="36415" y="1523155"/>
                    </a:cubicBezTo>
                    <a:cubicBezTo>
                      <a:pt x="40320" y="1588306"/>
                      <a:pt x="25556" y="1642313"/>
                      <a:pt x="49369" y="1646408"/>
                    </a:cubicBezTo>
                    <a:cubicBezTo>
                      <a:pt x="66895" y="1649456"/>
                      <a:pt x="246917" y="1630311"/>
                      <a:pt x="275778" y="1608499"/>
                    </a:cubicBezTo>
                    <a:cubicBezTo>
                      <a:pt x="294257" y="1594497"/>
                      <a:pt x="313688" y="1099959"/>
                      <a:pt x="319974" y="939939"/>
                    </a:cubicBezTo>
                    <a:cubicBezTo>
                      <a:pt x="333690" y="592372"/>
                      <a:pt x="291113" y="156317"/>
                      <a:pt x="278064" y="5449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205">
                <a:extLst>
                  <a:ext uri="{FF2B5EF4-FFF2-40B4-BE49-F238E27FC236}">
                    <a16:creationId xmlns:a16="http://schemas.microsoft.com/office/drawing/2014/main" id="{7B749AA8-6038-01FC-B282-626B55B640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8029" y="3684661"/>
                <a:ext cx="299802" cy="377442"/>
              </a:xfrm>
              <a:custGeom>
                <a:avLst/>
                <a:gdLst>
                  <a:gd name="connsiteX0" fmla="*/ 285072 w 299802"/>
                  <a:gd name="connsiteY0" fmla="*/ 265809 h 377442"/>
                  <a:gd name="connsiteX1" fmla="*/ 214301 w 299802"/>
                  <a:gd name="connsiteY1" fmla="*/ 267047 h 377442"/>
                  <a:gd name="connsiteX2" fmla="*/ 211063 w 299802"/>
                  <a:gd name="connsiteY2" fmla="*/ 97121 h 377442"/>
                  <a:gd name="connsiteX3" fmla="*/ 203538 w 299802"/>
                  <a:gd name="connsiteY3" fmla="*/ 86549 h 377442"/>
                  <a:gd name="connsiteX4" fmla="*/ 135148 w 299802"/>
                  <a:gd name="connsiteY4" fmla="*/ 18159 h 377442"/>
                  <a:gd name="connsiteX5" fmla="*/ 48376 w 299802"/>
                  <a:gd name="connsiteY5" fmla="*/ 12635 h 377442"/>
                  <a:gd name="connsiteX6" fmla="*/ 45613 w 299802"/>
                  <a:gd name="connsiteY6" fmla="*/ 17397 h 377442"/>
                  <a:gd name="connsiteX7" fmla="*/ 49042 w 299802"/>
                  <a:gd name="connsiteY7" fmla="*/ 28446 h 377442"/>
                  <a:gd name="connsiteX8" fmla="*/ 76760 w 299802"/>
                  <a:gd name="connsiteY8" fmla="*/ 219518 h 377442"/>
                  <a:gd name="connsiteX9" fmla="*/ 3513 w 299802"/>
                  <a:gd name="connsiteY9" fmla="*/ 361440 h 377442"/>
                  <a:gd name="connsiteX10" fmla="*/ 23896 w 299802"/>
                  <a:gd name="connsiteY10" fmla="*/ 373156 h 377442"/>
                  <a:gd name="connsiteX11" fmla="*/ 26468 w 299802"/>
                  <a:gd name="connsiteY11" fmla="*/ 370013 h 377442"/>
                  <a:gd name="connsiteX12" fmla="*/ 34945 w 299802"/>
                  <a:gd name="connsiteY12" fmla="*/ 373918 h 377442"/>
                  <a:gd name="connsiteX13" fmla="*/ 198966 w 299802"/>
                  <a:gd name="connsiteY13" fmla="*/ 348486 h 377442"/>
                  <a:gd name="connsiteX14" fmla="*/ 290692 w 299802"/>
                  <a:gd name="connsiteY14" fmla="*/ 288193 h 377442"/>
                  <a:gd name="connsiteX15" fmla="*/ 291358 w 299802"/>
                  <a:gd name="connsiteY15" fmla="*/ 288098 h 377442"/>
                  <a:gd name="connsiteX16" fmla="*/ 285072 w 299802"/>
                  <a:gd name="connsiteY16" fmla="*/ 265809 h 37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802" h="377442">
                    <a:moveTo>
                      <a:pt x="285072" y="265809"/>
                    </a:moveTo>
                    <a:cubicBezTo>
                      <a:pt x="269356" y="269238"/>
                      <a:pt x="228684" y="276287"/>
                      <a:pt x="214301" y="267047"/>
                    </a:cubicBezTo>
                    <a:cubicBezTo>
                      <a:pt x="205443" y="261428"/>
                      <a:pt x="208300" y="140365"/>
                      <a:pt x="211063" y="97121"/>
                    </a:cubicBezTo>
                    <a:cubicBezTo>
                      <a:pt x="211444" y="91216"/>
                      <a:pt x="207919" y="87787"/>
                      <a:pt x="203538" y="86549"/>
                    </a:cubicBezTo>
                    <a:cubicBezTo>
                      <a:pt x="189250" y="55783"/>
                      <a:pt x="167248" y="32923"/>
                      <a:pt x="135148" y="18159"/>
                    </a:cubicBezTo>
                    <a:cubicBezTo>
                      <a:pt x="108383" y="5872"/>
                      <a:pt x="72664" y="-12702"/>
                      <a:pt x="48376" y="12635"/>
                    </a:cubicBezTo>
                    <a:cubicBezTo>
                      <a:pt x="46947" y="14159"/>
                      <a:pt x="46090" y="15778"/>
                      <a:pt x="45613" y="17397"/>
                    </a:cubicBezTo>
                    <a:cubicBezTo>
                      <a:pt x="41613" y="19778"/>
                      <a:pt x="47899" y="22731"/>
                      <a:pt x="49042" y="28446"/>
                    </a:cubicBezTo>
                    <a:cubicBezTo>
                      <a:pt x="62092" y="91597"/>
                      <a:pt x="72188" y="155224"/>
                      <a:pt x="76760" y="219518"/>
                    </a:cubicBezTo>
                    <a:cubicBezTo>
                      <a:pt x="81142" y="280859"/>
                      <a:pt x="52567" y="327341"/>
                      <a:pt x="3513" y="361440"/>
                    </a:cubicBezTo>
                    <a:cubicBezTo>
                      <a:pt x="-8870" y="370013"/>
                      <a:pt x="14752" y="384776"/>
                      <a:pt x="23896" y="373156"/>
                    </a:cubicBezTo>
                    <a:cubicBezTo>
                      <a:pt x="24754" y="372108"/>
                      <a:pt x="25611" y="371060"/>
                      <a:pt x="26468" y="370013"/>
                    </a:cubicBezTo>
                    <a:cubicBezTo>
                      <a:pt x="28373" y="372203"/>
                      <a:pt x="31231" y="373823"/>
                      <a:pt x="34945" y="373918"/>
                    </a:cubicBezTo>
                    <a:cubicBezTo>
                      <a:pt x="91524" y="375918"/>
                      <a:pt x="144959" y="363726"/>
                      <a:pt x="198966" y="348486"/>
                    </a:cubicBezTo>
                    <a:cubicBezTo>
                      <a:pt x="238780" y="337342"/>
                      <a:pt x="268975" y="323721"/>
                      <a:pt x="290692" y="288193"/>
                    </a:cubicBezTo>
                    <a:cubicBezTo>
                      <a:pt x="290882" y="288193"/>
                      <a:pt x="291073" y="288193"/>
                      <a:pt x="291358" y="288098"/>
                    </a:cubicBezTo>
                    <a:cubicBezTo>
                      <a:pt x="306122" y="284859"/>
                      <a:pt x="299931" y="262571"/>
                      <a:pt x="285072" y="26580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206">
                <a:extLst>
                  <a:ext uri="{FF2B5EF4-FFF2-40B4-BE49-F238E27FC236}">
                    <a16:creationId xmlns:a16="http://schemas.microsoft.com/office/drawing/2014/main" id="{0AA4487A-F657-9730-9AFA-4B3A4C9164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0259" y="3596964"/>
                <a:ext cx="289844" cy="273635"/>
              </a:xfrm>
              <a:custGeom>
                <a:avLst/>
                <a:gdLst>
                  <a:gd name="connsiteX0" fmla="*/ 275412 w 289844"/>
                  <a:gd name="connsiteY0" fmla="*/ 147576 h 273635"/>
                  <a:gd name="connsiteX1" fmla="*/ 282460 w 289844"/>
                  <a:gd name="connsiteY1" fmla="*/ 141956 h 273635"/>
                  <a:gd name="connsiteX2" fmla="*/ 289413 w 289844"/>
                  <a:gd name="connsiteY2" fmla="*/ 125573 h 273635"/>
                  <a:gd name="connsiteX3" fmla="*/ 277793 w 289844"/>
                  <a:gd name="connsiteY3" fmla="*/ 117572 h 273635"/>
                  <a:gd name="connsiteX4" fmla="*/ 260553 w 289844"/>
                  <a:gd name="connsiteY4" fmla="*/ 107571 h 273635"/>
                  <a:gd name="connsiteX5" fmla="*/ 253695 w 289844"/>
                  <a:gd name="connsiteY5" fmla="*/ 100808 h 273635"/>
                  <a:gd name="connsiteX6" fmla="*/ 143776 w 289844"/>
                  <a:gd name="connsiteY6" fmla="*/ 605 h 273635"/>
                  <a:gd name="connsiteX7" fmla="*/ 1092 w 289844"/>
                  <a:gd name="connsiteY7" fmla="*/ 104237 h 273635"/>
                  <a:gd name="connsiteX8" fmla="*/ 16141 w 289844"/>
                  <a:gd name="connsiteY8" fmla="*/ 172341 h 273635"/>
                  <a:gd name="connsiteX9" fmla="*/ 45288 w 289844"/>
                  <a:gd name="connsiteY9" fmla="*/ 194725 h 273635"/>
                  <a:gd name="connsiteX10" fmla="*/ 87769 w 289844"/>
                  <a:gd name="connsiteY10" fmla="*/ 201869 h 273635"/>
                  <a:gd name="connsiteX11" fmla="*/ 111391 w 289844"/>
                  <a:gd name="connsiteY11" fmla="*/ 231872 h 273635"/>
                  <a:gd name="connsiteX12" fmla="*/ 153968 w 289844"/>
                  <a:gd name="connsiteY12" fmla="*/ 270925 h 273635"/>
                  <a:gd name="connsiteX13" fmla="*/ 155016 w 289844"/>
                  <a:gd name="connsiteY13" fmla="*/ 270925 h 273635"/>
                  <a:gd name="connsiteX14" fmla="*/ 163207 w 289844"/>
                  <a:gd name="connsiteY14" fmla="*/ 273592 h 273635"/>
                  <a:gd name="connsiteX15" fmla="*/ 273792 w 289844"/>
                  <a:gd name="connsiteY15" fmla="*/ 245493 h 273635"/>
                  <a:gd name="connsiteX16" fmla="*/ 278460 w 289844"/>
                  <a:gd name="connsiteY16" fmla="*/ 197297 h 273635"/>
                  <a:gd name="connsiteX17" fmla="*/ 274554 w 289844"/>
                  <a:gd name="connsiteY17" fmla="*/ 176818 h 273635"/>
                  <a:gd name="connsiteX18" fmla="*/ 272649 w 289844"/>
                  <a:gd name="connsiteY18" fmla="*/ 168626 h 273635"/>
                  <a:gd name="connsiteX19" fmla="*/ 272649 w 289844"/>
                  <a:gd name="connsiteY19" fmla="*/ 153196 h 273635"/>
                  <a:gd name="connsiteX20" fmla="*/ 275507 w 289844"/>
                  <a:gd name="connsiteY20" fmla="*/ 147671 h 27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9844" h="273635">
                    <a:moveTo>
                      <a:pt x="275412" y="147576"/>
                    </a:moveTo>
                    <a:cubicBezTo>
                      <a:pt x="277317" y="145481"/>
                      <a:pt x="279793" y="144052"/>
                      <a:pt x="282460" y="141956"/>
                    </a:cubicBezTo>
                    <a:cubicBezTo>
                      <a:pt x="287508" y="138051"/>
                      <a:pt x="291128" y="131955"/>
                      <a:pt x="289413" y="125573"/>
                    </a:cubicBezTo>
                    <a:cubicBezTo>
                      <a:pt x="287985" y="119858"/>
                      <a:pt x="282460" y="119477"/>
                      <a:pt x="277793" y="117572"/>
                    </a:cubicBezTo>
                    <a:cubicBezTo>
                      <a:pt x="271602" y="115096"/>
                      <a:pt x="265791" y="111667"/>
                      <a:pt x="260553" y="107571"/>
                    </a:cubicBezTo>
                    <a:cubicBezTo>
                      <a:pt x="257886" y="105476"/>
                      <a:pt x="254838" y="103952"/>
                      <a:pt x="253695" y="100808"/>
                    </a:cubicBezTo>
                    <a:cubicBezTo>
                      <a:pt x="236264" y="51374"/>
                      <a:pt x="206546" y="5939"/>
                      <a:pt x="143776" y="605"/>
                    </a:cubicBezTo>
                    <a:cubicBezTo>
                      <a:pt x="69672" y="-5681"/>
                      <a:pt x="10236" y="37562"/>
                      <a:pt x="1092" y="104237"/>
                    </a:cubicBezTo>
                    <a:cubicBezTo>
                      <a:pt x="-2052" y="127288"/>
                      <a:pt x="1187" y="152910"/>
                      <a:pt x="16141" y="172341"/>
                    </a:cubicBezTo>
                    <a:cubicBezTo>
                      <a:pt x="23571" y="182057"/>
                      <a:pt x="33572" y="189677"/>
                      <a:pt x="45288" y="194725"/>
                    </a:cubicBezTo>
                    <a:cubicBezTo>
                      <a:pt x="51860" y="197392"/>
                      <a:pt x="85864" y="199487"/>
                      <a:pt x="87769" y="201869"/>
                    </a:cubicBezTo>
                    <a:cubicBezTo>
                      <a:pt x="95675" y="211870"/>
                      <a:pt x="103581" y="221871"/>
                      <a:pt x="111391" y="231872"/>
                    </a:cubicBezTo>
                    <a:cubicBezTo>
                      <a:pt x="122821" y="246446"/>
                      <a:pt x="133299" y="266639"/>
                      <a:pt x="153968" y="270925"/>
                    </a:cubicBezTo>
                    <a:cubicBezTo>
                      <a:pt x="154349" y="270925"/>
                      <a:pt x="154635" y="270830"/>
                      <a:pt x="155016" y="270925"/>
                    </a:cubicBezTo>
                    <a:cubicBezTo>
                      <a:pt x="156730" y="272735"/>
                      <a:pt x="159492" y="273878"/>
                      <a:pt x="163207" y="273592"/>
                    </a:cubicBezTo>
                    <a:cubicBezTo>
                      <a:pt x="192449" y="271877"/>
                      <a:pt x="252266" y="270830"/>
                      <a:pt x="273792" y="245493"/>
                    </a:cubicBezTo>
                    <a:cubicBezTo>
                      <a:pt x="285699" y="231587"/>
                      <a:pt x="281412" y="217871"/>
                      <a:pt x="278460" y="197297"/>
                    </a:cubicBezTo>
                    <a:cubicBezTo>
                      <a:pt x="277412" y="190439"/>
                      <a:pt x="276078" y="183390"/>
                      <a:pt x="274554" y="176818"/>
                    </a:cubicBezTo>
                    <a:cubicBezTo>
                      <a:pt x="273888" y="173960"/>
                      <a:pt x="273316" y="171293"/>
                      <a:pt x="272649" y="168626"/>
                    </a:cubicBezTo>
                    <a:cubicBezTo>
                      <a:pt x="271506" y="163959"/>
                      <a:pt x="271506" y="157863"/>
                      <a:pt x="272649" y="153196"/>
                    </a:cubicBezTo>
                    <a:cubicBezTo>
                      <a:pt x="273221" y="150815"/>
                      <a:pt x="274173" y="149100"/>
                      <a:pt x="275507" y="147671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207">
                <a:extLst>
                  <a:ext uri="{FF2B5EF4-FFF2-40B4-BE49-F238E27FC236}">
                    <a16:creationId xmlns:a16="http://schemas.microsoft.com/office/drawing/2014/main" id="{39DFC8D5-2246-A1FF-2D16-172ED777C8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6589" y="3545162"/>
                <a:ext cx="294627" cy="317930"/>
              </a:xfrm>
              <a:custGeom>
                <a:avLst/>
                <a:gdLst>
                  <a:gd name="connsiteX0" fmla="*/ 293841 w 294627"/>
                  <a:gd name="connsiteY0" fmla="*/ 80030 h 317930"/>
                  <a:gd name="connsiteX1" fmla="*/ 279172 w 294627"/>
                  <a:gd name="connsiteY1" fmla="*/ 57170 h 317930"/>
                  <a:gd name="connsiteX2" fmla="*/ 246882 w 294627"/>
                  <a:gd name="connsiteY2" fmla="*/ 1544 h 317930"/>
                  <a:gd name="connsiteX3" fmla="*/ 182303 w 294627"/>
                  <a:gd name="connsiteY3" fmla="*/ 14688 h 317930"/>
                  <a:gd name="connsiteX4" fmla="*/ 94101 w 294627"/>
                  <a:gd name="connsiteY4" fmla="*/ 37453 h 317930"/>
                  <a:gd name="connsiteX5" fmla="*/ 19711 w 294627"/>
                  <a:gd name="connsiteY5" fmla="*/ 125273 h 317930"/>
                  <a:gd name="connsiteX6" fmla="*/ 20663 w 294627"/>
                  <a:gd name="connsiteY6" fmla="*/ 128798 h 317930"/>
                  <a:gd name="connsiteX7" fmla="*/ 185 w 294627"/>
                  <a:gd name="connsiteY7" fmla="*/ 184328 h 317930"/>
                  <a:gd name="connsiteX8" fmla="*/ 56763 w 294627"/>
                  <a:gd name="connsiteY8" fmla="*/ 244050 h 317930"/>
                  <a:gd name="connsiteX9" fmla="*/ 62383 w 294627"/>
                  <a:gd name="connsiteY9" fmla="*/ 249860 h 317930"/>
                  <a:gd name="connsiteX10" fmla="*/ 89529 w 294627"/>
                  <a:gd name="connsiteY10" fmla="*/ 302534 h 317930"/>
                  <a:gd name="connsiteX11" fmla="*/ 134106 w 294627"/>
                  <a:gd name="connsiteY11" fmla="*/ 306153 h 317930"/>
                  <a:gd name="connsiteX12" fmla="*/ 143155 w 294627"/>
                  <a:gd name="connsiteY12" fmla="*/ 203378 h 317930"/>
                  <a:gd name="connsiteX13" fmla="*/ 146393 w 294627"/>
                  <a:gd name="connsiteY13" fmla="*/ 196711 h 317930"/>
                  <a:gd name="connsiteX14" fmla="*/ 179350 w 294627"/>
                  <a:gd name="connsiteY14" fmla="*/ 132703 h 317930"/>
                  <a:gd name="connsiteX15" fmla="*/ 219736 w 294627"/>
                  <a:gd name="connsiteY15" fmla="*/ 113367 h 317930"/>
                  <a:gd name="connsiteX16" fmla="*/ 256026 w 294627"/>
                  <a:gd name="connsiteY16" fmla="*/ 104699 h 317930"/>
                  <a:gd name="connsiteX17" fmla="*/ 273743 w 294627"/>
                  <a:gd name="connsiteY17" fmla="*/ 105842 h 317930"/>
                  <a:gd name="connsiteX18" fmla="*/ 293936 w 294627"/>
                  <a:gd name="connsiteY18" fmla="*/ 79934 h 31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4627" h="317930">
                    <a:moveTo>
                      <a:pt x="293841" y="80030"/>
                    </a:moveTo>
                    <a:cubicBezTo>
                      <a:pt x="290602" y="69362"/>
                      <a:pt x="276410" y="68790"/>
                      <a:pt x="279172" y="57170"/>
                    </a:cubicBezTo>
                    <a:cubicBezTo>
                      <a:pt x="284982" y="32786"/>
                      <a:pt x="273647" y="8211"/>
                      <a:pt x="246882" y="1544"/>
                    </a:cubicBezTo>
                    <a:cubicBezTo>
                      <a:pt x="224213" y="-4076"/>
                      <a:pt x="202877" y="6878"/>
                      <a:pt x="182303" y="14688"/>
                    </a:cubicBezTo>
                    <a:cubicBezTo>
                      <a:pt x="153823" y="25451"/>
                      <a:pt x="121628" y="25070"/>
                      <a:pt x="94101" y="37453"/>
                    </a:cubicBezTo>
                    <a:cubicBezTo>
                      <a:pt x="59049" y="53264"/>
                      <a:pt x="9329" y="82220"/>
                      <a:pt x="19711" y="125273"/>
                    </a:cubicBezTo>
                    <a:cubicBezTo>
                      <a:pt x="19711" y="125654"/>
                      <a:pt x="20949" y="128512"/>
                      <a:pt x="20663" y="128798"/>
                    </a:cubicBezTo>
                    <a:cubicBezTo>
                      <a:pt x="6662" y="143942"/>
                      <a:pt x="-1339" y="163373"/>
                      <a:pt x="185" y="184328"/>
                    </a:cubicBezTo>
                    <a:cubicBezTo>
                      <a:pt x="2566" y="216523"/>
                      <a:pt x="27236" y="234239"/>
                      <a:pt x="56763" y="244050"/>
                    </a:cubicBezTo>
                    <a:cubicBezTo>
                      <a:pt x="59525" y="245003"/>
                      <a:pt x="61621" y="247098"/>
                      <a:pt x="62383" y="249860"/>
                    </a:cubicBezTo>
                    <a:cubicBezTo>
                      <a:pt x="67526" y="269101"/>
                      <a:pt x="75051" y="288246"/>
                      <a:pt x="89529" y="302534"/>
                    </a:cubicBezTo>
                    <a:cubicBezTo>
                      <a:pt x="102007" y="314821"/>
                      <a:pt x="123819" y="328156"/>
                      <a:pt x="134106" y="306153"/>
                    </a:cubicBezTo>
                    <a:cubicBezTo>
                      <a:pt x="147822" y="276816"/>
                      <a:pt x="143917" y="235287"/>
                      <a:pt x="143155" y="203378"/>
                    </a:cubicBezTo>
                    <a:cubicBezTo>
                      <a:pt x="143155" y="200807"/>
                      <a:pt x="144393" y="198521"/>
                      <a:pt x="146393" y="196711"/>
                    </a:cubicBezTo>
                    <a:cubicBezTo>
                      <a:pt x="162205" y="182614"/>
                      <a:pt x="166491" y="151943"/>
                      <a:pt x="179350" y="132703"/>
                    </a:cubicBezTo>
                    <a:cubicBezTo>
                      <a:pt x="188494" y="119082"/>
                      <a:pt x="204210" y="115463"/>
                      <a:pt x="219736" y="113367"/>
                    </a:cubicBezTo>
                    <a:cubicBezTo>
                      <a:pt x="232785" y="111653"/>
                      <a:pt x="243644" y="108700"/>
                      <a:pt x="256026" y="104699"/>
                    </a:cubicBezTo>
                    <a:cubicBezTo>
                      <a:pt x="262694" y="102604"/>
                      <a:pt x="267361" y="104223"/>
                      <a:pt x="273743" y="105842"/>
                    </a:cubicBezTo>
                    <a:cubicBezTo>
                      <a:pt x="287649" y="109367"/>
                      <a:pt x="297365" y="91174"/>
                      <a:pt x="293936" y="7993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208">
                <a:extLst>
                  <a:ext uri="{FF2B5EF4-FFF2-40B4-BE49-F238E27FC236}">
                    <a16:creationId xmlns:a16="http://schemas.microsoft.com/office/drawing/2014/main" id="{CD4280D2-6E3F-1C8E-6E60-5104D7B9D3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04872" y="3732026"/>
                <a:ext cx="65883" cy="68007"/>
              </a:xfrm>
              <a:custGeom>
                <a:avLst/>
                <a:gdLst>
                  <a:gd name="connsiteX0" fmla="*/ 54589 w 65883"/>
                  <a:gd name="connsiteY0" fmla="*/ 27754 h 68007"/>
                  <a:gd name="connsiteX1" fmla="*/ 49445 w 65883"/>
                  <a:gd name="connsiteY1" fmla="*/ 20706 h 68007"/>
                  <a:gd name="connsiteX2" fmla="*/ 12012 w 65883"/>
                  <a:gd name="connsiteY2" fmla="*/ 1846 h 68007"/>
                  <a:gd name="connsiteX3" fmla="*/ 13822 w 65883"/>
                  <a:gd name="connsiteY3" fmla="*/ 50900 h 68007"/>
                  <a:gd name="connsiteX4" fmla="*/ 64399 w 65883"/>
                  <a:gd name="connsiteY4" fmla="*/ 57567 h 68007"/>
                  <a:gd name="connsiteX5" fmla="*/ 54589 w 65883"/>
                  <a:gd name="connsiteY5" fmla="*/ 27754 h 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883" h="68007">
                    <a:moveTo>
                      <a:pt x="54589" y="27754"/>
                    </a:moveTo>
                    <a:cubicBezTo>
                      <a:pt x="52779" y="25373"/>
                      <a:pt x="50969" y="22992"/>
                      <a:pt x="49445" y="20706"/>
                    </a:cubicBezTo>
                    <a:cubicBezTo>
                      <a:pt x="41730" y="8990"/>
                      <a:pt x="28585" y="-5107"/>
                      <a:pt x="12012" y="1846"/>
                    </a:cubicBezTo>
                    <a:cubicBezTo>
                      <a:pt x="-9515" y="10895"/>
                      <a:pt x="2201" y="38803"/>
                      <a:pt x="13822" y="50900"/>
                    </a:cubicBezTo>
                    <a:cubicBezTo>
                      <a:pt x="24585" y="62139"/>
                      <a:pt x="54779" y="79284"/>
                      <a:pt x="64399" y="57567"/>
                    </a:cubicBezTo>
                    <a:cubicBezTo>
                      <a:pt x="69162" y="46709"/>
                      <a:pt x="61542" y="36803"/>
                      <a:pt x="54589" y="27754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209">
                <a:extLst>
                  <a:ext uri="{FF2B5EF4-FFF2-40B4-BE49-F238E27FC236}">
                    <a16:creationId xmlns:a16="http://schemas.microsoft.com/office/drawing/2014/main" id="{2D36D803-A193-3DDB-FF38-DEBE10B816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66090" y="3825843"/>
                <a:ext cx="78619" cy="42435"/>
              </a:xfrm>
              <a:custGeom>
                <a:avLst/>
                <a:gdLst>
                  <a:gd name="connsiteX0" fmla="*/ 895 w 78619"/>
                  <a:gd name="connsiteY0" fmla="*/ 6232 h 42435"/>
                  <a:gd name="connsiteX1" fmla="*/ 33280 w 78619"/>
                  <a:gd name="connsiteY1" fmla="*/ 34426 h 42435"/>
                  <a:gd name="connsiteX2" fmla="*/ 75190 w 78619"/>
                  <a:gd name="connsiteY2" fmla="*/ 42427 h 42435"/>
                  <a:gd name="connsiteX3" fmla="*/ 75190 w 78619"/>
                  <a:gd name="connsiteY3" fmla="*/ 35283 h 42435"/>
                  <a:gd name="connsiteX4" fmla="*/ 32804 w 78619"/>
                  <a:gd name="connsiteY4" fmla="*/ 26139 h 42435"/>
                  <a:gd name="connsiteX5" fmla="*/ 5944 w 78619"/>
                  <a:gd name="connsiteY5" fmla="*/ 1183 h 42435"/>
                  <a:gd name="connsiteX6" fmla="*/ 895 w 78619"/>
                  <a:gd name="connsiteY6" fmla="*/ 6232 h 42435"/>
                  <a:gd name="connsiteX7" fmla="*/ 895 w 78619"/>
                  <a:gd name="connsiteY7" fmla="*/ 6232 h 4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619" h="42435">
                    <a:moveTo>
                      <a:pt x="895" y="6232"/>
                    </a:moveTo>
                    <a:cubicBezTo>
                      <a:pt x="10230" y="17185"/>
                      <a:pt x="20041" y="28139"/>
                      <a:pt x="33280" y="34426"/>
                    </a:cubicBezTo>
                    <a:cubicBezTo>
                      <a:pt x="46330" y="40617"/>
                      <a:pt x="60998" y="41569"/>
                      <a:pt x="75190" y="42427"/>
                    </a:cubicBezTo>
                    <a:cubicBezTo>
                      <a:pt x="79762" y="42712"/>
                      <a:pt x="79762" y="35569"/>
                      <a:pt x="75190" y="35283"/>
                    </a:cubicBezTo>
                    <a:cubicBezTo>
                      <a:pt x="60712" y="34330"/>
                      <a:pt x="45758" y="33378"/>
                      <a:pt x="32804" y="26139"/>
                    </a:cubicBezTo>
                    <a:cubicBezTo>
                      <a:pt x="22041" y="20043"/>
                      <a:pt x="13945" y="10423"/>
                      <a:pt x="5944" y="1183"/>
                    </a:cubicBezTo>
                    <a:cubicBezTo>
                      <a:pt x="2991" y="-2341"/>
                      <a:pt x="-2057" y="2803"/>
                      <a:pt x="895" y="6232"/>
                    </a:cubicBezTo>
                    <a:lnTo>
                      <a:pt x="895" y="623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210">
                <a:extLst>
                  <a:ext uri="{FF2B5EF4-FFF2-40B4-BE49-F238E27FC236}">
                    <a16:creationId xmlns:a16="http://schemas.microsoft.com/office/drawing/2014/main" id="{88756C13-802C-1FB7-BCF0-7DB8798BD8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1670" y="6099620"/>
                <a:ext cx="231702" cy="402851"/>
              </a:xfrm>
              <a:custGeom>
                <a:avLst/>
                <a:gdLst>
                  <a:gd name="connsiteX0" fmla="*/ 225397 w 231702"/>
                  <a:gd name="connsiteY0" fmla="*/ 383739 h 402851"/>
                  <a:gd name="connsiteX1" fmla="*/ 161198 w 231702"/>
                  <a:gd name="connsiteY1" fmla="*/ 280964 h 402851"/>
                  <a:gd name="connsiteX2" fmla="*/ 224920 w 231702"/>
                  <a:gd name="connsiteY2" fmla="*/ 76176 h 402851"/>
                  <a:gd name="connsiteX3" fmla="*/ 207490 w 231702"/>
                  <a:gd name="connsiteY3" fmla="*/ 64937 h 402851"/>
                  <a:gd name="connsiteX4" fmla="*/ 178724 w 231702"/>
                  <a:gd name="connsiteY4" fmla="*/ 47316 h 402851"/>
                  <a:gd name="connsiteX5" fmla="*/ 140243 w 231702"/>
                  <a:gd name="connsiteY5" fmla="*/ 26075 h 402851"/>
                  <a:gd name="connsiteX6" fmla="*/ 101381 w 231702"/>
                  <a:gd name="connsiteY6" fmla="*/ 9501 h 402851"/>
                  <a:gd name="connsiteX7" fmla="*/ 79759 w 231702"/>
                  <a:gd name="connsiteY7" fmla="*/ 9787 h 402851"/>
                  <a:gd name="connsiteX8" fmla="*/ 78616 w 231702"/>
                  <a:gd name="connsiteY8" fmla="*/ 17883 h 402851"/>
                  <a:gd name="connsiteX9" fmla="*/ 78235 w 231702"/>
                  <a:gd name="connsiteY9" fmla="*/ 20550 h 402851"/>
                  <a:gd name="connsiteX10" fmla="*/ 130 w 231702"/>
                  <a:gd name="connsiteY10" fmla="*/ 370118 h 402851"/>
                  <a:gd name="connsiteX11" fmla="*/ 22133 w 231702"/>
                  <a:gd name="connsiteY11" fmla="*/ 387930 h 402851"/>
                  <a:gd name="connsiteX12" fmla="*/ 123670 w 231702"/>
                  <a:gd name="connsiteY12" fmla="*/ 398598 h 402851"/>
                  <a:gd name="connsiteX13" fmla="*/ 213490 w 231702"/>
                  <a:gd name="connsiteY13" fmla="*/ 401550 h 402851"/>
                  <a:gd name="connsiteX14" fmla="*/ 222920 w 231702"/>
                  <a:gd name="connsiteY14" fmla="*/ 394978 h 402851"/>
                  <a:gd name="connsiteX15" fmla="*/ 225492 w 231702"/>
                  <a:gd name="connsiteY15" fmla="*/ 383834 h 40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1702" h="402851">
                    <a:moveTo>
                      <a:pt x="225397" y="383739"/>
                    </a:moveTo>
                    <a:cubicBezTo>
                      <a:pt x="188440" y="348972"/>
                      <a:pt x="160341" y="284678"/>
                      <a:pt x="161198" y="280964"/>
                    </a:cubicBezTo>
                    <a:cubicBezTo>
                      <a:pt x="177295" y="211336"/>
                      <a:pt x="207775" y="134183"/>
                      <a:pt x="224920" y="76176"/>
                    </a:cubicBezTo>
                    <a:cubicBezTo>
                      <a:pt x="228159" y="65223"/>
                      <a:pt x="214538" y="59126"/>
                      <a:pt x="207490" y="64937"/>
                    </a:cubicBezTo>
                    <a:cubicBezTo>
                      <a:pt x="198250" y="63127"/>
                      <a:pt x="186344" y="51888"/>
                      <a:pt x="178724" y="47316"/>
                    </a:cubicBezTo>
                    <a:cubicBezTo>
                      <a:pt x="166151" y="39791"/>
                      <a:pt x="153292" y="32838"/>
                      <a:pt x="140243" y="26075"/>
                    </a:cubicBezTo>
                    <a:cubicBezTo>
                      <a:pt x="127575" y="19502"/>
                      <a:pt x="115097" y="11311"/>
                      <a:pt x="101381" y="9501"/>
                    </a:cubicBezTo>
                    <a:cubicBezTo>
                      <a:pt x="101857" y="-3072"/>
                      <a:pt x="81474" y="-3358"/>
                      <a:pt x="79759" y="9787"/>
                    </a:cubicBezTo>
                    <a:cubicBezTo>
                      <a:pt x="79378" y="12454"/>
                      <a:pt x="78997" y="15216"/>
                      <a:pt x="78616" y="17883"/>
                    </a:cubicBezTo>
                    <a:cubicBezTo>
                      <a:pt x="78426" y="18740"/>
                      <a:pt x="78235" y="19598"/>
                      <a:pt x="78235" y="20550"/>
                    </a:cubicBezTo>
                    <a:cubicBezTo>
                      <a:pt x="54423" y="146757"/>
                      <a:pt x="10608" y="327827"/>
                      <a:pt x="130" y="370118"/>
                    </a:cubicBezTo>
                    <a:cubicBezTo>
                      <a:pt x="-1679" y="377452"/>
                      <a:pt x="15847" y="388882"/>
                      <a:pt x="22133" y="387930"/>
                    </a:cubicBezTo>
                    <a:cubicBezTo>
                      <a:pt x="57185" y="382786"/>
                      <a:pt x="89380" y="393168"/>
                      <a:pt x="123670" y="398598"/>
                    </a:cubicBezTo>
                    <a:cubicBezTo>
                      <a:pt x="153673" y="403265"/>
                      <a:pt x="183201" y="403836"/>
                      <a:pt x="213490" y="401550"/>
                    </a:cubicBezTo>
                    <a:cubicBezTo>
                      <a:pt x="218253" y="401169"/>
                      <a:pt x="221301" y="398407"/>
                      <a:pt x="222920" y="394978"/>
                    </a:cubicBezTo>
                    <a:cubicBezTo>
                      <a:pt x="233017" y="401836"/>
                      <a:pt x="235112" y="392978"/>
                      <a:pt x="225492" y="38383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211">
                <a:extLst>
                  <a:ext uri="{FF2B5EF4-FFF2-40B4-BE49-F238E27FC236}">
                    <a16:creationId xmlns:a16="http://schemas.microsoft.com/office/drawing/2014/main" id="{5DEB5463-089F-93C9-D5D0-AF3D382CD4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5514" y="3694210"/>
                <a:ext cx="23006" cy="31770"/>
              </a:xfrm>
              <a:custGeom>
                <a:avLst/>
                <a:gdLst>
                  <a:gd name="connsiteX0" fmla="*/ 21580 w 23006"/>
                  <a:gd name="connsiteY0" fmla="*/ 11468 h 31770"/>
                  <a:gd name="connsiteX1" fmla="*/ 14151 w 23006"/>
                  <a:gd name="connsiteY1" fmla="*/ 800 h 31770"/>
                  <a:gd name="connsiteX2" fmla="*/ 339 w 23006"/>
                  <a:gd name="connsiteY2" fmla="*/ 7467 h 31770"/>
                  <a:gd name="connsiteX3" fmla="*/ 2911 w 23006"/>
                  <a:gd name="connsiteY3" fmla="*/ 20993 h 31770"/>
                  <a:gd name="connsiteX4" fmla="*/ 17484 w 23006"/>
                  <a:gd name="connsiteY4" fmla="*/ 31375 h 31770"/>
                  <a:gd name="connsiteX5" fmla="*/ 21580 w 23006"/>
                  <a:gd name="connsiteY5" fmla="*/ 11563 h 3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06" h="31770">
                    <a:moveTo>
                      <a:pt x="21580" y="11468"/>
                    </a:moveTo>
                    <a:cubicBezTo>
                      <a:pt x="19961" y="6420"/>
                      <a:pt x="17294" y="2133"/>
                      <a:pt x="14151" y="800"/>
                    </a:cubicBezTo>
                    <a:cubicBezTo>
                      <a:pt x="8531" y="-1581"/>
                      <a:pt x="1768" y="1562"/>
                      <a:pt x="339" y="7467"/>
                    </a:cubicBezTo>
                    <a:cubicBezTo>
                      <a:pt x="-708" y="12039"/>
                      <a:pt x="816" y="16802"/>
                      <a:pt x="2911" y="20993"/>
                    </a:cubicBezTo>
                    <a:cubicBezTo>
                      <a:pt x="5102" y="25470"/>
                      <a:pt x="11388" y="33661"/>
                      <a:pt x="17484" y="31375"/>
                    </a:cubicBezTo>
                    <a:cubicBezTo>
                      <a:pt x="23676" y="28994"/>
                      <a:pt x="24057" y="19469"/>
                      <a:pt x="21580" y="1156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212">
                <a:extLst>
                  <a:ext uri="{FF2B5EF4-FFF2-40B4-BE49-F238E27FC236}">
                    <a16:creationId xmlns:a16="http://schemas.microsoft.com/office/drawing/2014/main" id="{8AEE99B9-978E-893D-EA3B-F28DE17376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83857" y="3773686"/>
                <a:ext cx="34861" cy="22555"/>
              </a:xfrm>
              <a:custGeom>
                <a:avLst/>
                <a:gdLst>
                  <a:gd name="connsiteX0" fmla="*/ 34862 w 34861"/>
                  <a:gd name="connsiteY0" fmla="*/ 20479 h 22555"/>
                  <a:gd name="connsiteX1" fmla="*/ 16383 w 34861"/>
                  <a:gd name="connsiteY1" fmla="*/ 22479 h 22555"/>
                  <a:gd name="connsiteX2" fmla="*/ 191 w 34861"/>
                  <a:gd name="connsiteY2" fmla="*/ 13811 h 22555"/>
                  <a:gd name="connsiteX3" fmla="*/ 1715 w 34861"/>
                  <a:gd name="connsiteY3" fmla="*/ 8382 h 22555"/>
                  <a:gd name="connsiteX4" fmla="*/ 30957 w 34861"/>
                  <a:gd name="connsiteY4" fmla="*/ 0 h 22555"/>
                  <a:gd name="connsiteX5" fmla="*/ 34862 w 34861"/>
                  <a:gd name="connsiteY5" fmla="*/ 20479 h 2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61" h="22555">
                    <a:moveTo>
                      <a:pt x="34862" y="20479"/>
                    </a:moveTo>
                    <a:cubicBezTo>
                      <a:pt x="27623" y="22288"/>
                      <a:pt x="19336" y="22765"/>
                      <a:pt x="16383" y="22479"/>
                    </a:cubicBezTo>
                    <a:cubicBezTo>
                      <a:pt x="10764" y="21908"/>
                      <a:pt x="1810" y="20003"/>
                      <a:pt x="191" y="13811"/>
                    </a:cubicBezTo>
                    <a:cubicBezTo>
                      <a:pt x="-285" y="12097"/>
                      <a:pt x="96" y="9525"/>
                      <a:pt x="1715" y="8382"/>
                    </a:cubicBezTo>
                    <a:cubicBezTo>
                      <a:pt x="9716" y="2000"/>
                      <a:pt x="21813" y="4000"/>
                      <a:pt x="30957" y="0"/>
                    </a:cubicBezTo>
                    <a:cubicBezTo>
                      <a:pt x="32481" y="6572"/>
                      <a:pt x="33814" y="13525"/>
                      <a:pt x="34862" y="204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213">
                <a:extLst>
                  <a:ext uri="{FF2B5EF4-FFF2-40B4-BE49-F238E27FC236}">
                    <a16:creationId xmlns:a16="http://schemas.microsoft.com/office/drawing/2014/main" id="{431003CC-E496-DC3D-0F65-05688949B1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6842" y="4690829"/>
                <a:ext cx="548213" cy="1649227"/>
              </a:xfrm>
              <a:custGeom>
                <a:avLst/>
                <a:gdLst>
                  <a:gd name="connsiteX0" fmla="*/ 415106 w 548213"/>
                  <a:gd name="connsiteY0" fmla="*/ 1257 h 1649227"/>
                  <a:gd name="connsiteX1" fmla="*/ 273755 w 548213"/>
                  <a:gd name="connsiteY1" fmla="*/ 81458 h 1649227"/>
                  <a:gd name="connsiteX2" fmla="*/ 207080 w 548213"/>
                  <a:gd name="connsiteY2" fmla="*/ 148609 h 1649227"/>
                  <a:gd name="connsiteX3" fmla="*/ 196317 w 548213"/>
                  <a:gd name="connsiteY3" fmla="*/ 161468 h 1649227"/>
                  <a:gd name="connsiteX4" fmla="*/ 193173 w 548213"/>
                  <a:gd name="connsiteY4" fmla="*/ 164897 h 1649227"/>
                  <a:gd name="connsiteX5" fmla="*/ 192792 w 548213"/>
                  <a:gd name="connsiteY5" fmla="*/ 166611 h 1649227"/>
                  <a:gd name="connsiteX6" fmla="*/ 176886 w 548213"/>
                  <a:gd name="connsiteY6" fmla="*/ 185566 h 1649227"/>
                  <a:gd name="connsiteX7" fmla="*/ 140500 w 548213"/>
                  <a:gd name="connsiteY7" fmla="*/ 708203 h 1649227"/>
                  <a:gd name="connsiteX8" fmla="*/ 101162 w 548213"/>
                  <a:gd name="connsiteY8" fmla="*/ 989476 h 1649227"/>
                  <a:gd name="connsiteX9" fmla="*/ 41345 w 548213"/>
                  <a:gd name="connsiteY9" fmla="*/ 1270083 h 1649227"/>
                  <a:gd name="connsiteX10" fmla="*/ 6 w 548213"/>
                  <a:gd name="connsiteY10" fmla="*/ 1583074 h 1649227"/>
                  <a:gd name="connsiteX11" fmla="*/ 215081 w 548213"/>
                  <a:gd name="connsiteY11" fmla="*/ 1647368 h 1649227"/>
                  <a:gd name="connsiteX12" fmla="*/ 295281 w 548213"/>
                  <a:gd name="connsiteY12" fmla="*/ 1418768 h 1649227"/>
                  <a:gd name="connsiteX13" fmla="*/ 360337 w 548213"/>
                  <a:gd name="connsiteY13" fmla="*/ 1147782 h 1649227"/>
                  <a:gd name="connsiteX14" fmla="*/ 451301 w 548213"/>
                  <a:gd name="connsiteY14" fmla="*/ 617430 h 1649227"/>
                  <a:gd name="connsiteX15" fmla="*/ 485305 w 548213"/>
                  <a:gd name="connsiteY15" fmla="*/ 353492 h 1649227"/>
                  <a:gd name="connsiteX16" fmla="*/ 501498 w 548213"/>
                  <a:gd name="connsiteY16" fmla="*/ 321012 h 1649227"/>
                  <a:gd name="connsiteX17" fmla="*/ 546741 w 548213"/>
                  <a:gd name="connsiteY17" fmla="*/ 212522 h 1649227"/>
                  <a:gd name="connsiteX18" fmla="*/ 545598 w 548213"/>
                  <a:gd name="connsiteY18" fmla="*/ 209093 h 1649227"/>
                  <a:gd name="connsiteX19" fmla="*/ 415011 w 548213"/>
                  <a:gd name="connsiteY19" fmla="*/ 1257 h 164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8213" h="1649227">
                    <a:moveTo>
                      <a:pt x="415106" y="1257"/>
                    </a:moveTo>
                    <a:cubicBezTo>
                      <a:pt x="361290" y="8782"/>
                      <a:pt x="312807" y="48120"/>
                      <a:pt x="273755" y="81458"/>
                    </a:cubicBezTo>
                    <a:cubicBezTo>
                      <a:pt x="249657" y="102032"/>
                      <a:pt x="227368" y="124511"/>
                      <a:pt x="207080" y="148609"/>
                    </a:cubicBezTo>
                    <a:cubicBezTo>
                      <a:pt x="203556" y="152705"/>
                      <a:pt x="199746" y="156991"/>
                      <a:pt x="196317" y="161468"/>
                    </a:cubicBezTo>
                    <a:cubicBezTo>
                      <a:pt x="194793" y="161944"/>
                      <a:pt x="193554" y="162897"/>
                      <a:pt x="193173" y="164897"/>
                    </a:cubicBezTo>
                    <a:cubicBezTo>
                      <a:pt x="193078" y="165468"/>
                      <a:pt x="192983" y="166040"/>
                      <a:pt x="192792" y="166611"/>
                    </a:cubicBezTo>
                    <a:cubicBezTo>
                      <a:pt x="188982" y="172803"/>
                      <a:pt x="174885" y="178518"/>
                      <a:pt x="176886" y="185566"/>
                    </a:cubicBezTo>
                    <a:cubicBezTo>
                      <a:pt x="143167" y="357683"/>
                      <a:pt x="153549" y="533991"/>
                      <a:pt x="140500" y="708203"/>
                    </a:cubicBezTo>
                    <a:cubicBezTo>
                      <a:pt x="133356" y="802786"/>
                      <a:pt x="121831" y="896703"/>
                      <a:pt x="101162" y="989476"/>
                    </a:cubicBezTo>
                    <a:cubicBezTo>
                      <a:pt x="80397" y="1083012"/>
                      <a:pt x="57061" y="1175595"/>
                      <a:pt x="41345" y="1270083"/>
                    </a:cubicBezTo>
                    <a:cubicBezTo>
                      <a:pt x="24105" y="1374000"/>
                      <a:pt x="5626" y="1489348"/>
                      <a:pt x="6" y="1583074"/>
                    </a:cubicBezTo>
                    <a:cubicBezTo>
                      <a:pt x="-1137" y="1602886"/>
                      <a:pt x="153835" y="1660227"/>
                      <a:pt x="215081" y="1647368"/>
                    </a:cubicBezTo>
                    <a:cubicBezTo>
                      <a:pt x="230035" y="1644225"/>
                      <a:pt x="284709" y="1465536"/>
                      <a:pt x="295281" y="1418768"/>
                    </a:cubicBezTo>
                    <a:cubicBezTo>
                      <a:pt x="315379" y="1330090"/>
                      <a:pt x="345859" y="1243508"/>
                      <a:pt x="360337" y="1147782"/>
                    </a:cubicBezTo>
                    <a:cubicBezTo>
                      <a:pt x="391865" y="939184"/>
                      <a:pt x="424059" y="799262"/>
                      <a:pt x="451301" y="617430"/>
                    </a:cubicBezTo>
                    <a:cubicBezTo>
                      <a:pt x="464445" y="529704"/>
                      <a:pt x="475494" y="441693"/>
                      <a:pt x="485305" y="353492"/>
                    </a:cubicBezTo>
                    <a:cubicBezTo>
                      <a:pt x="490734" y="342633"/>
                      <a:pt x="496164" y="331870"/>
                      <a:pt x="501498" y="321012"/>
                    </a:cubicBezTo>
                    <a:cubicBezTo>
                      <a:pt x="518643" y="286626"/>
                      <a:pt x="542550" y="251003"/>
                      <a:pt x="546741" y="212522"/>
                    </a:cubicBezTo>
                    <a:cubicBezTo>
                      <a:pt x="546932" y="210998"/>
                      <a:pt x="546456" y="209950"/>
                      <a:pt x="545598" y="209093"/>
                    </a:cubicBezTo>
                    <a:cubicBezTo>
                      <a:pt x="557790" y="125749"/>
                      <a:pt x="529501" y="-14745"/>
                      <a:pt x="415011" y="125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214">
                <a:extLst>
                  <a:ext uri="{FF2B5EF4-FFF2-40B4-BE49-F238E27FC236}">
                    <a16:creationId xmlns:a16="http://schemas.microsoft.com/office/drawing/2014/main" id="{210B27B2-258F-8903-B893-AFF93EC142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22605" y="3663825"/>
                <a:ext cx="56006" cy="36763"/>
              </a:xfrm>
              <a:custGeom>
                <a:avLst/>
                <a:gdLst>
                  <a:gd name="connsiteX0" fmla="*/ 28867 w 56006"/>
                  <a:gd name="connsiteY0" fmla="*/ 610 h 36763"/>
                  <a:gd name="connsiteX1" fmla="*/ 3340 w 56006"/>
                  <a:gd name="connsiteY1" fmla="*/ 17755 h 36763"/>
                  <a:gd name="connsiteX2" fmla="*/ 6197 w 56006"/>
                  <a:gd name="connsiteY2" fmla="*/ 35185 h 36763"/>
                  <a:gd name="connsiteX3" fmla="*/ 22390 w 56006"/>
                  <a:gd name="connsiteY3" fmla="*/ 33661 h 36763"/>
                  <a:gd name="connsiteX4" fmla="*/ 30772 w 56006"/>
                  <a:gd name="connsiteY4" fmla="*/ 28232 h 36763"/>
                  <a:gd name="connsiteX5" fmla="*/ 55918 w 56006"/>
                  <a:gd name="connsiteY5" fmla="*/ 15469 h 36763"/>
                  <a:gd name="connsiteX6" fmla="*/ 28962 w 56006"/>
                  <a:gd name="connsiteY6" fmla="*/ 705 h 3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06" h="36763">
                    <a:moveTo>
                      <a:pt x="28867" y="610"/>
                    </a:moveTo>
                    <a:cubicBezTo>
                      <a:pt x="18675" y="2896"/>
                      <a:pt x="9436" y="9373"/>
                      <a:pt x="3340" y="17755"/>
                    </a:cubicBezTo>
                    <a:cubicBezTo>
                      <a:pt x="-1423" y="24232"/>
                      <a:pt x="-1613" y="30899"/>
                      <a:pt x="6197" y="35185"/>
                    </a:cubicBezTo>
                    <a:cubicBezTo>
                      <a:pt x="11436" y="38043"/>
                      <a:pt x="17627" y="36709"/>
                      <a:pt x="22390" y="33661"/>
                    </a:cubicBezTo>
                    <a:cubicBezTo>
                      <a:pt x="25152" y="31852"/>
                      <a:pt x="27724" y="29661"/>
                      <a:pt x="30772" y="28232"/>
                    </a:cubicBezTo>
                    <a:cubicBezTo>
                      <a:pt x="38011" y="24613"/>
                      <a:pt x="54775" y="25946"/>
                      <a:pt x="55918" y="15469"/>
                    </a:cubicBezTo>
                    <a:cubicBezTo>
                      <a:pt x="57442" y="1276"/>
                      <a:pt x="39058" y="-1581"/>
                      <a:pt x="28962" y="705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215">
                <a:extLst>
                  <a:ext uri="{FF2B5EF4-FFF2-40B4-BE49-F238E27FC236}">
                    <a16:creationId xmlns:a16="http://schemas.microsoft.com/office/drawing/2014/main" id="{E3FCB499-7496-CB16-CF23-47F9EA10C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22754" y="3747250"/>
                <a:ext cx="32787" cy="26238"/>
              </a:xfrm>
              <a:custGeom>
                <a:avLst/>
                <a:gdLst>
                  <a:gd name="connsiteX0" fmla="*/ 2416 w 32787"/>
                  <a:gd name="connsiteY0" fmla="*/ 7101 h 26238"/>
                  <a:gd name="connsiteX1" fmla="*/ 25943 w 32787"/>
                  <a:gd name="connsiteY1" fmla="*/ 24722 h 26238"/>
                  <a:gd name="connsiteX2" fmla="*/ 32134 w 32787"/>
                  <a:gd name="connsiteY2" fmla="*/ 21103 h 26238"/>
                  <a:gd name="connsiteX3" fmla="*/ 4321 w 32787"/>
                  <a:gd name="connsiteY3" fmla="*/ 243 h 26238"/>
                  <a:gd name="connsiteX4" fmla="*/ 2416 w 32787"/>
                  <a:gd name="connsiteY4" fmla="*/ 7101 h 26238"/>
                  <a:gd name="connsiteX5" fmla="*/ 2416 w 32787"/>
                  <a:gd name="connsiteY5" fmla="*/ 7101 h 2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87" h="26238">
                    <a:moveTo>
                      <a:pt x="2416" y="7101"/>
                    </a:moveTo>
                    <a:cubicBezTo>
                      <a:pt x="11846" y="10530"/>
                      <a:pt x="20037" y="16626"/>
                      <a:pt x="25943" y="24722"/>
                    </a:cubicBezTo>
                    <a:cubicBezTo>
                      <a:pt x="28610" y="28342"/>
                      <a:pt x="34801" y="24817"/>
                      <a:pt x="32134" y="21103"/>
                    </a:cubicBezTo>
                    <a:cubicBezTo>
                      <a:pt x="24990" y="11387"/>
                      <a:pt x="15656" y="4339"/>
                      <a:pt x="4321" y="243"/>
                    </a:cubicBezTo>
                    <a:cubicBezTo>
                      <a:pt x="35" y="-1376"/>
                      <a:pt x="-1870" y="5577"/>
                      <a:pt x="2416" y="7101"/>
                    </a:cubicBezTo>
                    <a:lnTo>
                      <a:pt x="2416" y="7101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216">
                <a:extLst>
                  <a:ext uri="{FF2B5EF4-FFF2-40B4-BE49-F238E27FC236}">
                    <a16:creationId xmlns:a16="http://schemas.microsoft.com/office/drawing/2014/main" id="{1EB9CE28-9C36-ED1A-BD0C-D3BAC1B5AE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1491" y="4685442"/>
                <a:ext cx="552266" cy="336033"/>
              </a:xfrm>
              <a:custGeom>
                <a:avLst/>
                <a:gdLst>
                  <a:gd name="connsiteX0" fmla="*/ 513060 w 552266"/>
                  <a:gd name="connsiteY0" fmla="*/ 44459 h 336033"/>
                  <a:gd name="connsiteX1" fmla="*/ 492010 w 552266"/>
                  <a:gd name="connsiteY1" fmla="*/ 3406 h 336033"/>
                  <a:gd name="connsiteX2" fmla="*/ 414286 w 552266"/>
                  <a:gd name="connsiteY2" fmla="*/ 20170 h 336033"/>
                  <a:gd name="connsiteX3" fmla="*/ 287889 w 552266"/>
                  <a:gd name="connsiteY3" fmla="*/ 63223 h 336033"/>
                  <a:gd name="connsiteX4" fmla="*/ 103771 w 552266"/>
                  <a:gd name="connsiteY4" fmla="*/ 120659 h 336033"/>
                  <a:gd name="connsiteX5" fmla="*/ 6521 w 552266"/>
                  <a:gd name="connsiteY5" fmla="*/ 188381 h 336033"/>
                  <a:gd name="connsiteX6" fmla="*/ 8235 w 552266"/>
                  <a:gd name="connsiteY6" fmla="*/ 194287 h 336033"/>
                  <a:gd name="connsiteX7" fmla="*/ 8045 w 552266"/>
                  <a:gd name="connsiteY7" fmla="*/ 328113 h 336033"/>
                  <a:gd name="connsiteX8" fmla="*/ 18522 w 552266"/>
                  <a:gd name="connsiteY8" fmla="*/ 336019 h 336033"/>
                  <a:gd name="connsiteX9" fmla="*/ 263029 w 552266"/>
                  <a:gd name="connsiteY9" fmla="*/ 286298 h 336033"/>
                  <a:gd name="connsiteX10" fmla="*/ 299986 w 552266"/>
                  <a:gd name="connsiteY10" fmla="*/ 103514 h 336033"/>
                  <a:gd name="connsiteX11" fmla="*/ 355517 w 552266"/>
                  <a:gd name="connsiteY11" fmla="*/ 223624 h 336033"/>
                  <a:gd name="connsiteX12" fmla="*/ 390092 w 552266"/>
                  <a:gd name="connsiteY12" fmla="*/ 267725 h 336033"/>
                  <a:gd name="connsiteX13" fmla="*/ 502583 w 552266"/>
                  <a:gd name="connsiteY13" fmla="*/ 237721 h 336033"/>
                  <a:gd name="connsiteX14" fmla="*/ 551827 w 552266"/>
                  <a:gd name="connsiteY14" fmla="*/ 200573 h 336033"/>
                  <a:gd name="connsiteX15" fmla="*/ 513060 w 552266"/>
                  <a:gd name="connsiteY15" fmla="*/ 44459 h 33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2266" h="336033">
                    <a:moveTo>
                      <a:pt x="513060" y="44459"/>
                    </a:moveTo>
                    <a:cubicBezTo>
                      <a:pt x="510965" y="27790"/>
                      <a:pt x="511346" y="14074"/>
                      <a:pt x="492010" y="3406"/>
                    </a:cubicBezTo>
                    <a:cubicBezTo>
                      <a:pt x="470769" y="-8405"/>
                      <a:pt x="433526" y="13788"/>
                      <a:pt x="414286" y="20170"/>
                    </a:cubicBezTo>
                    <a:cubicBezTo>
                      <a:pt x="372090" y="34172"/>
                      <a:pt x="329894" y="48650"/>
                      <a:pt x="287889" y="63223"/>
                    </a:cubicBezTo>
                    <a:cubicBezTo>
                      <a:pt x="228453" y="60746"/>
                      <a:pt x="156349" y="98275"/>
                      <a:pt x="103771" y="120659"/>
                    </a:cubicBezTo>
                    <a:cubicBezTo>
                      <a:pt x="72719" y="133898"/>
                      <a:pt x="8426" y="147710"/>
                      <a:pt x="6521" y="188381"/>
                    </a:cubicBezTo>
                    <a:cubicBezTo>
                      <a:pt x="6425" y="190858"/>
                      <a:pt x="7187" y="192668"/>
                      <a:pt x="8235" y="194287"/>
                    </a:cubicBezTo>
                    <a:cubicBezTo>
                      <a:pt x="234" y="239340"/>
                      <a:pt x="-5290" y="283536"/>
                      <a:pt x="8045" y="328113"/>
                    </a:cubicBezTo>
                    <a:cubicBezTo>
                      <a:pt x="9283" y="332304"/>
                      <a:pt x="14141" y="336305"/>
                      <a:pt x="18522" y="336019"/>
                    </a:cubicBezTo>
                    <a:cubicBezTo>
                      <a:pt x="89769" y="331256"/>
                      <a:pt x="238454" y="310682"/>
                      <a:pt x="263029" y="286298"/>
                    </a:cubicBezTo>
                    <a:cubicBezTo>
                      <a:pt x="271887" y="277440"/>
                      <a:pt x="292080" y="160949"/>
                      <a:pt x="299986" y="103514"/>
                    </a:cubicBezTo>
                    <a:cubicBezTo>
                      <a:pt x="318464" y="143519"/>
                      <a:pt x="337038" y="183619"/>
                      <a:pt x="355517" y="223624"/>
                    </a:cubicBezTo>
                    <a:cubicBezTo>
                      <a:pt x="365423" y="245055"/>
                      <a:pt x="367232" y="263629"/>
                      <a:pt x="390092" y="267725"/>
                    </a:cubicBezTo>
                    <a:cubicBezTo>
                      <a:pt x="402761" y="270011"/>
                      <a:pt x="485438" y="247246"/>
                      <a:pt x="502583" y="237721"/>
                    </a:cubicBezTo>
                    <a:cubicBezTo>
                      <a:pt x="518585" y="228767"/>
                      <a:pt x="556780" y="217337"/>
                      <a:pt x="551827" y="200573"/>
                    </a:cubicBezTo>
                    <a:cubicBezTo>
                      <a:pt x="536206" y="147043"/>
                      <a:pt x="520204" y="101418"/>
                      <a:pt x="513060" y="44459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217">
                <a:extLst>
                  <a:ext uri="{FF2B5EF4-FFF2-40B4-BE49-F238E27FC236}">
                    <a16:creationId xmlns:a16="http://schemas.microsoft.com/office/drawing/2014/main" id="{CE1020D7-897B-C53A-E567-AC5D37DB4F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49652" y="3883360"/>
                <a:ext cx="728818" cy="1033555"/>
              </a:xfrm>
              <a:custGeom>
                <a:avLst/>
                <a:gdLst>
                  <a:gd name="connsiteX0" fmla="*/ 689761 w 728818"/>
                  <a:gd name="connsiteY0" fmla="*/ 270088 h 1033555"/>
                  <a:gd name="connsiteX1" fmla="*/ 697571 w 728818"/>
                  <a:gd name="connsiteY1" fmla="*/ 234179 h 1033555"/>
                  <a:gd name="connsiteX2" fmla="*/ 728813 w 728818"/>
                  <a:gd name="connsiteY2" fmla="*/ 137024 h 1033555"/>
                  <a:gd name="connsiteX3" fmla="*/ 611465 w 728818"/>
                  <a:gd name="connsiteY3" fmla="*/ 55 h 1033555"/>
                  <a:gd name="connsiteX4" fmla="*/ 422680 w 728818"/>
                  <a:gd name="connsiteY4" fmla="*/ 50632 h 1033555"/>
                  <a:gd name="connsiteX5" fmla="*/ 374674 w 728818"/>
                  <a:gd name="connsiteY5" fmla="*/ 102258 h 1033555"/>
                  <a:gd name="connsiteX6" fmla="*/ 273328 w 728818"/>
                  <a:gd name="connsiteY6" fmla="*/ 105496 h 1033555"/>
                  <a:gd name="connsiteX7" fmla="*/ 266946 w 728818"/>
                  <a:gd name="connsiteY7" fmla="*/ 103401 h 1033555"/>
                  <a:gd name="connsiteX8" fmla="*/ 261517 w 728818"/>
                  <a:gd name="connsiteY8" fmla="*/ 106735 h 1033555"/>
                  <a:gd name="connsiteX9" fmla="*/ 228275 w 728818"/>
                  <a:gd name="connsiteY9" fmla="*/ 127594 h 1033555"/>
                  <a:gd name="connsiteX10" fmla="*/ 155027 w 728818"/>
                  <a:gd name="connsiteY10" fmla="*/ 169314 h 1033555"/>
                  <a:gd name="connsiteX11" fmla="*/ 51110 w 728818"/>
                  <a:gd name="connsiteY11" fmla="*/ 261135 h 1033555"/>
                  <a:gd name="connsiteX12" fmla="*/ 151 w 728818"/>
                  <a:gd name="connsiteY12" fmla="*/ 406486 h 1033555"/>
                  <a:gd name="connsiteX13" fmla="*/ 5009 w 728818"/>
                  <a:gd name="connsiteY13" fmla="*/ 413059 h 1033555"/>
                  <a:gd name="connsiteX14" fmla="*/ 60730 w 728818"/>
                  <a:gd name="connsiteY14" fmla="*/ 445539 h 1033555"/>
                  <a:gd name="connsiteX15" fmla="*/ 103211 w 728818"/>
                  <a:gd name="connsiteY15" fmla="*/ 506023 h 1033555"/>
                  <a:gd name="connsiteX16" fmla="*/ 105402 w 728818"/>
                  <a:gd name="connsiteY16" fmla="*/ 510404 h 1033555"/>
                  <a:gd name="connsiteX17" fmla="*/ 106640 w 728818"/>
                  <a:gd name="connsiteY17" fmla="*/ 525835 h 1033555"/>
                  <a:gd name="connsiteX18" fmla="*/ 109022 w 728818"/>
                  <a:gd name="connsiteY18" fmla="*/ 530121 h 1033555"/>
                  <a:gd name="connsiteX19" fmla="*/ 110260 w 728818"/>
                  <a:gd name="connsiteY19" fmla="*/ 532598 h 1033555"/>
                  <a:gd name="connsiteX20" fmla="*/ 129881 w 728818"/>
                  <a:gd name="connsiteY20" fmla="*/ 721954 h 1033555"/>
                  <a:gd name="connsiteX21" fmla="*/ 138263 w 728818"/>
                  <a:gd name="connsiteY21" fmla="*/ 821872 h 1033555"/>
                  <a:gd name="connsiteX22" fmla="*/ 140168 w 728818"/>
                  <a:gd name="connsiteY22" fmla="*/ 980368 h 1033555"/>
                  <a:gd name="connsiteX23" fmla="*/ 140835 w 728818"/>
                  <a:gd name="connsiteY23" fmla="*/ 1026945 h 1033555"/>
                  <a:gd name="connsiteX24" fmla="*/ 147217 w 728818"/>
                  <a:gd name="connsiteY24" fmla="*/ 1033422 h 1033555"/>
                  <a:gd name="connsiteX25" fmla="*/ 425156 w 728818"/>
                  <a:gd name="connsiteY25" fmla="*/ 973891 h 1033555"/>
                  <a:gd name="connsiteX26" fmla="*/ 660424 w 728818"/>
                  <a:gd name="connsiteY26" fmla="*/ 885689 h 1033555"/>
                  <a:gd name="connsiteX27" fmla="*/ 662615 w 728818"/>
                  <a:gd name="connsiteY27" fmla="*/ 748910 h 1033555"/>
                  <a:gd name="connsiteX28" fmla="*/ 676045 w 728818"/>
                  <a:gd name="connsiteY28" fmla="*/ 504403 h 1033555"/>
                  <a:gd name="connsiteX29" fmla="*/ 673759 w 728818"/>
                  <a:gd name="connsiteY29" fmla="*/ 389723 h 1033555"/>
                  <a:gd name="connsiteX30" fmla="*/ 689666 w 728818"/>
                  <a:gd name="connsiteY30" fmla="*/ 270088 h 1033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28818" h="1033555">
                    <a:moveTo>
                      <a:pt x="689761" y="270088"/>
                    </a:moveTo>
                    <a:cubicBezTo>
                      <a:pt x="692142" y="257896"/>
                      <a:pt x="694714" y="245895"/>
                      <a:pt x="697571" y="234179"/>
                    </a:cubicBezTo>
                    <a:cubicBezTo>
                      <a:pt x="709668" y="184840"/>
                      <a:pt x="723575" y="187888"/>
                      <a:pt x="728813" y="137024"/>
                    </a:cubicBezTo>
                    <a:cubicBezTo>
                      <a:pt x="729480" y="130166"/>
                      <a:pt x="658709" y="-3089"/>
                      <a:pt x="611465" y="55"/>
                    </a:cubicBezTo>
                    <a:cubicBezTo>
                      <a:pt x="535456" y="5198"/>
                      <a:pt x="450207" y="36821"/>
                      <a:pt x="422680" y="50632"/>
                    </a:cubicBezTo>
                    <a:cubicBezTo>
                      <a:pt x="398486" y="62824"/>
                      <a:pt x="402011" y="84827"/>
                      <a:pt x="374674" y="102258"/>
                    </a:cubicBezTo>
                    <a:cubicBezTo>
                      <a:pt x="341241" y="123499"/>
                      <a:pt x="307999" y="117879"/>
                      <a:pt x="273328" y="105496"/>
                    </a:cubicBezTo>
                    <a:cubicBezTo>
                      <a:pt x="272090" y="103401"/>
                      <a:pt x="269613" y="102163"/>
                      <a:pt x="266946" y="103401"/>
                    </a:cubicBezTo>
                    <a:cubicBezTo>
                      <a:pt x="264184" y="102829"/>
                      <a:pt x="262184" y="104449"/>
                      <a:pt x="261517" y="106735"/>
                    </a:cubicBezTo>
                    <a:cubicBezTo>
                      <a:pt x="259136" y="114545"/>
                      <a:pt x="234561" y="123975"/>
                      <a:pt x="228275" y="127594"/>
                    </a:cubicBezTo>
                    <a:cubicBezTo>
                      <a:pt x="203891" y="141596"/>
                      <a:pt x="179316" y="155122"/>
                      <a:pt x="155027" y="169314"/>
                    </a:cubicBezTo>
                    <a:cubicBezTo>
                      <a:pt x="114737" y="192841"/>
                      <a:pt x="76351" y="221511"/>
                      <a:pt x="51110" y="261135"/>
                    </a:cubicBezTo>
                    <a:cubicBezTo>
                      <a:pt x="23487" y="304474"/>
                      <a:pt x="12152" y="357337"/>
                      <a:pt x="151" y="406486"/>
                    </a:cubicBezTo>
                    <a:cubicBezTo>
                      <a:pt x="-706" y="410011"/>
                      <a:pt x="2246" y="412487"/>
                      <a:pt x="5009" y="413059"/>
                    </a:cubicBezTo>
                    <a:cubicBezTo>
                      <a:pt x="14534" y="432871"/>
                      <a:pt x="44442" y="431061"/>
                      <a:pt x="60730" y="445539"/>
                    </a:cubicBezTo>
                    <a:cubicBezTo>
                      <a:pt x="74351" y="457636"/>
                      <a:pt x="89495" y="494021"/>
                      <a:pt x="103211" y="506023"/>
                    </a:cubicBezTo>
                    <a:cubicBezTo>
                      <a:pt x="104450" y="507166"/>
                      <a:pt x="105307" y="508690"/>
                      <a:pt x="105402" y="510404"/>
                    </a:cubicBezTo>
                    <a:cubicBezTo>
                      <a:pt x="105783" y="515548"/>
                      <a:pt x="106164" y="520691"/>
                      <a:pt x="106640" y="525835"/>
                    </a:cubicBezTo>
                    <a:cubicBezTo>
                      <a:pt x="106736" y="527549"/>
                      <a:pt x="107783" y="528883"/>
                      <a:pt x="109022" y="530121"/>
                    </a:cubicBezTo>
                    <a:cubicBezTo>
                      <a:pt x="109593" y="530692"/>
                      <a:pt x="110069" y="531550"/>
                      <a:pt x="110260" y="532598"/>
                    </a:cubicBezTo>
                    <a:cubicBezTo>
                      <a:pt x="121499" y="595272"/>
                      <a:pt x="125595" y="658613"/>
                      <a:pt x="129881" y="721954"/>
                    </a:cubicBezTo>
                    <a:cubicBezTo>
                      <a:pt x="132072" y="755292"/>
                      <a:pt x="134453" y="788629"/>
                      <a:pt x="138263" y="821872"/>
                    </a:cubicBezTo>
                    <a:cubicBezTo>
                      <a:pt x="144359" y="875878"/>
                      <a:pt x="141121" y="925599"/>
                      <a:pt x="140168" y="980368"/>
                    </a:cubicBezTo>
                    <a:cubicBezTo>
                      <a:pt x="140168" y="983416"/>
                      <a:pt x="140645" y="1013896"/>
                      <a:pt x="140835" y="1026945"/>
                    </a:cubicBezTo>
                    <a:cubicBezTo>
                      <a:pt x="140835" y="1030469"/>
                      <a:pt x="143693" y="1033231"/>
                      <a:pt x="147217" y="1033422"/>
                    </a:cubicBezTo>
                    <a:cubicBezTo>
                      <a:pt x="204843" y="1036089"/>
                      <a:pt x="359815" y="998179"/>
                      <a:pt x="425156" y="973891"/>
                    </a:cubicBezTo>
                    <a:cubicBezTo>
                      <a:pt x="489260" y="950078"/>
                      <a:pt x="599559" y="918455"/>
                      <a:pt x="660424" y="885689"/>
                    </a:cubicBezTo>
                    <a:cubicBezTo>
                      <a:pt x="673759" y="878545"/>
                      <a:pt x="658424" y="780057"/>
                      <a:pt x="662615" y="748910"/>
                    </a:cubicBezTo>
                    <a:cubicBezTo>
                      <a:pt x="673568" y="667948"/>
                      <a:pt x="676616" y="586033"/>
                      <a:pt x="676045" y="504403"/>
                    </a:cubicBezTo>
                    <a:cubicBezTo>
                      <a:pt x="675759" y="466780"/>
                      <a:pt x="670520" y="427156"/>
                      <a:pt x="673759" y="389723"/>
                    </a:cubicBezTo>
                    <a:cubicBezTo>
                      <a:pt x="677188" y="350575"/>
                      <a:pt x="682141" y="309522"/>
                      <a:pt x="689666" y="27008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218">
                <a:extLst>
                  <a:ext uri="{FF2B5EF4-FFF2-40B4-BE49-F238E27FC236}">
                    <a16:creationId xmlns:a16="http://schemas.microsoft.com/office/drawing/2014/main" id="{B8617E01-5B60-D231-6C4C-2877D4FD23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00771" y="3730187"/>
                <a:ext cx="15625" cy="13343"/>
              </a:xfrm>
              <a:custGeom>
                <a:avLst/>
                <a:gdLst>
                  <a:gd name="connsiteX0" fmla="*/ 10423 w 15625"/>
                  <a:gd name="connsiteY0" fmla="*/ 637 h 13343"/>
                  <a:gd name="connsiteX1" fmla="*/ 1183 w 15625"/>
                  <a:gd name="connsiteY1" fmla="*/ 7400 h 13343"/>
                  <a:gd name="connsiteX2" fmla="*/ 6232 w 15625"/>
                  <a:gd name="connsiteY2" fmla="*/ 12448 h 13343"/>
                  <a:gd name="connsiteX3" fmla="*/ 13947 w 15625"/>
                  <a:gd name="connsiteY3" fmla="*/ 6733 h 13343"/>
                  <a:gd name="connsiteX4" fmla="*/ 10327 w 15625"/>
                  <a:gd name="connsiteY4" fmla="*/ 542 h 13343"/>
                  <a:gd name="connsiteX5" fmla="*/ 10327 w 15625"/>
                  <a:gd name="connsiteY5" fmla="*/ 542 h 1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25" h="13343">
                    <a:moveTo>
                      <a:pt x="10423" y="637"/>
                    </a:moveTo>
                    <a:cubicBezTo>
                      <a:pt x="7184" y="2637"/>
                      <a:pt x="4136" y="4923"/>
                      <a:pt x="1183" y="7400"/>
                    </a:cubicBezTo>
                    <a:cubicBezTo>
                      <a:pt x="-2341" y="10352"/>
                      <a:pt x="2803" y="15401"/>
                      <a:pt x="6232" y="12448"/>
                    </a:cubicBezTo>
                    <a:cubicBezTo>
                      <a:pt x="8708" y="10352"/>
                      <a:pt x="11280" y="8447"/>
                      <a:pt x="13947" y="6733"/>
                    </a:cubicBezTo>
                    <a:cubicBezTo>
                      <a:pt x="17852" y="4256"/>
                      <a:pt x="14233" y="-1840"/>
                      <a:pt x="10327" y="542"/>
                    </a:cubicBezTo>
                    <a:lnTo>
                      <a:pt x="10327" y="54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219">
                <a:extLst>
                  <a:ext uri="{FF2B5EF4-FFF2-40B4-BE49-F238E27FC236}">
                    <a16:creationId xmlns:a16="http://schemas.microsoft.com/office/drawing/2014/main" id="{A8D47A78-746A-9F2F-E95C-1522DE227C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87123" y="4776664"/>
                <a:ext cx="148153" cy="535661"/>
              </a:xfrm>
              <a:custGeom>
                <a:avLst/>
                <a:gdLst>
                  <a:gd name="connsiteX0" fmla="*/ 104209 w 148153"/>
                  <a:gd name="connsiteY0" fmla="*/ 403960 h 535661"/>
                  <a:gd name="connsiteX1" fmla="*/ 112782 w 148153"/>
                  <a:gd name="connsiteY1" fmla="*/ 387386 h 535661"/>
                  <a:gd name="connsiteX2" fmla="*/ 113734 w 148153"/>
                  <a:gd name="connsiteY2" fmla="*/ 403007 h 535661"/>
                  <a:gd name="connsiteX3" fmla="*/ 121164 w 148153"/>
                  <a:gd name="connsiteY3" fmla="*/ 444917 h 535661"/>
                  <a:gd name="connsiteX4" fmla="*/ 144405 w 148153"/>
                  <a:gd name="connsiteY4" fmla="*/ 451870 h 535661"/>
                  <a:gd name="connsiteX5" fmla="*/ 146595 w 148153"/>
                  <a:gd name="connsiteY5" fmla="*/ 401293 h 535661"/>
                  <a:gd name="connsiteX6" fmla="*/ 140880 w 148153"/>
                  <a:gd name="connsiteY6" fmla="*/ 348143 h 535661"/>
                  <a:gd name="connsiteX7" fmla="*/ 94875 w 148153"/>
                  <a:gd name="connsiteY7" fmla="*/ 221842 h 535661"/>
                  <a:gd name="connsiteX8" fmla="*/ 108019 w 148153"/>
                  <a:gd name="connsiteY8" fmla="*/ 53725 h 535661"/>
                  <a:gd name="connsiteX9" fmla="*/ 106210 w 148153"/>
                  <a:gd name="connsiteY9" fmla="*/ 47629 h 535661"/>
                  <a:gd name="connsiteX10" fmla="*/ 106210 w 148153"/>
                  <a:gd name="connsiteY10" fmla="*/ 46963 h 535661"/>
                  <a:gd name="connsiteX11" fmla="*/ 77253 w 148153"/>
                  <a:gd name="connsiteY11" fmla="*/ 195 h 535661"/>
                  <a:gd name="connsiteX12" fmla="*/ 24866 w 148153"/>
                  <a:gd name="connsiteY12" fmla="*/ 20864 h 535661"/>
                  <a:gd name="connsiteX13" fmla="*/ 11531 w 148153"/>
                  <a:gd name="connsiteY13" fmla="*/ 27151 h 535661"/>
                  <a:gd name="connsiteX14" fmla="*/ 6 w 148153"/>
                  <a:gd name="connsiteY14" fmla="*/ 232986 h 535661"/>
                  <a:gd name="connsiteX15" fmla="*/ 12769 w 148153"/>
                  <a:gd name="connsiteY15" fmla="*/ 429677 h 535661"/>
                  <a:gd name="connsiteX16" fmla="*/ 53917 w 148153"/>
                  <a:gd name="connsiteY16" fmla="*/ 502353 h 535661"/>
                  <a:gd name="connsiteX17" fmla="*/ 55346 w 148153"/>
                  <a:gd name="connsiteY17" fmla="*/ 502353 h 535661"/>
                  <a:gd name="connsiteX18" fmla="*/ 80492 w 148153"/>
                  <a:gd name="connsiteY18" fmla="*/ 511878 h 535661"/>
                  <a:gd name="connsiteX19" fmla="*/ 81730 w 148153"/>
                  <a:gd name="connsiteY19" fmla="*/ 511878 h 535661"/>
                  <a:gd name="connsiteX20" fmla="*/ 99256 w 148153"/>
                  <a:gd name="connsiteY20" fmla="*/ 515498 h 535661"/>
                  <a:gd name="connsiteX21" fmla="*/ 121354 w 148153"/>
                  <a:gd name="connsiteY21" fmla="*/ 534452 h 535661"/>
                  <a:gd name="connsiteX22" fmla="*/ 134499 w 148153"/>
                  <a:gd name="connsiteY22" fmla="*/ 523975 h 535661"/>
                  <a:gd name="connsiteX23" fmla="*/ 103543 w 148153"/>
                  <a:gd name="connsiteY23" fmla="*/ 408817 h 535661"/>
                  <a:gd name="connsiteX24" fmla="*/ 104019 w 148153"/>
                  <a:gd name="connsiteY24" fmla="*/ 404055 h 53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8153" h="535661">
                    <a:moveTo>
                      <a:pt x="104209" y="403960"/>
                    </a:moveTo>
                    <a:cubicBezTo>
                      <a:pt x="105162" y="397483"/>
                      <a:pt x="107448" y="391196"/>
                      <a:pt x="112782" y="387386"/>
                    </a:cubicBezTo>
                    <a:cubicBezTo>
                      <a:pt x="115068" y="392244"/>
                      <a:pt x="114115" y="397768"/>
                      <a:pt x="113734" y="403007"/>
                    </a:cubicBezTo>
                    <a:cubicBezTo>
                      <a:pt x="112496" y="417295"/>
                      <a:pt x="115068" y="431773"/>
                      <a:pt x="121164" y="444917"/>
                    </a:cubicBezTo>
                    <a:cubicBezTo>
                      <a:pt x="126307" y="455871"/>
                      <a:pt x="140880" y="457490"/>
                      <a:pt x="144405" y="451870"/>
                    </a:cubicBezTo>
                    <a:cubicBezTo>
                      <a:pt x="151548" y="440631"/>
                      <a:pt x="146215" y="413961"/>
                      <a:pt x="146595" y="401293"/>
                    </a:cubicBezTo>
                    <a:cubicBezTo>
                      <a:pt x="147072" y="384052"/>
                      <a:pt x="147643" y="364431"/>
                      <a:pt x="140880" y="348143"/>
                    </a:cubicBezTo>
                    <a:cubicBezTo>
                      <a:pt x="123640" y="306900"/>
                      <a:pt x="95827" y="267562"/>
                      <a:pt x="94875" y="221842"/>
                    </a:cubicBezTo>
                    <a:cubicBezTo>
                      <a:pt x="93732" y="166311"/>
                      <a:pt x="100399" y="108685"/>
                      <a:pt x="108019" y="53725"/>
                    </a:cubicBezTo>
                    <a:cubicBezTo>
                      <a:pt x="108400" y="51154"/>
                      <a:pt x="107543" y="49058"/>
                      <a:pt x="106210" y="47629"/>
                    </a:cubicBezTo>
                    <a:cubicBezTo>
                      <a:pt x="106210" y="47439"/>
                      <a:pt x="106305" y="47249"/>
                      <a:pt x="106210" y="46963"/>
                    </a:cubicBezTo>
                    <a:cubicBezTo>
                      <a:pt x="104590" y="28579"/>
                      <a:pt x="101542" y="2386"/>
                      <a:pt x="77253" y="195"/>
                    </a:cubicBezTo>
                    <a:cubicBezTo>
                      <a:pt x="57727" y="-1519"/>
                      <a:pt x="38772" y="8291"/>
                      <a:pt x="24866" y="20864"/>
                    </a:cubicBezTo>
                    <a:cubicBezTo>
                      <a:pt x="19818" y="18388"/>
                      <a:pt x="12198" y="20102"/>
                      <a:pt x="11531" y="27151"/>
                    </a:cubicBezTo>
                    <a:cubicBezTo>
                      <a:pt x="4387" y="95540"/>
                      <a:pt x="-185" y="164216"/>
                      <a:pt x="6" y="232986"/>
                    </a:cubicBezTo>
                    <a:cubicBezTo>
                      <a:pt x="292" y="298899"/>
                      <a:pt x="8769" y="364145"/>
                      <a:pt x="12769" y="429677"/>
                    </a:cubicBezTo>
                    <a:cubicBezTo>
                      <a:pt x="14674" y="461110"/>
                      <a:pt x="21246" y="494733"/>
                      <a:pt x="53917" y="502353"/>
                    </a:cubicBezTo>
                    <a:cubicBezTo>
                      <a:pt x="54394" y="502448"/>
                      <a:pt x="54870" y="502353"/>
                      <a:pt x="55346" y="502353"/>
                    </a:cubicBezTo>
                    <a:cubicBezTo>
                      <a:pt x="62109" y="506925"/>
                      <a:pt x="70395" y="510259"/>
                      <a:pt x="80492" y="511878"/>
                    </a:cubicBezTo>
                    <a:cubicBezTo>
                      <a:pt x="80968" y="511878"/>
                      <a:pt x="81349" y="511878"/>
                      <a:pt x="81730" y="511878"/>
                    </a:cubicBezTo>
                    <a:cubicBezTo>
                      <a:pt x="86874" y="513974"/>
                      <a:pt x="92589" y="515212"/>
                      <a:pt x="99256" y="515498"/>
                    </a:cubicBezTo>
                    <a:cubicBezTo>
                      <a:pt x="105447" y="523403"/>
                      <a:pt x="112687" y="529880"/>
                      <a:pt x="121354" y="534452"/>
                    </a:cubicBezTo>
                    <a:cubicBezTo>
                      <a:pt x="128689" y="538358"/>
                      <a:pt x="138595" y="532261"/>
                      <a:pt x="134499" y="523975"/>
                    </a:cubicBezTo>
                    <a:cubicBezTo>
                      <a:pt x="117163" y="489113"/>
                      <a:pt x="101161" y="447870"/>
                      <a:pt x="103543" y="408817"/>
                    </a:cubicBezTo>
                    <a:cubicBezTo>
                      <a:pt x="103638" y="407293"/>
                      <a:pt x="103828" y="405674"/>
                      <a:pt x="104019" y="404055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220">
                <a:extLst>
                  <a:ext uri="{FF2B5EF4-FFF2-40B4-BE49-F238E27FC236}">
                    <a16:creationId xmlns:a16="http://schemas.microsoft.com/office/drawing/2014/main" id="{17A7BF3C-E1BD-8909-8057-0729D724E2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89101" y="3925987"/>
                <a:ext cx="212675" cy="156097"/>
              </a:xfrm>
              <a:custGeom>
                <a:avLst/>
                <a:gdLst>
                  <a:gd name="connsiteX0" fmla="*/ 210091 w 212675"/>
                  <a:gd name="connsiteY0" fmla="*/ 29913 h 156097"/>
                  <a:gd name="connsiteX1" fmla="*/ 178468 w 212675"/>
                  <a:gd name="connsiteY1" fmla="*/ 1242 h 156097"/>
                  <a:gd name="connsiteX2" fmla="*/ 165514 w 212675"/>
                  <a:gd name="connsiteY2" fmla="*/ 4862 h 156097"/>
                  <a:gd name="connsiteX3" fmla="*/ 128747 w 212675"/>
                  <a:gd name="connsiteY3" fmla="*/ 56297 h 156097"/>
                  <a:gd name="connsiteX4" fmla="*/ 32259 w 212675"/>
                  <a:gd name="connsiteY4" fmla="*/ 21531 h 156097"/>
                  <a:gd name="connsiteX5" fmla="*/ 160 w 212675"/>
                  <a:gd name="connsiteY5" fmla="*/ 80776 h 156097"/>
                  <a:gd name="connsiteX6" fmla="*/ 104078 w 212675"/>
                  <a:gd name="connsiteY6" fmla="*/ 154309 h 156097"/>
                  <a:gd name="connsiteX7" fmla="*/ 123318 w 212675"/>
                  <a:gd name="connsiteY7" fmla="*/ 84491 h 156097"/>
                  <a:gd name="connsiteX8" fmla="*/ 127319 w 212675"/>
                  <a:gd name="connsiteY8" fmla="*/ 83443 h 156097"/>
                  <a:gd name="connsiteX9" fmla="*/ 151131 w 212675"/>
                  <a:gd name="connsiteY9" fmla="*/ 110875 h 156097"/>
                  <a:gd name="connsiteX10" fmla="*/ 175706 w 212675"/>
                  <a:gd name="connsiteY10" fmla="*/ 138402 h 156097"/>
                  <a:gd name="connsiteX11" fmla="*/ 186564 w 212675"/>
                  <a:gd name="connsiteY11" fmla="*/ 137355 h 156097"/>
                  <a:gd name="connsiteX12" fmla="*/ 210186 w 212675"/>
                  <a:gd name="connsiteY12" fmla="*/ 30008 h 15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675" h="156097">
                    <a:moveTo>
                      <a:pt x="210091" y="29913"/>
                    </a:moveTo>
                    <a:cubicBezTo>
                      <a:pt x="203709" y="23626"/>
                      <a:pt x="188564" y="6957"/>
                      <a:pt x="178468" y="1242"/>
                    </a:cubicBezTo>
                    <a:cubicBezTo>
                      <a:pt x="173801" y="-1329"/>
                      <a:pt x="168085" y="195"/>
                      <a:pt x="165514" y="4862"/>
                    </a:cubicBezTo>
                    <a:cubicBezTo>
                      <a:pt x="156751" y="20673"/>
                      <a:pt x="141987" y="48010"/>
                      <a:pt x="128747" y="56297"/>
                    </a:cubicBezTo>
                    <a:cubicBezTo>
                      <a:pt x="104173" y="71632"/>
                      <a:pt x="50071" y="37437"/>
                      <a:pt x="32259" y="21531"/>
                    </a:cubicBezTo>
                    <a:cubicBezTo>
                      <a:pt x="29592" y="19149"/>
                      <a:pt x="10066" y="47058"/>
                      <a:pt x="160" y="80776"/>
                    </a:cubicBezTo>
                    <a:cubicBezTo>
                      <a:pt x="-4603" y="96969"/>
                      <a:pt x="98648" y="168216"/>
                      <a:pt x="104078" y="154309"/>
                    </a:cubicBezTo>
                    <a:cubicBezTo>
                      <a:pt x="112841" y="131544"/>
                      <a:pt x="119127" y="108303"/>
                      <a:pt x="123318" y="84491"/>
                    </a:cubicBezTo>
                    <a:cubicBezTo>
                      <a:pt x="123604" y="82586"/>
                      <a:pt x="125985" y="81919"/>
                      <a:pt x="127319" y="83443"/>
                    </a:cubicBezTo>
                    <a:cubicBezTo>
                      <a:pt x="135224" y="92587"/>
                      <a:pt x="143225" y="101731"/>
                      <a:pt x="151131" y="110875"/>
                    </a:cubicBezTo>
                    <a:cubicBezTo>
                      <a:pt x="158465" y="119257"/>
                      <a:pt x="166276" y="131640"/>
                      <a:pt x="175706" y="138402"/>
                    </a:cubicBezTo>
                    <a:cubicBezTo>
                      <a:pt x="178849" y="140688"/>
                      <a:pt x="183897" y="140212"/>
                      <a:pt x="186564" y="137355"/>
                    </a:cubicBezTo>
                    <a:cubicBezTo>
                      <a:pt x="220378" y="99826"/>
                      <a:pt x="212567" y="32389"/>
                      <a:pt x="210186" y="300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221">
                <a:extLst>
                  <a:ext uri="{FF2B5EF4-FFF2-40B4-BE49-F238E27FC236}">
                    <a16:creationId xmlns:a16="http://schemas.microsoft.com/office/drawing/2014/main" id="{B2DF7156-7884-1D6F-A271-5893F86CF9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2456" y="4147193"/>
                <a:ext cx="305520" cy="745010"/>
              </a:xfrm>
              <a:custGeom>
                <a:avLst/>
                <a:gdLst>
                  <a:gd name="connsiteX0" fmla="*/ 301371 w 305520"/>
                  <a:gd name="connsiteY0" fmla="*/ 104077 h 745010"/>
                  <a:gd name="connsiteX1" fmla="*/ 154305 w 305520"/>
                  <a:gd name="connsiteY1" fmla="*/ 4636 h 745010"/>
                  <a:gd name="connsiteX2" fmla="*/ 107537 w 305520"/>
                  <a:gd name="connsiteY2" fmla="*/ 142653 h 745010"/>
                  <a:gd name="connsiteX3" fmla="*/ 44672 w 305520"/>
                  <a:gd name="connsiteY3" fmla="*/ 390684 h 745010"/>
                  <a:gd name="connsiteX4" fmla="*/ 0 w 305520"/>
                  <a:gd name="connsiteY4" fmla="*/ 744348 h 745010"/>
                  <a:gd name="connsiteX5" fmla="*/ 183833 w 305520"/>
                  <a:gd name="connsiteY5" fmla="*/ 677577 h 745010"/>
                  <a:gd name="connsiteX6" fmla="*/ 197549 w 305520"/>
                  <a:gd name="connsiteY6" fmla="*/ 588519 h 745010"/>
                  <a:gd name="connsiteX7" fmla="*/ 252603 w 305520"/>
                  <a:gd name="connsiteY7" fmla="*/ 417545 h 745010"/>
                  <a:gd name="connsiteX8" fmla="*/ 301371 w 305520"/>
                  <a:gd name="connsiteY8" fmla="*/ 103982 h 7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520" h="745010">
                    <a:moveTo>
                      <a:pt x="301371" y="104077"/>
                    </a:moveTo>
                    <a:cubicBezTo>
                      <a:pt x="291274" y="47403"/>
                      <a:pt x="168783" y="-18129"/>
                      <a:pt x="154305" y="4636"/>
                    </a:cubicBezTo>
                    <a:cubicBezTo>
                      <a:pt x="119539" y="70549"/>
                      <a:pt x="123349" y="84456"/>
                      <a:pt x="107537" y="142653"/>
                    </a:cubicBezTo>
                    <a:cubicBezTo>
                      <a:pt x="85534" y="223711"/>
                      <a:pt x="63532" y="308769"/>
                      <a:pt x="44672" y="390684"/>
                    </a:cubicBezTo>
                    <a:cubicBezTo>
                      <a:pt x="18383" y="504984"/>
                      <a:pt x="7334" y="621189"/>
                      <a:pt x="0" y="744348"/>
                    </a:cubicBezTo>
                    <a:cubicBezTo>
                      <a:pt x="62103" y="751110"/>
                      <a:pt x="125635" y="704533"/>
                      <a:pt x="183833" y="677577"/>
                    </a:cubicBezTo>
                    <a:cubicBezTo>
                      <a:pt x="187452" y="641573"/>
                      <a:pt x="191929" y="608521"/>
                      <a:pt x="197549" y="588519"/>
                    </a:cubicBezTo>
                    <a:cubicBezTo>
                      <a:pt x="213836" y="530607"/>
                      <a:pt x="238887" y="476409"/>
                      <a:pt x="252603" y="417545"/>
                    </a:cubicBezTo>
                    <a:cubicBezTo>
                      <a:pt x="275272" y="320294"/>
                      <a:pt x="319183" y="204566"/>
                      <a:pt x="301371" y="10398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222">
                <a:extLst>
                  <a:ext uri="{FF2B5EF4-FFF2-40B4-BE49-F238E27FC236}">
                    <a16:creationId xmlns:a16="http://schemas.microsoft.com/office/drawing/2014/main" id="{01FAC09A-75E2-81D3-9DC5-19C0B8770A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28627" y="4789865"/>
                <a:ext cx="206667" cy="152332"/>
              </a:xfrm>
              <a:custGeom>
                <a:avLst/>
                <a:gdLst>
                  <a:gd name="connsiteX0" fmla="*/ 194804 w 206667"/>
                  <a:gd name="connsiteY0" fmla="*/ 4806 h 152332"/>
                  <a:gd name="connsiteX1" fmla="*/ 16305 w 206667"/>
                  <a:gd name="connsiteY1" fmla="*/ 9283 h 152332"/>
                  <a:gd name="connsiteX2" fmla="*/ 9923 w 206667"/>
                  <a:gd name="connsiteY2" fmla="*/ 11378 h 152332"/>
                  <a:gd name="connsiteX3" fmla="*/ 2875 w 206667"/>
                  <a:gd name="connsiteY3" fmla="*/ 20808 h 152332"/>
                  <a:gd name="connsiteX4" fmla="*/ 6494 w 206667"/>
                  <a:gd name="connsiteY4" fmla="*/ 152253 h 152332"/>
                  <a:gd name="connsiteX5" fmla="*/ 183755 w 206667"/>
                  <a:gd name="connsiteY5" fmla="*/ 123678 h 152332"/>
                  <a:gd name="connsiteX6" fmla="*/ 206519 w 206667"/>
                  <a:gd name="connsiteY6" fmla="*/ 19665 h 152332"/>
                  <a:gd name="connsiteX7" fmla="*/ 194804 w 206667"/>
                  <a:gd name="connsiteY7" fmla="*/ 4711 h 152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667" h="152332">
                    <a:moveTo>
                      <a:pt x="194804" y="4806"/>
                    </a:moveTo>
                    <a:cubicBezTo>
                      <a:pt x="137082" y="-6815"/>
                      <a:pt x="78218" y="5854"/>
                      <a:pt x="16305" y="9283"/>
                    </a:cubicBezTo>
                    <a:cubicBezTo>
                      <a:pt x="13638" y="9473"/>
                      <a:pt x="11543" y="10140"/>
                      <a:pt x="9923" y="11378"/>
                    </a:cubicBezTo>
                    <a:cubicBezTo>
                      <a:pt x="6209" y="12807"/>
                      <a:pt x="3256" y="15855"/>
                      <a:pt x="2875" y="20808"/>
                    </a:cubicBezTo>
                    <a:cubicBezTo>
                      <a:pt x="684" y="56051"/>
                      <a:pt x="-3793" y="152062"/>
                      <a:pt x="6494" y="152253"/>
                    </a:cubicBezTo>
                    <a:cubicBezTo>
                      <a:pt x="53643" y="153396"/>
                      <a:pt x="140321" y="142157"/>
                      <a:pt x="183755" y="123678"/>
                    </a:cubicBezTo>
                    <a:cubicBezTo>
                      <a:pt x="199185" y="117106"/>
                      <a:pt x="202709" y="44049"/>
                      <a:pt x="206519" y="19665"/>
                    </a:cubicBezTo>
                    <a:cubicBezTo>
                      <a:pt x="207758" y="11759"/>
                      <a:pt x="200995" y="4996"/>
                      <a:pt x="194804" y="47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226">
                <a:extLst>
                  <a:ext uri="{FF2B5EF4-FFF2-40B4-BE49-F238E27FC236}">
                    <a16:creationId xmlns:a16="http://schemas.microsoft.com/office/drawing/2014/main" id="{C4F9A095-E3FF-E575-1318-006B89B547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82404" y="4288036"/>
                <a:ext cx="68666" cy="291648"/>
              </a:xfrm>
              <a:custGeom>
                <a:avLst/>
                <a:gdLst>
                  <a:gd name="connsiteX0" fmla="*/ 61519 w 68666"/>
                  <a:gd name="connsiteY0" fmla="*/ 3429 h 291648"/>
                  <a:gd name="connsiteX1" fmla="*/ 273 w 68666"/>
                  <a:gd name="connsiteY1" fmla="*/ 287369 h 291648"/>
                  <a:gd name="connsiteX2" fmla="*/ 7131 w 68666"/>
                  <a:gd name="connsiteY2" fmla="*/ 289274 h 291648"/>
                  <a:gd name="connsiteX3" fmla="*/ 68662 w 68666"/>
                  <a:gd name="connsiteY3" fmla="*/ 3429 h 291648"/>
                  <a:gd name="connsiteX4" fmla="*/ 61519 w 68666"/>
                  <a:gd name="connsiteY4" fmla="*/ 3429 h 291648"/>
                  <a:gd name="connsiteX5" fmla="*/ 61519 w 68666"/>
                  <a:gd name="connsiteY5" fmla="*/ 3429 h 2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666" h="291648">
                    <a:moveTo>
                      <a:pt x="61519" y="3429"/>
                    </a:moveTo>
                    <a:cubicBezTo>
                      <a:pt x="58280" y="101251"/>
                      <a:pt x="37516" y="196882"/>
                      <a:pt x="273" y="287369"/>
                    </a:cubicBezTo>
                    <a:cubicBezTo>
                      <a:pt x="-1442" y="291655"/>
                      <a:pt x="5416" y="293465"/>
                      <a:pt x="7131" y="289274"/>
                    </a:cubicBezTo>
                    <a:cubicBezTo>
                      <a:pt x="44659" y="198215"/>
                      <a:pt x="65329" y="101822"/>
                      <a:pt x="68662" y="3429"/>
                    </a:cubicBezTo>
                    <a:cubicBezTo>
                      <a:pt x="68853" y="-1143"/>
                      <a:pt x="61709" y="-1143"/>
                      <a:pt x="61519" y="3429"/>
                    </a:cubicBezTo>
                    <a:lnTo>
                      <a:pt x="61519" y="342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227">
                <a:extLst>
                  <a:ext uri="{FF2B5EF4-FFF2-40B4-BE49-F238E27FC236}">
                    <a16:creationId xmlns:a16="http://schemas.microsoft.com/office/drawing/2014/main" id="{41634D06-2022-3093-69DA-87AF35523BF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58038" y="4659035"/>
                <a:ext cx="422943" cy="165254"/>
              </a:xfrm>
              <a:custGeom>
                <a:avLst/>
                <a:gdLst>
                  <a:gd name="connsiteX0" fmla="*/ 416700 w 422943"/>
                  <a:gd name="connsiteY0" fmla="*/ 858 h 165254"/>
                  <a:gd name="connsiteX1" fmla="*/ 2553 w 422943"/>
                  <a:gd name="connsiteY1" fmla="*/ 158306 h 165254"/>
                  <a:gd name="connsiteX2" fmla="*/ 4458 w 422943"/>
                  <a:gd name="connsiteY2" fmla="*/ 165164 h 165254"/>
                  <a:gd name="connsiteX3" fmla="*/ 421748 w 422943"/>
                  <a:gd name="connsiteY3" fmla="*/ 5906 h 165254"/>
                  <a:gd name="connsiteX4" fmla="*/ 416700 w 422943"/>
                  <a:gd name="connsiteY4" fmla="*/ 858 h 165254"/>
                  <a:gd name="connsiteX5" fmla="*/ 416700 w 422943"/>
                  <a:gd name="connsiteY5" fmla="*/ 858 h 1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943" h="165254">
                    <a:moveTo>
                      <a:pt x="416700" y="858"/>
                    </a:moveTo>
                    <a:cubicBezTo>
                      <a:pt x="299447" y="96965"/>
                      <a:pt x="147523" y="128874"/>
                      <a:pt x="2553" y="158306"/>
                    </a:cubicBezTo>
                    <a:cubicBezTo>
                      <a:pt x="-1924" y="159259"/>
                      <a:pt x="-19" y="166117"/>
                      <a:pt x="4458" y="165164"/>
                    </a:cubicBezTo>
                    <a:cubicBezTo>
                      <a:pt x="150857" y="135446"/>
                      <a:pt x="303352" y="102870"/>
                      <a:pt x="421748" y="5906"/>
                    </a:cubicBezTo>
                    <a:cubicBezTo>
                      <a:pt x="425272" y="2953"/>
                      <a:pt x="420224" y="-2000"/>
                      <a:pt x="416700" y="858"/>
                    </a:cubicBezTo>
                    <a:lnTo>
                      <a:pt x="416700" y="858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228">
                <a:extLst>
                  <a:ext uri="{FF2B5EF4-FFF2-40B4-BE49-F238E27FC236}">
                    <a16:creationId xmlns:a16="http://schemas.microsoft.com/office/drawing/2014/main" id="{073F22A2-3B8A-9E9A-17D4-780493E05F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0906" y="4448742"/>
                <a:ext cx="152884" cy="268390"/>
              </a:xfrm>
              <a:custGeom>
                <a:avLst/>
                <a:gdLst>
                  <a:gd name="connsiteX0" fmla="*/ 145822 w 152884"/>
                  <a:gd name="connsiteY0" fmla="*/ 2553 h 268390"/>
                  <a:gd name="connsiteX1" fmla="*/ 1043 w 152884"/>
                  <a:gd name="connsiteY1" fmla="*/ 262300 h 268390"/>
                  <a:gd name="connsiteX2" fmla="*/ 6091 w 152884"/>
                  <a:gd name="connsiteY2" fmla="*/ 267348 h 268390"/>
                  <a:gd name="connsiteX3" fmla="*/ 152776 w 152884"/>
                  <a:gd name="connsiteY3" fmla="*/ 4458 h 268390"/>
                  <a:gd name="connsiteX4" fmla="*/ 145918 w 152884"/>
                  <a:gd name="connsiteY4" fmla="*/ 2553 h 268390"/>
                  <a:gd name="connsiteX5" fmla="*/ 145918 w 152884"/>
                  <a:gd name="connsiteY5" fmla="*/ 2553 h 26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884" h="268390">
                    <a:moveTo>
                      <a:pt x="145822" y="2553"/>
                    </a:moveTo>
                    <a:cubicBezTo>
                      <a:pt x="122962" y="101327"/>
                      <a:pt x="72861" y="190767"/>
                      <a:pt x="1043" y="262300"/>
                    </a:cubicBezTo>
                    <a:cubicBezTo>
                      <a:pt x="-2196" y="265538"/>
                      <a:pt x="2852" y="270586"/>
                      <a:pt x="6091" y="267348"/>
                    </a:cubicBezTo>
                    <a:cubicBezTo>
                      <a:pt x="78766" y="195053"/>
                      <a:pt x="129630" y="104375"/>
                      <a:pt x="152776" y="4458"/>
                    </a:cubicBezTo>
                    <a:cubicBezTo>
                      <a:pt x="153824" y="-19"/>
                      <a:pt x="146966" y="-1924"/>
                      <a:pt x="145918" y="2553"/>
                    </a:cubicBezTo>
                    <a:lnTo>
                      <a:pt x="145918" y="2553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229">
                <a:extLst>
                  <a:ext uri="{FF2B5EF4-FFF2-40B4-BE49-F238E27FC236}">
                    <a16:creationId xmlns:a16="http://schemas.microsoft.com/office/drawing/2014/main" id="{9D88A998-A3CB-7873-CB6D-4B2F77C2BBE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4284" y="5016265"/>
                <a:ext cx="126194" cy="530427"/>
              </a:xfrm>
              <a:custGeom>
                <a:avLst/>
                <a:gdLst>
                  <a:gd name="connsiteX0" fmla="*/ 120156 w 126194"/>
                  <a:gd name="connsiteY0" fmla="*/ 1196 h 530427"/>
                  <a:gd name="connsiteX1" fmla="*/ 43956 w 126194"/>
                  <a:gd name="connsiteY1" fmla="*/ 98541 h 530427"/>
                  <a:gd name="connsiteX2" fmla="*/ 30621 w 126194"/>
                  <a:gd name="connsiteY2" fmla="*/ 226557 h 530427"/>
                  <a:gd name="connsiteX3" fmla="*/ 46 w 126194"/>
                  <a:gd name="connsiteY3" fmla="*/ 525928 h 530427"/>
                  <a:gd name="connsiteX4" fmla="*/ 6904 w 126194"/>
                  <a:gd name="connsiteY4" fmla="*/ 527833 h 530427"/>
                  <a:gd name="connsiteX5" fmla="*/ 35860 w 126194"/>
                  <a:gd name="connsiteY5" fmla="*/ 262657 h 530427"/>
                  <a:gd name="connsiteX6" fmla="*/ 39098 w 126194"/>
                  <a:gd name="connsiteY6" fmla="*/ 194649 h 530427"/>
                  <a:gd name="connsiteX7" fmla="*/ 43861 w 126194"/>
                  <a:gd name="connsiteY7" fmla="*/ 119115 h 530427"/>
                  <a:gd name="connsiteX8" fmla="*/ 80818 w 126194"/>
                  <a:gd name="connsiteY8" fmla="*/ 60060 h 530427"/>
                  <a:gd name="connsiteX9" fmla="*/ 125299 w 126194"/>
                  <a:gd name="connsiteY9" fmla="*/ 6244 h 530427"/>
                  <a:gd name="connsiteX10" fmla="*/ 120251 w 126194"/>
                  <a:gd name="connsiteY10" fmla="*/ 1196 h 530427"/>
                  <a:gd name="connsiteX11" fmla="*/ 120251 w 126194"/>
                  <a:gd name="connsiteY11" fmla="*/ 1196 h 53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94" h="530427">
                    <a:moveTo>
                      <a:pt x="120156" y="1196"/>
                    </a:moveTo>
                    <a:cubicBezTo>
                      <a:pt x="94819" y="31962"/>
                      <a:pt x="62149" y="62727"/>
                      <a:pt x="43956" y="98541"/>
                    </a:cubicBezTo>
                    <a:cubicBezTo>
                      <a:pt x="25096" y="135784"/>
                      <a:pt x="32431" y="186171"/>
                      <a:pt x="30621" y="226557"/>
                    </a:cubicBezTo>
                    <a:cubicBezTo>
                      <a:pt x="25954" y="326855"/>
                      <a:pt x="15000" y="426678"/>
                      <a:pt x="46" y="525928"/>
                    </a:cubicBezTo>
                    <a:cubicBezTo>
                      <a:pt x="-621" y="530405"/>
                      <a:pt x="6237" y="532405"/>
                      <a:pt x="6904" y="527833"/>
                    </a:cubicBezTo>
                    <a:cubicBezTo>
                      <a:pt x="20239" y="439822"/>
                      <a:pt x="30526" y="351430"/>
                      <a:pt x="35860" y="262657"/>
                    </a:cubicBezTo>
                    <a:cubicBezTo>
                      <a:pt x="37193" y="239988"/>
                      <a:pt x="38336" y="217318"/>
                      <a:pt x="39098" y="194649"/>
                    </a:cubicBezTo>
                    <a:cubicBezTo>
                      <a:pt x="39955" y="170169"/>
                      <a:pt x="37479" y="142928"/>
                      <a:pt x="43861" y="119115"/>
                    </a:cubicBezTo>
                    <a:cubicBezTo>
                      <a:pt x="50052" y="95970"/>
                      <a:pt x="65959" y="78158"/>
                      <a:pt x="80818" y="60060"/>
                    </a:cubicBezTo>
                    <a:cubicBezTo>
                      <a:pt x="95581" y="42153"/>
                      <a:pt x="110440" y="24151"/>
                      <a:pt x="125299" y="6244"/>
                    </a:cubicBezTo>
                    <a:cubicBezTo>
                      <a:pt x="128252" y="2720"/>
                      <a:pt x="123204" y="-2329"/>
                      <a:pt x="120251" y="1196"/>
                    </a:cubicBezTo>
                    <a:lnTo>
                      <a:pt x="120251" y="1196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230">
                <a:extLst>
                  <a:ext uri="{FF2B5EF4-FFF2-40B4-BE49-F238E27FC236}">
                    <a16:creationId xmlns:a16="http://schemas.microsoft.com/office/drawing/2014/main" id="{C995108D-BB0A-C307-5753-8C870CDE53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25134" y="3327748"/>
                <a:ext cx="218077" cy="434717"/>
              </a:xfrm>
              <a:custGeom>
                <a:avLst/>
                <a:gdLst>
                  <a:gd name="connsiteX0" fmla="*/ 190993 w 218077"/>
                  <a:gd name="connsiteY0" fmla="*/ 137423 h 434717"/>
                  <a:gd name="connsiteX1" fmla="*/ 178229 w 218077"/>
                  <a:gd name="connsiteY1" fmla="*/ 174857 h 434717"/>
                  <a:gd name="connsiteX2" fmla="*/ 160798 w 218077"/>
                  <a:gd name="connsiteY2" fmla="*/ 144472 h 434717"/>
                  <a:gd name="connsiteX3" fmla="*/ 175181 w 218077"/>
                  <a:gd name="connsiteY3" fmla="*/ 69225 h 434717"/>
                  <a:gd name="connsiteX4" fmla="*/ 188802 w 218077"/>
                  <a:gd name="connsiteY4" fmla="*/ 23028 h 434717"/>
                  <a:gd name="connsiteX5" fmla="*/ 152988 w 218077"/>
                  <a:gd name="connsiteY5" fmla="*/ 48841 h 434717"/>
                  <a:gd name="connsiteX6" fmla="*/ 140606 w 218077"/>
                  <a:gd name="connsiteY6" fmla="*/ 70367 h 434717"/>
                  <a:gd name="connsiteX7" fmla="*/ 159751 w 218077"/>
                  <a:gd name="connsiteY7" fmla="*/ 11979 h 434717"/>
                  <a:gd name="connsiteX8" fmla="*/ 141463 w 218077"/>
                  <a:gd name="connsiteY8" fmla="*/ 2073 h 434717"/>
                  <a:gd name="connsiteX9" fmla="*/ 133938 w 218077"/>
                  <a:gd name="connsiteY9" fmla="*/ 11789 h 434717"/>
                  <a:gd name="connsiteX10" fmla="*/ 117841 w 218077"/>
                  <a:gd name="connsiteY10" fmla="*/ 22076 h 434717"/>
                  <a:gd name="connsiteX11" fmla="*/ 113078 w 218077"/>
                  <a:gd name="connsiteY11" fmla="*/ 29981 h 434717"/>
                  <a:gd name="connsiteX12" fmla="*/ 99076 w 218077"/>
                  <a:gd name="connsiteY12" fmla="*/ 34268 h 434717"/>
                  <a:gd name="connsiteX13" fmla="*/ 85265 w 218077"/>
                  <a:gd name="connsiteY13" fmla="*/ 55223 h 434717"/>
                  <a:gd name="connsiteX14" fmla="*/ 54880 w 218077"/>
                  <a:gd name="connsiteY14" fmla="*/ 124946 h 434717"/>
                  <a:gd name="connsiteX15" fmla="*/ 61834 w 218077"/>
                  <a:gd name="connsiteY15" fmla="*/ 185334 h 434717"/>
                  <a:gd name="connsiteX16" fmla="*/ 66025 w 218077"/>
                  <a:gd name="connsiteY16" fmla="*/ 228578 h 434717"/>
                  <a:gd name="connsiteX17" fmla="*/ 1255 w 218077"/>
                  <a:gd name="connsiteY17" fmla="*/ 375263 h 434717"/>
                  <a:gd name="connsiteX18" fmla="*/ 7541 w 218077"/>
                  <a:gd name="connsiteY18" fmla="*/ 390693 h 434717"/>
                  <a:gd name="connsiteX19" fmla="*/ 13828 w 218077"/>
                  <a:gd name="connsiteY19" fmla="*/ 402123 h 434717"/>
                  <a:gd name="connsiteX20" fmla="*/ 48022 w 218077"/>
                  <a:gd name="connsiteY20" fmla="*/ 404028 h 434717"/>
                  <a:gd name="connsiteX21" fmla="*/ 70216 w 218077"/>
                  <a:gd name="connsiteY21" fmla="*/ 429174 h 434717"/>
                  <a:gd name="connsiteX22" fmla="*/ 84218 w 218077"/>
                  <a:gd name="connsiteY22" fmla="*/ 432603 h 434717"/>
                  <a:gd name="connsiteX23" fmla="*/ 90599 w 218077"/>
                  <a:gd name="connsiteY23" fmla="*/ 427841 h 434717"/>
                  <a:gd name="connsiteX24" fmla="*/ 144797 w 218077"/>
                  <a:gd name="connsiteY24" fmla="*/ 267630 h 434717"/>
                  <a:gd name="connsiteX25" fmla="*/ 218044 w 218077"/>
                  <a:gd name="connsiteY25" fmla="*/ 129042 h 434717"/>
                  <a:gd name="connsiteX26" fmla="*/ 191183 w 218077"/>
                  <a:gd name="connsiteY26" fmla="*/ 137328 h 43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8077" h="434717">
                    <a:moveTo>
                      <a:pt x="190993" y="137423"/>
                    </a:moveTo>
                    <a:cubicBezTo>
                      <a:pt x="188135" y="147520"/>
                      <a:pt x="185754" y="169142"/>
                      <a:pt x="178229" y="174857"/>
                    </a:cubicBezTo>
                    <a:cubicBezTo>
                      <a:pt x="159084" y="189335"/>
                      <a:pt x="160894" y="155616"/>
                      <a:pt x="160798" y="144472"/>
                    </a:cubicBezTo>
                    <a:cubicBezTo>
                      <a:pt x="160798" y="120374"/>
                      <a:pt x="166132" y="91513"/>
                      <a:pt x="175181" y="69225"/>
                    </a:cubicBezTo>
                    <a:cubicBezTo>
                      <a:pt x="179277" y="59128"/>
                      <a:pt x="206137" y="29696"/>
                      <a:pt x="188802" y="23028"/>
                    </a:cubicBezTo>
                    <a:cubicBezTo>
                      <a:pt x="171562" y="16456"/>
                      <a:pt x="160989" y="36363"/>
                      <a:pt x="152988" y="48841"/>
                    </a:cubicBezTo>
                    <a:cubicBezTo>
                      <a:pt x="148416" y="55794"/>
                      <a:pt x="144415" y="63033"/>
                      <a:pt x="140606" y="70367"/>
                    </a:cubicBezTo>
                    <a:cubicBezTo>
                      <a:pt x="144797" y="50460"/>
                      <a:pt x="151083" y="30934"/>
                      <a:pt x="159751" y="11979"/>
                    </a:cubicBezTo>
                    <a:cubicBezTo>
                      <a:pt x="165370" y="-498"/>
                      <a:pt x="148797" y="-2118"/>
                      <a:pt x="141463" y="2073"/>
                    </a:cubicBezTo>
                    <a:cubicBezTo>
                      <a:pt x="137748" y="4169"/>
                      <a:pt x="136129" y="8169"/>
                      <a:pt x="133938" y="11789"/>
                    </a:cubicBezTo>
                    <a:cubicBezTo>
                      <a:pt x="127270" y="13122"/>
                      <a:pt x="122222" y="15789"/>
                      <a:pt x="117841" y="22076"/>
                    </a:cubicBezTo>
                    <a:cubicBezTo>
                      <a:pt x="116126" y="24648"/>
                      <a:pt x="114602" y="27314"/>
                      <a:pt x="113078" y="29981"/>
                    </a:cubicBezTo>
                    <a:cubicBezTo>
                      <a:pt x="107935" y="29696"/>
                      <a:pt x="103077" y="30458"/>
                      <a:pt x="99076" y="34268"/>
                    </a:cubicBezTo>
                    <a:cubicBezTo>
                      <a:pt x="93076" y="39983"/>
                      <a:pt x="89456" y="48174"/>
                      <a:pt x="85265" y="55223"/>
                    </a:cubicBezTo>
                    <a:cubicBezTo>
                      <a:pt x="72597" y="76368"/>
                      <a:pt x="56404" y="99228"/>
                      <a:pt x="54880" y="124946"/>
                    </a:cubicBezTo>
                    <a:cubicBezTo>
                      <a:pt x="53642" y="145996"/>
                      <a:pt x="57357" y="164855"/>
                      <a:pt x="61834" y="185334"/>
                    </a:cubicBezTo>
                    <a:cubicBezTo>
                      <a:pt x="64882" y="199241"/>
                      <a:pt x="69263" y="214386"/>
                      <a:pt x="66025" y="228578"/>
                    </a:cubicBezTo>
                    <a:cubicBezTo>
                      <a:pt x="62501" y="243723"/>
                      <a:pt x="18209" y="342116"/>
                      <a:pt x="1255" y="375263"/>
                    </a:cubicBezTo>
                    <a:cubicBezTo>
                      <a:pt x="-2270" y="382121"/>
                      <a:pt x="2207" y="388788"/>
                      <a:pt x="7541" y="390693"/>
                    </a:cubicBezTo>
                    <a:cubicBezTo>
                      <a:pt x="6303" y="395361"/>
                      <a:pt x="7827" y="400599"/>
                      <a:pt x="13828" y="402123"/>
                    </a:cubicBezTo>
                    <a:cubicBezTo>
                      <a:pt x="25543" y="405266"/>
                      <a:pt x="36973" y="398504"/>
                      <a:pt x="48022" y="404028"/>
                    </a:cubicBezTo>
                    <a:cubicBezTo>
                      <a:pt x="58595" y="409267"/>
                      <a:pt x="65644" y="418316"/>
                      <a:pt x="70216" y="429174"/>
                    </a:cubicBezTo>
                    <a:cubicBezTo>
                      <a:pt x="72978" y="435842"/>
                      <a:pt x="79645" y="435842"/>
                      <a:pt x="84218" y="432603"/>
                    </a:cubicBezTo>
                    <a:cubicBezTo>
                      <a:pt x="86694" y="432318"/>
                      <a:pt x="89075" y="430889"/>
                      <a:pt x="90599" y="427841"/>
                    </a:cubicBezTo>
                    <a:cubicBezTo>
                      <a:pt x="109173" y="392312"/>
                      <a:pt x="140129" y="279918"/>
                      <a:pt x="144797" y="267630"/>
                    </a:cubicBezTo>
                    <a:cubicBezTo>
                      <a:pt x="187564" y="231245"/>
                      <a:pt x="212900" y="195812"/>
                      <a:pt x="218044" y="129042"/>
                    </a:cubicBezTo>
                    <a:cubicBezTo>
                      <a:pt x="219091" y="115040"/>
                      <a:pt x="195184" y="123422"/>
                      <a:pt x="191183" y="137328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231">
                <a:extLst>
                  <a:ext uri="{FF2B5EF4-FFF2-40B4-BE49-F238E27FC236}">
                    <a16:creationId xmlns:a16="http://schemas.microsoft.com/office/drawing/2014/main" id="{96390D89-037F-38D7-3EC4-A52D67859E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5584" y="3655575"/>
                <a:ext cx="485689" cy="497828"/>
              </a:xfrm>
              <a:custGeom>
                <a:avLst/>
                <a:gdLst>
                  <a:gd name="connsiteX0" fmla="*/ 343662 w 485689"/>
                  <a:gd name="connsiteY0" fmla="*/ 1 h 497828"/>
                  <a:gd name="connsiteX1" fmla="*/ 336709 w 485689"/>
                  <a:gd name="connsiteY1" fmla="*/ 27814 h 497828"/>
                  <a:gd name="connsiteX2" fmla="*/ 234601 w 485689"/>
                  <a:gd name="connsiteY2" fmla="*/ 177642 h 497828"/>
                  <a:gd name="connsiteX3" fmla="*/ 149542 w 485689"/>
                  <a:gd name="connsiteY3" fmla="*/ 210408 h 497828"/>
                  <a:gd name="connsiteX4" fmla="*/ 107346 w 485689"/>
                  <a:gd name="connsiteY4" fmla="*/ 217171 h 497828"/>
                  <a:gd name="connsiteX5" fmla="*/ 95 w 485689"/>
                  <a:gd name="connsiteY5" fmla="*/ 240031 h 497828"/>
                  <a:gd name="connsiteX6" fmla="*/ 63627 w 485689"/>
                  <a:gd name="connsiteY6" fmla="*/ 488919 h 497828"/>
                  <a:gd name="connsiteX7" fmla="*/ 76486 w 485689"/>
                  <a:gd name="connsiteY7" fmla="*/ 496158 h 497828"/>
                  <a:gd name="connsiteX8" fmla="*/ 87249 w 485689"/>
                  <a:gd name="connsiteY8" fmla="*/ 496063 h 497828"/>
                  <a:gd name="connsiteX9" fmla="*/ 101441 w 485689"/>
                  <a:gd name="connsiteY9" fmla="*/ 486633 h 497828"/>
                  <a:gd name="connsiteX10" fmla="*/ 160877 w 485689"/>
                  <a:gd name="connsiteY10" fmla="*/ 465107 h 497828"/>
                  <a:gd name="connsiteX11" fmla="*/ 256603 w 485689"/>
                  <a:gd name="connsiteY11" fmla="*/ 389859 h 497828"/>
                  <a:gd name="connsiteX12" fmla="*/ 368903 w 485689"/>
                  <a:gd name="connsiteY12" fmla="*/ 309468 h 497828"/>
                  <a:gd name="connsiteX13" fmla="*/ 438150 w 485689"/>
                  <a:gd name="connsiteY13" fmla="*/ 192978 h 497828"/>
                  <a:gd name="connsiteX14" fmla="*/ 485680 w 485689"/>
                  <a:gd name="connsiteY14" fmla="*/ 49531 h 497828"/>
                  <a:gd name="connsiteX15" fmla="*/ 343757 w 485689"/>
                  <a:gd name="connsiteY15" fmla="*/ 192 h 49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689" h="497828">
                    <a:moveTo>
                      <a:pt x="343662" y="1"/>
                    </a:moveTo>
                    <a:cubicBezTo>
                      <a:pt x="337090" y="-189"/>
                      <a:pt x="337090" y="22766"/>
                      <a:pt x="336709" y="27814"/>
                    </a:cubicBezTo>
                    <a:cubicBezTo>
                      <a:pt x="310039" y="87441"/>
                      <a:pt x="271939" y="124017"/>
                      <a:pt x="234601" y="177642"/>
                    </a:cubicBezTo>
                    <a:cubicBezTo>
                      <a:pt x="213741" y="207646"/>
                      <a:pt x="161734" y="208503"/>
                      <a:pt x="149542" y="210408"/>
                    </a:cubicBezTo>
                    <a:cubicBezTo>
                      <a:pt x="135445" y="212599"/>
                      <a:pt x="121444" y="214790"/>
                      <a:pt x="107346" y="217171"/>
                    </a:cubicBezTo>
                    <a:cubicBezTo>
                      <a:pt x="78676" y="222029"/>
                      <a:pt x="28098" y="232411"/>
                      <a:pt x="95" y="240031"/>
                    </a:cubicBezTo>
                    <a:cubicBezTo>
                      <a:pt x="-2381" y="240698"/>
                      <a:pt x="44196" y="411195"/>
                      <a:pt x="63627" y="488919"/>
                    </a:cubicBezTo>
                    <a:cubicBezTo>
                      <a:pt x="65246" y="495587"/>
                      <a:pt x="71247" y="497492"/>
                      <a:pt x="76486" y="496158"/>
                    </a:cubicBezTo>
                    <a:cubicBezTo>
                      <a:pt x="79438" y="498159"/>
                      <a:pt x="83248" y="498635"/>
                      <a:pt x="87249" y="496063"/>
                    </a:cubicBezTo>
                    <a:cubicBezTo>
                      <a:pt x="92011" y="493015"/>
                      <a:pt x="96679" y="489777"/>
                      <a:pt x="101441" y="486633"/>
                    </a:cubicBezTo>
                    <a:cubicBezTo>
                      <a:pt x="101727" y="486538"/>
                      <a:pt x="160782" y="465393"/>
                      <a:pt x="160877" y="465107"/>
                    </a:cubicBezTo>
                    <a:cubicBezTo>
                      <a:pt x="173450" y="436722"/>
                      <a:pt x="205073" y="421959"/>
                      <a:pt x="256603" y="389859"/>
                    </a:cubicBezTo>
                    <a:cubicBezTo>
                      <a:pt x="295180" y="365761"/>
                      <a:pt x="338423" y="343854"/>
                      <a:pt x="368903" y="309468"/>
                    </a:cubicBezTo>
                    <a:cubicBezTo>
                      <a:pt x="351282" y="329376"/>
                      <a:pt x="397097" y="291752"/>
                      <a:pt x="438150" y="192978"/>
                    </a:cubicBezTo>
                    <a:cubicBezTo>
                      <a:pt x="454152" y="154401"/>
                      <a:pt x="484536" y="91727"/>
                      <a:pt x="485680" y="49531"/>
                    </a:cubicBezTo>
                    <a:cubicBezTo>
                      <a:pt x="486823" y="8193"/>
                      <a:pt x="386810" y="1430"/>
                      <a:pt x="343757" y="19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232">
                <a:extLst>
                  <a:ext uri="{FF2B5EF4-FFF2-40B4-BE49-F238E27FC236}">
                    <a16:creationId xmlns:a16="http://schemas.microsoft.com/office/drawing/2014/main" id="{8F8F82BD-5EA7-E00E-F4AF-27CC47DAB2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8918" y="4001040"/>
                <a:ext cx="61999" cy="210967"/>
              </a:xfrm>
              <a:custGeom>
                <a:avLst/>
                <a:gdLst>
                  <a:gd name="connsiteX0" fmla="*/ 54973 w 61999"/>
                  <a:gd name="connsiteY0" fmla="*/ 2484 h 210967"/>
                  <a:gd name="connsiteX1" fmla="*/ 109 w 61999"/>
                  <a:gd name="connsiteY1" fmla="*/ 206510 h 210967"/>
                  <a:gd name="connsiteX2" fmla="*/ 6967 w 61999"/>
                  <a:gd name="connsiteY2" fmla="*/ 208415 h 210967"/>
                  <a:gd name="connsiteX3" fmla="*/ 61831 w 61999"/>
                  <a:gd name="connsiteY3" fmla="*/ 4389 h 210967"/>
                  <a:gd name="connsiteX4" fmla="*/ 54973 w 61999"/>
                  <a:gd name="connsiteY4" fmla="*/ 2484 h 210967"/>
                  <a:gd name="connsiteX5" fmla="*/ 54973 w 61999"/>
                  <a:gd name="connsiteY5" fmla="*/ 2484 h 21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99" h="210967">
                    <a:moveTo>
                      <a:pt x="54973" y="2484"/>
                    </a:moveTo>
                    <a:cubicBezTo>
                      <a:pt x="34780" y="70017"/>
                      <a:pt x="16492" y="138025"/>
                      <a:pt x="109" y="206510"/>
                    </a:cubicBezTo>
                    <a:cubicBezTo>
                      <a:pt x="-939" y="210987"/>
                      <a:pt x="5919" y="212892"/>
                      <a:pt x="6967" y="208415"/>
                    </a:cubicBezTo>
                    <a:cubicBezTo>
                      <a:pt x="23350" y="139930"/>
                      <a:pt x="41638" y="71922"/>
                      <a:pt x="61831" y="4389"/>
                    </a:cubicBezTo>
                    <a:cubicBezTo>
                      <a:pt x="63164" y="8"/>
                      <a:pt x="56211" y="-1897"/>
                      <a:pt x="54973" y="2484"/>
                    </a:cubicBezTo>
                    <a:lnTo>
                      <a:pt x="54973" y="2484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233">
                <a:extLst>
                  <a:ext uri="{FF2B5EF4-FFF2-40B4-BE49-F238E27FC236}">
                    <a16:creationId xmlns:a16="http://schemas.microsoft.com/office/drawing/2014/main" id="{7AB23036-27E0-32A0-9C72-7F64209701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0025" y="3607072"/>
                <a:ext cx="185924" cy="195362"/>
              </a:xfrm>
              <a:custGeom>
                <a:avLst/>
                <a:gdLst>
                  <a:gd name="connsiteX0" fmla="*/ 184193 w 185924"/>
                  <a:gd name="connsiteY0" fmla="*/ 85175 h 195362"/>
                  <a:gd name="connsiteX1" fmla="*/ 55510 w 185924"/>
                  <a:gd name="connsiteY1" fmla="*/ 689 h 195362"/>
                  <a:gd name="connsiteX2" fmla="*/ 43223 w 185924"/>
                  <a:gd name="connsiteY2" fmla="*/ 6499 h 195362"/>
                  <a:gd name="connsiteX3" fmla="*/ 39794 w 185924"/>
                  <a:gd name="connsiteY3" fmla="*/ 9547 h 195362"/>
                  <a:gd name="connsiteX4" fmla="*/ 455 w 185924"/>
                  <a:gd name="connsiteY4" fmla="*/ 87557 h 195362"/>
                  <a:gd name="connsiteX5" fmla="*/ 3027 w 185924"/>
                  <a:gd name="connsiteY5" fmla="*/ 97367 h 195362"/>
                  <a:gd name="connsiteX6" fmla="*/ 8076 w 185924"/>
                  <a:gd name="connsiteY6" fmla="*/ 108131 h 195362"/>
                  <a:gd name="connsiteX7" fmla="*/ 130758 w 185924"/>
                  <a:gd name="connsiteY7" fmla="*/ 187664 h 195362"/>
                  <a:gd name="connsiteX8" fmla="*/ 136092 w 185924"/>
                  <a:gd name="connsiteY8" fmla="*/ 190046 h 195362"/>
                  <a:gd name="connsiteX9" fmla="*/ 156475 w 185924"/>
                  <a:gd name="connsiteY9" fmla="*/ 188426 h 195362"/>
                  <a:gd name="connsiteX10" fmla="*/ 184193 w 185924"/>
                  <a:gd name="connsiteY10" fmla="*/ 85175 h 19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924" h="195362">
                    <a:moveTo>
                      <a:pt x="184193" y="85175"/>
                    </a:moveTo>
                    <a:cubicBezTo>
                      <a:pt x="148664" y="46599"/>
                      <a:pt x="105230" y="18310"/>
                      <a:pt x="55510" y="689"/>
                    </a:cubicBezTo>
                    <a:cubicBezTo>
                      <a:pt x="49414" y="-1502"/>
                      <a:pt x="45033" y="1832"/>
                      <a:pt x="43223" y="6499"/>
                    </a:cubicBezTo>
                    <a:cubicBezTo>
                      <a:pt x="41984" y="7261"/>
                      <a:pt x="40842" y="8213"/>
                      <a:pt x="39794" y="9547"/>
                    </a:cubicBezTo>
                    <a:cubicBezTo>
                      <a:pt x="21792" y="33074"/>
                      <a:pt x="8647" y="59267"/>
                      <a:pt x="455" y="87557"/>
                    </a:cubicBezTo>
                    <a:cubicBezTo>
                      <a:pt x="-783" y="91748"/>
                      <a:pt x="646" y="95081"/>
                      <a:pt x="3027" y="97367"/>
                    </a:cubicBezTo>
                    <a:cubicBezTo>
                      <a:pt x="1884" y="101368"/>
                      <a:pt x="3027" y="105845"/>
                      <a:pt x="8076" y="108131"/>
                    </a:cubicBezTo>
                    <a:cubicBezTo>
                      <a:pt x="53224" y="128990"/>
                      <a:pt x="92848" y="155946"/>
                      <a:pt x="130758" y="187664"/>
                    </a:cubicBezTo>
                    <a:cubicBezTo>
                      <a:pt x="132472" y="189093"/>
                      <a:pt x="134282" y="189760"/>
                      <a:pt x="136092" y="190046"/>
                    </a:cubicBezTo>
                    <a:cubicBezTo>
                      <a:pt x="139806" y="197475"/>
                      <a:pt x="150188" y="197285"/>
                      <a:pt x="156475" y="188426"/>
                    </a:cubicBezTo>
                    <a:cubicBezTo>
                      <a:pt x="184859" y="148326"/>
                      <a:pt x="189051" y="90605"/>
                      <a:pt x="184193" y="85175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234">
                <a:extLst>
                  <a:ext uri="{FF2B5EF4-FFF2-40B4-BE49-F238E27FC236}">
                    <a16:creationId xmlns:a16="http://schemas.microsoft.com/office/drawing/2014/main" id="{F6BE42A7-522C-E43B-4263-A988586AAC4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09917" y="3839471"/>
                <a:ext cx="75304" cy="24068"/>
              </a:xfrm>
              <a:custGeom>
                <a:avLst/>
                <a:gdLst>
                  <a:gd name="connsiteX0" fmla="*/ 4458 w 75304"/>
                  <a:gd name="connsiteY0" fmla="*/ 23940 h 24068"/>
                  <a:gd name="connsiteX1" fmla="*/ 72752 w 75304"/>
                  <a:gd name="connsiteY1" fmla="*/ 6986 h 24068"/>
                  <a:gd name="connsiteX2" fmla="*/ 70847 w 75304"/>
                  <a:gd name="connsiteY2" fmla="*/ 128 h 24068"/>
                  <a:gd name="connsiteX3" fmla="*/ 2553 w 75304"/>
                  <a:gd name="connsiteY3" fmla="*/ 17082 h 24068"/>
                  <a:gd name="connsiteX4" fmla="*/ 4458 w 75304"/>
                  <a:gd name="connsiteY4" fmla="*/ 23940 h 24068"/>
                  <a:gd name="connsiteX5" fmla="*/ 4458 w 75304"/>
                  <a:gd name="connsiteY5" fmla="*/ 23940 h 2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04" h="24068">
                    <a:moveTo>
                      <a:pt x="4458" y="23940"/>
                    </a:moveTo>
                    <a:cubicBezTo>
                      <a:pt x="27223" y="18321"/>
                      <a:pt x="49987" y="12606"/>
                      <a:pt x="72752" y="6986"/>
                    </a:cubicBezTo>
                    <a:cubicBezTo>
                      <a:pt x="77229" y="5843"/>
                      <a:pt x="75324" y="-1015"/>
                      <a:pt x="70847" y="128"/>
                    </a:cubicBezTo>
                    <a:cubicBezTo>
                      <a:pt x="48082" y="5748"/>
                      <a:pt x="25318" y="11463"/>
                      <a:pt x="2553" y="17082"/>
                    </a:cubicBezTo>
                    <a:cubicBezTo>
                      <a:pt x="-1924" y="18226"/>
                      <a:pt x="-19" y="25084"/>
                      <a:pt x="4458" y="23940"/>
                    </a:cubicBezTo>
                    <a:lnTo>
                      <a:pt x="4458" y="2394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235">
                <a:extLst>
                  <a:ext uri="{FF2B5EF4-FFF2-40B4-BE49-F238E27FC236}">
                    <a16:creationId xmlns:a16="http://schemas.microsoft.com/office/drawing/2014/main" id="{16EC98DB-51F2-0C4F-2432-A2B5E9E7D23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36593" y="3351867"/>
                <a:ext cx="22171" cy="78347"/>
              </a:xfrm>
              <a:custGeom>
                <a:avLst/>
                <a:gdLst>
                  <a:gd name="connsiteX0" fmla="*/ 15716 w 22171"/>
                  <a:gd name="connsiteY0" fmla="*/ 1862 h 78347"/>
                  <a:gd name="connsiteX1" fmla="*/ 0 w 22171"/>
                  <a:gd name="connsiteY1" fmla="*/ 74919 h 78347"/>
                  <a:gd name="connsiteX2" fmla="*/ 7144 w 22171"/>
                  <a:gd name="connsiteY2" fmla="*/ 74919 h 78347"/>
                  <a:gd name="connsiteX3" fmla="*/ 21812 w 22171"/>
                  <a:gd name="connsiteY3" fmla="*/ 5481 h 78347"/>
                  <a:gd name="connsiteX4" fmla="*/ 15621 w 22171"/>
                  <a:gd name="connsiteY4" fmla="*/ 1862 h 78347"/>
                  <a:gd name="connsiteX5" fmla="*/ 15621 w 22171"/>
                  <a:gd name="connsiteY5" fmla="*/ 1862 h 7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71" h="78347">
                    <a:moveTo>
                      <a:pt x="15716" y="1862"/>
                    </a:moveTo>
                    <a:cubicBezTo>
                      <a:pt x="5334" y="25103"/>
                      <a:pt x="0" y="49487"/>
                      <a:pt x="0" y="74919"/>
                    </a:cubicBezTo>
                    <a:cubicBezTo>
                      <a:pt x="0" y="79490"/>
                      <a:pt x="7144" y="79490"/>
                      <a:pt x="7144" y="74919"/>
                    </a:cubicBezTo>
                    <a:cubicBezTo>
                      <a:pt x="7144" y="50725"/>
                      <a:pt x="12001" y="27579"/>
                      <a:pt x="21812" y="5481"/>
                    </a:cubicBezTo>
                    <a:cubicBezTo>
                      <a:pt x="23717" y="1290"/>
                      <a:pt x="17526" y="-2329"/>
                      <a:pt x="15621" y="1862"/>
                    </a:cubicBezTo>
                    <a:lnTo>
                      <a:pt x="15621" y="186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236">
                <a:extLst>
                  <a:ext uri="{FF2B5EF4-FFF2-40B4-BE49-F238E27FC236}">
                    <a16:creationId xmlns:a16="http://schemas.microsoft.com/office/drawing/2014/main" id="{B670728B-3806-69B2-5689-624B277F1C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442" y="3364493"/>
                <a:ext cx="28811" cy="75540"/>
              </a:xfrm>
              <a:custGeom>
                <a:avLst/>
                <a:gdLst>
                  <a:gd name="connsiteX0" fmla="*/ 22007 w 28811"/>
                  <a:gd name="connsiteY0" fmla="*/ 1618 h 75540"/>
                  <a:gd name="connsiteX1" fmla="*/ 5624 w 28811"/>
                  <a:gd name="connsiteY1" fmla="*/ 37052 h 75540"/>
                  <a:gd name="connsiteX2" fmla="*/ 1719 w 28811"/>
                  <a:gd name="connsiteY2" fmla="*/ 73056 h 75540"/>
                  <a:gd name="connsiteX3" fmla="*/ 8577 w 28811"/>
                  <a:gd name="connsiteY3" fmla="*/ 71151 h 75540"/>
                  <a:gd name="connsiteX4" fmla="*/ 28198 w 28811"/>
                  <a:gd name="connsiteY4" fmla="*/ 5238 h 75540"/>
                  <a:gd name="connsiteX5" fmla="*/ 22007 w 28811"/>
                  <a:gd name="connsiteY5" fmla="*/ 1618 h 75540"/>
                  <a:gd name="connsiteX6" fmla="*/ 22007 w 28811"/>
                  <a:gd name="connsiteY6" fmla="*/ 1618 h 7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11" h="75540">
                    <a:moveTo>
                      <a:pt x="22007" y="1618"/>
                    </a:moveTo>
                    <a:cubicBezTo>
                      <a:pt x="14578" y="12572"/>
                      <a:pt x="9815" y="24574"/>
                      <a:pt x="5624" y="37052"/>
                    </a:cubicBezTo>
                    <a:cubicBezTo>
                      <a:pt x="1624" y="49148"/>
                      <a:pt x="-2377" y="60483"/>
                      <a:pt x="1719" y="73056"/>
                    </a:cubicBezTo>
                    <a:cubicBezTo>
                      <a:pt x="3148" y="77437"/>
                      <a:pt x="10006" y="75533"/>
                      <a:pt x="8577" y="71151"/>
                    </a:cubicBezTo>
                    <a:cubicBezTo>
                      <a:pt x="2195" y="51625"/>
                      <a:pt x="17340" y="21240"/>
                      <a:pt x="28198" y="5238"/>
                    </a:cubicBezTo>
                    <a:cubicBezTo>
                      <a:pt x="30770" y="1428"/>
                      <a:pt x="24579" y="-2192"/>
                      <a:pt x="22007" y="1618"/>
                    </a:cubicBezTo>
                    <a:lnTo>
                      <a:pt x="22007" y="161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237">
                <a:extLst>
                  <a:ext uri="{FF2B5EF4-FFF2-40B4-BE49-F238E27FC236}">
                    <a16:creationId xmlns:a16="http://schemas.microsoft.com/office/drawing/2014/main" id="{2F9B1E3E-ECE1-EFCA-5BFF-1A2B5CD9AF9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59661" y="3397958"/>
                <a:ext cx="12472" cy="35018"/>
              </a:xfrm>
              <a:custGeom>
                <a:avLst/>
                <a:gdLst>
                  <a:gd name="connsiteX0" fmla="*/ 5221 w 12472"/>
                  <a:gd name="connsiteY0" fmla="*/ 2348 h 35018"/>
                  <a:gd name="connsiteX1" fmla="*/ 78 w 12472"/>
                  <a:gd name="connsiteY1" fmla="*/ 31590 h 35018"/>
                  <a:gd name="connsiteX2" fmla="*/ 7221 w 12472"/>
                  <a:gd name="connsiteY2" fmla="*/ 31590 h 35018"/>
                  <a:gd name="connsiteX3" fmla="*/ 12174 w 12472"/>
                  <a:gd name="connsiteY3" fmla="*/ 4253 h 35018"/>
                  <a:gd name="connsiteX4" fmla="*/ 5316 w 12472"/>
                  <a:gd name="connsiteY4" fmla="*/ 2348 h 35018"/>
                  <a:gd name="connsiteX5" fmla="*/ 5316 w 12472"/>
                  <a:gd name="connsiteY5" fmla="*/ 2348 h 3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72" h="35018">
                    <a:moveTo>
                      <a:pt x="5221" y="2348"/>
                    </a:moveTo>
                    <a:cubicBezTo>
                      <a:pt x="1316" y="11682"/>
                      <a:pt x="-399" y="21398"/>
                      <a:pt x="78" y="31590"/>
                    </a:cubicBezTo>
                    <a:cubicBezTo>
                      <a:pt x="268" y="36162"/>
                      <a:pt x="7412" y="36162"/>
                      <a:pt x="7221" y="31590"/>
                    </a:cubicBezTo>
                    <a:cubicBezTo>
                      <a:pt x="6840" y="22065"/>
                      <a:pt x="8460" y="13111"/>
                      <a:pt x="12174" y="4253"/>
                    </a:cubicBezTo>
                    <a:cubicBezTo>
                      <a:pt x="13984" y="62"/>
                      <a:pt x="7031" y="-1843"/>
                      <a:pt x="5316" y="2348"/>
                    </a:cubicBezTo>
                    <a:lnTo>
                      <a:pt x="5316" y="23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238">
                <a:extLst>
                  <a:ext uri="{FF2B5EF4-FFF2-40B4-BE49-F238E27FC236}">
                    <a16:creationId xmlns:a16="http://schemas.microsoft.com/office/drawing/2014/main" id="{BB99CE0C-D315-4882-12D1-4DC5516C99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55700" y="5207199"/>
                <a:ext cx="29581" cy="73478"/>
              </a:xfrm>
              <a:custGeom>
                <a:avLst/>
                <a:gdLst>
                  <a:gd name="connsiteX0" fmla="*/ 8 w 29581"/>
                  <a:gd name="connsiteY0" fmla="*/ 3429 h 73478"/>
                  <a:gd name="connsiteX1" fmla="*/ 23440 w 29581"/>
                  <a:gd name="connsiteY1" fmla="*/ 72485 h 73478"/>
                  <a:gd name="connsiteX2" fmla="*/ 28488 w 29581"/>
                  <a:gd name="connsiteY2" fmla="*/ 67437 h 73478"/>
                  <a:gd name="connsiteX3" fmla="*/ 7152 w 29581"/>
                  <a:gd name="connsiteY3" fmla="*/ 3429 h 73478"/>
                  <a:gd name="connsiteX4" fmla="*/ 8 w 29581"/>
                  <a:gd name="connsiteY4" fmla="*/ 3429 h 73478"/>
                  <a:gd name="connsiteX5" fmla="*/ 8 w 29581"/>
                  <a:gd name="connsiteY5" fmla="*/ 3429 h 7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81" h="73478">
                    <a:moveTo>
                      <a:pt x="8" y="3429"/>
                    </a:moveTo>
                    <a:cubicBezTo>
                      <a:pt x="1437" y="28575"/>
                      <a:pt x="4104" y="54388"/>
                      <a:pt x="23440" y="72485"/>
                    </a:cubicBezTo>
                    <a:cubicBezTo>
                      <a:pt x="26774" y="75628"/>
                      <a:pt x="31822" y="70580"/>
                      <a:pt x="28488" y="67437"/>
                    </a:cubicBezTo>
                    <a:cubicBezTo>
                      <a:pt x="10486" y="50578"/>
                      <a:pt x="8486" y="26670"/>
                      <a:pt x="7152" y="3429"/>
                    </a:cubicBezTo>
                    <a:cubicBezTo>
                      <a:pt x="6866" y="-1143"/>
                      <a:pt x="-277" y="-1143"/>
                      <a:pt x="8" y="3429"/>
                    </a:cubicBezTo>
                    <a:lnTo>
                      <a:pt x="8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239">
                <a:extLst>
                  <a:ext uri="{FF2B5EF4-FFF2-40B4-BE49-F238E27FC236}">
                    <a16:creationId xmlns:a16="http://schemas.microsoft.com/office/drawing/2014/main" id="{4B29004B-4C91-2DFA-7839-A2172D238D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28738" y="5201960"/>
                <a:ext cx="30744" cy="79516"/>
              </a:xfrm>
              <a:custGeom>
                <a:avLst/>
                <a:gdLst>
                  <a:gd name="connsiteX0" fmla="*/ 15 w 30744"/>
                  <a:gd name="connsiteY0" fmla="*/ 3524 h 79516"/>
                  <a:gd name="connsiteX1" fmla="*/ 24018 w 30744"/>
                  <a:gd name="connsiteY1" fmla="*/ 77819 h 79516"/>
                  <a:gd name="connsiteX2" fmla="*/ 30209 w 30744"/>
                  <a:gd name="connsiteY2" fmla="*/ 74200 h 79516"/>
                  <a:gd name="connsiteX3" fmla="*/ 7158 w 30744"/>
                  <a:gd name="connsiteY3" fmla="*/ 3429 h 79516"/>
                  <a:gd name="connsiteX4" fmla="*/ 15 w 30744"/>
                  <a:gd name="connsiteY4" fmla="*/ 3429 h 79516"/>
                  <a:gd name="connsiteX5" fmla="*/ 15 w 30744"/>
                  <a:gd name="connsiteY5" fmla="*/ 3429 h 7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44" h="79516">
                    <a:moveTo>
                      <a:pt x="15" y="3524"/>
                    </a:moveTo>
                    <a:cubicBezTo>
                      <a:pt x="2110" y="30194"/>
                      <a:pt x="10111" y="55055"/>
                      <a:pt x="24018" y="77819"/>
                    </a:cubicBezTo>
                    <a:cubicBezTo>
                      <a:pt x="26399" y="81725"/>
                      <a:pt x="32590" y="78200"/>
                      <a:pt x="30209" y="74200"/>
                    </a:cubicBezTo>
                    <a:cubicBezTo>
                      <a:pt x="16969" y="52483"/>
                      <a:pt x="9159" y="28861"/>
                      <a:pt x="7158" y="3429"/>
                    </a:cubicBezTo>
                    <a:cubicBezTo>
                      <a:pt x="6777" y="-1143"/>
                      <a:pt x="-366" y="-1143"/>
                      <a:pt x="15" y="3429"/>
                    </a:cubicBezTo>
                    <a:lnTo>
                      <a:pt x="15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240">
                <a:extLst>
                  <a:ext uri="{FF2B5EF4-FFF2-40B4-BE49-F238E27FC236}">
                    <a16:creationId xmlns:a16="http://schemas.microsoft.com/office/drawing/2014/main" id="{FD71FE01-F8A1-0239-8213-0CB44D889B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14053" y="6350758"/>
                <a:ext cx="312165" cy="204252"/>
              </a:xfrm>
              <a:custGeom>
                <a:avLst/>
                <a:gdLst>
                  <a:gd name="connsiteX0" fmla="*/ 311594 w 312165"/>
                  <a:gd name="connsiteY0" fmla="*/ 175843 h 204252"/>
                  <a:gd name="connsiteX1" fmla="*/ 291401 w 312165"/>
                  <a:gd name="connsiteY1" fmla="*/ 150888 h 204252"/>
                  <a:gd name="connsiteX2" fmla="*/ 237871 w 312165"/>
                  <a:gd name="connsiteY2" fmla="*/ 108597 h 204252"/>
                  <a:gd name="connsiteX3" fmla="*/ 209962 w 312165"/>
                  <a:gd name="connsiteY3" fmla="*/ 65258 h 204252"/>
                  <a:gd name="connsiteX4" fmla="*/ 192246 w 312165"/>
                  <a:gd name="connsiteY4" fmla="*/ 28015 h 204252"/>
                  <a:gd name="connsiteX5" fmla="*/ 160432 w 312165"/>
                  <a:gd name="connsiteY5" fmla="*/ 15728 h 204252"/>
                  <a:gd name="connsiteX6" fmla="*/ 120523 w 312165"/>
                  <a:gd name="connsiteY6" fmla="*/ 41255 h 204252"/>
                  <a:gd name="connsiteX7" fmla="*/ 46894 w 312165"/>
                  <a:gd name="connsiteY7" fmla="*/ 107 h 204252"/>
                  <a:gd name="connsiteX8" fmla="*/ 39846 w 312165"/>
                  <a:gd name="connsiteY8" fmla="*/ 2869 h 204252"/>
                  <a:gd name="connsiteX9" fmla="*/ 39370 w 312165"/>
                  <a:gd name="connsiteY9" fmla="*/ 3441 h 204252"/>
                  <a:gd name="connsiteX10" fmla="*/ 3270 w 312165"/>
                  <a:gd name="connsiteY10" fmla="*/ 133457 h 204252"/>
                  <a:gd name="connsiteX11" fmla="*/ 317 w 312165"/>
                  <a:gd name="connsiteY11" fmla="*/ 156507 h 204252"/>
                  <a:gd name="connsiteX12" fmla="*/ 17653 w 312165"/>
                  <a:gd name="connsiteY12" fmla="*/ 164318 h 204252"/>
                  <a:gd name="connsiteX13" fmla="*/ 50133 w 312165"/>
                  <a:gd name="connsiteY13" fmla="*/ 170414 h 204252"/>
                  <a:gd name="connsiteX14" fmla="*/ 103473 w 312165"/>
                  <a:gd name="connsiteY14" fmla="*/ 176129 h 204252"/>
                  <a:gd name="connsiteX15" fmla="*/ 141954 w 312165"/>
                  <a:gd name="connsiteY15" fmla="*/ 185082 h 204252"/>
                  <a:gd name="connsiteX16" fmla="*/ 203200 w 312165"/>
                  <a:gd name="connsiteY16" fmla="*/ 195084 h 204252"/>
                  <a:gd name="connsiteX17" fmla="*/ 272065 w 312165"/>
                  <a:gd name="connsiteY17" fmla="*/ 202608 h 204252"/>
                  <a:gd name="connsiteX18" fmla="*/ 302545 w 312165"/>
                  <a:gd name="connsiteY18" fmla="*/ 204228 h 204252"/>
                  <a:gd name="connsiteX19" fmla="*/ 312166 w 312165"/>
                  <a:gd name="connsiteY19" fmla="*/ 194798 h 204252"/>
                  <a:gd name="connsiteX20" fmla="*/ 311499 w 312165"/>
                  <a:gd name="connsiteY20" fmla="*/ 175843 h 20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2165" h="204252">
                    <a:moveTo>
                      <a:pt x="311594" y="175843"/>
                    </a:moveTo>
                    <a:cubicBezTo>
                      <a:pt x="307975" y="164223"/>
                      <a:pt x="302736" y="156507"/>
                      <a:pt x="291401" y="150888"/>
                    </a:cubicBezTo>
                    <a:cubicBezTo>
                      <a:pt x="269970" y="140315"/>
                      <a:pt x="252253" y="126980"/>
                      <a:pt x="237871" y="108597"/>
                    </a:cubicBezTo>
                    <a:cubicBezTo>
                      <a:pt x="227298" y="94976"/>
                      <a:pt x="218154" y="80403"/>
                      <a:pt x="209962" y="65258"/>
                    </a:cubicBezTo>
                    <a:cubicBezTo>
                      <a:pt x="203771" y="53828"/>
                      <a:pt x="201866" y="36969"/>
                      <a:pt x="192246" y="28015"/>
                    </a:cubicBezTo>
                    <a:cubicBezTo>
                      <a:pt x="184435" y="20681"/>
                      <a:pt x="170529" y="15823"/>
                      <a:pt x="160432" y="15728"/>
                    </a:cubicBezTo>
                    <a:cubicBezTo>
                      <a:pt x="145097" y="15538"/>
                      <a:pt x="125952" y="27825"/>
                      <a:pt x="120523" y="41255"/>
                    </a:cubicBezTo>
                    <a:cubicBezTo>
                      <a:pt x="106235" y="27158"/>
                      <a:pt x="62325" y="1917"/>
                      <a:pt x="46894" y="107"/>
                    </a:cubicBezTo>
                    <a:cubicBezTo>
                      <a:pt x="43561" y="-274"/>
                      <a:pt x="41179" y="297"/>
                      <a:pt x="39846" y="2869"/>
                    </a:cubicBezTo>
                    <a:cubicBezTo>
                      <a:pt x="39751" y="3060"/>
                      <a:pt x="39465" y="3155"/>
                      <a:pt x="39370" y="3441"/>
                    </a:cubicBezTo>
                    <a:cubicBezTo>
                      <a:pt x="26225" y="36302"/>
                      <a:pt x="8318" y="98691"/>
                      <a:pt x="3270" y="133457"/>
                    </a:cubicBezTo>
                    <a:cubicBezTo>
                      <a:pt x="2222" y="140410"/>
                      <a:pt x="-1016" y="149173"/>
                      <a:pt x="317" y="156507"/>
                    </a:cubicBezTo>
                    <a:cubicBezTo>
                      <a:pt x="2698" y="161461"/>
                      <a:pt x="13081" y="163175"/>
                      <a:pt x="17653" y="164318"/>
                    </a:cubicBezTo>
                    <a:cubicBezTo>
                      <a:pt x="28321" y="167080"/>
                      <a:pt x="39179" y="168890"/>
                      <a:pt x="50133" y="170414"/>
                    </a:cubicBezTo>
                    <a:cubicBezTo>
                      <a:pt x="67849" y="172986"/>
                      <a:pt x="85756" y="173557"/>
                      <a:pt x="103473" y="176129"/>
                    </a:cubicBezTo>
                    <a:cubicBezTo>
                      <a:pt x="116713" y="178034"/>
                      <a:pt x="129000" y="182415"/>
                      <a:pt x="141954" y="185082"/>
                    </a:cubicBezTo>
                    <a:cubicBezTo>
                      <a:pt x="162147" y="189369"/>
                      <a:pt x="182721" y="192322"/>
                      <a:pt x="203200" y="195084"/>
                    </a:cubicBezTo>
                    <a:cubicBezTo>
                      <a:pt x="226060" y="198132"/>
                      <a:pt x="249015" y="200608"/>
                      <a:pt x="272065" y="202608"/>
                    </a:cubicBezTo>
                    <a:cubicBezTo>
                      <a:pt x="282162" y="203466"/>
                      <a:pt x="292449" y="204418"/>
                      <a:pt x="302545" y="204228"/>
                    </a:cubicBezTo>
                    <a:cubicBezTo>
                      <a:pt x="307879" y="204132"/>
                      <a:pt x="312166" y="200037"/>
                      <a:pt x="312166" y="194798"/>
                    </a:cubicBezTo>
                    <a:cubicBezTo>
                      <a:pt x="312166" y="187464"/>
                      <a:pt x="312166" y="177939"/>
                      <a:pt x="311499" y="175843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241">
                <a:extLst>
                  <a:ext uri="{FF2B5EF4-FFF2-40B4-BE49-F238E27FC236}">
                    <a16:creationId xmlns:a16="http://schemas.microsoft.com/office/drawing/2014/main" id="{9938AEF0-E3E8-8047-2332-6ADCA2FEDB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1748" y="6485570"/>
                <a:ext cx="282754" cy="56476"/>
              </a:xfrm>
              <a:custGeom>
                <a:avLst/>
                <a:gdLst>
                  <a:gd name="connsiteX0" fmla="*/ 1862 w 282754"/>
                  <a:gd name="connsiteY0" fmla="*/ 6646 h 56476"/>
                  <a:gd name="connsiteX1" fmla="*/ 133688 w 282754"/>
                  <a:gd name="connsiteY1" fmla="*/ 33983 h 56476"/>
                  <a:gd name="connsiteX2" fmla="*/ 279325 w 282754"/>
                  <a:gd name="connsiteY2" fmla="*/ 56462 h 56476"/>
                  <a:gd name="connsiteX3" fmla="*/ 279325 w 282754"/>
                  <a:gd name="connsiteY3" fmla="*/ 49318 h 56476"/>
                  <a:gd name="connsiteX4" fmla="*/ 135593 w 282754"/>
                  <a:gd name="connsiteY4" fmla="*/ 27030 h 56476"/>
                  <a:gd name="connsiteX5" fmla="*/ 5481 w 282754"/>
                  <a:gd name="connsiteY5" fmla="*/ 360 h 56476"/>
                  <a:gd name="connsiteX6" fmla="*/ 1862 w 282754"/>
                  <a:gd name="connsiteY6" fmla="*/ 6551 h 56476"/>
                  <a:gd name="connsiteX7" fmla="*/ 1862 w 282754"/>
                  <a:gd name="connsiteY7" fmla="*/ 6551 h 5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754" h="56476">
                    <a:moveTo>
                      <a:pt x="1862" y="6646"/>
                    </a:moveTo>
                    <a:cubicBezTo>
                      <a:pt x="43677" y="25601"/>
                      <a:pt x="90159" y="21791"/>
                      <a:pt x="133688" y="33983"/>
                    </a:cubicBezTo>
                    <a:cubicBezTo>
                      <a:pt x="182361" y="47699"/>
                      <a:pt x="228938" y="52652"/>
                      <a:pt x="279325" y="56462"/>
                    </a:cubicBezTo>
                    <a:cubicBezTo>
                      <a:pt x="283897" y="56843"/>
                      <a:pt x="283897" y="49699"/>
                      <a:pt x="279325" y="49318"/>
                    </a:cubicBezTo>
                    <a:cubicBezTo>
                      <a:pt x="229795" y="45508"/>
                      <a:pt x="183504" y="40460"/>
                      <a:pt x="135593" y="27030"/>
                    </a:cubicBezTo>
                    <a:cubicBezTo>
                      <a:pt x="92730" y="15028"/>
                      <a:pt x="46534" y="18934"/>
                      <a:pt x="5481" y="360"/>
                    </a:cubicBezTo>
                    <a:cubicBezTo>
                      <a:pt x="1290" y="-1545"/>
                      <a:pt x="-2329" y="4646"/>
                      <a:pt x="1862" y="6551"/>
                    </a:cubicBezTo>
                    <a:lnTo>
                      <a:pt x="1862" y="655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242">
                <a:extLst>
                  <a:ext uri="{FF2B5EF4-FFF2-40B4-BE49-F238E27FC236}">
                    <a16:creationId xmlns:a16="http://schemas.microsoft.com/office/drawing/2014/main" id="{0BDE16AD-CEE4-03AD-DB59-369B3D8AD98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4924" y="6394318"/>
                <a:ext cx="61699" cy="92506"/>
              </a:xfrm>
              <a:custGeom>
                <a:avLst/>
                <a:gdLst>
                  <a:gd name="connsiteX0" fmla="*/ 33 w 61699"/>
                  <a:gd name="connsiteY0" fmla="*/ 4458 h 92506"/>
                  <a:gd name="connsiteX1" fmla="*/ 55468 w 61699"/>
                  <a:gd name="connsiteY1" fmla="*/ 91612 h 92506"/>
                  <a:gd name="connsiteX2" fmla="*/ 60516 w 61699"/>
                  <a:gd name="connsiteY2" fmla="*/ 86563 h 92506"/>
                  <a:gd name="connsiteX3" fmla="*/ 6986 w 61699"/>
                  <a:gd name="connsiteY3" fmla="*/ 2553 h 92506"/>
                  <a:gd name="connsiteX4" fmla="*/ 128 w 61699"/>
                  <a:gd name="connsiteY4" fmla="*/ 4458 h 92506"/>
                  <a:gd name="connsiteX5" fmla="*/ 128 w 61699"/>
                  <a:gd name="connsiteY5" fmla="*/ 4458 h 9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9" h="92506">
                    <a:moveTo>
                      <a:pt x="33" y="4458"/>
                    </a:moveTo>
                    <a:cubicBezTo>
                      <a:pt x="8510" y="37986"/>
                      <a:pt x="29275" y="69228"/>
                      <a:pt x="55468" y="91612"/>
                    </a:cubicBezTo>
                    <a:cubicBezTo>
                      <a:pt x="58897" y="94564"/>
                      <a:pt x="64041" y="89516"/>
                      <a:pt x="60516" y="86563"/>
                    </a:cubicBezTo>
                    <a:cubicBezTo>
                      <a:pt x="35275" y="64942"/>
                      <a:pt x="15177" y="34938"/>
                      <a:pt x="6986" y="2553"/>
                    </a:cubicBezTo>
                    <a:cubicBezTo>
                      <a:pt x="5843" y="-1924"/>
                      <a:pt x="-1015" y="-19"/>
                      <a:pt x="128" y="4458"/>
                    </a:cubicBezTo>
                    <a:lnTo>
                      <a:pt x="128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243">
                <a:extLst>
                  <a:ext uri="{FF2B5EF4-FFF2-40B4-BE49-F238E27FC236}">
                    <a16:creationId xmlns:a16="http://schemas.microsoft.com/office/drawing/2014/main" id="{1BC34F8A-974E-451B-B210-19E5AEF21DA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6576" y="6404631"/>
                <a:ext cx="77922" cy="27059"/>
              </a:xfrm>
              <a:custGeom>
                <a:avLst/>
                <a:gdLst>
                  <a:gd name="connsiteX0" fmla="*/ 5906 w 77922"/>
                  <a:gd name="connsiteY0" fmla="*/ 25863 h 27059"/>
                  <a:gd name="connsiteX1" fmla="*/ 73533 w 77922"/>
                  <a:gd name="connsiteY1" fmla="*/ 11004 h 27059"/>
                  <a:gd name="connsiteX2" fmla="*/ 75439 w 77922"/>
                  <a:gd name="connsiteY2" fmla="*/ 4146 h 27059"/>
                  <a:gd name="connsiteX3" fmla="*/ 858 w 77922"/>
                  <a:gd name="connsiteY3" fmla="*/ 20815 h 27059"/>
                  <a:gd name="connsiteX4" fmla="*/ 5906 w 77922"/>
                  <a:gd name="connsiteY4" fmla="*/ 25863 h 27059"/>
                  <a:gd name="connsiteX5" fmla="*/ 5906 w 77922"/>
                  <a:gd name="connsiteY5" fmla="*/ 25863 h 2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922" h="27059">
                    <a:moveTo>
                      <a:pt x="5906" y="25863"/>
                    </a:moveTo>
                    <a:cubicBezTo>
                      <a:pt x="22956" y="5004"/>
                      <a:pt x="49340" y="3956"/>
                      <a:pt x="73533" y="11004"/>
                    </a:cubicBezTo>
                    <a:cubicBezTo>
                      <a:pt x="77915" y="12243"/>
                      <a:pt x="79820" y="5385"/>
                      <a:pt x="75439" y="4146"/>
                    </a:cubicBezTo>
                    <a:cubicBezTo>
                      <a:pt x="48959" y="-3569"/>
                      <a:pt x="19431" y="-1854"/>
                      <a:pt x="858" y="20815"/>
                    </a:cubicBezTo>
                    <a:cubicBezTo>
                      <a:pt x="-2000" y="24339"/>
                      <a:pt x="2953" y="29388"/>
                      <a:pt x="5906" y="25863"/>
                    </a:cubicBezTo>
                    <a:lnTo>
                      <a:pt x="5906" y="2586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244">
                <a:extLst>
                  <a:ext uri="{FF2B5EF4-FFF2-40B4-BE49-F238E27FC236}">
                    <a16:creationId xmlns:a16="http://schemas.microsoft.com/office/drawing/2014/main" id="{E4844D4B-32DD-6401-6E52-9F26CFF7DA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77540" y="6451510"/>
                <a:ext cx="75125" cy="19771"/>
              </a:xfrm>
              <a:custGeom>
                <a:avLst/>
                <a:gdLst>
                  <a:gd name="connsiteX0" fmla="*/ 5136 w 75125"/>
                  <a:gd name="connsiteY0" fmla="*/ 18990 h 19771"/>
                  <a:gd name="connsiteX1" fmla="*/ 70668 w 75125"/>
                  <a:gd name="connsiteY1" fmla="*/ 11179 h 19771"/>
                  <a:gd name="connsiteX2" fmla="*/ 72573 w 75125"/>
                  <a:gd name="connsiteY2" fmla="*/ 4321 h 19771"/>
                  <a:gd name="connsiteX3" fmla="*/ 1517 w 75125"/>
                  <a:gd name="connsiteY3" fmla="*/ 12894 h 19771"/>
                  <a:gd name="connsiteX4" fmla="*/ 5136 w 75125"/>
                  <a:gd name="connsiteY4" fmla="*/ 19085 h 19771"/>
                  <a:gd name="connsiteX5" fmla="*/ 5136 w 75125"/>
                  <a:gd name="connsiteY5" fmla="*/ 19085 h 1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125" h="19771">
                    <a:moveTo>
                      <a:pt x="5136" y="18990"/>
                    </a:moveTo>
                    <a:cubicBezTo>
                      <a:pt x="24853" y="4417"/>
                      <a:pt x="47903" y="5083"/>
                      <a:pt x="70668" y="11179"/>
                    </a:cubicBezTo>
                    <a:cubicBezTo>
                      <a:pt x="75145" y="12418"/>
                      <a:pt x="77050" y="5464"/>
                      <a:pt x="72573" y="4321"/>
                    </a:cubicBezTo>
                    <a:cubicBezTo>
                      <a:pt x="48189" y="-2251"/>
                      <a:pt x="22567" y="-2727"/>
                      <a:pt x="1517" y="12894"/>
                    </a:cubicBezTo>
                    <a:cubicBezTo>
                      <a:pt x="-2103" y="15561"/>
                      <a:pt x="1421" y="21847"/>
                      <a:pt x="5136" y="19085"/>
                    </a:cubicBezTo>
                    <a:lnTo>
                      <a:pt x="5136" y="1908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245">
                <a:extLst>
                  <a:ext uri="{FF2B5EF4-FFF2-40B4-BE49-F238E27FC236}">
                    <a16:creationId xmlns:a16="http://schemas.microsoft.com/office/drawing/2014/main" id="{0A1AA06A-DEFC-83D8-1511-BAB671AC3A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15532" y="6375308"/>
                <a:ext cx="330750" cy="171862"/>
              </a:xfrm>
              <a:custGeom>
                <a:avLst/>
                <a:gdLst>
                  <a:gd name="connsiteX0" fmla="*/ 326941 w 330750"/>
                  <a:gd name="connsiteY0" fmla="*/ 137101 h 171862"/>
                  <a:gd name="connsiteX1" fmla="*/ 302176 w 330750"/>
                  <a:gd name="connsiteY1" fmla="*/ 115289 h 171862"/>
                  <a:gd name="connsiteX2" fmla="*/ 240263 w 330750"/>
                  <a:gd name="connsiteY2" fmla="*/ 81094 h 171862"/>
                  <a:gd name="connsiteX3" fmla="*/ 204640 w 330750"/>
                  <a:gd name="connsiteY3" fmla="*/ 42232 h 171862"/>
                  <a:gd name="connsiteX4" fmla="*/ 180542 w 330750"/>
                  <a:gd name="connsiteY4" fmla="*/ 7942 h 171862"/>
                  <a:gd name="connsiteX5" fmla="*/ 145680 w 330750"/>
                  <a:gd name="connsiteY5" fmla="*/ 322 h 171862"/>
                  <a:gd name="connsiteX6" fmla="*/ 108152 w 330750"/>
                  <a:gd name="connsiteY6" fmla="*/ 31278 h 171862"/>
                  <a:gd name="connsiteX7" fmla="*/ 25570 w 330750"/>
                  <a:gd name="connsiteY7" fmla="*/ 989 h 171862"/>
                  <a:gd name="connsiteX8" fmla="*/ 18617 w 330750"/>
                  <a:gd name="connsiteY8" fmla="*/ 4799 h 171862"/>
                  <a:gd name="connsiteX9" fmla="*/ 18236 w 330750"/>
                  <a:gd name="connsiteY9" fmla="*/ 5370 h 171862"/>
                  <a:gd name="connsiteX10" fmla="*/ 805 w 330750"/>
                  <a:gd name="connsiteY10" fmla="*/ 139197 h 171862"/>
                  <a:gd name="connsiteX11" fmla="*/ 1281 w 330750"/>
                  <a:gd name="connsiteY11" fmla="*/ 162438 h 171862"/>
                  <a:gd name="connsiteX12" fmla="*/ 20522 w 330750"/>
                  <a:gd name="connsiteY12" fmla="*/ 167676 h 171862"/>
                  <a:gd name="connsiteX13" fmla="*/ 55097 w 330750"/>
                  <a:gd name="connsiteY13" fmla="*/ 169105 h 171862"/>
                  <a:gd name="connsiteX14" fmla="*/ 111295 w 330750"/>
                  <a:gd name="connsiteY14" fmla="*/ 167200 h 171862"/>
                  <a:gd name="connsiteX15" fmla="*/ 152538 w 330750"/>
                  <a:gd name="connsiteY15" fmla="*/ 170629 h 171862"/>
                  <a:gd name="connsiteX16" fmla="*/ 217594 w 330750"/>
                  <a:gd name="connsiteY16" fmla="*/ 171772 h 171862"/>
                  <a:gd name="connsiteX17" fmla="*/ 290174 w 330750"/>
                  <a:gd name="connsiteY17" fmla="*/ 169391 h 171862"/>
                  <a:gd name="connsiteX18" fmla="*/ 322083 w 330750"/>
                  <a:gd name="connsiteY18" fmla="*/ 166629 h 171862"/>
                  <a:gd name="connsiteX19" fmla="*/ 330656 w 330750"/>
                  <a:gd name="connsiteY19" fmla="*/ 155865 h 171862"/>
                  <a:gd name="connsiteX20" fmla="*/ 327131 w 330750"/>
                  <a:gd name="connsiteY20" fmla="*/ 137196 h 17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0750" h="171862">
                    <a:moveTo>
                      <a:pt x="326941" y="137101"/>
                    </a:moveTo>
                    <a:cubicBezTo>
                      <a:pt x="321416" y="126052"/>
                      <a:pt x="314844" y="119194"/>
                      <a:pt x="302176" y="115289"/>
                    </a:cubicBezTo>
                    <a:cubicBezTo>
                      <a:pt x="278363" y="107859"/>
                      <a:pt x="257885" y="97191"/>
                      <a:pt x="240263" y="81094"/>
                    </a:cubicBezTo>
                    <a:cubicBezTo>
                      <a:pt x="227214" y="69093"/>
                      <a:pt x="215403" y="55948"/>
                      <a:pt x="204640" y="42232"/>
                    </a:cubicBezTo>
                    <a:cubicBezTo>
                      <a:pt x="196448" y="31850"/>
                      <a:pt x="191876" y="15372"/>
                      <a:pt x="180542" y="7942"/>
                    </a:cubicBezTo>
                    <a:cubicBezTo>
                      <a:pt x="171302" y="1846"/>
                      <a:pt x="156158" y="-1011"/>
                      <a:pt x="145680" y="322"/>
                    </a:cubicBezTo>
                    <a:cubicBezTo>
                      <a:pt x="129773" y="2322"/>
                      <a:pt x="111866" y="17181"/>
                      <a:pt x="108152" y="31278"/>
                    </a:cubicBezTo>
                    <a:cubicBezTo>
                      <a:pt x="91197" y="19372"/>
                      <a:pt x="41858" y="608"/>
                      <a:pt x="25570" y="989"/>
                    </a:cubicBezTo>
                    <a:cubicBezTo>
                      <a:pt x="22046" y="989"/>
                      <a:pt x="19664" y="2037"/>
                      <a:pt x="18617" y="4799"/>
                    </a:cubicBezTo>
                    <a:cubicBezTo>
                      <a:pt x="18521" y="4989"/>
                      <a:pt x="18331" y="5180"/>
                      <a:pt x="18236" y="5370"/>
                    </a:cubicBezTo>
                    <a:cubicBezTo>
                      <a:pt x="9663" y="39756"/>
                      <a:pt x="710" y="104049"/>
                      <a:pt x="805" y="139197"/>
                    </a:cubicBezTo>
                    <a:cubicBezTo>
                      <a:pt x="805" y="146150"/>
                      <a:pt x="-1291" y="155389"/>
                      <a:pt x="1281" y="162438"/>
                    </a:cubicBezTo>
                    <a:cubicBezTo>
                      <a:pt x="4520" y="167010"/>
                      <a:pt x="15473" y="167200"/>
                      <a:pt x="20522" y="167676"/>
                    </a:cubicBezTo>
                    <a:cubicBezTo>
                      <a:pt x="31952" y="168915"/>
                      <a:pt x="43572" y="169105"/>
                      <a:pt x="55097" y="169105"/>
                    </a:cubicBezTo>
                    <a:cubicBezTo>
                      <a:pt x="73862" y="169105"/>
                      <a:pt x="92531" y="167200"/>
                      <a:pt x="111295" y="167200"/>
                    </a:cubicBezTo>
                    <a:cubicBezTo>
                      <a:pt x="125297" y="167200"/>
                      <a:pt x="138727" y="169772"/>
                      <a:pt x="152538" y="170629"/>
                    </a:cubicBezTo>
                    <a:cubicBezTo>
                      <a:pt x="174160" y="171963"/>
                      <a:pt x="195877" y="171963"/>
                      <a:pt x="217594" y="171772"/>
                    </a:cubicBezTo>
                    <a:cubicBezTo>
                      <a:pt x="241787" y="171582"/>
                      <a:pt x="265981" y="170724"/>
                      <a:pt x="290174" y="169391"/>
                    </a:cubicBezTo>
                    <a:cubicBezTo>
                      <a:pt x="300747" y="168820"/>
                      <a:pt x="311606" y="168248"/>
                      <a:pt x="322083" y="166629"/>
                    </a:cubicBezTo>
                    <a:cubicBezTo>
                      <a:pt x="327512" y="165771"/>
                      <a:pt x="331418" y="161104"/>
                      <a:pt x="330656" y="155865"/>
                    </a:cubicBezTo>
                    <a:cubicBezTo>
                      <a:pt x="329608" y="148626"/>
                      <a:pt x="328084" y="139197"/>
                      <a:pt x="327131" y="13719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246">
                <a:extLst>
                  <a:ext uri="{FF2B5EF4-FFF2-40B4-BE49-F238E27FC236}">
                    <a16:creationId xmlns:a16="http://schemas.microsoft.com/office/drawing/2014/main" id="{C15A0AA7-7387-1452-0290-E5CCBF5FE3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32495" y="6513120"/>
                <a:ext cx="300072" cy="20542"/>
              </a:xfrm>
              <a:custGeom>
                <a:avLst/>
                <a:gdLst>
                  <a:gd name="connsiteX0" fmla="*/ 2416 w 300072"/>
                  <a:gd name="connsiteY0" fmla="*/ 7005 h 20542"/>
                  <a:gd name="connsiteX1" fmla="*/ 155102 w 300072"/>
                  <a:gd name="connsiteY1" fmla="*/ 16816 h 20542"/>
                  <a:gd name="connsiteX2" fmla="*/ 296644 w 300072"/>
                  <a:gd name="connsiteY2" fmla="*/ 16721 h 20542"/>
                  <a:gd name="connsiteX3" fmla="*/ 296644 w 300072"/>
                  <a:gd name="connsiteY3" fmla="*/ 9577 h 20542"/>
                  <a:gd name="connsiteX4" fmla="*/ 148530 w 300072"/>
                  <a:gd name="connsiteY4" fmla="*/ 8720 h 20542"/>
                  <a:gd name="connsiteX5" fmla="*/ 4417 w 300072"/>
                  <a:gd name="connsiteY5" fmla="*/ 147 h 20542"/>
                  <a:gd name="connsiteX6" fmla="*/ 2512 w 300072"/>
                  <a:gd name="connsiteY6" fmla="*/ 7005 h 20542"/>
                  <a:gd name="connsiteX7" fmla="*/ 2512 w 300072"/>
                  <a:gd name="connsiteY7" fmla="*/ 7005 h 2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072" h="20542">
                    <a:moveTo>
                      <a:pt x="2416" y="7005"/>
                    </a:moveTo>
                    <a:cubicBezTo>
                      <a:pt x="52137" y="20626"/>
                      <a:pt x="104429" y="9672"/>
                      <a:pt x="155102" y="16816"/>
                    </a:cubicBezTo>
                    <a:cubicBezTo>
                      <a:pt x="202537" y="23483"/>
                      <a:pt x="249019" y="19769"/>
                      <a:pt x="296644" y="16721"/>
                    </a:cubicBezTo>
                    <a:cubicBezTo>
                      <a:pt x="301216" y="16435"/>
                      <a:pt x="301216" y="9291"/>
                      <a:pt x="296644" y="9577"/>
                    </a:cubicBezTo>
                    <a:cubicBezTo>
                      <a:pt x="246352" y="12816"/>
                      <a:pt x="198631" y="15483"/>
                      <a:pt x="148530" y="8720"/>
                    </a:cubicBezTo>
                    <a:cubicBezTo>
                      <a:pt x="100619" y="2243"/>
                      <a:pt x="51470" y="13006"/>
                      <a:pt x="4417" y="147"/>
                    </a:cubicBezTo>
                    <a:cubicBezTo>
                      <a:pt x="-60" y="-1091"/>
                      <a:pt x="-1870" y="5862"/>
                      <a:pt x="2512" y="7005"/>
                    </a:cubicBezTo>
                    <a:lnTo>
                      <a:pt x="2512" y="700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247">
                <a:extLst>
                  <a:ext uri="{FF2B5EF4-FFF2-40B4-BE49-F238E27FC236}">
                    <a16:creationId xmlns:a16="http://schemas.microsoft.com/office/drawing/2014/main" id="{53FF6409-5FE0-2055-B1E9-E25403260D9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25166" y="6408059"/>
                <a:ext cx="76492" cy="84217"/>
              </a:xfrm>
              <a:custGeom>
                <a:avLst/>
                <a:gdLst>
                  <a:gd name="connsiteX0" fmla="*/ 328 w 76492"/>
                  <a:gd name="connsiteY0" fmla="*/ 5481 h 84217"/>
                  <a:gd name="connsiteX1" fmla="*/ 71194 w 76492"/>
                  <a:gd name="connsiteY1" fmla="*/ 83682 h 84217"/>
                  <a:gd name="connsiteX2" fmla="*/ 74813 w 76492"/>
                  <a:gd name="connsiteY2" fmla="*/ 77490 h 84217"/>
                  <a:gd name="connsiteX3" fmla="*/ 6519 w 76492"/>
                  <a:gd name="connsiteY3" fmla="*/ 1862 h 84217"/>
                  <a:gd name="connsiteX4" fmla="*/ 328 w 76492"/>
                  <a:gd name="connsiteY4" fmla="*/ 5481 h 84217"/>
                  <a:gd name="connsiteX5" fmla="*/ 328 w 76492"/>
                  <a:gd name="connsiteY5" fmla="*/ 5481 h 8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92" h="84217">
                    <a:moveTo>
                      <a:pt x="328" y="5481"/>
                    </a:moveTo>
                    <a:cubicBezTo>
                      <a:pt x="14329" y="37866"/>
                      <a:pt x="41190" y="65679"/>
                      <a:pt x="71194" y="83682"/>
                    </a:cubicBezTo>
                    <a:cubicBezTo>
                      <a:pt x="75099" y="86063"/>
                      <a:pt x="78719" y="79872"/>
                      <a:pt x="74813" y="77490"/>
                    </a:cubicBezTo>
                    <a:cubicBezTo>
                      <a:pt x="45762" y="60060"/>
                      <a:pt x="20045" y="33199"/>
                      <a:pt x="6519" y="1862"/>
                    </a:cubicBezTo>
                    <a:cubicBezTo>
                      <a:pt x="4709" y="-2329"/>
                      <a:pt x="-1482" y="1290"/>
                      <a:pt x="328" y="5481"/>
                    </a:cubicBezTo>
                    <a:lnTo>
                      <a:pt x="328" y="548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248">
                <a:extLst>
                  <a:ext uri="{FF2B5EF4-FFF2-40B4-BE49-F238E27FC236}">
                    <a16:creationId xmlns:a16="http://schemas.microsoft.com/office/drawing/2014/main" id="{91AE3156-DF25-18AE-C1C1-476F54494F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41589" y="6409448"/>
                <a:ext cx="78262" cy="33869"/>
              </a:xfrm>
              <a:custGeom>
                <a:avLst/>
                <a:gdLst>
                  <a:gd name="connsiteX0" fmla="*/ 6670 w 78262"/>
                  <a:gd name="connsiteY0" fmla="*/ 32191 h 33869"/>
                  <a:gd name="connsiteX1" fmla="*/ 74869 w 78262"/>
                  <a:gd name="connsiteY1" fmla="*/ 8188 h 33869"/>
                  <a:gd name="connsiteX2" fmla="*/ 74869 w 78262"/>
                  <a:gd name="connsiteY2" fmla="*/ 1044 h 33869"/>
                  <a:gd name="connsiteX3" fmla="*/ 574 w 78262"/>
                  <a:gd name="connsiteY3" fmla="*/ 28571 h 33869"/>
                  <a:gd name="connsiteX4" fmla="*/ 6765 w 78262"/>
                  <a:gd name="connsiteY4" fmla="*/ 32191 h 33869"/>
                  <a:gd name="connsiteX5" fmla="*/ 6765 w 78262"/>
                  <a:gd name="connsiteY5" fmla="*/ 32191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62" h="33869">
                    <a:moveTo>
                      <a:pt x="6670" y="32191"/>
                    </a:moveTo>
                    <a:cubicBezTo>
                      <a:pt x="21243" y="8664"/>
                      <a:pt x="49437" y="4854"/>
                      <a:pt x="74869" y="8188"/>
                    </a:cubicBezTo>
                    <a:cubicBezTo>
                      <a:pt x="79441" y="8760"/>
                      <a:pt x="79346" y="1616"/>
                      <a:pt x="74869" y="1044"/>
                    </a:cubicBezTo>
                    <a:cubicBezTo>
                      <a:pt x="46770" y="-2671"/>
                      <a:pt x="16481" y="2854"/>
                      <a:pt x="574" y="28571"/>
                    </a:cubicBezTo>
                    <a:cubicBezTo>
                      <a:pt x="-1903" y="32477"/>
                      <a:pt x="4289" y="36096"/>
                      <a:pt x="6765" y="32191"/>
                    </a:cubicBezTo>
                    <a:lnTo>
                      <a:pt x="6765" y="3219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249">
                <a:extLst>
                  <a:ext uri="{FF2B5EF4-FFF2-40B4-BE49-F238E27FC236}">
                    <a16:creationId xmlns:a16="http://schemas.microsoft.com/office/drawing/2014/main" id="{B87B018F-8CA2-FEAA-C247-5E3548DC49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79646" y="6452065"/>
                <a:ext cx="76495" cy="25904"/>
              </a:xfrm>
              <a:custGeom>
                <a:avLst/>
                <a:gdLst>
                  <a:gd name="connsiteX0" fmla="*/ 6141 w 76495"/>
                  <a:gd name="connsiteY0" fmla="*/ 24912 h 25904"/>
                  <a:gd name="connsiteX1" fmla="*/ 73102 w 76495"/>
                  <a:gd name="connsiteY1" fmla="*/ 8147 h 25904"/>
                  <a:gd name="connsiteX2" fmla="*/ 73102 w 76495"/>
                  <a:gd name="connsiteY2" fmla="*/ 1004 h 25904"/>
                  <a:gd name="connsiteX3" fmla="*/ 1093 w 76495"/>
                  <a:gd name="connsiteY3" fmla="*/ 19863 h 25904"/>
                  <a:gd name="connsiteX4" fmla="*/ 6141 w 76495"/>
                  <a:gd name="connsiteY4" fmla="*/ 24912 h 25904"/>
                  <a:gd name="connsiteX5" fmla="*/ 6141 w 76495"/>
                  <a:gd name="connsiteY5" fmla="*/ 24912 h 2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95" h="25904">
                    <a:moveTo>
                      <a:pt x="6141" y="24912"/>
                    </a:moveTo>
                    <a:cubicBezTo>
                      <a:pt x="24334" y="7481"/>
                      <a:pt x="49194" y="5290"/>
                      <a:pt x="73102" y="8147"/>
                    </a:cubicBezTo>
                    <a:cubicBezTo>
                      <a:pt x="77674" y="8719"/>
                      <a:pt x="77579" y="1576"/>
                      <a:pt x="73102" y="1004"/>
                    </a:cubicBezTo>
                    <a:cubicBezTo>
                      <a:pt x="47194" y="-2044"/>
                      <a:pt x="20619" y="1194"/>
                      <a:pt x="1093" y="19863"/>
                    </a:cubicBezTo>
                    <a:cubicBezTo>
                      <a:pt x="-2241" y="23007"/>
                      <a:pt x="2807" y="28055"/>
                      <a:pt x="6141" y="24912"/>
                    </a:cubicBezTo>
                    <a:lnTo>
                      <a:pt x="6141" y="24912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250">
                <a:extLst>
                  <a:ext uri="{FF2B5EF4-FFF2-40B4-BE49-F238E27FC236}">
                    <a16:creationId xmlns:a16="http://schemas.microsoft.com/office/drawing/2014/main" id="{77379218-41C4-5DBE-40BD-A9700094D8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6379" y="3663867"/>
                <a:ext cx="59686" cy="55801"/>
              </a:xfrm>
              <a:custGeom>
                <a:avLst/>
                <a:gdLst>
                  <a:gd name="connsiteX0" fmla="*/ 5164 w 59686"/>
                  <a:gd name="connsiteY0" fmla="*/ 2092 h 55801"/>
                  <a:gd name="connsiteX1" fmla="*/ 12688 w 59686"/>
                  <a:gd name="connsiteY1" fmla="*/ 44287 h 55801"/>
                  <a:gd name="connsiteX2" fmla="*/ 56313 w 59686"/>
                  <a:gd name="connsiteY2" fmla="*/ 54003 h 55801"/>
                  <a:gd name="connsiteX3" fmla="*/ 53741 w 59686"/>
                  <a:gd name="connsiteY3" fmla="*/ 44859 h 55801"/>
                  <a:gd name="connsiteX4" fmla="*/ 22975 w 59686"/>
                  <a:gd name="connsiteY4" fmla="*/ 40287 h 55801"/>
                  <a:gd name="connsiteX5" fmla="*/ 13355 w 59686"/>
                  <a:gd name="connsiteY5" fmla="*/ 6854 h 55801"/>
                  <a:gd name="connsiteX6" fmla="*/ 5164 w 59686"/>
                  <a:gd name="connsiteY6" fmla="*/ 2092 h 55801"/>
                  <a:gd name="connsiteX7" fmla="*/ 5164 w 59686"/>
                  <a:gd name="connsiteY7" fmla="*/ 2092 h 5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686" h="55801">
                    <a:moveTo>
                      <a:pt x="5164" y="2092"/>
                    </a:moveTo>
                    <a:cubicBezTo>
                      <a:pt x="-4838" y="15808"/>
                      <a:pt x="782" y="33715"/>
                      <a:pt x="12688" y="44287"/>
                    </a:cubicBezTo>
                    <a:cubicBezTo>
                      <a:pt x="24595" y="54860"/>
                      <a:pt x="40978" y="58289"/>
                      <a:pt x="56313" y="54003"/>
                    </a:cubicBezTo>
                    <a:cubicBezTo>
                      <a:pt x="62218" y="52384"/>
                      <a:pt x="59742" y="43144"/>
                      <a:pt x="53741" y="44859"/>
                    </a:cubicBezTo>
                    <a:cubicBezTo>
                      <a:pt x="43264" y="47812"/>
                      <a:pt x="32214" y="46383"/>
                      <a:pt x="22975" y="40287"/>
                    </a:cubicBezTo>
                    <a:cubicBezTo>
                      <a:pt x="12022" y="32953"/>
                      <a:pt x="4782" y="18665"/>
                      <a:pt x="13355" y="6854"/>
                    </a:cubicBezTo>
                    <a:cubicBezTo>
                      <a:pt x="16974" y="1901"/>
                      <a:pt x="8688" y="-2861"/>
                      <a:pt x="5164" y="2092"/>
                    </a:cubicBezTo>
                    <a:lnTo>
                      <a:pt x="5164" y="2092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251">
                <a:extLst>
                  <a:ext uri="{FF2B5EF4-FFF2-40B4-BE49-F238E27FC236}">
                    <a16:creationId xmlns:a16="http://schemas.microsoft.com/office/drawing/2014/main" id="{214B082D-E52B-29A5-724E-09208FA59C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28319" y="3602546"/>
                <a:ext cx="123981" cy="22891"/>
              </a:xfrm>
              <a:custGeom>
                <a:avLst/>
                <a:gdLst>
                  <a:gd name="connsiteX0" fmla="*/ 7138 w 123981"/>
                  <a:gd name="connsiteY0" fmla="*/ 22169 h 22891"/>
                  <a:gd name="connsiteX1" fmla="*/ 118104 w 123981"/>
                  <a:gd name="connsiteY1" fmla="*/ 18931 h 22891"/>
                  <a:gd name="connsiteX2" fmla="*/ 120676 w 123981"/>
                  <a:gd name="connsiteY2" fmla="*/ 9787 h 22891"/>
                  <a:gd name="connsiteX3" fmla="*/ 2376 w 123981"/>
                  <a:gd name="connsiteY3" fmla="*/ 14073 h 22891"/>
                  <a:gd name="connsiteX4" fmla="*/ 7138 w 123981"/>
                  <a:gd name="connsiteY4" fmla="*/ 22265 h 22891"/>
                  <a:gd name="connsiteX5" fmla="*/ 7138 w 123981"/>
                  <a:gd name="connsiteY5" fmla="*/ 22265 h 2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981" h="22891">
                    <a:moveTo>
                      <a:pt x="7138" y="22169"/>
                    </a:moveTo>
                    <a:cubicBezTo>
                      <a:pt x="42571" y="3310"/>
                      <a:pt x="80957" y="7977"/>
                      <a:pt x="118104" y="18931"/>
                    </a:cubicBezTo>
                    <a:cubicBezTo>
                      <a:pt x="124010" y="20645"/>
                      <a:pt x="126486" y="11502"/>
                      <a:pt x="120676" y="9787"/>
                    </a:cubicBezTo>
                    <a:cubicBezTo>
                      <a:pt x="80862" y="-1834"/>
                      <a:pt x="40095" y="-6120"/>
                      <a:pt x="2376" y="14073"/>
                    </a:cubicBezTo>
                    <a:cubicBezTo>
                      <a:pt x="-3054" y="16931"/>
                      <a:pt x="1804" y="25218"/>
                      <a:pt x="7138" y="22265"/>
                    </a:cubicBezTo>
                    <a:lnTo>
                      <a:pt x="7138" y="2226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252">
                <a:extLst>
                  <a:ext uri="{FF2B5EF4-FFF2-40B4-BE49-F238E27FC236}">
                    <a16:creationId xmlns:a16="http://schemas.microsoft.com/office/drawing/2014/main" id="{C13C9D14-C540-0926-E753-FB9720E4F5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61829" y="3767755"/>
                <a:ext cx="42175" cy="21776"/>
              </a:xfrm>
              <a:custGeom>
                <a:avLst/>
                <a:gdLst>
                  <a:gd name="connsiteX0" fmla="*/ 32576 w 42175"/>
                  <a:gd name="connsiteY0" fmla="*/ 3264 h 21776"/>
                  <a:gd name="connsiteX1" fmla="*/ 4572 w 42175"/>
                  <a:gd name="connsiteY1" fmla="*/ 12218 h 21776"/>
                  <a:gd name="connsiteX2" fmla="*/ 4572 w 42175"/>
                  <a:gd name="connsiteY2" fmla="*/ 21743 h 21776"/>
                  <a:gd name="connsiteX3" fmla="*/ 41815 w 42175"/>
                  <a:gd name="connsiteY3" fmla="*/ 5741 h 21776"/>
                  <a:gd name="connsiteX4" fmla="*/ 32671 w 42175"/>
                  <a:gd name="connsiteY4" fmla="*/ 3169 h 21776"/>
                  <a:gd name="connsiteX5" fmla="*/ 32671 w 42175"/>
                  <a:gd name="connsiteY5" fmla="*/ 3169 h 2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75" h="21776">
                    <a:moveTo>
                      <a:pt x="32576" y="3264"/>
                    </a:moveTo>
                    <a:cubicBezTo>
                      <a:pt x="29147" y="11837"/>
                      <a:pt x="12001" y="12504"/>
                      <a:pt x="4572" y="12218"/>
                    </a:cubicBezTo>
                    <a:cubicBezTo>
                      <a:pt x="-1524" y="12027"/>
                      <a:pt x="-1524" y="21552"/>
                      <a:pt x="4572" y="21743"/>
                    </a:cubicBezTo>
                    <a:cubicBezTo>
                      <a:pt x="17621" y="22124"/>
                      <a:pt x="36290" y="19457"/>
                      <a:pt x="41815" y="5741"/>
                    </a:cubicBezTo>
                    <a:cubicBezTo>
                      <a:pt x="44101" y="26"/>
                      <a:pt x="34862" y="-2451"/>
                      <a:pt x="32671" y="3169"/>
                    </a:cubicBezTo>
                    <a:lnTo>
                      <a:pt x="32671" y="316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253">
                <a:extLst>
                  <a:ext uri="{FF2B5EF4-FFF2-40B4-BE49-F238E27FC236}">
                    <a16:creationId xmlns:a16="http://schemas.microsoft.com/office/drawing/2014/main" id="{C14B049A-EFC6-4362-7F36-30118CFABE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67744" y="5541545"/>
                <a:ext cx="22626" cy="87877"/>
              </a:xfrm>
              <a:custGeom>
                <a:avLst/>
                <a:gdLst>
                  <a:gd name="connsiteX0" fmla="*/ 15695 w 22626"/>
                  <a:gd name="connsiteY0" fmla="*/ 2553 h 87877"/>
                  <a:gd name="connsiteX1" fmla="*/ 74 w 22626"/>
                  <a:gd name="connsiteY1" fmla="*/ 83420 h 87877"/>
                  <a:gd name="connsiteX2" fmla="*/ 6932 w 22626"/>
                  <a:gd name="connsiteY2" fmla="*/ 85325 h 87877"/>
                  <a:gd name="connsiteX3" fmla="*/ 22553 w 22626"/>
                  <a:gd name="connsiteY3" fmla="*/ 4458 h 87877"/>
                  <a:gd name="connsiteX4" fmla="*/ 15695 w 22626"/>
                  <a:gd name="connsiteY4" fmla="*/ 2553 h 87877"/>
                  <a:gd name="connsiteX5" fmla="*/ 15695 w 22626"/>
                  <a:gd name="connsiteY5" fmla="*/ 2553 h 8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26" h="87877">
                    <a:moveTo>
                      <a:pt x="15695" y="2553"/>
                    </a:moveTo>
                    <a:lnTo>
                      <a:pt x="74" y="83420"/>
                    </a:lnTo>
                    <a:cubicBezTo>
                      <a:pt x="-783" y="87897"/>
                      <a:pt x="6075" y="89802"/>
                      <a:pt x="6932" y="85325"/>
                    </a:cubicBezTo>
                    <a:lnTo>
                      <a:pt x="22553" y="4458"/>
                    </a:lnTo>
                    <a:cubicBezTo>
                      <a:pt x="23410" y="-19"/>
                      <a:pt x="16552" y="-1924"/>
                      <a:pt x="15695" y="2553"/>
                    </a:cubicBezTo>
                    <a:lnTo>
                      <a:pt x="15695" y="255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Freeform: Shape 254">
              <a:extLst>
                <a:ext uri="{FF2B5EF4-FFF2-40B4-BE49-F238E27FC236}">
                  <a16:creationId xmlns:a16="http://schemas.microsoft.com/office/drawing/2014/main" id="{4F806609-3547-FFD7-76E3-B227AC263D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8164" y="3589152"/>
              <a:ext cx="22155" cy="36575"/>
            </a:xfrm>
            <a:custGeom>
              <a:avLst/>
              <a:gdLst>
                <a:gd name="connsiteX0" fmla="*/ 15052 w 22155"/>
                <a:gd name="connsiteY0" fmla="*/ 2416 h 36575"/>
                <a:gd name="connsiteX1" fmla="*/ 574 w 22155"/>
                <a:gd name="connsiteY1" fmla="*/ 31277 h 36575"/>
                <a:gd name="connsiteX2" fmla="*/ 6765 w 22155"/>
                <a:gd name="connsiteY2" fmla="*/ 34896 h 36575"/>
                <a:gd name="connsiteX3" fmla="*/ 21910 w 22155"/>
                <a:gd name="connsiteY3" fmla="*/ 4321 h 36575"/>
                <a:gd name="connsiteX4" fmla="*/ 15052 w 22155"/>
                <a:gd name="connsiteY4" fmla="*/ 2416 h 36575"/>
                <a:gd name="connsiteX5" fmla="*/ 15052 w 22155"/>
                <a:gd name="connsiteY5" fmla="*/ 241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5" h="36575">
                  <a:moveTo>
                    <a:pt x="15052" y="2416"/>
                  </a:moveTo>
                  <a:cubicBezTo>
                    <a:pt x="11147" y="12513"/>
                    <a:pt x="6289" y="22038"/>
                    <a:pt x="574" y="31277"/>
                  </a:cubicBezTo>
                  <a:cubicBezTo>
                    <a:pt x="-1903" y="35182"/>
                    <a:pt x="4289" y="38801"/>
                    <a:pt x="6765" y="34896"/>
                  </a:cubicBezTo>
                  <a:cubicBezTo>
                    <a:pt x="12766" y="25181"/>
                    <a:pt x="17814" y="14989"/>
                    <a:pt x="21910" y="4321"/>
                  </a:cubicBezTo>
                  <a:cubicBezTo>
                    <a:pt x="23529" y="35"/>
                    <a:pt x="16671" y="-1870"/>
                    <a:pt x="15052" y="2416"/>
                  </a:cubicBezTo>
                  <a:lnTo>
                    <a:pt x="15052" y="2416"/>
                  </a:lnTo>
                  <a:close/>
                </a:path>
              </a:pathLst>
            </a:custGeom>
            <a:solidFill>
              <a:srgbClr val="C455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5" name="Graphic 35">
              <a:extLst>
                <a:ext uri="{FF2B5EF4-FFF2-40B4-BE49-F238E27FC236}">
                  <a16:creationId xmlns:a16="http://schemas.microsoft.com/office/drawing/2014/main" id="{EEB7C225-3EE1-B673-035E-62F01289CA2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236055" y="3455485"/>
              <a:ext cx="1018562" cy="3121897"/>
              <a:chOff x="5236055" y="3455485"/>
              <a:chExt cx="1018562" cy="3121897"/>
            </a:xfrm>
          </p:grpSpPr>
          <p:sp>
            <p:nvSpPr>
              <p:cNvPr id="36" name="Freeform: Shape 256">
                <a:extLst>
                  <a:ext uri="{FF2B5EF4-FFF2-40B4-BE49-F238E27FC236}">
                    <a16:creationId xmlns:a16="http://schemas.microsoft.com/office/drawing/2014/main" id="{58668597-67AB-CED0-DF37-C2CC1C5800D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8387" y="3804261"/>
                <a:ext cx="400269" cy="657183"/>
              </a:xfrm>
              <a:custGeom>
                <a:avLst/>
                <a:gdLst>
                  <a:gd name="connsiteX0" fmla="*/ 397562 w 400269"/>
                  <a:gd name="connsiteY0" fmla="*/ 53531 h 657183"/>
                  <a:gd name="connsiteX1" fmla="*/ 315647 w 400269"/>
                  <a:gd name="connsiteY1" fmla="*/ 1 h 657183"/>
                  <a:gd name="connsiteX2" fmla="*/ 280405 w 400269"/>
                  <a:gd name="connsiteY2" fmla="*/ 60866 h 657183"/>
                  <a:gd name="connsiteX3" fmla="*/ 226208 w 400269"/>
                  <a:gd name="connsiteY3" fmla="*/ 112491 h 657183"/>
                  <a:gd name="connsiteX4" fmla="*/ 189346 w 400269"/>
                  <a:gd name="connsiteY4" fmla="*/ 222886 h 657183"/>
                  <a:gd name="connsiteX5" fmla="*/ 95429 w 400269"/>
                  <a:gd name="connsiteY5" fmla="*/ 307468 h 657183"/>
                  <a:gd name="connsiteX6" fmla="*/ 30564 w 400269"/>
                  <a:gd name="connsiteY6" fmla="*/ 385478 h 657183"/>
                  <a:gd name="connsiteX7" fmla="*/ 24563 w 400269"/>
                  <a:gd name="connsiteY7" fmla="*/ 547688 h 657183"/>
                  <a:gd name="connsiteX8" fmla="*/ 159628 w 400269"/>
                  <a:gd name="connsiteY8" fmla="*/ 648368 h 657183"/>
                  <a:gd name="connsiteX9" fmla="*/ 175535 w 400269"/>
                  <a:gd name="connsiteY9" fmla="*/ 655511 h 657183"/>
                  <a:gd name="connsiteX10" fmla="*/ 283167 w 400269"/>
                  <a:gd name="connsiteY10" fmla="*/ 425387 h 657183"/>
                  <a:gd name="connsiteX11" fmla="*/ 363463 w 400269"/>
                  <a:gd name="connsiteY11" fmla="*/ 278797 h 657183"/>
                  <a:gd name="connsiteX12" fmla="*/ 375083 w 400269"/>
                  <a:gd name="connsiteY12" fmla="*/ 172594 h 657183"/>
                  <a:gd name="connsiteX13" fmla="*/ 380894 w 400269"/>
                  <a:gd name="connsiteY13" fmla="*/ 110014 h 657183"/>
                  <a:gd name="connsiteX14" fmla="*/ 396038 w 400269"/>
                  <a:gd name="connsiteY14" fmla="*/ 69914 h 657183"/>
                  <a:gd name="connsiteX15" fmla="*/ 397658 w 400269"/>
                  <a:gd name="connsiteY15" fmla="*/ 53531 h 65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0269" h="657183">
                    <a:moveTo>
                      <a:pt x="397562" y="53531"/>
                    </a:moveTo>
                    <a:cubicBezTo>
                      <a:pt x="380513" y="33053"/>
                      <a:pt x="344603" y="-190"/>
                      <a:pt x="315647" y="1"/>
                    </a:cubicBezTo>
                    <a:cubicBezTo>
                      <a:pt x="297264" y="1"/>
                      <a:pt x="286310" y="47150"/>
                      <a:pt x="280405" y="60866"/>
                    </a:cubicBezTo>
                    <a:cubicBezTo>
                      <a:pt x="260402" y="76296"/>
                      <a:pt x="240590" y="92108"/>
                      <a:pt x="226208" y="112491"/>
                    </a:cubicBezTo>
                    <a:cubicBezTo>
                      <a:pt x="201919" y="146972"/>
                      <a:pt x="208682" y="187167"/>
                      <a:pt x="189346" y="222886"/>
                    </a:cubicBezTo>
                    <a:cubicBezTo>
                      <a:pt x="170106" y="258319"/>
                      <a:pt x="124671" y="279655"/>
                      <a:pt x="95429" y="307468"/>
                    </a:cubicBezTo>
                    <a:cubicBezTo>
                      <a:pt x="70950" y="330804"/>
                      <a:pt x="49043" y="357093"/>
                      <a:pt x="30564" y="385478"/>
                    </a:cubicBezTo>
                    <a:cubicBezTo>
                      <a:pt x="-4488" y="439484"/>
                      <a:pt x="-13156" y="492253"/>
                      <a:pt x="24563" y="547688"/>
                    </a:cubicBezTo>
                    <a:cubicBezTo>
                      <a:pt x="53615" y="590265"/>
                      <a:pt x="105907" y="641129"/>
                      <a:pt x="159628" y="648368"/>
                    </a:cubicBezTo>
                    <a:cubicBezTo>
                      <a:pt x="161152" y="654749"/>
                      <a:pt x="168296" y="659988"/>
                      <a:pt x="175535" y="655511"/>
                    </a:cubicBezTo>
                    <a:cubicBezTo>
                      <a:pt x="259164" y="604076"/>
                      <a:pt x="246782" y="504921"/>
                      <a:pt x="283167" y="425387"/>
                    </a:cubicBezTo>
                    <a:cubicBezTo>
                      <a:pt x="306408" y="374429"/>
                      <a:pt x="353747" y="336138"/>
                      <a:pt x="363463" y="278797"/>
                    </a:cubicBezTo>
                    <a:cubicBezTo>
                      <a:pt x="369368" y="243650"/>
                      <a:pt x="371559" y="207932"/>
                      <a:pt x="375083" y="172594"/>
                    </a:cubicBezTo>
                    <a:cubicBezTo>
                      <a:pt x="376893" y="154401"/>
                      <a:pt x="374321" y="127255"/>
                      <a:pt x="380894" y="110014"/>
                    </a:cubicBezTo>
                    <a:cubicBezTo>
                      <a:pt x="385942" y="96680"/>
                      <a:pt x="390990" y="83249"/>
                      <a:pt x="396038" y="69914"/>
                    </a:cubicBezTo>
                    <a:cubicBezTo>
                      <a:pt x="400229" y="66200"/>
                      <a:pt x="402230" y="59151"/>
                      <a:pt x="397658" y="5353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257">
                <a:extLst>
                  <a:ext uri="{FF2B5EF4-FFF2-40B4-BE49-F238E27FC236}">
                    <a16:creationId xmlns:a16="http://schemas.microsoft.com/office/drawing/2014/main" id="{86E9329A-465D-B1B0-30C1-095E13F0BE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40024" y="6077409"/>
                <a:ext cx="215689" cy="460468"/>
              </a:xfrm>
              <a:custGeom>
                <a:avLst/>
                <a:gdLst>
                  <a:gd name="connsiteX0" fmla="*/ 214799 w 215689"/>
                  <a:gd name="connsiteY0" fmla="*/ 436049 h 460468"/>
                  <a:gd name="connsiteX1" fmla="*/ 160411 w 215689"/>
                  <a:gd name="connsiteY1" fmla="*/ 366040 h 460468"/>
                  <a:gd name="connsiteX2" fmla="*/ 157458 w 215689"/>
                  <a:gd name="connsiteY2" fmla="*/ 14472 h 460468"/>
                  <a:gd name="connsiteX3" fmla="*/ 149457 w 215689"/>
                  <a:gd name="connsiteY3" fmla="*/ 4661 h 460468"/>
                  <a:gd name="connsiteX4" fmla="*/ 140409 w 215689"/>
                  <a:gd name="connsiteY4" fmla="*/ 2471 h 460468"/>
                  <a:gd name="connsiteX5" fmla="*/ 19822 w 215689"/>
                  <a:gd name="connsiteY5" fmla="*/ 15996 h 460468"/>
                  <a:gd name="connsiteX6" fmla="*/ 14393 w 215689"/>
                  <a:gd name="connsiteY6" fmla="*/ 19235 h 460468"/>
                  <a:gd name="connsiteX7" fmla="*/ 10 w 215689"/>
                  <a:gd name="connsiteY7" fmla="*/ 852 h 460468"/>
                  <a:gd name="connsiteX8" fmla="*/ 12393 w 215689"/>
                  <a:gd name="connsiteY8" fmla="*/ 429286 h 460468"/>
                  <a:gd name="connsiteX9" fmla="*/ 15250 w 215689"/>
                  <a:gd name="connsiteY9" fmla="*/ 437096 h 460468"/>
                  <a:gd name="connsiteX10" fmla="*/ 17536 w 215689"/>
                  <a:gd name="connsiteY10" fmla="*/ 442811 h 460468"/>
                  <a:gd name="connsiteX11" fmla="*/ 64399 w 215689"/>
                  <a:gd name="connsiteY11" fmla="*/ 460433 h 460468"/>
                  <a:gd name="connsiteX12" fmla="*/ 197940 w 215689"/>
                  <a:gd name="connsiteY12" fmla="*/ 453575 h 460468"/>
                  <a:gd name="connsiteX13" fmla="*/ 214894 w 215689"/>
                  <a:gd name="connsiteY13" fmla="*/ 436049 h 4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5689" h="460468">
                    <a:moveTo>
                      <a:pt x="214799" y="436049"/>
                    </a:moveTo>
                    <a:cubicBezTo>
                      <a:pt x="205560" y="423666"/>
                      <a:pt x="163935" y="377470"/>
                      <a:pt x="160411" y="366040"/>
                    </a:cubicBezTo>
                    <a:cubicBezTo>
                      <a:pt x="154505" y="347085"/>
                      <a:pt x="154029" y="109913"/>
                      <a:pt x="157458" y="14472"/>
                    </a:cubicBezTo>
                    <a:cubicBezTo>
                      <a:pt x="157649" y="8662"/>
                      <a:pt x="153839" y="5423"/>
                      <a:pt x="149457" y="4661"/>
                    </a:cubicBezTo>
                    <a:cubicBezTo>
                      <a:pt x="147171" y="2661"/>
                      <a:pt x="144123" y="1518"/>
                      <a:pt x="140409" y="2471"/>
                    </a:cubicBezTo>
                    <a:cubicBezTo>
                      <a:pt x="94403" y="13139"/>
                      <a:pt x="65637" y="7138"/>
                      <a:pt x="19822" y="15996"/>
                    </a:cubicBezTo>
                    <a:cubicBezTo>
                      <a:pt x="17250" y="16472"/>
                      <a:pt x="15631" y="17711"/>
                      <a:pt x="14393" y="19235"/>
                    </a:cubicBezTo>
                    <a:cubicBezTo>
                      <a:pt x="10107" y="20092"/>
                      <a:pt x="-371" y="-4864"/>
                      <a:pt x="10" y="852"/>
                    </a:cubicBezTo>
                    <a:cubicBezTo>
                      <a:pt x="9059" y="133344"/>
                      <a:pt x="26299" y="297269"/>
                      <a:pt x="12393" y="429286"/>
                    </a:cubicBezTo>
                    <a:cubicBezTo>
                      <a:pt x="12012" y="432905"/>
                      <a:pt x="13250" y="435477"/>
                      <a:pt x="15250" y="437096"/>
                    </a:cubicBezTo>
                    <a:cubicBezTo>
                      <a:pt x="15441" y="439002"/>
                      <a:pt x="16012" y="441002"/>
                      <a:pt x="17536" y="442811"/>
                    </a:cubicBezTo>
                    <a:cubicBezTo>
                      <a:pt x="32776" y="461480"/>
                      <a:pt x="41349" y="460528"/>
                      <a:pt x="64399" y="460433"/>
                    </a:cubicBezTo>
                    <a:cubicBezTo>
                      <a:pt x="108786" y="460147"/>
                      <a:pt x="153553" y="455956"/>
                      <a:pt x="197940" y="453575"/>
                    </a:cubicBezTo>
                    <a:cubicBezTo>
                      <a:pt x="204417" y="453194"/>
                      <a:pt x="219276" y="441954"/>
                      <a:pt x="214894" y="436049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258">
                <a:extLst>
                  <a:ext uri="{FF2B5EF4-FFF2-40B4-BE49-F238E27FC236}">
                    <a16:creationId xmlns:a16="http://schemas.microsoft.com/office/drawing/2014/main" id="{A1E71FA2-E648-51F7-F127-3908A27713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35543" y="5982436"/>
                <a:ext cx="270033" cy="568303"/>
              </a:xfrm>
              <a:custGeom>
                <a:avLst/>
                <a:gdLst>
                  <a:gd name="connsiteX0" fmla="*/ 269605 w 270033"/>
                  <a:gd name="connsiteY0" fmla="*/ 87823 h 568303"/>
                  <a:gd name="connsiteX1" fmla="*/ 260556 w 270033"/>
                  <a:gd name="connsiteY1" fmla="*/ 75059 h 568303"/>
                  <a:gd name="connsiteX2" fmla="*/ 259128 w 270033"/>
                  <a:gd name="connsiteY2" fmla="*/ 73059 h 568303"/>
                  <a:gd name="connsiteX3" fmla="*/ 134636 w 270033"/>
                  <a:gd name="connsiteY3" fmla="*/ 193 h 568303"/>
                  <a:gd name="connsiteX4" fmla="*/ 99393 w 270033"/>
                  <a:gd name="connsiteY4" fmla="*/ 70392 h 568303"/>
                  <a:gd name="connsiteX5" fmla="*/ 429 w 270033"/>
                  <a:gd name="connsiteY5" fmla="*/ 508351 h 568303"/>
                  <a:gd name="connsiteX6" fmla="*/ 429 w 270033"/>
                  <a:gd name="connsiteY6" fmla="*/ 513685 h 568303"/>
                  <a:gd name="connsiteX7" fmla="*/ 4334 w 270033"/>
                  <a:gd name="connsiteY7" fmla="*/ 520543 h 568303"/>
                  <a:gd name="connsiteX8" fmla="*/ 5382 w 270033"/>
                  <a:gd name="connsiteY8" fmla="*/ 538545 h 568303"/>
                  <a:gd name="connsiteX9" fmla="*/ 189976 w 270033"/>
                  <a:gd name="connsiteY9" fmla="*/ 567787 h 568303"/>
                  <a:gd name="connsiteX10" fmla="*/ 200168 w 270033"/>
                  <a:gd name="connsiteY10" fmla="*/ 550071 h 568303"/>
                  <a:gd name="connsiteX11" fmla="*/ 159877 w 270033"/>
                  <a:gd name="connsiteY11" fmla="*/ 458631 h 568303"/>
                  <a:gd name="connsiteX12" fmla="*/ 186928 w 270033"/>
                  <a:gd name="connsiteY12" fmla="*/ 348808 h 568303"/>
                  <a:gd name="connsiteX13" fmla="*/ 269700 w 270033"/>
                  <a:gd name="connsiteY13" fmla="*/ 87727 h 5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033" h="568303">
                    <a:moveTo>
                      <a:pt x="269605" y="87823"/>
                    </a:moveTo>
                    <a:cubicBezTo>
                      <a:pt x="271605" y="80584"/>
                      <a:pt x="266271" y="75821"/>
                      <a:pt x="260556" y="75059"/>
                    </a:cubicBezTo>
                    <a:cubicBezTo>
                      <a:pt x="260080" y="74392"/>
                      <a:pt x="259794" y="73630"/>
                      <a:pt x="259128" y="73059"/>
                    </a:cubicBezTo>
                    <a:cubicBezTo>
                      <a:pt x="232458" y="47436"/>
                      <a:pt x="175689" y="-3522"/>
                      <a:pt x="134636" y="193"/>
                    </a:cubicBezTo>
                    <a:cubicBezTo>
                      <a:pt x="103203" y="3050"/>
                      <a:pt x="102251" y="44198"/>
                      <a:pt x="99393" y="70392"/>
                    </a:cubicBezTo>
                    <a:cubicBezTo>
                      <a:pt x="83010" y="221744"/>
                      <a:pt x="45768" y="363286"/>
                      <a:pt x="429" y="508351"/>
                    </a:cubicBezTo>
                    <a:cubicBezTo>
                      <a:pt x="-143" y="510256"/>
                      <a:pt x="-143" y="512066"/>
                      <a:pt x="429" y="513685"/>
                    </a:cubicBezTo>
                    <a:cubicBezTo>
                      <a:pt x="-1000" y="516733"/>
                      <a:pt x="5763" y="517591"/>
                      <a:pt x="4334" y="520543"/>
                    </a:cubicBezTo>
                    <a:cubicBezTo>
                      <a:pt x="619" y="528354"/>
                      <a:pt x="-2715" y="537593"/>
                      <a:pt x="5382" y="538545"/>
                    </a:cubicBezTo>
                    <a:cubicBezTo>
                      <a:pt x="67104" y="545689"/>
                      <a:pt x="130254" y="549595"/>
                      <a:pt x="189976" y="567787"/>
                    </a:cubicBezTo>
                    <a:cubicBezTo>
                      <a:pt x="200930" y="571121"/>
                      <a:pt x="206454" y="557500"/>
                      <a:pt x="200168" y="550071"/>
                    </a:cubicBezTo>
                    <a:cubicBezTo>
                      <a:pt x="179118" y="525020"/>
                      <a:pt x="154829" y="505113"/>
                      <a:pt x="159877" y="458631"/>
                    </a:cubicBezTo>
                    <a:cubicBezTo>
                      <a:pt x="164259" y="418912"/>
                      <a:pt x="173784" y="385193"/>
                      <a:pt x="186928" y="348808"/>
                    </a:cubicBezTo>
                    <a:cubicBezTo>
                      <a:pt x="217980" y="262892"/>
                      <a:pt x="245602" y="175834"/>
                      <a:pt x="269700" y="87727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259">
                <a:extLst>
                  <a:ext uri="{FF2B5EF4-FFF2-40B4-BE49-F238E27FC236}">
                    <a16:creationId xmlns:a16="http://schemas.microsoft.com/office/drawing/2014/main" id="{1CF8A900-7140-22CD-7512-1DE2A49634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67786" y="4088142"/>
                <a:ext cx="173615" cy="207521"/>
              </a:xfrm>
              <a:custGeom>
                <a:avLst/>
                <a:gdLst>
                  <a:gd name="connsiteX0" fmla="*/ 171283 w 173615"/>
                  <a:gd name="connsiteY0" fmla="*/ 25492 h 207521"/>
                  <a:gd name="connsiteX1" fmla="*/ 172617 w 173615"/>
                  <a:gd name="connsiteY1" fmla="*/ 23492 h 207521"/>
                  <a:gd name="connsiteX2" fmla="*/ 164425 w 173615"/>
                  <a:gd name="connsiteY2" fmla="*/ 17300 h 207521"/>
                  <a:gd name="connsiteX3" fmla="*/ 30694 w 173615"/>
                  <a:gd name="connsiteY3" fmla="*/ 5394 h 207521"/>
                  <a:gd name="connsiteX4" fmla="*/ 20122 w 173615"/>
                  <a:gd name="connsiteY4" fmla="*/ 5108 h 207521"/>
                  <a:gd name="connsiteX5" fmla="*/ 20122 w 173615"/>
                  <a:gd name="connsiteY5" fmla="*/ 5680 h 207521"/>
                  <a:gd name="connsiteX6" fmla="*/ 20122 w 173615"/>
                  <a:gd name="connsiteY6" fmla="*/ 15014 h 207521"/>
                  <a:gd name="connsiteX7" fmla="*/ 119 w 173615"/>
                  <a:gd name="connsiteY7" fmla="*/ 200847 h 207521"/>
                  <a:gd name="connsiteX8" fmla="*/ 5263 w 173615"/>
                  <a:gd name="connsiteY8" fmla="*/ 207515 h 207521"/>
                  <a:gd name="connsiteX9" fmla="*/ 139089 w 173615"/>
                  <a:gd name="connsiteY9" fmla="*/ 186274 h 207521"/>
                  <a:gd name="connsiteX10" fmla="*/ 142708 w 173615"/>
                  <a:gd name="connsiteY10" fmla="*/ 180559 h 207521"/>
                  <a:gd name="connsiteX11" fmla="*/ 146614 w 173615"/>
                  <a:gd name="connsiteY11" fmla="*/ 175701 h 207521"/>
                  <a:gd name="connsiteX12" fmla="*/ 170426 w 173615"/>
                  <a:gd name="connsiteY12" fmla="*/ 26921 h 207521"/>
                  <a:gd name="connsiteX13" fmla="*/ 171283 w 173615"/>
                  <a:gd name="connsiteY13" fmla="*/ 25682 h 20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615" h="207521">
                    <a:moveTo>
                      <a:pt x="171283" y="25492"/>
                    </a:moveTo>
                    <a:cubicBezTo>
                      <a:pt x="171760" y="24825"/>
                      <a:pt x="172141" y="24158"/>
                      <a:pt x="172617" y="23492"/>
                    </a:cubicBezTo>
                    <a:cubicBezTo>
                      <a:pt x="176332" y="18348"/>
                      <a:pt x="168807" y="13586"/>
                      <a:pt x="164425" y="17300"/>
                    </a:cubicBezTo>
                    <a:cubicBezTo>
                      <a:pt x="120801" y="6537"/>
                      <a:pt x="75462" y="6632"/>
                      <a:pt x="30694" y="5394"/>
                    </a:cubicBezTo>
                    <a:cubicBezTo>
                      <a:pt x="30694" y="-1750"/>
                      <a:pt x="20026" y="-1750"/>
                      <a:pt x="20122" y="5108"/>
                    </a:cubicBezTo>
                    <a:cubicBezTo>
                      <a:pt x="20122" y="5299"/>
                      <a:pt x="20122" y="5489"/>
                      <a:pt x="20122" y="5680"/>
                    </a:cubicBezTo>
                    <a:cubicBezTo>
                      <a:pt x="16597" y="7394"/>
                      <a:pt x="16597" y="13014"/>
                      <a:pt x="20122" y="15014"/>
                    </a:cubicBezTo>
                    <a:cubicBezTo>
                      <a:pt x="19836" y="77594"/>
                      <a:pt x="13264" y="139506"/>
                      <a:pt x="119" y="200847"/>
                    </a:cubicBezTo>
                    <a:cubicBezTo>
                      <a:pt x="-548" y="203990"/>
                      <a:pt x="1643" y="207705"/>
                      <a:pt x="5263" y="207515"/>
                    </a:cubicBezTo>
                    <a:cubicBezTo>
                      <a:pt x="50697" y="204943"/>
                      <a:pt x="95179" y="197894"/>
                      <a:pt x="139089" y="186274"/>
                    </a:cubicBezTo>
                    <a:cubicBezTo>
                      <a:pt x="142137" y="185512"/>
                      <a:pt x="143089" y="182940"/>
                      <a:pt x="142708" y="180559"/>
                    </a:cubicBezTo>
                    <a:cubicBezTo>
                      <a:pt x="144804" y="180083"/>
                      <a:pt x="146614" y="178463"/>
                      <a:pt x="146614" y="175701"/>
                    </a:cubicBezTo>
                    <a:cubicBezTo>
                      <a:pt x="147852" y="126838"/>
                      <a:pt x="141756" y="69212"/>
                      <a:pt x="170426" y="26921"/>
                    </a:cubicBezTo>
                    <a:cubicBezTo>
                      <a:pt x="170807" y="26540"/>
                      <a:pt x="170998" y="26159"/>
                      <a:pt x="171283" y="25682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260">
                <a:extLst>
                  <a:ext uri="{FF2B5EF4-FFF2-40B4-BE49-F238E27FC236}">
                    <a16:creationId xmlns:a16="http://schemas.microsoft.com/office/drawing/2014/main" id="{D5EA02AF-782D-ED4D-1AD3-3AB90A4B7B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38564" y="3455485"/>
                <a:ext cx="216054" cy="438592"/>
              </a:xfrm>
              <a:custGeom>
                <a:avLst/>
                <a:gdLst>
                  <a:gd name="connsiteX0" fmla="*/ 201127 w 216054"/>
                  <a:gd name="connsiteY0" fmla="*/ 121700 h 438592"/>
                  <a:gd name="connsiteX1" fmla="*/ 200270 w 216054"/>
                  <a:gd name="connsiteY1" fmla="*/ 120557 h 438592"/>
                  <a:gd name="connsiteX2" fmla="*/ 200460 w 216054"/>
                  <a:gd name="connsiteY2" fmla="*/ 59978 h 438592"/>
                  <a:gd name="connsiteX3" fmla="*/ 183792 w 216054"/>
                  <a:gd name="connsiteY3" fmla="*/ 61979 h 438592"/>
                  <a:gd name="connsiteX4" fmla="*/ 179124 w 216054"/>
                  <a:gd name="connsiteY4" fmla="*/ 82648 h 438592"/>
                  <a:gd name="connsiteX5" fmla="*/ 167409 w 216054"/>
                  <a:gd name="connsiteY5" fmla="*/ 116176 h 438592"/>
                  <a:gd name="connsiteX6" fmla="*/ 174838 w 216054"/>
                  <a:gd name="connsiteY6" fmla="*/ 61883 h 438592"/>
                  <a:gd name="connsiteX7" fmla="*/ 163503 w 216054"/>
                  <a:gd name="connsiteY7" fmla="*/ 828 h 438592"/>
                  <a:gd name="connsiteX8" fmla="*/ 129499 w 216054"/>
                  <a:gd name="connsiteY8" fmla="*/ 121510 h 438592"/>
                  <a:gd name="connsiteX9" fmla="*/ 133214 w 216054"/>
                  <a:gd name="connsiteY9" fmla="*/ 62550 h 438592"/>
                  <a:gd name="connsiteX10" fmla="*/ 115878 w 216054"/>
                  <a:gd name="connsiteY10" fmla="*/ 7781 h 438592"/>
                  <a:gd name="connsiteX11" fmla="*/ 101496 w 216054"/>
                  <a:gd name="connsiteY11" fmla="*/ 31403 h 438592"/>
                  <a:gd name="connsiteX12" fmla="*/ 96638 w 216054"/>
                  <a:gd name="connsiteY12" fmla="*/ 112175 h 438592"/>
                  <a:gd name="connsiteX13" fmla="*/ 58538 w 216054"/>
                  <a:gd name="connsiteY13" fmla="*/ 167706 h 438592"/>
                  <a:gd name="connsiteX14" fmla="*/ 31773 w 216054"/>
                  <a:gd name="connsiteY14" fmla="*/ 124081 h 438592"/>
                  <a:gd name="connsiteX15" fmla="*/ 149 w 216054"/>
                  <a:gd name="connsiteY15" fmla="*/ 124081 h 438592"/>
                  <a:gd name="connsiteX16" fmla="*/ 30725 w 216054"/>
                  <a:gd name="connsiteY16" fmla="*/ 193614 h 438592"/>
                  <a:gd name="connsiteX17" fmla="*/ 63110 w 216054"/>
                  <a:gd name="connsiteY17" fmla="*/ 258765 h 438592"/>
                  <a:gd name="connsiteX18" fmla="*/ 69206 w 216054"/>
                  <a:gd name="connsiteY18" fmla="*/ 270481 h 438592"/>
                  <a:gd name="connsiteX19" fmla="*/ 75206 w 216054"/>
                  <a:gd name="connsiteY19" fmla="*/ 388781 h 438592"/>
                  <a:gd name="connsiteX20" fmla="*/ 77302 w 216054"/>
                  <a:gd name="connsiteY20" fmla="*/ 392687 h 438592"/>
                  <a:gd name="connsiteX21" fmla="*/ 90637 w 216054"/>
                  <a:gd name="connsiteY21" fmla="*/ 393353 h 438592"/>
                  <a:gd name="connsiteX22" fmla="*/ 154740 w 216054"/>
                  <a:gd name="connsiteY22" fmla="*/ 423452 h 438592"/>
                  <a:gd name="connsiteX23" fmla="*/ 163218 w 216054"/>
                  <a:gd name="connsiteY23" fmla="*/ 432692 h 438592"/>
                  <a:gd name="connsiteX24" fmla="*/ 163218 w 216054"/>
                  <a:gd name="connsiteY24" fmla="*/ 433834 h 438592"/>
                  <a:gd name="connsiteX25" fmla="*/ 173505 w 216054"/>
                  <a:gd name="connsiteY25" fmla="*/ 433263 h 438592"/>
                  <a:gd name="connsiteX26" fmla="*/ 169599 w 216054"/>
                  <a:gd name="connsiteY26" fmla="*/ 341251 h 438592"/>
                  <a:gd name="connsiteX27" fmla="*/ 166551 w 216054"/>
                  <a:gd name="connsiteY27" fmla="*/ 269719 h 438592"/>
                  <a:gd name="connsiteX28" fmla="*/ 166265 w 216054"/>
                  <a:gd name="connsiteY28" fmla="*/ 264004 h 438592"/>
                  <a:gd name="connsiteX29" fmla="*/ 177696 w 216054"/>
                  <a:gd name="connsiteY29" fmla="*/ 231142 h 438592"/>
                  <a:gd name="connsiteX30" fmla="*/ 190840 w 216054"/>
                  <a:gd name="connsiteY30" fmla="*/ 197614 h 438592"/>
                  <a:gd name="connsiteX31" fmla="*/ 215510 w 216054"/>
                  <a:gd name="connsiteY31" fmla="*/ 127225 h 438592"/>
                  <a:gd name="connsiteX32" fmla="*/ 200841 w 216054"/>
                  <a:gd name="connsiteY32" fmla="*/ 121605 h 43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6054" h="438592">
                    <a:moveTo>
                      <a:pt x="201127" y="121700"/>
                    </a:moveTo>
                    <a:cubicBezTo>
                      <a:pt x="202651" y="116557"/>
                      <a:pt x="198936" y="125796"/>
                      <a:pt x="200270" y="120557"/>
                    </a:cubicBezTo>
                    <a:cubicBezTo>
                      <a:pt x="203794" y="107317"/>
                      <a:pt x="214462" y="72170"/>
                      <a:pt x="200460" y="59978"/>
                    </a:cubicBezTo>
                    <a:cubicBezTo>
                      <a:pt x="195126" y="55311"/>
                      <a:pt x="188268" y="56740"/>
                      <a:pt x="183792" y="61979"/>
                    </a:cubicBezTo>
                    <a:cubicBezTo>
                      <a:pt x="179601" y="66836"/>
                      <a:pt x="180077" y="77123"/>
                      <a:pt x="179124" y="82648"/>
                    </a:cubicBezTo>
                    <a:cubicBezTo>
                      <a:pt x="176934" y="94649"/>
                      <a:pt x="172838" y="105698"/>
                      <a:pt x="167409" y="116176"/>
                    </a:cubicBezTo>
                    <a:cubicBezTo>
                      <a:pt x="170933" y="98269"/>
                      <a:pt x="173600" y="80171"/>
                      <a:pt x="174838" y="61883"/>
                    </a:cubicBezTo>
                    <a:cubicBezTo>
                      <a:pt x="175790" y="48739"/>
                      <a:pt x="181124" y="8162"/>
                      <a:pt x="163503" y="828"/>
                    </a:cubicBezTo>
                    <a:cubicBezTo>
                      <a:pt x="136833" y="-10221"/>
                      <a:pt x="147692" y="92458"/>
                      <a:pt x="129499" y="121510"/>
                    </a:cubicBezTo>
                    <a:cubicBezTo>
                      <a:pt x="132261" y="101888"/>
                      <a:pt x="133881" y="82076"/>
                      <a:pt x="133214" y="62550"/>
                    </a:cubicBezTo>
                    <a:cubicBezTo>
                      <a:pt x="132833" y="51120"/>
                      <a:pt x="132166" y="11782"/>
                      <a:pt x="115878" y="7781"/>
                    </a:cubicBezTo>
                    <a:cubicBezTo>
                      <a:pt x="102448" y="4447"/>
                      <a:pt x="102067" y="23212"/>
                      <a:pt x="101496" y="31403"/>
                    </a:cubicBezTo>
                    <a:cubicBezTo>
                      <a:pt x="99686" y="58264"/>
                      <a:pt x="100829" y="85505"/>
                      <a:pt x="96638" y="112175"/>
                    </a:cubicBezTo>
                    <a:cubicBezTo>
                      <a:pt x="93971" y="129034"/>
                      <a:pt x="84541" y="190566"/>
                      <a:pt x="58538" y="167706"/>
                    </a:cubicBezTo>
                    <a:cubicBezTo>
                      <a:pt x="46822" y="157419"/>
                      <a:pt x="42345" y="135512"/>
                      <a:pt x="31773" y="124081"/>
                    </a:cubicBezTo>
                    <a:cubicBezTo>
                      <a:pt x="26724" y="118557"/>
                      <a:pt x="-2327" y="104936"/>
                      <a:pt x="149" y="124081"/>
                    </a:cubicBezTo>
                    <a:cubicBezTo>
                      <a:pt x="3388" y="149418"/>
                      <a:pt x="21200" y="170183"/>
                      <a:pt x="30725" y="193614"/>
                    </a:cubicBezTo>
                    <a:cubicBezTo>
                      <a:pt x="39107" y="214283"/>
                      <a:pt x="50727" y="246573"/>
                      <a:pt x="63110" y="258765"/>
                    </a:cubicBezTo>
                    <a:cubicBezTo>
                      <a:pt x="66348" y="261908"/>
                      <a:pt x="68825" y="265909"/>
                      <a:pt x="69206" y="270481"/>
                    </a:cubicBezTo>
                    <a:cubicBezTo>
                      <a:pt x="72921" y="309819"/>
                      <a:pt x="75016" y="349252"/>
                      <a:pt x="75206" y="388781"/>
                    </a:cubicBezTo>
                    <a:cubicBezTo>
                      <a:pt x="75206" y="390686"/>
                      <a:pt x="76064" y="391925"/>
                      <a:pt x="77302" y="392687"/>
                    </a:cubicBezTo>
                    <a:cubicBezTo>
                      <a:pt x="78731" y="394592"/>
                      <a:pt x="81493" y="395925"/>
                      <a:pt x="90637" y="393353"/>
                    </a:cubicBezTo>
                    <a:cubicBezTo>
                      <a:pt x="116545" y="385924"/>
                      <a:pt x="144072" y="398401"/>
                      <a:pt x="154740" y="423452"/>
                    </a:cubicBezTo>
                    <a:cubicBezTo>
                      <a:pt x="157979" y="430977"/>
                      <a:pt x="160741" y="432596"/>
                      <a:pt x="163218" y="432692"/>
                    </a:cubicBezTo>
                    <a:lnTo>
                      <a:pt x="163218" y="433834"/>
                    </a:lnTo>
                    <a:cubicBezTo>
                      <a:pt x="163503" y="440502"/>
                      <a:pt x="173790" y="440026"/>
                      <a:pt x="173505" y="433263"/>
                    </a:cubicBezTo>
                    <a:cubicBezTo>
                      <a:pt x="172171" y="402592"/>
                      <a:pt x="170933" y="371922"/>
                      <a:pt x="169599" y="341251"/>
                    </a:cubicBezTo>
                    <a:cubicBezTo>
                      <a:pt x="168552" y="317344"/>
                      <a:pt x="168837" y="293626"/>
                      <a:pt x="166551" y="269719"/>
                    </a:cubicBezTo>
                    <a:cubicBezTo>
                      <a:pt x="166361" y="267814"/>
                      <a:pt x="166170" y="265909"/>
                      <a:pt x="166265" y="264004"/>
                    </a:cubicBezTo>
                    <a:cubicBezTo>
                      <a:pt x="166932" y="253431"/>
                      <a:pt x="173886" y="240953"/>
                      <a:pt x="177696" y="231142"/>
                    </a:cubicBezTo>
                    <a:cubicBezTo>
                      <a:pt x="181982" y="219903"/>
                      <a:pt x="186268" y="208663"/>
                      <a:pt x="190840" y="197614"/>
                    </a:cubicBezTo>
                    <a:cubicBezTo>
                      <a:pt x="196555" y="183803"/>
                      <a:pt x="219891" y="143512"/>
                      <a:pt x="215510" y="127225"/>
                    </a:cubicBezTo>
                    <a:cubicBezTo>
                      <a:pt x="212367" y="115509"/>
                      <a:pt x="204556" y="112366"/>
                      <a:pt x="200841" y="121605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261">
                <a:extLst>
                  <a:ext uri="{FF2B5EF4-FFF2-40B4-BE49-F238E27FC236}">
                    <a16:creationId xmlns:a16="http://schemas.microsoft.com/office/drawing/2014/main" id="{74A1FE4E-A090-A058-11A0-AC49B845C8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36055" y="4630042"/>
                <a:ext cx="940933" cy="1737612"/>
              </a:xfrm>
              <a:custGeom>
                <a:avLst/>
                <a:gdLst>
                  <a:gd name="connsiteX0" fmla="*/ 935913 w 940933"/>
                  <a:gd name="connsiteY0" fmla="*/ 837284 h 1737612"/>
                  <a:gd name="connsiteX1" fmla="*/ 903337 w 940933"/>
                  <a:gd name="connsiteY1" fmla="*/ 395229 h 1737612"/>
                  <a:gd name="connsiteX2" fmla="*/ 819232 w 940933"/>
                  <a:gd name="connsiteY2" fmla="*/ 134054 h 1737612"/>
                  <a:gd name="connsiteX3" fmla="*/ 809611 w 940933"/>
                  <a:gd name="connsiteY3" fmla="*/ 108812 h 1737612"/>
                  <a:gd name="connsiteX4" fmla="*/ 797419 w 940933"/>
                  <a:gd name="connsiteY4" fmla="*/ 10038 h 1737612"/>
                  <a:gd name="connsiteX5" fmla="*/ 776941 w 940933"/>
                  <a:gd name="connsiteY5" fmla="*/ 5276 h 1737612"/>
                  <a:gd name="connsiteX6" fmla="*/ 624255 w 940933"/>
                  <a:gd name="connsiteY6" fmla="*/ 26326 h 1737612"/>
                  <a:gd name="connsiteX7" fmla="*/ 417277 w 940933"/>
                  <a:gd name="connsiteY7" fmla="*/ 72332 h 1737612"/>
                  <a:gd name="connsiteX8" fmla="*/ 423944 w 940933"/>
                  <a:gd name="connsiteY8" fmla="*/ 165677 h 1737612"/>
                  <a:gd name="connsiteX9" fmla="*/ 390797 w 940933"/>
                  <a:gd name="connsiteY9" fmla="*/ 265118 h 1737612"/>
                  <a:gd name="connsiteX10" fmla="*/ 325170 w 940933"/>
                  <a:gd name="connsiteY10" fmla="*/ 457047 h 1737612"/>
                  <a:gd name="connsiteX11" fmla="*/ 218395 w 940933"/>
                  <a:gd name="connsiteY11" fmla="*/ 922914 h 1737612"/>
                  <a:gd name="connsiteX12" fmla="*/ 107238 w 940933"/>
                  <a:gd name="connsiteY12" fmla="*/ 1248955 h 1737612"/>
                  <a:gd name="connsiteX13" fmla="*/ 1129 w 940933"/>
                  <a:gd name="connsiteY13" fmla="*/ 1585283 h 1737612"/>
                  <a:gd name="connsiteX14" fmla="*/ 16560 w 940933"/>
                  <a:gd name="connsiteY14" fmla="*/ 1607476 h 1737612"/>
                  <a:gd name="connsiteX15" fmla="*/ 72948 w 940933"/>
                  <a:gd name="connsiteY15" fmla="*/ 1610905 h 1737612"/>
                  <a:gd name="connsiteX16" fmla="*/ 207917 w 940933"/>
                  <a:gd name="connsiteY16" fmla="*/ 1619763 h 1737612"/>
                  <a:gd name="connsiteX17" fmla="*/ 439375 w 940933"/>
                  <a:gd name="connsiteY17" fmla="*/ 1670532 h 1737612"/>
                  <a:gd name="connsiteX18" fmla="*/ 745032 w 940933"/>
                  <a:gd name="connsiteY18" fmla="*/ 1726158 h 1737612"/>
                  <a:gd name="connsiteX19" fmla="*/ 896098 w 940933"/>
                  <a:gd name="connsiteY19" fmla="*/ 1737302 h 1737612"/>
                  <a:gd name="connsiteX20" fmla="*/ 926769 w 940933"/>
                  <a:gd name="connsiteY20" fmla="*/ 1706060 h 1737612"/>
                  <a:gd name="connsiteX21" fmla="*/ 930484 w 940933"/>
                  <a:gd name="connsiteY21" fmla="*/ 1612715 h 1737612"/>
                  <a:gd name="connsiteX22" fmla="*/ 939247 w 940933"/>
                  <a:gd name="connsiteY22" fmla="*/ 955775 h 1737612"/>
                  <a:gd name="connsiteX23" fmla="*/ 935913 w 940933"/>
                  <a:gd name="connsiteY23" fmla="*/ 837570 h 1737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0933" h="1737612">
                    <a:moveTo>
                      <a:pt x="935913" y="837284"/>
                    </a:moveTo>
                    <a:cubicBezTo>
                      <a:pt x="930484" y="689552"/>
                      <a:pt x="920197" y="542009"/>
                      <a:pt x="903337" y="395229"/>
                    </a:cubicBezTo>
                    <a:cubicBezTo>
                      <a:pt x="892003" y="296645"/>
                      <a:pt x="887621" y="210349"/>
                      <a:pt x="819232" y="134054"/>
                    </a:cubicBezTo>
                    <a:cubicBezTo>
                      <a:pt x="813040" y="127100"/>
                      <a:pt x="809897" y="118052"/>
                      <a:pt x="809611" y="108812"/>
                    </a:cubicBezTo>
                    <a:cubicBezTo>
                      <a:pt x="808754" y="82047"/>
                      <a:pt x="800372" y="36708"/>
                      <a:pt x="797419" y="10038"/>
                    </a:cubicBezTo>
                    <a:cubicBezTo>
                      <a:pt x="796181" y="-1487"/>
                      <a:pt x="780370" y="-3106"/>
                      <a:pt x="776941" y="5276"/>
                    </a:cubicBezTo>
                    <a:cubicBezTo>
                      <a:pt x="725791" y="10705"/>
                      <a:pt x="674928" y="17563"/>
                      <a:pt x="624255" y="26326"/>
                    </a:cubicBezTo>
                    <a:cubicBezTo>
                      <a:pt x="568534" y="36041"/>
                      <a:pt x="414991" y="68045"/>
                      <a:pt x="417277" y="72332"/>
                    </a:cubicBezTo>
                    <a:cubicBezTo>
                      <a:pt x="424230" y="85571"/>
                      <a:pt x="423563" y="136816"/>
                      <a:pt x="423944" y="165677"/>
                    </a:cubicBezTo>
                    <a:cubicBezTo>
                      <a:pt x="424325" y="202824"/>
                      <a:pt x="406132" y="231114"/>
                      <a:pt x="390797" y="265118"/>
                    </a:cubicBezTo>
                    <a:cubicBezTo>
                      <a:pt x="362889" y="326840"/>
                      <a:pt x="344220" y="392181"/>
                      <a:pt x="325170" y="457047"/>
                    </a:cubicBezTo>
                    <a:cubicBezTo>
                      <a:pt x="279259" y="613733"/>
                      <a:pt x="254685" y="763847"/>
                      <a:pt x="218395" y="922914"/>
                    </a:cubicBezTo>
                    <a:cubicBezTo>
                      <a:pt x="192868" y="1034642"/>
                      <a:pt x="151529" y="1143227"/>
                      <a:pt x="107238" y="1248955"/>
                    </a:cubicBezTo>
                    <a:cubicBezTo>
                      <a:pt x="61518" y="1358207"/>
                      <a:pt x="21513" y="1468220"/>
                      <a:pt x="1129" y="1585283"/>
                    </a:cubicBezTo>
                    <a:cubicBezTo>
                      <a:pt x="-2681" y="1607381"/>
                      <a:pt x="3320" y="1602428"/>
                      <a:pt x="16560" y="1607476"/>
                    </a:cubicBezTo>
                    <a:cubicBezTo>
                      <a:pt x="33991" y="1614239"/>
                      <a:pt x="52183" y="1611381"/>
                      <a:pt x="72948" y="1610905"/>
                    </a:cubicBezTo>
                    <a:cubicBezTo>
                      <a:pt x="118096" y="1609952"/>
                      <a:pt x="163150" y="1613286"/>
                      <a:pt x="207917" y="1619763"/>
                    </a:cubicBezTo>
                    <a:cubicBezTo>
                      <a:pt x="295928" y="1632432"/>
                      <a:pt x="352792" y="1650624"/>
                      <a:pt x="439375" y="1670532"/>
                    </a:cubicBezTo>
                    <a:cubicBezTo>
                      <a:pt x="540340" y="1693773"/>
                      <a:pt x="642162" y="1714061"/>
                      <a:pt x="745032" y="1726158"/>
                    </a:cubicBezTo>
                    <a:cubicBezTo>
                      <a:pt x="794276" y="1731968"/>
                      <a:pt x="846378" y="1739207"/>
                      <a:pt x="896098" y="1737302"/>
                    </a:cubicBezTo>
                    <a:cubicBezTo>
                      <a:pt x="912862" y="1736635"/>
                      <a:pt x="926102" y="1722824"/>
                      <a:pt x="926769" y="1706060"/>
                    </a:cubicBezTo>
                    <a:cubicBezTo>
                      <a:pt x="928007" y="1674913"/>
                      <a:pt x="929341" y="1643861"/>
                      <a:pt x="930484" y="1612715"/>
                    </a:cubicBezTo>
                    <a:cubicBezTo>
                      <a:pt x="938770" y="1393830"/>
                      <a:pt x="943723" y="1174755"/>
                      <a:pt x="939247" y="955775"/>
                    </a:cubicBezTo>
                    <a:cubicBezTo>
                      <a:pt x="938485" y="916342"/>
                      <a:pt x="937342" y="876908"/>
                      <a:pt x="935913" y="83757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262">
                <a:extLst>
                  <a:ext uri="{FF2B5EF4-FFF2-40B4-BE49-F238E27FC236}">
                    <a16:creationId xmlns:a16="http://schemas.microsoft.com/office/drawing/2014/main" id="{28854611-C2CB-6339-0FE9-7D444F1998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15402" y="3870987"/>
                <a:ext cx="277715" cy="282272"/>
              </a:xfrm>
              <a:custGeom>
                <a:avLst/>
                <a:gdLst>
                  <a:gd name="connsiteX0" fmla="*/ 262624 w 277715"/>
                  <a:gd name="connsiteY0" fmla="*/ 151873 h 282272"/>
                  <a:gd name="connsiteX1" fmla="*/ 276150 w 277715"/>
                  <a:gd name="connsiteY1" fmla="*/ 98438 h 282272"/>
                  <a:gd name="connsiteX2" fmla="*/ 246908 w 277715"/>
                  <a:gd name="connsiteY2" fmla="*/ 90055 h 282272"/>
                  <a:gd name="connsiteX3" fmla="*/ 239859 w 277715"/>
                  <a:gd name="connsiteY3" fmla="*/ 83864 h 282272"/>
                  <a:gd name="connsiteX4" fmla="*/ 141942 w 277715"/>
                  <a:gd name="connsiteY4" fmla="*/ 330 h 282272"/>
                  <a:gd name="connsiteX5" fmla="*/ 140990 w 277715"/>
                  <a:gd name="connsiteY5" fmla="*/ 44 h 282272"/>
                  <a:gd name="connsiteX6" fmla="*/ 139180 w 277715"/>
                  <a:gd name="connsiteY6" fmla="*/ 44 h 282272"/>
                  <a:gd name="connsiteX7" fmla="*/ 138418 w 277715"/>
                  <a:gd name="connsiteY7" fmla="*/ 44 h 282272"/>
                  <a:gd name="connsiteX8" fmla="*/ 137942 w 277715"/>
                  <a:gd name="connsiteY8" fmla="*/ 44 h 282272"/>
                  <a:gd name="connsiteX9" fmla="*/ 401 w 277715"/>
                  <a:gd name="connsiteY9" fmla="*/ 109963 h 282272"/>
                  <a:gd name="connsiteX10" fmla="*/ 70600 w 277715"/>
                  <a:gd name="connsiteY10" fmla="*/ 200355 h 282272"/>
                  <a:gd name="connsiteX11" fmla="*/ 105081 w 277715"/>
                  <a:gd name="connsiteY11" fmla="*/ 241598 h 282272"/>
                  <a:gd name="connsiteX12" fmla="*/ 173184 w 277715"/>
                  <a:gd name="connsiteY12" fmla="*/ 282175 h 282272"/>
                  <a:gd name="connsiteX13" fmla="*/ 266720 w 277715"/>
                  <a:gd name="connsiteY13" fmla="*/ 167018 h 282272"/>
                  <a:gd name="connsiteX14" fmla="*/ 262624 w 277715"/>
                  <a:gd name="connsiteY14" fmla="*/ 151777 h 28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7715" h="282272">
                    <a:moveTo>
                      <a:pt x="262624" y="151873"/>
                    </a:moveTo>
                    <a:cubicBezTo>
                      <a:pt x="272245" y="139585"/>
                      <a:pt x="281484" y="112820"/>
                      <a:pt x="276150" y="98438"/>
                    </a:cubicBezTo>
                    <a:cubicBezTo>
                      <a:pt x="273006" y="90055"/>
                      <a:pt x="261005" y="94342"/>
                      <a:pt x="246908" y="90055"/>
                    </a:cubicBezTo>
                    <a:cubicBezTo>
                      <a:pt x="243765" y="89103"/>
                      <a:pt x="241193" y="86817"/>
                      <a:pt x="239859" y="83864"/>
                    </a:cubicBezTo>
                    <a:cubicBezTo>
                      <a:pt x="221000" y="40621"/>
                      <a:pt x="192139" y="4521"/>
                      <a:pt x="141942" y="330"/>
                    </a:cubicBezTo>
                    <a:cubicBezTo>
                      <a:pt x="141562" y="330"/>
                      <a:pt x="141371" y="44"/>
                      <a:pt x="140990" y="44"/>
                    </a:cubicBezTo>
                    <a:cubicBezTo>
                      <a:pt x="140418" y="44"/>
                      <a:pt x="139752" y="44"/>
                      <a:pt x="139180" y="44"/>
                    </a:cubicBezTo>
                    <a:cubicBezTo>
                      <a:pt x="138895" y="44"/>
                      <a:pt x="138609" y="44"/>
                      <a:pt x="138418" y="44"/>
                    </a:cubicBezTo>
                    <a:cubicBezTo>
                      <a:pt x="138228" y="44"/>
                      <a:pt x="138133" y="44"/>
                      <a:pt x="137942" y="44"/>
                    </a:cubicBezTo>
                    <a:cubicBezTo>
                      <a:pt x="78125" y="-1670"/>
                      <a:pt x="6306" y="46622"/>
                      <a:pt x="401" y="109963"/>
                    </a:cubicBezTo>
                    <a:cubicBezTo>
                      <a:pt x="-4076" y="158350"/>
                      <a:pt x="29547" y="190259"/>
                      <a:pt x="70600" y="200355"/>
                    </a:cubicBezTo>
                    <a:cubicBezTo>
                      <a:pt x="80697" y="215119"/>
                      <a:pt x="92603" y="228549"/>
                      <a:pt x="105081" y="241598"/>
                    </a:cubicBezTo>
                    <a:cubicBezTo>
                      <a:pt x="120511" y="257791"/>
                      <a:pt x="165564" y="284080"/>
                      <a:pt x="173184" y="282175"/>
                    </a:cubicBezTo>
                    <a:cubicBezTo>
                      <a:pt x="241574" y="264935"/>
                      <a:pt x="297391" y="241884"/>
                      <a:pt x="266720" y="167018"/>
                    </a:cubicBezTo>
                    <a:cubicBezTo>
                      <a:pt x="264815" y="162255"/>
                      <a:pt x="264053" y="156921"/>
                      <a:pt x="262624" y="15177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263">
                <a:extLst>
                  <a:ext uri="{FF2B5EF4-FFF2-40B4-BE49-F238E27FC236}">
                    <a16:creationId xmlns:a16="http://schemas.microsoft.com/office/drawing/2014/main" id="{B76ACC0E-C578-B24D-8362-A7249879C2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18213" y="3771965"/>
                <a:ext cx="325991" cy="676509"/>
              </a:xfrm>
              <a:custGeom>
                <a:avLst/>
                <a:gdLst>
                  <a:gd name="connsiteX0" fmla="*/ 325860 w 325991"/>
                  <a:gd name="connsiteY0" fmla="*/ 136786 h 676509"/>
                  <a:gd name="connsiteX1" fmla="*/ 302523 w 325991"/>
                  <a:gd name="connsiteY1" fmla="*/ 60871 h 676509"/>
                  <a:gd name="connsiteX2" fmla="*/ 299666 w 325991"/>
                  <a:gd name="connsiteY2" fmla="*/ 58395 h 676509"/>
                  <a:gd name="connsiteX3" fmla="*/ 297475 w 325991"/>
                  <a:gd name="connsiteY3" fmla="*/ 10293 h 676509"/>
                  <a:gd name="connsiteX4" fmla="*/ 292713 w 325991"/>
                  <a:gd name="connsiteY4" fmla="*/ 6579 h 676509"/>
                  <a:gd name="connsiteX5" fmla="*/ 288998 w 325991"/>
                  <a:gd name="connsiteY5" fmla="*/ 2292 h 676509"/>
                  <a:gd name="connsiteX6" fmla="*/ 220989 w 325991"/>
                  <a:gd name="connsiteY6" fmla="*/ 1150 h 676509"/>
                  <a:gd name="connsiteX7" fmla="*/ 187366 w 325991"/>
                  <a:gd name="connsiteY7" fmla="*/ 7722 h 676509"/>
                  <a:gd name="connsiteX8" fmla="*/ 179651 w 325991"/>
                  <a:gd name="connsiteY8" fmla="*/ 23438 h 676509"/>
                  <a:gd name="connsiteX9" fmla="*/ 175079 w 325991"/>
                  <a:gd name="connsiteY9" fmla="*/ 73159 h 676509"/>
                  <a:gd name="connsiteX10" fmla="*/ 145361 w 325991"/>
                  <a:gd name="connsiteY10" fmla="*/ 150978 h 676509"/>
                  <a:gd name="connsiteX11" fmla="*/ 127930 w 325991"/>
                  <a:gd name="connsiteY11" fmla="*/ 274231 h 676509"/>
                  <a:gd name="connsiteX12" fmla="*/ 110595 w 325991"/>
                  <a:gd name="connsiteY12" fmla="*/ 298901 h 676509"/>
                  <a:gd name="connsiteX13" fmla="*/ 200 w 325991"/>
                  <a:gd name="connsiteY13" fmla="*/ 410248 h 676509"/>
                  <a:gd name="connsiteX14" fmla="*/ 22393 w 325991"/>
                  <a:gd name="connsiteY14" fmla="*/ 430441 h 676509"/>
                  <a:gd name="connsiteX15" fmla="*/ 22584 w 325991"/>
                  <a:gd name="connsiteY15" fmla="*/ 431013 h 676509"/>
                  <a:gd name="connsiteX16" fmla="*/ 175269 w 325991"/>
                  <a:gd name="connsiteY16" fmla="*/ 676377 h 676509"/>
                  <a:gd name="connsiteX17" fmla="*/ 309763 w 325991"/>
                  <a:gd name="connsiteY17" fmla="*/ 252895 h 676509"/>
                  <a:gd name="connsiteX18" fmla="*/ 325955 w 325991"/>
                  <a:gd name="connsiteY18" fmla="*/ 136690 h 67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5991" h="676509">
                    <a:moveTo>
                      <a:pt x="325860" y="136786"/>
                    </a:moveTo>
                    <a:cubicBezTo>
                      <a:pt x="325002" y="109639"/>
                      <a:pt x="314334" y="84874"/>
                      <a:pt x="302523" y="60871"/>
                    </a:cubicBezTo>
                    <a:cubicBezTo>
                      <a:pt x="301857" y="59442"/>
                      <a:pt x="300809" y="58680"/>
                      <a:pt x="299666" y="58395"/>
                    </a:cubicBezTo>
                    <a:cubicBezTo>
                      <a:pt x="300428" y="42297"/>
                      <a:pt x="299666" y="26391"/>
                      <a:pt x="297475" y="10293"/>
                    </a:cubicBezTo>
                    <a:cubicBezTo>
                      <a:pt x="297094" y="7341"/>
                      <a:pt x="294904" y="6293"/>
                      <a:pt x="292713" y="6579"/>
                    </a:cubicBezTo>
                    <a:cubicBezTo>
                      <a:pt x="292522" y="4674"/>
                      <a:pt x="291379" y="2959"/>
                      <a:pt x="288998" y="2292"/>
                    </a:cubicBezTo>
                    <a:cubicBezTo>
                      <a:pt x="273948" y="-1422"/>
                      <a:pt x="236420" y="292"/>
                      <a:pt x="220989" y="1150"/>
                    </a:cubicBezTo>
                    <a:cubicBezTo>
                      <a:pt x="210798" y="1626"/>
                      <a:pt x="196129" y="1912"/>
                      <a:pt x="187366" y="7722"/>
                    </a:cubicBezTo>
                    <a:cubicBezTo>
                      <a:pt x="181556" y="11627"/>
                      <a:pt x="180699" y="16866"/>
                      <a:pt x="179651" y="23438"/>
                    </a:cubicBezTo>
                    <a:cubicBezTo>
                      <a:pt x="177175" y="39821"/>
                      <a:pt x="176508" y="56680"/>
                      <a:pt x="175079" y="73159"/>
                    </a:cubicBezTo>
                    <a:cubicBezTo>
                      <a:pt x="156696" y="97638"/>
                      <a:pt x="145933" y="120021"/>
                      <a:pt x="145361" y="150978"/>
                    </a:cubicBezTo>
                    <a:cubicBezTo>
                      <a:pt x="144504" y="194602"/>
                      <a:pt x="153457" y="236703"/>
                      <a:pt x="127930" y="274231"/>
                    </a:cubicBezTo>
                    <a:cubicBezTo>
                      <a:pt x="122310" y="282518"/>
                      <a:pt x="116405" y="290709"/>
                      <a:pt x="110595" y="298901"/>
                    </a:cubicBezTo>
                    <a:cubicBezTo>
                      <a:pt x="78781" y="343288"/>
                      <a:pt x="63827" y="391103"/>
                      <a:pt x="200" y="410248"/>
                    </a:cubicBezTo>
                    <a:cubicBezTo>
                      <a:pt x="-2372" y="411010"/>
                      <a:pt x="20679" y="429393"/>
                      <a:pt x="22393" y="430441"/>
                    </a:cubicBezTo>
                    <a:cubicBezTo>
                      <a:pt x="22393" y="430632"/>
                      <a:pt x="22393" y="430822"/>
                      <a:pt x="22584" y="431013"/>
                    </a:cubicBezTo>
                    <a:cubicBezTo>
                      <a:pt x="57255" y="493783"/>
                      <a:pt x="147361" y="610368"/>
                      <a:pt x="175269" y="676377"/>
                    </a:cubicBezTo>
                    <a:cubicBezTo>
                      <a:pt x="177841" y="682378"/>
                      <a:pt x="317192" y="483686"/>
                      <a:pt x="309763" y="252895"/>
                    </a:cubicBezTo>
                    <a:cubicBezTo>
                      <a:pt x="308810" y="222606"/>
                      <a:pt x="326908" y="167456"/>
                      <a:pt x="325955" y="13669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264">
                <a:extLst>
                  <a:ext uri="{FF2B5EF4-FFF2-40B4-BE49-F238E27FC236}">
                    <a16:creationId xmlns:a16="http://schemas.microsoft.com/office/drawing/2014/main" id="{A001033C-B5E4-05F0-2CC1-4668AB4B5F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45138" y="4173501"/>
                <a:ext cx="558660" cy="591176"/>
              </a:xfrm>
              <a:custGeom>
                <a:avLst/>
                <a:gdLst>
                  <a:gd name="connsiteX0" fmla="*/ 530056 w 558660"/>
                  <a:gd name="connsiteY0" fmla="*/ 162065 h 591176"/>
                  <a:gd name="connsiteX1" fmla="*/ 472049 w 558660"/>
                  <a:gd name="connsiteY1" fmla="*/ 12427 h 591176"/>
                  <a:gd name="connsiteX2" fmla="*/ 417471 w 558660"/>
                  <a:gd name="connsiteY2" fmla="*/ 1378 h 591176"/>
                  <a:gd name="connsiteX3" fmla="*/ 317554 w 558660"/>
                  <a:gd name="connsiteY3" fmla="*/ 22238 h 591176"/>
                  <a:gd name="connsiteX4" fmla="*/ 314220 w 558660"/>
                  <a:gd name="connsiteY4" fmla="*/ 21952 h 591176"/>
                  <a:gd name="connsiteX5" fmla="*/ 188871 w 558660"/>
                  <a:gd name="connsiteY5" fmla="*/ 39002 h 591176"/>
                  <a:gd name="connsiteX6" fmla="*/ 84858 w 558660"/>
                  <a:gd name="connsiteY6" fmla="*/ 34525 h 591176"/>
                  <a:gd name="connsiteX7" fmla="*/ 943 w 558660"/>
                  <a:gd name="connsiteY7" fmla="*/ 204070 h 591176"/>
                  <a:gd name="connsiteX8" fmla="*/ 41043 w 558660"/>
                  <a:gd name="connsiteY8" fmla="*/ 403238 h 591176"/>
                  <a:gd name="connsiteX9" fmla="*/ 62665 w 558660"/>
                  <a:gd name="connsiteY9" fmla="*/ 484010 h 591176"/>
                  <a:gd name="connsiteX10" fmla="*/ 86858 w 558660"/>
                  <a:gd name="connsiteY10" fmla="*/ 553923 h 591176"/>
                  <a:gd name="connsiteX11" fmla="*/ 127149 w 558660"/>
                  <a:gd name="connsiteY11" fmla="*/ 580689 h 591176"/>
                  <a:gd name="connsiteX12" fmla="*/ 339556 w 558660"/>
                  <a:gd name="connsiteY12" fmla="*/ 561353 h 591176"/>
                  <a:gd name="connsiteX13" fmla="*/ 498433 w 558660"/>
                  <a:gd name="connsiteY13" fmla="*/ 543351 h 591176"/>
                  <a:gd name="connsiteX14" fmla="*/ 530247 w 558660"/>
                  <a:gd name="connsiteY14" fmla="*/ 163970 h 591176"/>
                  <a:gd name="connsiteX15" fmla="*/ 529961 w 558660"/>
                  <a:gd name="connsiteY15" fmla="*/ 162160 h 59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8660" h="591176">
                    <a:moveTo>
                      <a:pt x="530056" y="162065"/>
                    </a:moveTo>
                    <a:cubicBezTo>
                      <a:pt x="521008" y="111677"/>
                      <a:pt x="512245" y="46907"/>
                      <a:pt x="472049" y="12427"/>
                    </a:cubicBezTo>
                    <a:cubicBezTo>
                      <a:pt x="455857" y="-1479"/>
                      <a:pt x="437759" y="-1194"/>
                      <a:pt x="417471" y="1378"/>
                    </a:cubicBezTo>
                    <a:cubicBezTo>
                      <a:pt x="383848" y="5664"/>
                      <a:pt x="350415" y="13570"/>
                      <a:pt x="317554" y="22238"/>
                    </a:cubicBezTo>
                    <a:cubicBezTo>
                      <a:pt x="316601" y="21857"/>
                      <a:pt x="315458" y="21666"/>
                      <a:pt x="314220" y="21952"/>
                    </a:cubicBezTo>
                    <a:cubicBezTo>
                      <a:pt x="272977" y="30620"/>
                      <a:pt x="231257" y="39478"/>
                      <a:pt x="188871" y="39002"/>
                    </a:cubicBezTo>
                    <a:cubicBezTo>
                      <a:pt x="154581" y="38621"/>
                      <a:pt x="118862" y="26619"/>
                      <a:pt x="84858" y="34525"/>
                    </a:cubicBezTo>
                    <a:cubicBezTo>
                      <a:pt x="8658" y="52242"/>
                      <a:pt x="-4010" y="138729"/>
                      <a:pt x="943" y="204070"/>
                    </a:cubicBezTo>
                    <a:cubicBezTo>
                      <a:pt x="5991" y="271126"/>
                      <a:pt x="23993" y="338468"/>
                      <a:pt x="41043" y="403238"/>
                    </a:cubicBezTo>
                    <a:cubicBezTo>
                      <a:pt x="48187" y="430193"/>
                      <a:pt x="55235" y="457149"/>
                      <a:pt x="62665" y="484010"/>
                    </a:cubicBezTo>
                    <a:cubicBezTo>
                      <a:pt x="69046" y="507060"/>
                      <a:pt x="72094" y="534302"/>
                      <a:pt x="86858" y="553923"/>
                    </a:cubicBezTo>
                    <a:cubicBezTo>
                      <a:pt x="96669" y="566972"/>
                      <a:pt x="111528" y="575640"/>
                      <a:pt x="127149" y="580689"/>
                    </a:cubicBezTo>
                    <a:cubicBezTo>
                      <a:pt x="196396" y="603453"/>
                      <a:pt x="273262" y="585546"/>
                      <a:pt x="339556" y="561353"/>
                    </a:cubicBezTo>
                    <a:cubicBezTo>
                      <a:pt x="390039" y="542874"/>
                      <a:pt x="444998" y="536588"/>
                      <a:pt x="498433" y="543351"/>
                    </a:cubicBezTo>
                    <a:cubicBezTo>
                      <a:pt x="605113" y="556876"/>
                      <a:pt x="539486" y="215024"/>
                      <a:pt x="530247" y="163970"/>
                    </a:cubicBezTo>
                    <a:lnTo>
                      <a:pt x="529961" y="16216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265">
                <a:extLst>
                  <a:ext uri="{FF2B5EF4-FFF2-40B4-BE49-F238E27FC236}">
                    <a16:creationId xmlns:a16="http://schemas.microsoft.com/office/drawing/2014/main" id="{A7F85194-45EA-D071-8B3A-5112BD6508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6357" y="4166760"/>
                <a:ext cx="163668" cy="115418"/>
              </a:xfrm>
              <a:custGeom>
                <a:avLst/>
                <a:gdLst>
                  <a:gd name="connsiteX0" fmla="*/ 163668 w 163668"/>
                  <a:gd name="connsiteY0" fmla="*/ 49363 h 115418"/>
                  <a:gd name="connsiteX1" fmla="*/ 145094 w 163668"/>
                  <a:gd name="connsiteY1" fmla="*/ 1071 h 115418"/>
                  <a:gd name="connsiteX2" fmla="*/ 54035 w 163668"/>
                  <a:gd name="connsiteY2" fmla="*/ 3833 h 115418"/>
                  <a:gd name="connsiteX3" fmla="*/ 52035 w 163668"/>
                  <a:gd name="connsiteY3" fmla="*/ 4309 h 115418"/>
                  <a:gd name="connsiteX4" fmla="*/ 10506 w 163668"/>
                  <a:gd name="connsiteY4" fmla="*/ 23359 h 115418"/>
                  <a:gd name="connsiteX5" fmla="*/ 410 w 163668"/>
                  <a:gd name="connsiteY5" fmla="*/ 81557 h 115418"/>
                  <a:gd name="connsiteX6" fmla="*/ 10125 w 163668"/>
                  <a:gd name="connsiteY6" fmla="*/ 110037 h 115418"/>
                  <a:gd name="connsiteX7" fmla="*/ 100994 w 163668"/>
                  <a:gd name="connsiteY7" fmla="*/ 100131 h 115418"/>
                  <a:gd name="connsiteX8" fmla="*/ 155191 w 163668"/>
                  <a:gd name="connsiteY8" fmla="*/ 59364 h 115418"/>
                  <a:gd name="connsiteX9" fmla="*/ 163573 w 163668"/>
                  <a:gd name="connsiteY9" fmla="*/ 49458 h 115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68" h="115418">
                    <a:moveTo>
                      <a:pt x="163668" y="49363"/>
                    </a:moveTo>
                    <a:cubicBezTo>
                      <a:pt x="162716" y="32884"/>
                      <a:pt x="167573" y="3547"/>
                      <a:pt x="145094" y="1071"/>
                    </a:cubicBezTo>
                    <a:cubicBezTo>
                      <a:pt x="115853" y="-2167"/>
                      <a:pt x="83468" y="2881"/>
                      <a:pt x="54035" y="3833"/>
                    </a:cubicBezTo>
                    <a:cubicBezTo>
                      <a:pt x="53273" y="3833"/>
                      <a:pt x="52702" y="4119"/>
                      <a:pt x="52035" y="4309"/>
                    </a:cubicBezTo>
                    <a:cubicBezTo>
                      <a:pt x="32699" y="-644"/>
                      <a:pt x="17269" y="-72"/>
                      <a:pt x="10506" y="23359"/>
                    </a:cubicBezTo>
                    <a:cubicBezTo>
                      <a:pt x="5363" y="41362"/>
                      <a:pt x="2315" y="62793"/>
                      <a:pt x="410" y="81557"/>
                    </a:cubicBezTo>
                    <a:cubicBezTo>
                      <a:pt x="-733" y="92701"/>
                      <a:pt x="-67" y="103084"/>
                      <a:pt x="10125" y="110037"/>
                    </a:cubicBezTo>
                    <a:cubicBezTo>
                      <a:pt x="31652" y="124610"/>
                      <a:pt x="79467" y="105560"/>
                      <a:pt x="100994" y="100131"/>
                    </a:cubicBezTo>
                    <a:cubicBezTo>
                      <a:pt x="126044" y="93749"/>
                      <a:pt x="148714" y="84224"/>
                      <a:pt x="155191" y="59364"/>
                    </a:cubicBezTo>
                    <a:cubicBezTo>
                      <a:pt x="159858" y="58697"/>
                      <a:pt x="163859" y="55554"/>
                      <a:pt x="163573" y="4945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266">
                <a:extLst>
                  <a:ext uri="{FF2B5EF4-FFF2-40B4-BE49-F238E27FC236}">
                    <a16:creationId xmlns:a16="http://schemas.microsoft.com/office/drawing/2014/main" id="{30359F8C-0D7C-1553-D405-9D00E4467C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0944" y="3857607"/>
                <a:ext cx="509149" cy="748280"/>
              </a:xfrm>
              <a:custGeom>
                <a:avLst/>
                <a:gdLst>
                  <a:gd name="connsiteX0" fmla="*/ 476033 w 509149"/>
                  <a:gd name="connsiteY0" fmla="*/ 521298 h 748280"/>
                  <a:gd name="connsiteX1" fmla="*/ 406310 w 509149"/>
                  <a:gd name="connsiteY1" fmla="*/ 417951 h 748280"/>
                  <a:gd name="connsiteX2" fmla="*/ 401547 w 509149"/>
                  <a:gd name="connsiteY2" fmla="*/ 368421 h 748280"/>
                  <a:gd name="connsiteX3" fmla="*/ 408596 w 509149"/>
                  <a:gd name="connsiteY3" fmla="*/ 341656 h 748280"/>
                  <a:gd name="connsiteX4" fmla="*/ 430884 w 509149"/>
                  <a:gd name="connsiteY4" fmla="*/ 279934 h 748280"/>
                  <a:gd name="connsiteX5" fmla="*/ 422597 w 509149"/>
                  <a:gd name="connsiteY5" fmla="*/ 227451 h 748280"/>
                  <a:gd name="connsiteX6" fmla="*/ 461459 w 509149"/>
                  <a:gd name="connsiteY6" fmla="*/ 150013 h 748280"/>
                  <a:gd name="connsiteX7" fmla="*/ 383735 w 509149"/>
                  <a:gd name="connsiteY7" fmla="*/ 5138 h 748280"/>
                  <a:gd name="connsiteX8" fmla="*/ 215238 w 509149"/>
                  <a:gd name="connsiteY8" fmla="*/ 73718 h 748280"/>
                  <a:gd name="connsiteX9" fmla="*/ 209237 w 509149"/>
                  <a:gd name="connsiteY9" fmla="*/ 214307 h 748280"/>
                  <a:gd name="connsiteX10" fmla="*/ 198093 w 509149"/>
                  <a:gd name="connsiteY10" fmla="*/ 271266 h 748280"/>
                  <a:gd name="connsiteX11" fmla="*/ 115797 w 509149"/>
                  <a:gd name="connsiteY11" fmla="*/ 342990 h 748280"/>
                  <a:gd name="connsiteX12" fmla="*/ 111130 w 509149"/>
                  <a:gd name="connsiteY12" fmla="*/ 507582 h 748280"/>
                  <a:gd name="connsiteX13" fmla="*/ 46836 w 509149"/>
                  <a:gd name="connsiteY13" fmla="*/ 544539 h 748280"/>
                  <a:gd name="connsiteX14" fmla="*/ 7974 w 509149"/>
                  <a:gd name="connsiteY14" fmla="*/ 592830 h 748280"/>
                  <a:gd name="connsiteX15" fmla="*/ 26834 w 509149"/>
                  <a:gd name="connsiteY15" fmla="*/ 695891 h 748280"/>
                  <a:gd name="connsiteX16" fmla="*/ 100557 w 509149"/>
                  <a:gd name="connsiteY16" fmla="*/ 739896 h 748280"/>
                  <a:gd name="connsiteX17" fmla="*/ 213047 w 509149"/>
                  <a:gd name="connsiteY17" fmla="*/ 740277 h 748280"/>
                  <a:gd name="connsiteX18" fmla="*/ 346874 w 509149"/>
                  <a:gd name="connsiteY18" fmla="*/ 686175 h 748280"/>
                  <a:gd name="connsiteX19" fmla="*/ 457459 w 509149"/>
                  <a:gd name="connsiteY19" fmla="*/ 698177 h 748280"/>
                  <a:gd name="connsiteX20" fmla="*/ 501083 w 509149"/>
                  <a:gd name="connsiteY20" fmla="*/ 564351 h 748280"/>
                  <a:gd name="connsiteX21" fmla="*/ 476128 w 509149"/>
                  <a:gd name="connsiteY21" fmla="*/ 521488 h 74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09149" h="748280">
                    <a:moveTo>
                      <a:pt x="476033" y="521298"/>
                    </a:moveTo>
                    <a:cubicBezTo>
                      <a:pt x="449553" y="488151"/>
                      <a:pt x="414215" y="461004"/>
                      <a:pt x="406310" y="417951"/>
                    </a:cubicBezTo>
                    <a:cubicBezTo>
                      <a:pt x="403262" y="401473"/>
                      <a:pt x="402404" y="384900"/>
                      <a:pt x="401547" y="368421"/>
                    </a:cubicBezTo>
                    <a:cubicBezTo>
                      <a:pt x="401071" y="358992"/>
                      <a:pt x="403547" y="349657"/>
                      <a:pt x="408596" y="341656"/>
                    </a:cubicBezTo>
                    <a:cubicBezTo>
                      <a:pt x="420311" y="322797"/>
                      <a:pt x="429265" y="302508"/>
                      <a:pt x="430884" y="279934"/>
                    </a:cubicBezTo>
                    <a:cubicBezTo>
                      <a:pt x="432218" y="261170"/>
                      <a:pt x="422502" y="245358"/>
                      <a:pt x="422597" y="227451"/>
                    </a:cubicBezTo>
                    <a:cubicBezTo>
                      <a:pt x="422788" y="190590"/>
                      <a:pt x="444981" y="176874"/>
                      <a:pt x="461459" y="150013"/>
                    </a:cubicBezTo>
                    <a:cubicBezTo>
                      <a:pt x="500988" y="85815"/>
                      <a:pt x="443743" y="24664"/>
                      <a:pt x="383735" y="5138"/>
                    </a:cubicBezTo>
                    <a:cubicBezTo>
                      <a:pt x="325347" y="-13912"/>
                      <a:pt x="251909" y="22473"/>
                      <a:pt x="215238" y="73718"/>
                    </a:cubicBezTo>
                    <a:cubicBezTo>
                      <a:pt x="177995" y="125629"/>
                      <a:pt x="183044" y="163634"/>
                      <a:pt x="209237" y="214307"/>
                    </a:cubicBezTo>
                    <a:cubicBezTo>
                      <a:pt x="219239" y="233643"/>
                      <a:pt x="214762" y="257265"/>
                      <a:pt x="198093" y="271266"/>
                    </a:cubicBezTo>
                    <a:cubicBezTo>
                      <a:pt x="170375" y="294507"/>
                      <a:pt x="133037" y="311748"/>
                      <a:pt x="115797" y="342990"/>
                    </a:cubicBezTo>
                    <a:cubicBezTo>
                      <a:pt x="86460" y="395949"/>
                      <a:pt x="161708" y="465100"/>
                      <a:pt x="111130" y="507582"/>
                    </a:cubicBezTo>
                    <a:cubicBezTo>
                      <a:pt x="92175" y="523584"/>
                      <a:pt x="66553" y="529394"/>
                      <a:pt x="46836" y="544539"/>
                    </a:cubicBezTo>
                    <a:cubicBezTo>
                      <a:pt x="30263" y="557207"/>
                      <a:pt x="16356" y="573590"/>
                      <a:pt x="7974" y="592830"/>
                    </a:cubicBezTo>
                    <a:cubicBezTo>
                      <a:pt x="-7361" y="628168"/>
                      <a:pt x="-313" y="669126"/>
                      <a:pt x="26834" y="695891"/>
                    </a:cubicBezTo>
                    <a:cubicBezTo>
                      <a:pt x="37978" y="723228"/>
                      <a:pt x="74173" y="732943"/>
                      <a:pt x="100557" y="739896"/>
                    </a:cubicBezTo>
                    <a:cubicBezTo>
                      <a:pt x="137038" y="749421"/>
                      <a:pt x="176852" y="752469"/>
                      <a:pt x="213047" y="740277"/>
                    </a:cubicBezTo>
                    <a:cubicBezTo>
                      <a:pt x="261815" y="723799"/>
                      <a:pt x="289819" y="675031"/>
                      <a:pt x="346874" y="686175"/>
                    </a:cubicBezTo>
                    <a:cubicBezTo>
                      <a:pt x="384974" y="693605"/>
                      <a:pt x="418406" y="715322"/>
                      <a:pt x="457459" y="698177"/>
                    </a:cubicBezTo>
                    <a:cubicBezTo>
                      <a:pt x="510418" y="675031"/>
                      <a:pt x="518038" y="613785"/>
                      <a:pt x="501083" y="564351"/>
                    </a:cubicBezTo>
                    <a:cubicBezTo>
                      <a:pt x="495559" y="548253"/>
                      <a:pt x="486510" y="534442"/>
                      <a:pt x="476128" y="521488"/>
                    </a:cubicBezTo>
                    <a:close/>
                  </a:path>
                </a:pathLst>
              </a:custGeom>
              <a:solidFill>
                <a:srgbClr val="9C59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267">
                <a:extLst>
                  <a:ext uri="{FF2B5EF4-FFF2-40B4-BE49-F238E27FC236}">
                    <a16:creationId xmlns:a16="http://schemas.microsoft.com/office/drawing/2014/main" id="{8ABA5772-DBC6-798E-3604-333EFC3F62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14661" y="4245922"/>
                <a:ext cx="35185" cy="98763"/>
              </a:xfrm>
              <a:custGeom>
                <a:avLst/>
                <a:gdLst>
                  <a:gd name="connsiteX0" fmla="*/ 12369 w 35185"/>
                  <a:gd name="connsiteY0" fmla="*/ 5824 h 98763"/>
                  <a:gd name="connsiteX1" fmla="*/ 25799 w 35185"/>
                  <a:gd name="connsiteY1" fmla="*/ 48496 h 98763"/>
                  <a:gd name="connsiteX2" fmla="*/ 2273 w 35185"/>
                  <a:gd name="connsiteY2" fmla="*/ 89834 h 98763"/>
                  <a:gd name="connsiteX3" fmla="*/ 7035 w 35185"/>
                  <a:gd name="connsiteY3" fmla="*/ 98025 h 98763"/>
                  <a:gd name="connsiteX4" fmla="*/ 34467 w 35185"/>
                  <a:gd name="connsiteY4" fmla="*/ 59259 h 98763"/>
                  <a:gd name="connsiteX5" fmla="*/ 21608 w 35185"/>
                  <a:gd name="connsiteY5" fmla="*/ 3347 h 98763"/>
                  <a:gd name="connsiteX6" fmla="*/ 12464 w 35185"/>
                  <a:gd name="connsiteY6" fmla="*/ 5919 h 98763"/>
                  <a:gd name="connsiteX7" fmla="*/ 12464 w 35185"/>
                  <a:gd name="connsiteY7" fmla="*/ 5919 h 9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85" h="98763">
                    <a:moveTo>
                      <a:pt x="12369" y="5824"/>
                    </a:moveTo>
                    <a:cubicBezTo>
                      <a:pt x="16560" y="19921"/>
                      <a:pt x="25323" y="33541"/>
                      <a:pt x="25799" y="48496"/>
                    </a:cubicBezTo>
                    <a:cubicBezTo>
                      <a:pt x="26371" y="65831"/>
                      <a:pt x="16846" y="80976"/>
                      <a:pt x="2273" y="89834"/>
                    </a:cubicBezTo>
                    <a:cubicBezTo>
                      <a:pt x="-2966" y="92977"/>
                      <a:pt x="1796" y="101264"/>
                      <a:pt x="7035" y="98025"/>
                    </a:cubicBezTo>
                    <a:cubicBezTo>
                      <a:pt x="21323" y="89358"/>
                      <a:pt x="31419" y="75928"/>
                      <a:pt x="34467" y="59259"/>
                    </a:cubicBezTo>
                    <a:cubicBezTo>
                      <a:pt x="38087" y="38875"/>
                      <a:pt x="27133" y="22207"/>
                      <a:pt x="21608" y="3347"/>
                    </a:cubicBezTo>
                    <a:cubicBezTo>
                      <a:pt x="19894" y="-2558"/>
                      <a:pt x="10655" y="13"/>
                      <a:pt x="12464" y="5919"/>
                    </a:cubicBezTo>
                    <a:lnTo>
                      <a:pt x="12464" y="5919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268">
                <a:extLst>
                  <a:ext uri="{FF2B5EF4-FFF2-40B4-BE49-F238E27FC236}">
                    <a16:creationId xmlns:a16="http://schemas.microsoft.com/office/drawing/2014/main" id="{E6DD43AF-4461-568B-B341-E68EDDF7B8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61106" y="4152352"/>
                <a:ext cx="90886" cy="368451"/>
              </a:xfrm>
              <a:custGeom>
                <a:avLst/>
                <a:gdLst>
                  <a:gd name="connsiteX0" fmla="*/ 59472 w 90886"/>
                  <a:gd name="connsiteY0" fmla="*/ 1572 h 368451"/>
                  <a:gd name="connsiteX1" fmla="*/ 6227 w 90886"/>
                  <a:gd name="connsiteY1" fmla="*/ 161973 h 368451"/>
                  <a:gd name="connsiteX2" fmla="*/ 55567 w 90886"/>
                  <a:gd name="connsiteY2" fmla="*/ 359522 h 368451"/>
                  <a:gd name="connsiteX3" fmla="*/ 60329 w 90886"/>
                  <a:gd name="connsiteY3" fmla="*/ 367713 h 368451"/>
                  <a:gd name="connsiteX4" fmla="*/ 55757 w 90886"/>
                  <a:gd name="connsiteY4" fmla="*/ 227886 h 368451"/>
                  <a:gd name="connsiteX5" fmla="*/ 8704 w 90886"/>
                  <a:gd name="connsiteY5" fmla="*/ 120921 h 368451"/>
                  <a:gd name="connsiteX6" fmla="*/ 66044 w 90886"/>
                  <a:gd name="connsiteY6" fmla="*/ 8335 h 368451"/>
                  <a:gd name="connsiteX7" fmla="*/ 59281 w 90886"/>
                  <a:gd name="connsiteY7" fmla="*/ 1572 h 368451"/>
                  <a:gd name="connsiteX8" fmla="*/ 59281 w 90886"/>
                  <a:gd name="connsiteY8" fmla="*/ 1572 h 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86" h="368451">
                    <a:moveTo>
                      <a:pt x="59472" y="1572"/>
                    </a:moveTo>
                    <a:cubicBezTo>
                      <a:pt x="20419" y="48054"/>
                      <a:pt x="-14633" y="99013"/>
                      <a:pt x="6227" y="161973"/>
                    </a:cubicBezTo>
                    <a:cubicBezTo>
                      <a:pt x="23467" y="213885"/>
                      <a:pt x="134243" y="311992"/>
                      <a:pt x="55567" y="359522"/>
                    </a:cubicBezTo>
                    <a:cubicBezTo>
                      <a:pt x="50328" y="362665"/>
                      <a:pt x="55090" y="370952"/>
                      <a:pt x="60329" y="367713"/>
                    </a:cubicBezTo>
                    <a:cubicBezTo>
                      <a:pt x="115479" y="334376"/>
                      <a:pt x="84713" y="267701"/>
                      <a:pt x="55757" y="227886"/>
                    </a:cubicBezTo>
                    <a:cubicBezTo>
                      <a:pt x="32326" y="195692"/>
                      <a:pt x="8799" y="162545"/>
                      <a:pt x="8704" y="120921"/>
                    </a:cubicBezTo>
                    <a:cubicBezTo>
                      <a:pt x="8704" y="76915"/>
                      <a:pt x="39279" y="40244"/>
                      <a:pt x="66044" y="8335"/>
                    </a:cubicBezTo>
                    <a:cubicBezTo>
                      <a:pt x="69949" y="3668"/>
                      <a:pt x="63282" y="-3095"/>
                      <a:pt x="59281" y="1572"/>
                    </a:cubicBezTo>
                    <a:lnTo>
                      <a:pt x="59281" y="1572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269">
                <a:extLst>
                  <a:ext uri="{FF2B5EF4-FFF2-40B4-BE49-F238E27FC236}">
                    <a16:creationId xmlns:a16="http://schemas.microsoft.com/office/drawing/2014/main" id="{61801A58-B500-D43F-F0B6-8346199C62E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1016" y="4066393"/>
                <a:ext cx="163132" cy="49987"/>
              </a:xfrm>
              <a:custGeom>
                <a:avLst/>
                <a:gdLst>
                  <a:gd name="connsiteX0" fmla="*/ 3169 w 163132"/>
                  <a:gd name="connsiteY0" fmla="*/ 30000 h 49987"/>
                  <a:gd name="connsiteX1" fmla="*/ 106992 w 163132"/>
                  <a:gd name="connsiteY1" fmla="*/ 49240 h 49987"/>
                  <a:gd name="connsiteX2" fmla="*/ 162237 w 163132"/>
                  <a:gd name="connsiteY2" fmla="*/ 6854 h 49987"/>
                  <a:gd name="connsiteX3" fmla="*/ 154045 w 163132"/>
                  <a:gd name="connsiteY3" fmla="*/ 2092 h 49987"/>
                  <a:gd name="connsiteX4" fmla="*/ 80988 w 163132"/>
                  <a:gd name="connsiteY4" fmla="*/ 38954 h 49987"/>
                  <a:gd name="connsiteX5" fmla="*/ 5741 w 163132"/>
                  <a:gd name="connsiteY5" fmla="*/ 20856 h 49987"/>
                  <a:gd name="connsiteX6" fmla="*/ 3169 w 163132"/>
                  <a:gd name="connsiteY6" fmla="*/ 30000 h 49987"/>
                  <a:gd name="connsiteX7" fmla="*/ 3169 w 163132"/>
                  <a:gd name="connsiteY7" fmla="*/ 30000 h 4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132" h="49987">
                    <a:moveTo>
                      <a:pt x="3169" y="30000"/>
                    </a:moveTo>
                    <a:cubicBezTo>
                      <a:pt x="34411" y="41621"/>
                      <a:pt x="73178" y="53050"/>
                      <a:pt x="106992" y="49240"/>
                    </a:cubicBezTo>
                    <a:cubicBezTo>
                      <a:pt x="132519" y="46383"/>
                      <a:pt x="148235" y="26476"/>
                      <a:pt x="162237" y="6854"/>
                    </a:cubicBezTo>
                    <a:cubicBezTo>
                      <a:pt x="165856" y="1901"/>
                      <a:pt x="157569" y="-2861"/>
                      <a:pt x="154045" y="2092"/>
                    </a:cubicBezTo>
                    <a:cubicBezTo>
                      <a:pt x="134709" y="29143"/>
                      <a:pt x="115850" y="42668"/>
                      <a:pt x="80988" y="38954"/>
                    </a:cubicBezTo>
                    <a:cubicBezTo>
                      <a:pt x="55080" y="36191"/>
                      <a:pt x="30125" y="29905"/>
                      <a:pt x="5741" y="20856"/>
                    </a:cubicBezTo>
                    <a:cubicBezTo>
                      <a:pt x="26" y="18760"/>
                      <a:pt x="-2451" y="27904"/>
                      <a:pt x="3169" y="30000"/>
                    </a:cubicBezTo>
                    <a:lnTo>
                      <a:pt x="3169" y="30000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270">
                <a:extLst>
                  <a:ext uri="{FF2B5EF4-FFF2-40B4-BE49-F238E27FC236}">
                    <a16:creationId xmlns:a16="http://schemas.microsoft.com/office/drawing/2014/main" id="{E5908DC5-6966-800F-A3F5-84CB13C416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2979" y="4137611"/>
                <a:ext cx="29927" cy="173176"/>
              </a:xfrm>
              <a:custGeom>
                <a:avLst/>
                <a:gdLst>
                  <a:gd name="connsiteX0" fmla="*/ 20447 w 29927"/>
                  <a:gd name="connsiteY0" fmla="*/ 3169 h 173176"/>
                  <a:gd name="connsiteX1" fmla="*/ 5683 w 29927"/>
                  <a:gd name="connsiteY1" fmla="*/ 169761 h 173176"/>
                  <a:gd name="connsiteX2" fmla="*/ 14827 w 29927"/>
                  <a:gd name="connsiteY2" fmla="*/ 167190 h 173176"/>
                  <a:gd name="connsiteX3" fmla="*/ 29591 w 29927"/>
                  <a:gd name="connsiteY3" fmla="*/ 5741 h 173176"/>
                  <a:gd name="connsiteX4" fmla="*/ 20447 w 29927"/>
                  <a:gd name="connsiteY4" fmla="*/ 3169 h 173176"/>
                  <a:gd name="connsiteX5" fmla="*/ 20447 w 29927"/>
                  <a:gd name="connsiteY5" fmla="*/ 3169 h 1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27" h="173176">
                    <a:moveTo>
                      <a:pt x="20447" y="3169"/>
                    </a:moveTo>
                    <a:cubicBezTo>
                      <a:pt x="-413" y="56795"/>
                      <a:pt x="-5270" y="113278"/>
                      <a:pt x="5683" y="169761"/>
                    </a:cubicBezTo>
                    <a:cubicBezTo>
                      <a:pt x="6826" y="175762"/>
                      <a:pt x="16066" y="173190"/>
                      <a:pt x="14827" y="167190"/>
                    </a:cubicBezTo>
                    <a:cubicBezTo>
                      <a:pt x="4255" y="112421"/>
                      <a:pt x="9398" y="57652"/>
                      <a:pt x="29591" y="5741"/>
                    </a:cubicBezTo>
                    <a:cubicBezTo>
                      <a:pt x="31782" y="26"/>
                      <a:pt x="22638" y="-2451"/>
                      <a:pt x="20447" y="3169"/>
                    </a:cubicBezTo>
                    <a:lnTo>
                      <a:pt x="20447" y="3169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271">
                <a:extLst>
                  <a:ext uri="{FF2B5EF4-FFF2-40B4-BE49-F238E27FC236}">
                    <a16:creationId xmlns:a16="http://schemas.microsoft.com/office/drawing/2014/main" id="{DFABEB45-FBD7-2CE7-E71A-312BC2D856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53955" y="3913910"/>
                <a:ext cx="49545" cy="119678"/>
              </a:xfrm>
              <a:custGeom>
                <a:avLst/>
                <a:gdLst>
                  <a:gd name="connsiteX0" fmla="*/ 32632 w 49545"/>
                  <a:gd name="connsiteY0" fmla="*/ 5700 h 119678"/>
                  <a:gd name="connsiteX1" fmla="*/ 2152 w 49545"/>
                  <a:gd name="connsiteY1" fmla="*/ 110665 h 119678"/>
                  <a:gd name="connsiteX2" fmla="*/ 6914 w 49545"/>
                  <a:gd name="connsiteY2" fmla="*/ 118857 h 119678"/>
                  <a:gd name="connsiteX3" fmla="*/ 41776 w 49545"/>
                  <a:gd name="connsiteY3" fmla="*/ 3128 h 119678"/>
                  <a:gd name="connsiteX4" fmla="*/ 32632 w 49545"/>
                  <a:gd name="connsiteY4" fmla="*/ 5700 h 119678"/>
                  <a:gd name="connsiteX5" fmla="*/ 32632 w 49545"/>
                  <a:gd name="connsiteY5" fmla="*/ 5700 h 119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45" h="119678">
                    <a:moveTo>
                      <a:pt x="32632" y="5700"/>
                    </a:moveTo>
                    <a:cubicBezTo>
                      <a:pt x="49110" y="44847"/>
                      <a:pt x="37585" y="86757"/>
                      <a:pt x="2152" y="110665"/>
                    </a:cubicBezTo>
                    <a:cubicBezTo>
                      <a:pt x="-2897" y="114094"/>
                      <a:pt x="1866" y="122286"/>
                      <a:pt x="6914" y="118857"/>
                    </a:cubicBezTo>
                    <a:cubicBezTo>
                      <a:pt x="45586" y="92758"/>
                      <a:pt x="59873" y="46371"/>
                      <a:pt x="41776" y="3128"/>
                    </a:cubicBezTo>
                    <a:cubicBezTo>
                      <a:pt x="39395" y="-2397"/>
                      <a:pt x="30251" y="-15"/>
                      <a:pt x="32632" y="5700"/>
                    </a:cubicBezTo>
                    <a:lnTo>
                      <a:pt x="32632" y="5700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272">
                <a:extLst>
                  <a:ext uri="{FF2B5EF4-FFF2-40B4-BE49-F238E27FC236}">
                    <a16:creationId xmlns:a16="http://schemas.microsoft.com/office/drawing/2014/main" id="{946A5EC9-11A8-EB61-0A3B-C99CA6F300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23150" y="4777684"/>
                <a:ext cx="272205" cy="45947"/>
              </a:xfrm>
              <a:custGeom>
                <a:avLst/>
                <a:gdLst>
                  <a:gd name="connsiteX0" fmla="*/ 3429 w 272205"/>
                  <a:gd name="connsiteY0" fmla="*/ 45943 h 45947"/>
                  <a:gd name="connsiteX1" fmla="*/ 269653 w 272205"/>
                  <a:gd name="connsiteY1" fmla="*/ 6986 h 45947"/>
                  <a:gd name="connsiteX2" fmla="*/ 267748 w 272205"/>
                  <a:gd name="connsiteY2" fmla="*/ 128 h 45947"/>
                  <a:gd name="connsiteX3" fmla="*/ 3429 w 272205"/>
                  <a:gd name="connsiteY3" fmla="*/ 38800 h 45947"/>
                  <a:gd name="connsiteX4" fmla="*/ 3429 w 272205"/>
                  <a:gd name="connsiteY4" fmla="*/ 45943 h 45947"/>
                  <a:gd name="connsiteX5" fmla="*/ 3429 w 272205"/>
                  <a:gd name="connsiteY5" fmla="*/ 45943 h 4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205" h="45947">
                    <a:moveTo>
                      <a:pt x="3429" y="45943"/>
                    </a:moveTo>
                    <a:cubicBezTo>
                      <a:pt x="93440" y="42705"/>
                      <a:pt x="182404" y="29655"/>
                      <a:pt x="269653" y="6986"/>
                    </a:cubicBezTo>
                    <a:cubicBezTo>
                      <a:pt x="274130" y="5843"/>
                      <a:pt x="272225" y="-1015"/>
                      <a:pt x="267748" y="128"/>
                    </a:cubicBezTo>
                    <a:cubicBezTo>
                      <a:pt x="181166" y="22702"/>
                      <a:pt x="92869" y="35561"/>
                      <a:pt x="3429" y="38800"/>
                    </a:cubicBezTo>
                    <a:cubicBezTo>
                      <a:pt x="-1143" y="38990"/>
                      <a:pt x="-1143" y="46134"/>
                      <a:pt x="3429" y="45943"/>
                    </a:cubicBezTo>
                    <a:lnTo>
                      <a:pt x="3429" y="459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273">
                <a:extLst>
                  <a:ext uri="{FF2B5EF4-FFF2-40B4-BE49-F238E27FC236}">
                    <a16:creationId xmlns:a16="http://schemas.microsoft.com/office/drawing/2014/main" id="{682DA5B6-7208-E99B-BFD3-5267069E69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9514" y="5589524"/>
                <a:ext cx="94756" cy="233041"/>
              </a:xfrm>
              <a:custGeom>
                <a:avLst/>
                <a:gdLst>
                  <a:gd name="connsiteX0" fmla="*/ 87609 w 94756"/>
                  <a:gd name="connsiteY0" fmla="*/ 2484 h 233041"/>
                  <a:gd name="connsiteX1" fmla="*/ 360 w 94756"/>
                  <a:gd name="connsiteY1" fmla="*/ 227560 h 233041"/>
                  <a:gd name="connsiteX2" fmla="*/ 6551 w 94756"/>
                  <a:gd name="connsiteY2" fmla="*/ 231180 h 233041"/>
                  <a:gd name="connsiteX3" fmla="*/ 94562 w 94756"/>
                  <a:gd name="connsiteY3" fmla="*/ 4389 h 233041"/>
                  <a:gd name="connsiteX4" fmla="*/ 87704 w 94756"/>
                  <a:gd name="connsiteY4" fmla="*/ 2484 h 233041"/>
                  <a:gd name="connsiteX5" fmla="*/ 87704 w 94756"/>
                  <a:gd name="connsiteY5" fmla="*/ 2484 h 23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756" h="233041">
                    <a:moveTo>
                      <a:pt x="87609" y="2484"/>
                    </a:moveTo>
                    <a:cubicBezTo>
                      <a:pt x="62653" y="79065"/>
                      <a:pt x="33602" y="154217"/>
                      <a:pt x="360" y="227560"/>
                    </a:cubicBezTo>
                    <a:cubicBezTo>
                      <a:pt x="-1545" y="231751"/>
                      <a:pt x="4646" y="235371"/>
                      <a:pt x="6551" y="231180"/>
                    </a:cubicBezTo>
                    <a:cubicBezTo>
                      <a:pt x="40079" y="157266"/>
                      <a:pt x="69416" y="81637"/>
                      <a:pt x="94562" y="4389"/>
                    </a:cubicBezTo>
                    <a:cubicBezTo>
                      <a:pt x="95991" y="8"/>
                      <a:pt x="89133" y="-1897"/>
                      <a:pt x="87704" y="2484"/>
                    </a:cubicBezTo>
                    <a:lnTo>
                      <a:pt x="87704" y="248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274">
                <a:extLst>
                  <a:ext uri="{FF2B5EF4-FFF2-40B4-BE49-F238E27FC236}">
                    <a16:creationId xmlns:a16="http://schemas.microsoft.com/office/drawing/2014/main" id="{04706D07-01CF-80D9-B27C-B169164B45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0014" y="5325213"/>
                <a:ext cx="97760" cy="627773"/>
              </a:xfrm>
              <a:custGeom>
                <a:avLst/>
                <a:gdLst>
                  <a:gd name="connsiteX0" fmla="*/ 90615 w 97760"/>
                  <a:gd name="connsiteY0" fmla="*/ 3429 h 627773"/>
                  <a:gd name="connsiteX1" fmla="*/ 128 w 97760"/>
                  <a:gd name="connsiteY1" fmla="*/ 623316 h 627773"/>
                  <a:gd name="connsiteX2" fmla="*/ 6986 w 97760"/>
                  <a:gd name="connsiteY2" fmla="*/ 625221 h 627773"/>
                  <a:gd name="connsiteX3" fmla="*/ 97759 w 97760"/>
                  <a:gd name="connsiteY3" fmla="*/ 3429 h 627773"/>
                  <a:gd name="connsiteX4" fmla="*/ 90615 w 97760"/>
                  <a:gd name="connsiteY4" fmla="*/ 3429 h 627773"/>
                  <a:gd name="connsiteX5" fmla="*/ 90615 w 97760"/>
                  <a:gd name="connsiteY5" fmla="*/ 3429 h 62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60" h="627773">
                    <a:moveTo>
                      <a:pt x="90615" y="3429"/>
                    </a:moveTo>
                    <a:cubicBezTo>
                      <a:pt x="84329" y="212884"/>
                      <a:pt x="53944" y="420815"/>
                      <a:pt x="128" y="623316"/>
                    </a:cubicBezTo>
                    <a:cubicBezTo>
                      <a:pt x="-1015" y="627793"/>
                      <a:pt x="5843" y="629698"/>
                      <a:pt x="6986" y="625221"/>
                    </a:cubicBezTo>
                    <a:cubicBezTo>
                      <a:pt x="60898" y="422148"/>
                      <a:pt x="91378" y="213455"/>
                      <a:pt x="97759" y="3429"/>
                    </a:cubicBezTo>
                    <a:cubicBezTo>
                      <a:pt x="97854" y="-1143"/>
                      <a:pt x="90711" y="-1143"/>
                      <a:pt x="90615" y="3429"/>
                    </a:cubicBezTo>
                    <a:lnTo>
                      <a:pt x="90615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275">
                <a:extLst>
                  <a:ext uri="{FF2B5EF4-FFF2-40B4-BE49-F238E27FC236}">
                    <a16:creationId xmlns:a16="http://schemas.microsoft.com/office/drawing/2014/main" id="{AA3064CB-42BB-A2A5-6595-DD1D76EEBE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57666" y="4319556"/>
                <a:ext cx="65345" cy="188515"/>
              </a:xfrm>
              <a:custGeom>
                <a:avLst/>
                <a:gdLst>
                  <a:gd name="connsiteX0" fmla="*/ 58295 w 65345"/>
                  <a:gd name="connsiteY0" fmla="*/ 2484 h 188515"/>
                  <a:gd name="connsiteX1" fmla="*/ 192 w 65345"/>
                  <a:gd name="connsiteY1" fmla="*/ 184126 h 188515"/>
                  <a:gd name="connsiteX2" fmla="*/ 7050 w 65345"/>
                  <a:gd name="connsiteY2" fmla="*/ 186031 h 188515"/>
                  <a:gd name="connsiteX3" fmla="*/ 65153 w 65345"/>
                  <a:gd name="connsiteY3" fmla="*/ 4389 h 188515"/>
                  <a:gd name="connsiteX4" fmla="*/ 58295 w 65345"/>
                  <a:gd name="connsiteY4" fmla="*/ 2484 h 188515"/>
                  <a:gd name="connsiteX5" fmla="*/ 58295 w 65345"/>
                  <a:gd name="connsiteY5" fmla="*/ 2484 h 18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45" h="188515">
                    <a:moveTo>
                      <a:pt x="58295" y="2484"/>
                    </a:moveTo>
                    <a:cubicBezTo>
                      <a:pt x="38959" y="63063"/>
                      <a:pt x="19528" y="123642"/>
                      <a:pt x="192" y="184126"/>
                    </a:cubicBezTo>
                    <a:cubicBezTo>
                      <a:pt x="-1236" y="188508"/>
                      <a:pt x="5717" y="190413"/>
                      <a:pt x="7050" y="186031"/>
                    </a:cubicBezTo>
                    <a:cubicBezTo>
                      <a:pt x="26386" y="125452"/>
                      <a:pt x="45817" y="64873"/>
                      <a:pt x="65153" y="4389"/>
                    </a:cubicBezTo>
                    <a:cubicBezTo>
                      <a:pt x="66582" y="8"/>
                      <a:pt x="59628" y="-1897"/>
                      <a:pt x="58295" y="2484"/>
                    </a:cubicBezTo>
                    <a:lnTo>
                      <a:pt x="58295" y="248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276">
                <a:extLst>
                  <a:ext uri="{FF2B5EF4-FFF2-40B4-BE49-F238E27FC236}">
                    <a16:creationId xmlns:a16="http://schemas.microsoft.com/office/drawing/2014/main" id="{12B19C28-8792-F381-F174-4D782E10A08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94118" y="4195241"/>
                <a:ext cx="68935" cy="15344"/>
              </a:xfrm>
              <a:custGeom>
                <a:avLst/>
                <a:gdLst>
                  <a:gd name="connsiteX0" fmla="*/ 4280 w 68935"/>
                  <a:gd name="connsiteY0" fmla="*/ 15071 h 15344"/>
                  <a:gd name="connsiteX1" fmla="*/ 64478 w 68935"/>
                  <a:gd name="connsiteY1" fmla="*/ 8785 h 15344"/>
                  <a:gd name="connsiteX2" fmla="*/ 66383 w 68935"/>
                  <a:gd name="connsiteY2" fmla="*/ 1927 h 15344"/>
                  <a:gd name="connsiteX3" fmla="*/ 2375 w 68935"/>
                  <a:gd name="connsiteY3" fmla="*/ 8213 h 15344"/>
                  <a:gd name="connsiteX4" fmla="*/ 4280 w 68935"/>
                  <a:gd name="connsiteY4" fmla="*/ 15071 h 15344"/>
                  <a:gd name="connsiteX5" fmla="*/ 4280 w 68935"/>
                  <a:gd name="connsiteY5" fmla="*/ 15071 h 1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935" h="15344">
                    <a:moveTo>
                      <a:pt x="4280" y="15071"/>
                    </a:moveTo>
                    <a:cubicBezTo>
                      <a:pt x="23711" y="7356"/>
                      <a:pt x="43904" y="5070"/>
                      <a:pt x="64478" y="8785"/>
                    </a:cubicBezTo>
                    <a:cubicBezTo>
                      <a:pt x="68955" y="9547"/>
                      <a:pt x="70860" y="2689"/>
                      <a:pt x="66383" y="1927"/>
                    </a:cubicBezTo>
                    <a:cubicBezTo>
                      <a:pt x="44570" y="-1979"/>
                      <a:pt x="23044" y="22"/>
                      <a:pt x="2375" y="8213"/>
                    </a:cubicBezTo>
                    <a:cubicBezTo>
                      <a:pt x="-1816" y="9928"/>
                      <a:pt x="-7" y="16786"/>
                      <a:pt x="4280" y="15071"/>
                    </a:cubicBezTo>
                    <a:lnTo>
                      <a:pt x="4280" y="1507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277">
                <a:extLst>
                  <a:ext uri="{FF2B5EF4-FFF2-40B4-BE49-F238E27FC236}">
                    <a16:creationId xmlns:a16="http://schemas.microsoft.com/office/drawing/2014/main" id="{945DA48A-0DDF-814A-034A-95047C9EC3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60999" y="3948125"/>
                <a:ext cx="69727" cy="107370"/>
              </a:xfrm>
              <a:custGeom>
                <a:avLst/>
                <a:gdLst>
                  <a:gd name="connsiteX0" fmla="*/ 62963 w 69727"/>
                  <a:gd name="connsiteY0" fmla="*/ 1679 h 107370"/>
                  <a:gd name="connsiteX1" fmla="*/ 574 w 69727"/>
                  <a:gd name="connsiteY1" fmla="*/ 102072 h 107370"/>
                  <a:gd name="connsiteX2" fmla="*/ 6765 w 69727"/>
                  <a:gd name="connsiteY2" fmla="*/ 105692 h 107370"/>
                  <a:gd name="connsiteX3" fmla="*/ 69154 w 69727"/>
                  <a:gd name="connsiteY3" fmla="*/ 5298 h 107370"/>
                  <a:gd name="connsiteX4" fmla="*/ 62963 w 69727"/>
                  <a:gd name="connsiteY4" fmla="*/ 1679 h 107370"/>
                  <a:gd name="connsiteX5" fmla="*/ 62963 w 69727"/>
                  <a:gd name="connsiteY5" fmla="*/ 1679 h 107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727" h="107370">
                    <a:moveTo>
                      <a:pt x="62963" y="1679"/>
                    </a:moveTo>
                    <a:cubicBezTo>
                      <a:pt x="42198" y="35111"/>
                      <a:pt x="21338" y="68640"/>
                      <a:pt x="574" y="102072"/>
                    </a:cubicBezTo>
                    <a:cubicBezTo>
                      <a:pt x="-1903" y="105977"/>
                      <a:pt x="4289" y="109597"/>
                      <a:pt x="6765" y="105692"/>
                    </a:cubicBezTo>
                    <a:cubicBezTo>
                      <a:pt x="27530" y="72259"/>
                      <a:pt x="48389" y="38731"/>
                      <a:pt x="69154" y="5298"/>
                    </a:cubicBezTo>
                    <a:cubicBezTo>
                      <a:pt x="71630" y="1393"/>
                      <a:pt x="65439" y="-2227"/>
                      <a:pt x="62963" y="1679"/>
                    </a:cubicBezTo>
                    <a:lnTo>
                      <a:pt x="62963" y="167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278">
                <a:extLst>
                  <a:ext uri="{FF2B5EF4-FFF2-40B4-BE49-F238E27FC236}">
                    <a16:creationId xmlns:a16="http://schemas.microsoft.com/office/drawing/2014/main" id="{CBCF359C-8370-5EB3-F9B0-CF80058557C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27163" y="4156960"/>
                <a:ext cx="128854" cy="22051"/>
              </a:xfrm>
              <a:custGeom>
                <a:avLst/>
                <a:gdLst>
                  <a:gd name="connsiteX0" fmla="*/ 124396 w 128854"/>
                  <a:gd name="connsiteY0" fmla="*/ 107 h 22051"/>
                  <a:gd name="connsiteX1" fmla="*/ 61436 w 128854"/>
                  <a:gd name="connsiteY1" fmla="*/ 13156 h 22051"/>
                  <a:gd name="connsiteX2" fmla="*/ 3429 w 128854"/>
                  <a:gd name="connsiteY2" fmla="*/ 4298 h 22051"/>
                  <a:gd name="connsiteX3" fmla="*/ 3429 w 128854"/>
                  <a:gd name="connsiteY3" fmla="*/ 11442 h 22051"/>
                  <a:gd name="connsiteX4" fmla="*/ 54292 w 128854"/>
                  <a:gd name="connsiteY4" fmla="*/ 21824 h 22051"/>
                  <a:gd name="connsiteX5" fmla="*/ 126301 w 128854"/>
                  <a:gd name="connsiteY5" fmla="*/ 6965 h 22051"/>
                  <a:gd name="connsiteX6" fmla="*/ 124396 w 128854"/>
                  <a:gd name="connsiteY6" fmla="*/ 107 h 22051"/>
                  <a:gd name="connsiteX7" fmla="*/ 124396 w 128854"/>
                  <a:gd name="connsiteY7" fmla="*/ 107 h 2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54" h="22051">
                    <a:moveTo>
                      <a:pt x="124396" y="107"/>
                    </a:moveTo>
                    <a:cubicBezTo>
                      <a:pt x="104299" y="4489"/>
                      <a:pt x="82010" y="11918"/>
                      <a:pt x="61436" y="13156"/>
                    </a:cubicBezTo>
                    <a:cubicBezTo>
                      <a:pt x="39910" y="14490"/>
                      <a:pt x="24384" y="2298"/>
                      <a:pt x="3429" y="4298"/>
                    </a:cubicBezTo>
                    <a:cubicBezTo>
                      <a:pt x="-1143" y="4679"/>
                      <a:pt x="-1143" y="11823"/>
                      <a:pt x="3429" y="11442"/>
                    </a:cubicBezTo>
                    <a:cubicBezTo>
                      <a:pt x="22765" y="9632"/>
                      <a:pt x="35624" y="24015"/>
                      <a:pt x="54292" y="21824"/>
                    </a:cubicBezTo>
                    <a:cubicBezTo>
                      <a:pt x="78391" y="19062"/>
                      <a:pt x="102679" y="12204"/>
                      <a:pt x="126301" y="6965"/>
                    </a:cubicBezTo>
                    <a:cubicBezTo>
                      <a:pt x="130778" y="6013"/>
                      <a:pt x="128873" y="-941"/>
                      <a:pt x="124396" y="107"/>
                    </a:cubicBezTo>
                    <a:lnTo>
                      <a:pt x="124396" y="10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279">
                <a:extLst>
                  <a:ext uri="{FF2B5EF4-FFF2-40B4-BE49-F238E27FC236}">
                    <a16:creationId xmlns:a16="http://schemas.microsoft.com/office/drawing/2014/main" id="{6B8A6D81-9786-25CA-DA36-F5436BCDA34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7470" y="6433326"/>
                <a:ext cx="306450" cy="144057"/>
              </a:xfrm>
              <a:custGeom>
                <a:avLst/>
                <a:gdLst>
                  <a:gd name="connsiteX0" fmla="*/ 292536 w 306450"/>
                  <a:gd name="connsiteY0" fmla="*/ 108802 h 144057"/>
                  <a:gd name="connsiteX1" fmla="*/ 189570 w 306450"/>
                  <a:gd name="connsiteY1" fmla="*/ 44413 h 144057"/>
                  <a:gd name="connsiteX2" fmla="*/ 179950 w 306450"/>
                  <a:gd name="connsiteY2" fmla="*/ 44889 h 144057"/>
                  <a:gd name="connsiteX3" fmla="*/ 177378 w 306450"/>
                  <a:gd name="connsiteY3" fmla="*/ 55748 h 144057"/>
                  <a:gd name="connsiteX4" fmla="*/ 139945 w 306450"/>
                  <a:gd name="connsiteY4" fmla="*/ 35650 h 144057"/>
                  <a:gd name="connsiteX5" fmla="*/ 46505 w 306450"/>
                  <a:gd name="connsiteY5" fmla="*/ 26 h 144057"/>
                  <a:gd name="connsiteX6" fmla="*/ 35742 w 306450"/>
                  <a:gd name="connsiteY6" fmla="*/ 1455 h 144057"/>
                  <a:gd name="connsiteX7" fmla="*/ 3071 w 306450"/>
                  <a:gd name="connsiteY7" fmla="*/ 116708 h 144057"/>
                  <a:gd name="connsiteX8" fmla="*/ 41457 w 306450"/>
                  <a:gd name="connsiteY8" fmla="*/ 130043 h 144057"/>
                  <a:gd name="connsiteX9" fmla="*/ 149661 w 306450"/>
                  <a:gd name="connsiteY9" fmla="*/ 133662 h 144057"/>
                  <a:gd name="connsiteX10" fmla="*/ 306442 w 306450"/>
                  <a:gd name="connsiteY10" fmla="*/ 130043 h 144057"/>
                  <a:gd name="connsiteX11" fmla="*/ 292726 w 306450"/>
                  <a:gd name="connsiteY11" fmla="*/ 108707 h 14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6450" h="144057">
                    <a:moveTo>
                      <a:pt x="292536" y="108802"/>
                    </a:moveTo>
                    <a:cubicBezTo>
                      <a:pt x="258246" y="87752"/>
                      <a:pt x="217288" y="75560"/>
                      <a:pt x="189570" y="44413"/>
                    </a:cubicBezTo>
                    <a:cubicBezTo>
                      <a:pt x="187475" y="40317"/>
                      <a:pt x="180712" y="39460"/>
                      <a:pt x="179950" y="44889"/>
                    </a:cubicBezTo>
                    <a:cubicBezTo>
                      <a:pt x="179378" y="48604"/>
                      <a:pt x="178521" y="52223"/>
                      <a:pt x="177378" y="55748"/>
                    </a:cubicBezTo>
                    <a:cubicBezTo>
                      <a:pt x="164710" y="49366"/>
                      <a:pt x="152137" y="42794"/>
                      <a:pt x="139945" y="35650"/>
                    </a:cubicBezTo>
                    <a:cubicBezTo>
                      <a:pt x="110037" y="18029"/>
                      <a:pt x="82319" y="1265"/>
                      <a:pt x="46505" y="26"/>
                    </a:cubicBezTo>
                    <a:cubicBezTo>
                      <a:pt x="42885" y="-69"/>
                      <a:pt x="39075" y="26"/>
                      <a:pt x="35742" y="1455"/>
                    </a:cubicBezTo>
                    <a:cubicBezTo>
                      <a:pt x="21930" y="7932"/>
                      <a:pt x="-9978" y="101277"/>
                      <a:pt x="3071" y="116708"/>
                    </a:cubicBezTo>
                    <a:cubicBezTo>
                      <a:pt x="11643" y="126995"/>
                      <a:pt x="29646" y="128995"/>
                      <a:pt x="41457" y="130043"/>
                    </a:cubicBezTo>
                    <a:cubicBezTo>
                      <a:pt x="76985" y="133281"/>
                      <a:pt x="114704" y="127661"/>
                      <a:pt x="149661" y="133662"/>
                    </a:cubicBezTo>
                    <a:cubicBezTo>
                      <a:pt x="202143" y="142711"/>
                      <a:pt x="305775" y="153188"/>
                      <a:pt x="306442" y="130043"/>
                    </a:cubicBezTo>
                    <a:cubicBezTo>
                      <a:pt x="306728" y="120137"/>
                      <a:pt x="299679" y="112993"/>
                      <a:pt x="292726" y="108707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280">
                <a:extLst>
                  <a:ext uri="{FF2B5EF4-FFF2-40B4-BE49-F238E27FC236}">
                    <a16:creationId xmlns:a16="http://schemas.microsoft.com/office/drawing/2014/main" id="{6CF9FCA7-5157-8691-72CA-8D90F162AE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33921" y="6452816"/>
                <a:ext cx="293940" cy="122053"/>
              </a:xfrm>
              <a:custGeom>
                <a:avLst/>
                <a:gdLst>
                  <a:gd name="connsiteX0" fmla="*/ 293197 w 293940"/>
                  <a:gd name="connsiteY0" fmla="*/ 97884 h 122053"/>
                  <a:gd name="connsiteX1" fmla="*/ 252525 w 293940"/>
                  <a:gd name="connsiteY1" fmla="*/ 64356 h 122053"/>
                  <a:gd name="connsiteX2" fmla="*/ 198899 w 293940"/>
                  <a:gd name="connsiteY2" fmla="*/ 22065 h 122053"/>
                  <a:gd name="connsiteX3" fmla="*/ 196328 w 293940"/>
                  <a:gd name="connsiteY3" fmla="*/ 20827 h 122053"/>
                  <a:gd name="connsiteX4" fmla="*/ 186993 w 293940"/>
                  <a:gd name="connsiteY4" fmla="*/ 24161 h 122053"/>
                  <a:gd name="connsiteX5" fmla="*/ 182897 w 293940"/>
                  <a:gd name="connsiteY5" fmla="*/ 41782 h 122053"/>
                  <a:gd name="connsiteX6" fmla="*/ 164990 w 293940"/>
                  <a:gd name="connsiteY6" fmla="*/ 35495 h 122053"/>
                  <a:gd name="connsiteX7" fmla="*/ 130034 w 293940"/>
                  <a:gd name="connsiteY7" fmla="*/ 15588 h 122053"/>
                  <a:gd name="connsiteX8" fmla="*/ 90410 w 293940"/>
                  <a:gd name="connsiteY8" fmla="*/ 1968 h 122053"/>
                  <a:gd name="connsiteX9" fmla="*/ 14781 w 293940"/>
                  <a:gd name="connsiteY9" fmla="*/ 23208 h 122053"/>
                  <a:gd name="connsiteX10" fmla="*/ 9542 w 293940"/>
                  <a:gd name="connsiteY10" fmla="*/ 33400 h 122053"/>
                  <a:gd name="connsiteX11" fmla="*/ 8304 w 293940"/>
                  <a:gd name="connsiteY11" fmla="*/ 118363 h 122053"/>
                  <a:gd name="connsiteX12" fmla="*/ 124700 w 293940"/>
                  <a:gd name="connsiteY12" fmla="*/ 119601 h 122053"/>
                  <a:gd name="connsiteX13" fmla="*/ 191756 w 293940"/>
                  <a:gd name="connsiteY13" fmla="*/ 115029 h 122053"/>
                  <a:gd name="connsiteX14" fmla="*/ 255478 w 293940"/>
                  <a:gd name="connsiteY14" fmla="*/ 118553 h 122053"/>
                  <a:gd name="connsiteX15" fmla="*/ 293197 w 293940"/>
                  <a:gd name="connsiteY15" fmla="*/ 98170 h 12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3940" h="122053">
                    <a:moveTo>
                      <a:pt x="293197" y="97884"/>
                    </a:moveTo>
                    <a:cubicBezTo>
                      <a:pt x="287482" y="81025"/>
                      <a:pt x="266717" y="72357"/>
                      <a:pt x="252525" y="64356"/>
                    </a:cubicBezTo>
                    <a:cubicBezTo>
                      <a:pt x="232713" y="53212"/>
                      <a:pt x="215473" y="37496"/>
                      <a:pt x="198899" y="22065"/>
                    </a:cubicBezTo>
                    <a:cubicBezTo>
                      <a:pt x="198042" y="21303"/>
                      <a:pt x="197185" y="20922"/>
                      <a:pt x="196328" y="20827"/>
                    </a:cubicBezTo>
                    <a:cubicBezTo>
                      <a:pt x="193565" y="17684"/>
                      <a:pt x="186993" y="18731"/>
                      <a:pt x="186993" y="24161"/>
                    </a:cubicBezTo>
                    <a:cubicBezTo>
                      <a:pt x="186993" y="30447"/>
                      <a:pt x="185469" y="36257"/>
                      <a:pt x="182897" y="41782"/>
                    </a:cubicBezTo>
                    <a:cubicBezTo>
                      <a:pt x="176897" y="39591"/>
                      <a:pt x="170991" y="37496"/>
                      <a:pt x="164990" y="35495"/>
                    </a:cubicBezTo>
                    <a:cubicBezTo>
                      <a:pt x="153751" y="31781"/>
                      <a:pt x="141273" y="20732"/>
                      <a:pt x="130034" y="15588"/>
                    </a:cubicBezTo>
                    <a:cubicBezTo>
                      <a:pt x="117365" y="9683"/>
                      <a:pt x="104126" y="4635"/>
                      <a:pt x="90410" y="1968"/>
                    </a:cubicBezTo>
                    <a:cubicBezTo>
                      <a:pt x="62501" y="-3557"/>
                      <a:pt x="34974" y="2253"/>
                      <a:pt x="14781" y="23208"/>
                    </a:cubicBezTo>
                    <a:cubicBezTo>
                      <a:pt x="12781" y="25304"/>
                      <a:pt x="10209" y="30828"/>
                      <a:pt x="9542" y="33400"/>
                    </a:cubicBezTo>
                    <a:cubicBezTo>
                      <a:pt x="6399" y="46163"/>
                      <a:pt x="-9508" y="115886"/>
                      <a:pt x="8304" y="118363"/>
                    </a:cubicBezTo>
                    <a:cubicBezTo>
                      <a:pt x="46880" y="123697"/>
                      <a:pt x="85933" y="122459"/>
                      <a:pt x="124700" y="119601"/>
                    </a:cubicBezTo>
                    <a:cubicBezTo>
                      <a:pt x="147083" y="117982"/>
                      <a:pt x="169372" y="115505"/>
                      <a:pt x="191756" y="115029"/>
                    </a:cubicBezTo>
                    <a:cubicBezTo>
                      <a:pt x="213187" y="114553"/>
                      <a:pt x="234142" y="118172"/>
                      <a:pt x="255478" y="118553"/>
                    </a:cubicBezTo>
                    <a:cubicBezTo>
                      <a:pt x="269289" y="118744"/>
                      <a:pt x="299007" y="115410"/>
                      <a:pt x="293197" y="98170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id="{0A86CF0D-96F0-B2A1-9F87-A53781208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94275" y="2527745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1F54F07C-88B1-C7C6-D9ED-BA178A1309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4487" y="2539686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" name="Text Placeholder 16">
            <a:extLst>
              <a:ext uri="{FF2B5EF4-FFF2-40B4-BE49-F238E27FC236}">
                <a16:creationId xmlns:a16="http://schemas.microsoft.com/office/drawing/2014/main" id="{8EE5CD32-7A16-8349-8D38-BD38B513F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375666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8" name="Text Placeholder 16">
            <a:extLst>
              <a:ext uri="{FF2B5EF4-FFF2-40B4-BE49-F238E27FC236}">
                <a16:creationId xmlns:a16="http://schemas.microsoft.com/office/drawing/2014/main" id="{F425F4A7-AAC5-85C2-E983-FBC9A052D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6347727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AF6C7B2A-D781-A0C7-EFCA-C38BBD862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68609" y="2539686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Picture Placeholder 38">
            <a:extLst>
              <a:ext uri="{FF2B5EF4-FFF2-40B4-BE49-F238E27FC236}">
                <a16:creationId xmlns:a16="http://schemas.microsoft.com/office/drawing/2014/main" id="{DE3F4A6F-1B63-71BC-7053-24FC368926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2"/>
          </p:nvPr>
        </p:nvSpPr>
        <p:spPr>
          <a:xfrm>
            <a:off x="4363694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1" name="Picture Placeholder 38">
            <a:extLst>
              <a:ext uri="{FF2B5EF4-FFF2-40B4-BE49-F238E27FC236}">
                <a16:creationId xmlns:a16="http://schemas.microsoft.com/office/drawing/2014/main" id="{9CFF9D73-52C2-0D97-9805-7C9132E65A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3"/>
          </p:nvPr>
        </p:nvSpPr>
        <p:spPr>
          <a:xfrm>
            <a:off x="7335756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'Go do your thing' Tag">
            <a:extLst>
              <a:ext uri="{FF2B5EF4-FFF2-40B4-BE49-F238E27FC236}">
                <a16:creationId xmlns:a16="http://schemas.microsoft.com/office/drawing/2014/main" id="{6E45A465-4072-42BB-BE06-012DF0C5800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0833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0.03611 L 5E-6 1.1111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decel="10000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69" dur="1000" spd="-100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/>
      <p:bldP spid="5" grpId="0" animBg="1"/>
      <p:bldP spid="5" grpId="1" animBg="1"/>
      <p:bldP spid="5" grpId="2" animBg="1"/>
      <p:bldP spid="6" grpId="0" animBg="1"/>
      <p:bldP spid="6" grpId="1" animBg="1"/>
      <p:bldP spid="9" grpId="0" animBg="1"/>
      <p:bldP spid="315" grpId="0" animBg="1"/>
      <p:bldP spid="315" grpId="1" animBg="1"/>
      <p:bldP spid="316" grpId="0" animBg="1"/>
      <p:bldP spid="316" grpId="1" animBg="1"/>
      <p:bldP spid="317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7" grpId="1"/>
      <p:bldP spid="318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8" grpId="1"/>
      <p:bldP spid="319" grpId="0" animBg="1"/>
      <p:bldP spid="319" grpId="1" animBg="1"/>
      <p:bldP spid="320" grpId="0"/>
      <p:bldP spid="320" grpId="1"/>
      <p:bldP spid="321" grpId="0"/>
      <p:bldP spid="321" grpId="1"/>
    </p:bldLst>
  </p:timing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and tex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tx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DAA5799F-05DF-1DFF-3A3F-59000B9DD3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391633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0AD5129-790E-00DB-F0BE-98215F5F5C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403605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4934311-A4AA-CD00-EF84-3C5E60CB65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542636" y="2146827"/>
            <a:ext cx="612132" cy="612132"/>
          </a:xfrm>
          <a:prstGeom prst="donut">
            <a:avLst>
              <a:gd name="adj" fmla="val 1905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Graphic 34">
            <a:extLst>
              <a:ext uri="{FF2B5EF4-FFF2-40B4-BE49-F238E27FC236}">
                <a16:creationId xmlns:a16="http://schemas.microsoft.com/office/drawing/2014/main" id="{A0B1AD57-570B-B503-9EF1-145A688D9E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8900000">
            <a:off x="9790956" y="2029367"/>
            <a:ext cx="536958" cy="488379"/>
          </a:xfrm>
          <a:custGeom>
            <a:avLst/>
            <a:gdLst>
              <a:gd name="connsiteX0" fmla="*/ 321713 w 898824"/>
              <a:gd name="connsiteY0" fmla="*/ 73728 h 817507"/>
              <a:gd name="connsiteX1" fmla="*/ 19975 w 898824"/>
              <a:gd name="connsiteY1" fmla="*/ 596288 h 817507"/>
              <a:gd name="connsiteX2" fmla="*/ 147705 w 898824"/>
              <a:gd name="connsiteY2" fmla="*/ 817508 h 817507"/>
              <a:gd name="connsiteX3" fmla="*/ 751123 w 898824"/>
              <a:gd name="connsiteY3" fmla="*/ 817508 h 817507"/>
              <a:gd name="connsiteX4" fmla="*/ 878853 w 898824"/>
              <a:gd name="connsiteY4" fmla="*/ 596288 h 817507"/>
              <a:gd name="connsiteX5" fmla="*/ 577144 w 898824"/>
              <a:gd name="connsiteY5" fmla="*/ 73728 h 817507"/>
              <a:gd name="connsiteX6" fmla="*/ 321713 w 898824"/>
              <a:gd name="connsiteY6" fmla="*/ 73728 h 81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824" h="817507">
                <a:moveTo>
                  <a:pt x="321713" y="73728"/>
                </a:moveTo>
                <a:lnTo>
                  <a:pt x="19975" y="596288"/>
                </a:lnTo>
                <a:cubicBezTo>
                  <a:pt x="-36781" y="694592"/>
                  <a:pt x="34164" y="817508"/>
                  <a:pt x="147705" y="817508"/>
                </a:cubicBezTo>
                <a:lnTo>
                  <a:pt x="751123" y="817508"/>
                </a:lnTo>
                <a:cubicBezTo>
                  <a:pt x="864636" y="817508"/>
                  <a:pt x="935610" y="694621"/>
                  <a:pt x="878853" y="596288"/>
                </a:cubicBezTo>
                <a:lnTo>
                  <a:pt x="577144" y="73728"/>
                </a:lnTo>
                <a:cubicBezTo>
                  <a:pt x="520388" y="-24576"/>
                  <a:pt x="378469" y="-24576"/>
                  <a:pt x="321713" y="7372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Arrow: Pentagon 28">
            <a:extLst>
              <a:ext uri="{FF2B5EF4-FFF2-40B4-BE49-F238E27FC236}">
                <a16:creationId xmlns:a16="http://schemas.microsoft.com/office/drawing/2014/main" id="{2734262A-62C2-5427-8435-C86E0E5884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9306777" y="4689813"/>
            <a:ext cx="8527167" cy="919404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tx2">
                  <a:lumMod val="60000"/>
                  <a:lumOff val="4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B5A4BA-C7C4-00A1-04A2-C61258321C6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348647" y="2162804"/>
            <a:ext cx="2951303" cy="3296031"/>
            <a:chOff x="4339158" y="2544423"/>
            <a:chExt cx="3720010" cy="4154531"/>
          </a:xfrm>
        </p:grpSpPr>
        <p:grpSp>
          <p:nvGrpSpPr>
            <p:cNvPr id="14" name="Graphic 35">
              <a:extLst>
                <a:ext uri="{FF2B5EF4-FFF2-40B4-BE49-F238E27FC236}">
                  <a16:creationId xmlns:a16="http://schemas.microsoft.com/office/drawing/2014/main" id="{34958729-E352-827C-19CD-E1615AF2F7A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304862" y="3113932"/>
              <a:ext cx="1754306" cy="3065319"/>
              <a:chOff x="6304862" y="3113932"/>
              <a:chExt cx="1754306" cy="3065319"/>
            </a:xfrm>
          </p:grpSpPr>
          <p:sp>
            <p:nvSpPr>
              <p:cNvPr id="278" name="Freeform: Shape 38">
                <a:extLst>
                  <a:ext uri="{FF2B5EF4-FFF2-40B4-BE49-F238E27FC236}">
                    <a16:creationId xmlns:a16="http://schemas.microsoft.com/office/drawing/2014/main" id="{6A7D2868-AE78-04B6-2F99-2F968CE61C4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21860" y="5700547"/>
                <a:ext cx="143166" cy="357664"/>
              </a:xfrm>
              <a:custGeom>
                <a:avLst/>
                <a:gdLst>
                  <a:gd name="connsiteX0" fmla="*/ 143031 w 143166"/>
                  <a:gd name="connsiteY0" fmla="*/ 344184 h 357664"/>
                  <a:gd name="connsiteX1" fmla="*/ 129601 w 143166"/>
                  <a:gd name="connsiteY1" fmla="*/ 171401 h 357664"/>
                  <a:gd name="connsiteX2" fmla="*/ 128934 w 143166"/>
                  <a:gd name="connsiteY2" fmla="*/ 5666 h 357664"/>
                  <a:gd name="connsiteX3" fmla="*/ 117790 w 143166"/>
                  <a:gd name="connsiteY3" fmla="*/ 3666 h 357664"/>
                  <a:gd name="connsiteX4" fmla="*/ 114266 w 143166"/>
                  <a:gd name="connsiteY4" fmla="*/ 3856 h 357664"/>
                  <a:gd name="connsiteX5" fmla="*/ 10538 w 143166"/>
                  <a:gd name="connsiteY5" fmla="*/ 15000 h 357664"/>
                  <a:gd name="connsiteX6" fmla="*/ 9300 w 143166"/>
                  <a:gd name="connsiteY6" fmla="*/ 15000 h 357664"/>
                  <a:gd name="connsiteX7" fmla="*/ 61 w 143166"/>
                  <a:gd name="connsiteY7" fmla="*/ 21097 h 357664"/>
                  <a:gd name="connsiteX8" fmla="*/ 16920 w 143166"/>
                  <a:gd name="connsiteY8" fmla="*/ 201500 h 357664"/>
                  <a:gd name="connsiteX9" fmla="*/ 17492 w 143166"/>
                  <a:gd name="connsiteY9" fmla="*/ 294369 h 357664"/>
                  <a:gd name="connsiteX10" fmla="*/ 24064 w 143166"/>
                  <a:gd name="connsiteY10" fmla="*/ 353995 h 357664"/>
                  <a:gd name="connsiteX11" fmla="*/ 143127 w 143166"/>
                  <a:gd name="connsiteY11" fmla="*/ 344089 h 35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166" h="357664">
                    <a:moveTo>
                      <a:pt x="143031" y="344184"/>
                    </a:moveTo>
                    <a:cubicBezTo>
                      <a:pt x="134935" y="320182"/>
                      <a:pt x="129791" y="226360"/>
                      <a:pt x="129601" y="171401"/>
                    </a:cubicBezTo>
                    <a:lnTo>
                      <a:pt x="128934" y="5666"/>
                    </a:lnTo>
                    <a:cubicBezTo>
                      <a:pt x="128934" y="-1097"/>
                      <a:pt x="119409" y="-1859"/>
                      <a:pt x="117790" y="3666"/>
                    </a:cubicBezTo>
                    <a:cubicBezTo>
                      <a:pt x="116647" y="3380"/>
                      <a:pt x="115504" y="3380"/>
                      <a:pt x="114266" y="3856"/>
                    </a:cubicBezTo>
                    <a:cubicBezTo>
                      <a:pt x="80928" y="17096"/>
                      <a:pt x="45876" y="20906"/>
                      <a:pt x="10538" y="15000"/>
                    </a:cubicBezTo>
                    <a:cubicBezTo>
                      <a:pt x="10062" y="15000"/>
                      <a:pt x="9681" y="15000"/>
                      <a:pt x="9300" y="15000"/>
                    </a:cubicBezTo>
                    <a:cubicBezTo>
                      <a:pt x="5871" y="12619"/>
                      <a:pt x="-701" y="15477"/>
                      <a:pt x="61" y="21097"/>
                    </a:cubicBezTo>
                    <a:cubicBezTo>
                      <a:pt x="7967" y="81009"/>
                      <a:pt x="14348" y="141112"/>
                      <a:pt x="16920" y="201500"/>
                    </a:cubicBezTo>
                    <a:cubicBezTo>
                      <a:pt x="18254" y="232456"/>
                      <a:pt x="18539" y="263413"/>
                      <a:pt x="17492" y="294369"/>
                    </a:cubicBezTo>
                    <a:cubicBezTo>
                      <a:pt x="17015" y="308656"/>
                      <a:pt x="8443" y="344566"/>
                      <a:pt x="24064" y="353995"/>
                    </a:cubicBezTo>
                    <a:cubicBezTo>
                      <a:pt x="40733" y="363997"/>
                      <a:pt x="145508" y="351138"/>
                      <a:pt x="143127" y="344089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9" name="Freeform: Shape 39">
                <a:extLst>
                  <a:ext uri="{FF2B5EF4-FFF2-40B4-BE49-F238E27FC236}">
                    <a16:creationId xmlns:a16="http://schemas.microsoft.com/office/drawing/2014/main" id="{D513081B-C933-68B2-37A0-7A6D4D84111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96406" y="3586969"/>
                <a:ext cx="215233" cy="155382"/>
              </a:xfrm>
              <a:custGeom>
                <a:avLst/>
                <a:gdLst>
                  <a:gd name="connsiteX0" fmla="*/ 206701 w 215233"/>
                  <a:gd name="connsiteY0" fmla="*/ 44128 h 155382"/>
                  <a:gd name="connsiteX1" fmla="*/ 190318 w 215233"/>
                  <a:gd name="connsiteY1" fmla="*/ 1742 h 155382"/>
                  <a:gd name="connsiteX2" fmla="*/ 42775 w 215233"/>
                  <a:gd name="connsiteY2" fmla="*/ 1742 h 155382"/>
                  <a:gd name="connsiteX3" fmla="*/ 14867 w 215233"/>
                  <a:gd name="connsiteY3" fmla="*/ 39937 h 155382"/>
                  <a:gd name="connsiteX4" fmla="*/ 865 w 215233"/>
                  <a:gd name="connsiteY4" fmla="*/ 126424 h 155382"/>
                  <a:gd name="connsiteX5" fmla="*/ 48109 w 215233"/>
                  <a:gd name="connsiteY5" fmla="*/ 150141 h 155382"/>
                  <a:gd name="connsiteX6" fmla="*/ 173554 w 215233"/>
                  <a:gd name="connsiteY6" fmla="*/ 154523 h 155382"/>
                  <a:gd name="connsiteX7" fmla="*/ 211940 w 215233"/>
                  <a:gd name="connsiteY7" fmla="*/ 131186 h 155382"/>
                  <a:gd name="connsiteX8" fmla="*/ 206701 w 215233"/>
                  <a:gd name="connsiteY8" fmla="*/ 44128 h 15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33" h="155382">
                    <a:moveTo>
                      <a:pt x="206701" y="44128"/>
                    </a:moveTo>
                    <a:cubicBezTo>
                      <a:pt x="202319" y="25745"/>
                      <a:pt x="211749" y="122"/>
                      <a:pt x="190318" y="1742"/>
                    </a:cubicBezTo>
                    <a:cubicBezTo>
                      <a:pt x="146693" y="5075"/>
                      <a:pt x="60682" y="-3497"/>
                      <a:pt x="42775" y="1742"/>
                    </a:cubicBezTo>
                    <a:cubicBezTo>
                      <a:pt x="25249" y="6885"/>
                      <a:pt x="19725" y="23649"/>
                      <a:pt x="14867" y="39937"/>
                    </a:cubicBezTo>
                    <a:cubicBezTo>
                      <a:pt x="7628" y="64130"/>
                      <a:pt x="-3135" y="101087"/>
                      <a:pt x="865" y="126424"/>
                    </a:cubicBezTo>
                    <a:cubicBezTo>
                      <a:pt x="4580" y="150427"/>
                      <a:pt x="29059" y="148046"/>
                      <a:pt x="48109" y="150141"/>
                    </a:cubicBezTo>
                    <a:cubicBezTo>
                      <a:pt x="88210" y="154523"/>
                      <a:pt x="134406" y="156713"/>
                      <a:pt x="173554" y="154523"/>
                    </a:cubicBezTo>
                    <a:cubicBezTo>
                      <a:pt x="191365" y="153570"/>
                      <a:pt x="204986" y="151760"/>
                      <a:pt x="211940" y="131186"/>
                    </a:cubicBezTo>
                    <a:cubicBezTo>
                      <a:pt x="219559" y="108422"/>
                      <a:pt x="212320" y="67369"/>
                      <a:pt x="206701" y="4412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40">
                <a:extLst>
                  <a:ext uri="{FF2B5EF4-FFF2-40B4-BE49-F238E27FC236}">
                    <a16:creationId xmlns:a16="http://schemas.microsoft.com/office/drawing/2014/main" id="{F554E79B-C576-D4B3-9D7C-8218C243A6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92783" y="3936159"/>
                <a:ext cx="285142" cy="221910"/>
              </a:xfrm>
              <a:custGeom>
                <a:avLst/>
                <a:gdLst>
                  <a:gd name="connsiteX0" fmla="*/ 249679 w 285142"/>
                  <a:gd name="connsiteY0" fmla="*/ 106609 h 221910"/>
                  <a:gd name="connsiteX1" fmla="*/ 153953 w 285142"/>
                  <a:gd name="connsiteY1" fmla="*/ 14216 h 221910"/>
                  <a:gd name="connsiteX2" fmla="*/ 3649 w 285142"/>
                  <a:gd name="connsiteY2" fmla="*/ 92702 h 221910"/>
                  <a:gd name="connsiteX3" fmla="*/ 127855 w 285142"/>
                  <a:gd name="connsiteY3" fmla="*/ 201764 h 221910"/>
                  <a:gd name="connsiteX4" fmla="*/ 285017 w 285142"/>
                  <a:gd name="connsiteY4" fmla="*/ 149948 h 221910"/>
                  <a:gd name="connsiteX5" fmla="*/ 249584 w 285142"/>
                  <a:gd name="connsiteY5" fmla="*/ 106609 h 22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142" h="221910">
                    <a:moveTo>
                      <a:pt x="249679" y="106609"/>
                    </a:moveTo>
                    <a:cubicBezTo>
                      <a:pt x="235106" y="91083"/>
                      <a:pt x="167383" y="29456"/>
                      <a:pt x="153953" y="14216"/>
                    </a:cubicBezTo>
                    <a:cubicBezTo>
                      <a:pt x="113948" y="-31408"/>
                      <a:pt x="-24069" y="43077"/>
                      <a:pt x="3649" y="92702"/>
                    </a:cubicBezTo>
                    <a:cubicBezTo>
                      <a:pt x="28890" y="137946"/>
                      <a:pt x="79277" y="183952"/>
                      <a:pt x="127855" y="201764"/>
                    </a:cubicBezTo>
                    <a:cubicBezTo>
                      <a:pt x="197197" y="227100"/>
                      <a:pt x="235963" y="244912"/>
                      <a:pt x="285017" y="149948"/>
                    </a:cubicBezTo>
                    <a:cubicBezTo>
                      <a:pt x="286922" y="146328"/>
                      <a:pt x="266634" y="124802"/>
                      <a:pt x="249584" y="106609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41">
                <a:extLst>
                  <a:ext uri="{FF2B5EF4-FFF2-40B4-BE49-F238E27FC236}">
                    <a16:creationId xmlns:a16="http://schemas.microsoft.com/office/drawing/2014/main" id="{333DE892-70CC-8AF1-95D8-668115C9CF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10394" y="3410360"/>
                <a:ext cx="385454" cy="326870"/>
              </a:xfrm>
              <a:custGeom>
                <a:avLst/>
                <a:gdLst>
                  <a:gd name="connsiteX0" fmla="*/ 374222 w 385454"/>
                  <a:gd name="connsiteY0" fmla="*/ 177017 h 326870"/>
                  <a:gd name="connsiteX1" fmla="*/ 274591 w 385454"/>
                  <a:gd name="connsiteY1" fmla="*/ 169588 h 326870"/>
                  <a:gd name="connsiteX2" fmla="*/ 76661 w 385454"/>
                  <a:gd name="connsiteY2" fmla="*/ 1376 h 326870"/>
                  <a:gd name="connsiteX3" fmla="*/ 67136 w 385454"/>
                  <a:gd name="connsiteY3" fmla="*/ 7853 h 326870"/>
                  <a:gd name="connsiteX4" fmla="*/ 81 w 385454"/>
                  <a:gd name="connsiteY4" fmla="*/ 66813 h 326870"/>
                  <a:gd name="connsiteX5" fmla="*/ 264113 w 385454"/>
                  <a:gd name="connsiteY5" fmla="*/ 314749 h 326870"/>
                  <a:gd name="connsiteX6" fmla="*/ 334027 w 385454"/>
                  <a:gd name="connsiteY6" fmla="*/ 326846 h 326870"/>
                  <a:gd name="connsiteX7" fmla="*/ 362412 w 385454"/>
                  <a:gd name="connsiteY7" fmla="*/ 255980 h 326870"/>
                  <a:gd name="connsiteX8" fmla="*/ 374127 w 385454"/>
                  <a:gd name="connsiteY8" fmla="*/ 177113 h 32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454" h="326870">
                    <a:moveTo>
                      <a:pt x="374222" y="177017"/>
                    </a:moveTo>
                    <a:cubicBezTo>
                      <a:pt x="338790" y="177017"/>
                      <a:pt x="297451" y="178160"/>
                      <a:pt x="274591" y="169588"/>
                    </a:cubicBezTo>
                    <a:cubicBezTo>
                      <a:pt x="204296" y="143013"/>
                      <a:pt x="121143" y="37952"/>
                      <a:pt x="76661" y="1376"/>
                    </a:cubicBezTo>
                    <a:cubicBezTo>
                      <a:pt x="71613" y="-2719"/>
                      <a:pt x="64660" y="3186"/>
                      <a:pt x="67136" y="7853"/>
                    </a:cubicBezTo>
                    <a:cubicBezTo>
                      <a:pt x="53516" y="31190"/>
                      <a:pt x="10939" y="42048"/>
                      <a:pt x="81" y="66813"/>
                    </a:cubicBezTo>
                    <a:cubicBezTo>
                      <a:pt x="-4396" y="77005"/>
                      <a:pt x="178865" y="291413"/>
                      <a:pt x="264113" y="314749"/>
                    </a:cubicBezTo>
                    <a:cubicBezTo>
                      <a:pt x="275353" y="317797"/>
                      <a:pt x="324312" y="327417"/>
                      <a:pt x="334027" y="326846"/>
                    </a:cubicBezTo>
                    <a:cubicBezTo>
                      <a:pt x="346695" y="326084"/>
                      <a:pt x="355458" y="271029"/>
                      <a:pt x="362412" y="255980"/>
                    </a:cubicBezTo>
                    <a:cubicBezTo>
                      <a:pt x="373461" y="232167"/>
                      <a:pt x="400797" y="177113"/>
                      <a:pt x="374127" y="177113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42">
                <a:extLst>
                  <a:ext uri="{FF2B5EF4-FFF2-40B4-BE49-F238E27FC236}">
                    <a16:creationId xmlns:a16="http://schemas.microsoft.com/office/drawing/2014/main" id="{9A8E0A33-74DF-4F79-4092-CF8789B2BF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04862" y="3198883"/>
                <a:ext cx="214013" cy="304352"/>
              </a:xfrm>
              <a:custGeom>
                <a:avLst/>
                <a:gdLst>
                  <a:gd name="connsiteX0" fmla="*/ 188956 w 214013"/>
                  <a:gd name="connsiteY0" fmla="*/ 200280 h 304352"/>
                  <a:gd name="connsiteX1" fmla="*/ 188194 w 214013"/>
                  <a:gd name="connsiteY1" fmla="*/ 195042 h 304352"/>
                  <a:gd name="connsiteX2" fmla="*/ 181812 w 214013"/>
                  <a:gd name="connsiteY2" fmla="*/ 132176 h 304352"/>
                  <a:gd name="connsiteX3" fmla="*/ 181145 w 214013"/>
                  <a:gd name="connsiteY3" fmla="*/ 130272 h 304352"/>
                  <a:gd name="connsiteX4" fmla="*/ 147046 w 214013"/>
                  <a:gd name="connsiteY4" fmla="*/ 55881 h 304352"/>
                  <a:gd name="connsiteX5" fmla="*/ 118661 w 214013"/>
                  <a:gd name="connsiteY5" fmla="*/ 54453 h 304352"/>
                  <a:gd name="connsiteX6" fmla="*/ 85229 w 214013"/>
                  <a:gd name="connsiteY6" fmla="*/ 11114 h 304352"/>
                  <a:gd name="connsiteX7" fmla="*/ 56177 w 214013"/>
                  <a:gd name="connsiteY7" fmla="*/ 6256 h 304352"/>
                  <a:gd name="connsiteX8" fmla="*/ 80656 w 214013"/>
                  <a:gd name="connsiteY8" fmla="*/ 54072 h 304352"/>
                  <a:gd name="connsiteX9" fmla="*/ 99992 w 214013"/>
                  <a:gd name="connsiteY9" fmla="*/ 85695 h 304352"/>
                  <a:gd name="connsiteX10" fmla="*/ 111613 w 214013"/>
                  <a:gd name="connsiteY10" fmla="*/ 106649 h 304352"/>
                  <a:gd name="connsiteX11" fmla="*/ 112184 w 214013"/>
                  <a:gd name="connsiteY11" fmla="*/ 115508 h 304352"/>
                  <a:gd name="connsiteX12" fmla="*/ 109803 w 214013"/>
                  <a:gd name="connsiteY12" fmla="*/ 116556 h 304352"/>
                  <a:gd name="connsiteX13" fmla="*/ 99992 w 214013"/>
                  <a:gd name="connsiteY13" fmla="*/ 100649 h 304352"/>
                  <a:gd name="connsiteX14" fmla="*/ 87800 w 214013"/>
                  <a:gd name="connsiteY14" fmla="*/ 81980 h 304352"/>
                  <a:gd name="connsiteX15" fmla="*/ 60368 w 214013"/>
                  <a:gd name="connsiteY15" fmla="*/ 47976 h 304352"/>
                  <a:gd name="connsiteX16" fmla="*/ 5218 w 214013"/>
                  <a:gd name="connsiteY16" fmla="*/ 18067 h 304352"/>
                  <a:gd name="connsiteX17" fmla="*/ 17982 w 214013"/>
                  <a:gd name="connsiteY17" fmla="*/ 54167 h 304352"/>
                  <a:gd name="connsiteX18" fmla="*/ 58463 w 214013"/>
                  <a:gd name="connsiteY18" fmla="*/ 106840 h 304352"/>
                  <a:gd name="connsiteX19" fmla="*/ 57511 w 214013"/>
                  <a:gd name="connsiteY19" fmla="*/ 107412 h 304352"/>
                  <a:gd name="connsiteX20" fmla="*/ 6076 w 214013"/>
                  <a:gd name="connsiteY20" fmla="*/ 76265 h 304352"/>
                  <a:gd name="connsiteX21" fmla="*/ 1218 w 214013"/>
                  <a:gd name="connsiteY21" fmla="*/ 80361 h 304352"/>
                  <a:gd name="connsiteX22" fmla="*/ 23888 w 214013"/>
                  <a:gd name="connsiteY22" fmla="*/ 113603 h 304352"/>
                  <a:gd name="connsiteX23" fmla="*/ 52843 w 214013"/>
                  <a:gd name="connsiteY23" fmla="*/ 160751 h 304352"/>
                  <a:gd name="connsiteX24" fmla="*/ 9124 w 214013"/>
                  <a:gd name="connsiteY24" fmla="*/ 148655 h 304352"/>
                  <a:gd name="connsiteX25" fmla="*/ 37127 w 214013"/>
                  <a:gd name="connsiteY25" fmla="*/ 181707 h 304352"/>
                  <a:gd name="connsiteX26" fmla="*/ 72084 w 214013"/>
                  <a:gd name="connsiteY26" fmla="*/ 231618 h 304352"/>
                  <a:gd name="connsiteX27" fmla="*/ 95135 w 214013"/>
                  <a:gd name="connsiteY27" fmla="*/ 266574 h 304352"/>
                  <a:gd name="connsiteX28" fmla="*/ 121995 w 214013"/>
                  <a:gd name="connsiteY28" fmla="*/ 304103 h 304352"/>
                  <a:gd name="connsiteX29" fmla="*/ 214006 w 214013"/>
                  <a:gd name="connsiteY29" fmla="*/ 242762 h 304352"/>
                  <a:gd name="connsiteX30" fmla="*/ 188860 w 214013"/>
                  <a:gd name="connsiteY30" fmla="*/ 200280 h 304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4013" h="304352">
                    <a:moveTo>
                      <a:pt x="188956" y="200280"/>
                    </a:moveTo>
                    <a:lnTo>
                      <a:pt x="188194" y="195042"/>
                    </a:lnTo>
                    <a:cubicBezTo>
                      <a:pt x="188003" y="173801"/>
                      <a:pt x="187336" y="152084"/>
                      <a:pt x="181812" y="132176"/>
                    </a:cubicBezTo>
                    <a:cubicBezTo>
                      <a:pt x="181622" y="131510"/>
                      <a:pt x="181336" y="130938"/>
                      <a:pt x="181145" y="130272"/>
                    </a:cubicBezTo>
                    <a:cubicBezTo>
                      <a:pt x="174859" y="104173"/>
                      <a:pt x="160857" y="76265"/>
                      <a:pt x="147046" y="55881"/>
                    </a:cubicBezTo>
                    <a:cubicBezTo>
                      <a:pt x="137521" y="41784"/>
                      <a:pt x="124757" y="41308"/>
                      <a:pt x="118661" y="54453"/>
                    </a:cubicBezTo>
                    <a:cubicBezTo>
                      <a:pt x="108660" y="39117"/>
                      <a:pt x="98659" y="23782"/>
                      <a:pt x="85229" y="11114"/>
                    </a:cubicBezTo>
                    <a:cubicBezTo>
                      <a:pt x="77894" y="4161"/>
                      <a:pt x="63321" y="-7174"/>
                      <a:pt x="56177" y="6256"/>
                    </a:cubicBezTo>
                    <a:cubicBezTo>
                      <a:pt x="48843" y="20067"/>
                      <a:pt x="74465" y="44642"/>
                      <a:pt x="80656" y="54072"/>
                    </a:cubicBezTo>
                    <a:cubicBezTo>
                      <a:pt x="87324" y="64073"/>
                      <a:pt x="93992" y="74931"/>
                      <a:pt x="99992" y="85695"/>
                    </a:cubicBezTo>
                    <a:cubicBezTo>
                      <a:pt x="103993" y="92743"/>
                      <a:pt x="107327" y="99887"/>
                      <a:pt x="111613" y="106649"/>
                    </a:cubicBezTo>
                    <a:cubicBezTo>
                      <a:pt x="113327" y="109317"/>
                      <a:pt x="114280" y="113126"/>
                      <a:pt x="112184" y="115508"/>
                    </a:cubicBezTo>
                    <a:cubicBezTo>
                      <a:pt x="111613" y="116174"/>
                      <a:pt x="110756" y="116651"/>
                      <a:pt x="109803" y="116556"/>
                    </a:cubicBezTo>
                    <a:cubicBezTo>
                      <a:pt x="106755" y="116174"/>
                      <a:pt x="101611" y="103316"/>
                      <a:pt x="99992" y="100649"/>
                    </a:cubicBezTo>
                    <a:cubicBezTo>
                      <a:pt x="96087" y="94267"/>
                      <a:pt x="92086" y="88076"/>
                      <a:pt x="87800" y="81980"/>
                    </a:cubicBezTo>
                    <a:cubicBezTo>
                      <a:pt x="79418" y="70074"/>
                      <a:pt x="70274" y="58643"/>
                      <a:pt x="60368" y="47976"/>
                    </a:cubicBezTo>
                    <a:cubicBezTo>
                      <a:pt x="51224" y="38165"/>
                      <a:pt x="22268" y="3684"/>
                      <a:pt x="5218" y="18067"/>
                    </a:cubicBezTo>
                    <a:cubicBezTo>
                      <a:pt x="-9164" y="30259"/>
                      <a:pt x="9886" y="46070"/>
                      <a:pt x="17982" y="54167"/>
                    </a:cubicBezTo>
                    <a:cubicBezTo>
                      <a:pt x="33984" y="70169"/>
                      <a:pt x="47414" y="87790"/>
                      <a:pt x="58463" y="106840"/>
                    </a:cubicBezTo>
                    <a:cubicBezTo>
                      <a:pt x="58844" y="107412"/>
                      <a:pt x="57987" y="107983"/>
                      <a:pt x="57511" y="107412"/>
                    </a:cubicBezTo>
                    <a:cubicBezTo>
                      <a:pt x="43509" y="88171"/>
                      <a:pt x="26078" y="73598"/>
                      <a:pt x="6076" y="76265"/>
                    </a:cubicBezTo>
                    <a:cubicBezTo>
                      <a:pt x="4076" y="76551"/>
                      <a:pt x="1694" y="78456"/>
                      <a:pt x="1218" y="80361"/>
                    </a:cubicBezTo>
                    <a:cubicBezTo>
                      <a:pt x="-2687" y="95220"/>
                      <a:pt x="14839" y="103887"/>
                      <a:pt x="23888" y="113603"/>
                    </a:cubicBezTo>
                    <a:cubicBezTo>
                      <a:pt x="36175" y="126747"/>
                      <a:pt x="43795" y="145512"/>
                      <a:pt x="52843" y="160751"/>
                    </a:cubicBezTo>
                    <a:cubicBezTo>
                      <a:pt x="34936" y="143607"/>
                      <a:pt x="11981" y="131795"/>
                      <a:pt x="9124" y="148655"/>
                    </a:cubicBezTo>
                    <a:cubicBezTo>
                      <a:pt x="6933" y="162180"/>
                      <a:pt x="29602" y="174087"/>
                      <a:pt x="37127" y="181707"/>
                    </a:cubicBezTo>
                    <a:cubicBezTo>
                      <a:pt x="51224" y="195994"/>
                      <a:pt x="61892" y="214472"/>
                      <a:pt x="72084" y="231618"/>
                    </a:cubicBezTo>
                    <a:cubicBezTo>
                      <a:pt x="79132" y="243619"/>
                      <a:pt x="86943" y="255240"/>
                      <a:pt x="95135" y="266574"/>
                    </a:cubicBezTo>
                    <a:cubicBezTo>
                      <a:pt x="101040" y="274670"/>
                      <a:pt x="118661" y="303150"/>
                      <a:pt x="121995" y="304103"/>
                    </a:cubicBezTo>
                    <a:cubicBezTo>
                      <a:pt x="139045" y="308865"/>
                      <a:pt x="214864" y="243810"/>
                      <a:pt x="214006" y="242762"/>
                    </a:cubicBezTo>
                    <a:cubicBezTo>
                      <a:pt x="202005" y="227522"/>
                      <a:pt x="193337" y="215806"/>
                      <a:pt x="188860" y="20028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43">
                <a:extLst>
                  <a:ext uri="{FF2B5EF4-FFF2-40B4-BE49-F238E27FC236}">
                    <a16:creationId xmlns:a16="http://schemas.microsoft.com/office/drawing/2014/main" id="{7205905A-3F8D-F2CC-A64B-359E272DDF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53302" y="3363842"/>
                <a:ext cx="418286" cy="476199"/>
              </a:xfrm>
              <a:custGeom>
                <a:avLst/>
                <a:gdLst>
                  <a:gd name="connsiteX0" fmla="*/ 299099 w 418286"/>
                  <a:gd name="connsiteY0" fmla="*/ 228869 h 476199"/>
                  <a:gd name="connsiteX1" fmla="*/ 275953 w 418286"/>
                  <a:gd name="connsiteY1" fmla="*/ 173338 h 476199"/>
                  <a:gd name="connsiteX2" fmla="*/ 281859 w 418286"/>
                  <a:gd name="connsiteY2" fmla="*/ 10747 h 476199"/>
                  <a:gd name="connsiteX3" fmla="*/ 274525 w 418286"/>
                  <a:gd name="connsiteY3" fmla="*/ 174 h 476199"/>
                  <a:gd name="connsiteX4" fmla="*/ 204135 w 418286"/>
                  <a:gd name="connsiteY4" fmla="*/ 33892 h 476199"/>
                  <a:gd name="connsiteX5" fmla="*/ 144604 w 418286"/>
                  <a:gd name="connsiteY5" fmla="*/ 79517 h 476199"/>
                  <a:gd name="connsiteX6" fmla="*/ 143365 w 418286"/>
                  <a:gd name="connsiteY6" fmla="*/ 79994 h 476199"/>
                  <a:gd name="connsiteX7" fmla="*/ 137936 w 418286"/>
                  <a:gd name="connsiteY7" fmla="*/ 82184 h 476199"/>
                  <a:gd name="connsiteX8" fmla="*/ 140032 w 418286"/>
                  <a:gd name="connsiteY8" fmla="*/ 95424 h 476199"/>
                  <a:gd name="connsiteX9" fmla="*/ 117172 w 418286"/>
                  <a:gd name="connsiteY9" fmla="*/ 205057 h 476199"/>
                  <a:gd name="connsiteX10" fmla="*/ 6491 w 418286"/>
                  <a:gd name="connsiteY10" fmla="*/ 215725 h 476199"/>
                  <a:gd name="connsiteX11" fmla="*/ 4205 w 418286"/>
                  <a:gd name="connsiteY11" fmla="*/ 228869 h 476199"/>
                  <a:gd name="connsiteX12" fmla="*/ 4205 w 418286"/>
                  <a:gd name="connsiteY12" fmla="*/ 232108 h 476199"/>
                  <a:gd name="connsiteX13" fmla="*/ 62974 w 418286"/>
                  <a:gd name="connsiteY13" fmla="*/ 372983 h 476199"/>
                  <a:gd name="connsiteX14" fmla="*/ 151366 w 418286"/>
                  <a:gd name="connsiteY14" fmla="*/ 472614 h 476199"/>
                  <a:gd name="connsiteX15" fmla="*/ 261761 w 418286"/>
                  <a:gd name="connsiteY15" fmla="*/ 426418 h 476199"/>
                  <a:gd name="connsiteX16" fmla="*/ 415590 w 418286"/>
                  <a:gd name="connsiteY16" fmla="*/ 314975 h 476199"/>
                  <a:gd name="connsiteX17" fmla="*/ 418257 w 418286"/>
                  <a:gd name="connsiteY17" fmla="*/ 310784 h 476199"/>
                  <a:gd name="connsiteX18" fmla="*/ 298908 w 418286"/>
                  <a:gd name="connsiteY18" fmla="*/ 228774 h 47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8286" h="476199">
                    <a:moveTo>
                      <a:pt x="299099" y="228869"/>
                    </a:moveTo>
                    <a:cubicBezTo>
                      <a:pt x="277954" y="214867"/>
                      <a:pt x="276715" y="196579"/>
                      <a:pt x="275953" y="173338"/>
                    </a:cubicBezTo>
                    <a:cubicBezTo>
                      <a:pt x="274048" y="113521"/>
                      <a:pt x="279573" y="70564"/>
                      <a:pt x="281859" y="10747"/>
                    </a:cubicBezTo>
                    <a:cubicBezTo>
                      <a:pt x="284716" y="6460"/>
                      <a:pt x="281192" y="-1255"/>
                      <a:pt x="274525" y="174"/>
                    </a:cubicBezTo>
                    <a:cubicBezTo>
                      <a:pt x="249093" y="5603"/>
                      <a:pt x="225566" y="19319"/>
                      <a:pt x="204135" y="33892"/>
                    </a:cubicBezTo>
                    <a:cubicBezTo>
                      <a:pt x="184513" y="47132"/>
                      <a:pt x="166321" y="69897"/>
                      <a:pt x="144604" y="79517"/>
                    </a:cubicBezTo>
                    <a:cubicBezTo>
                      <a:pt x="144223" y="79612"/>
                      <a:pt x="143841" y="79803"/>
                      <a:pt x="143365" y="79994"/>
                    </a:cubicBezTo>
                    <a:cubicBezTo>
                      <a:pt x="141556" y="80756"/>
                      <a:pt x="139746" y="81613"/>
                      <a:pt x="137936" y="82184"/>
                    </a:cubicBezTo>
                    <a:cubicBezTo>
                      <a:pt x="130125" y="84470"/>
                      <a:pt x="132793" y="95996"/>
                      <a:pt x="140032" y="95424"/>
                    </a:cubicBezTo>
                    <a:cubicBezTo>
                      <a:pt x="141079" y="129047"/>
                      <a:pt x="145270" y="189721"/>
                      <a:pt x="117172" y="205057"/>
                    </a:cubicBezTo>
                    <a:cubicBezTo>
                      <a:pt x="87549" y="221249"/>
                      <a:pt x="39162" y="215915"/>
                      <a:pt x="6491" y="215725"/>
                    </a:cubicBezTo>
                    <a:cubicBezTo>
                      <a:pt x="-1319" y="215725"/>
                      <a:pt x="-2081" y="226679"/>
                      <a:pt x="4205" y="228869"/>
                    </a:cubicBezTo>
                    <a:cubicBezTo>
                      <a:pt x="4015" y="229822"/>
                      <a:pt x="3919" y="230870"/>
                      <a:pt x="4205" y="232108"/>
                    </a:cubicBezTo>
                    <a:cubicBezTo>
                      <a:pt x="17349" y="281638"/>
                      <a:pt x="36495" y="329072"/>
                      <a:pt x="62974" y="372983"/>
                    </a:cubicBezTo>
                    <a:cubicBezTo>
                      <a:pt x="83167" y="406606"/>
                      <a:pt x="112981" y="458041"/>
                      <a:pt x="151366" y="472614"/>
                    </a:cubicBezTo>
                    <a:cubicBezTo>
                      <a:pt x="192800" y="488330"/>
                      <a:pt x="231186" y="448611"/>
                      <a:pt x="261761" y="426418"/>
                    </a:cubicBezTo>
                    <a:cubicBezTo>
                      <a:pt x="313006" y="389270"/>
                      <a:pt x="364345" y="352123"/>
                      <a:pt x="415590" y="314975"/>
                    </a:cubicBezTo>
                    <a:cubicBezTo>
                      <a:pt x="417209" y="313832"/>
                      <a:pt x="417971" y="312308"/>
                      <a:pt x="418257" y="310784"/>
                    </a:cubicBezTo>
                    <a:cubicBezTo>
                      <a:pt x="420162" y="307832"/>
                      <a:pt x="330627" y="249729"/>
                      <a:pt x="298908" y="22877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44">
                <a:extLst>
                  <a:ext uri="{FF2B5EF4-FFF2-40B4-BE49-F238E27FC236}">
                    <a16:creationId xmlns:a16="http://schemas.microsoft.com/office/drawing/2014/main" id="{62C3E88D-5478-8FD1-E0F6-0163BC5212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52396" y="3668795"/>
                <a:ext cx="305804" cy="479410"/>
              </a:xfrm>
              <a:custGeom>
                <a:avLst/>
                <a:gdLst>
                  <a:gd name="connsiteX0" fmla="*/ 304246 w 305804"/>
                  <a:gd name="connsiteY0" fmla="*/ 288057 h 479410"/>
                  <a:gd name="connsiteX1" fmla="*/ 301389 w 305804"/>
                  <a:gd name="connsiteY1" fmla="*/ 269674 h 479410"/>
                  <a:gd name="connsiteX2" fmla="*/ 188041 w 305804"/>
                  <a:gd name="connsiteY2" fmla="*/ 139562 h 479410"/>
                  <a:gd name="connsiteX3" fmla="*/ 57835 w 305804"/>
                  <a:gd name="connsiteY3" fmla="*/ 21 h 479410"/>
                  <a:gd name="connsiteX4" fmla="*/ 25259 w 305804"/>
                  <a:gd name="connsiteY4" fmla="*/ 132038 h 479410"/>
                  <a:gd name="connsiteX5" fmla="*/ 12686 w 305804"/>
                  <a:gd name="connsiteY5" fmla="*/ 245099 h 479410"/>
                  <a:gd name="connsiteX6" fmla="*/ 3828 w 305804"/>
                  <a:gd name="connsiteY6" fmla="*/ 309298 h 479410"/>
                  <a:gd name="connsiteX7" fmla="*/ 208 w 305804"/>
                  <a:gd name="connsiteY7" fmla="*/ 340159 h 479410"/>
                  <a:gd name="connsiteX8" fmla="*/ 19735 w 305804"/>
                  <a:gd name="connsiteY8" fmla="*/ 396261 h 479410"/>
                  <a:gd name="connsiteX9" fmla="*/ 36975 w 305804"/>
                  <a:gd name="connsiteY9" fmla="*/ 408263 h 479410"/>
                  <a:gd name="connsiteX10" fmla="*/ 75170 w 305804"/>
                  <a:gd name="connsiteY10" fmla="*/ 435314 h 479410"/>
                  <a:gd name="connsiteX11" fmla="*/ 150798 w 305804"/>
                  <a:gd name="connsiteY11" fmla="*/ 479224 h 479410"/>
                  <a:gd name="connsiteX12" fmla="*/ 154894 w 305804"/>
                  <a:gd name="connsiteY12" fmla="*/ 478557 h 479410"/>
                  <a:gd name="connsiteX13" fmla="*/ 242619 w 305804"/>
                  <a:gd name="connsiteY13" fmla="*/ 395975 h 479410"/>
                  <a:gd name="connsiteX14" fmla="*/ 275766 w 305804"/>
                  <a:gd name="connsiteY14" fmla="*/ 346064 h 479410"/>
                  <a:gd name="connsiteX15" fmla="*/ 289768 w 305804"/>
                  <a:gd name="connsiteY15" fmla="*/ 318918 h 479410"/>
                  <a:gd name="connsiteX16" fmla="*/ 304151 w 305804"/>
                  <a:gd name="connsiteY16" fmla="*/ 288057 h 4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804" h="479410">
                    <a:moveTo>
                      <a:pt x="304246" y="288057"/>
                    </a:moveTo>
                    <a:cubicBezTo>
                      <a:pt x="307104" y="281866"/>
                      <a:pt x="305961" y="274722"/>
                      <a:pt x="301389" y="269674"/>
                    </a:cubicBezTo>
                    <a:cubicBezTo>
                      <a:pt x="277957" y="243861"/>
                      <a:pt x="205186" y="163280"/>
                      <a:pt x="188041" y="139562"/>
                    </a:cubicBezTo>
                    <a:cubicBezTo>
                      <a:pt x="152227" y="90032"/>
                      <a:pt x="112222" y="37740"/>
                      <a:pt x="57835" y="21"/>
                    </a:cubicBezTo>
                    <a:cubicBezTo>
                      <a:pt x="55453" y="-1598"/>
                      <a:pt x="35165" y="90699"/>
                      <a:pt x="25259" y="132038"/>
                    </a:cubicBezTo>
                    <a:cubicBezTo>
                      <a:pt x="16210" y="169756"/>
                      <a:pt x="14305" y="206332"/>
                      <a:pt x="12686" y="245099"/>
                    </a:cubicBezTo>
                    <a:cubicBezTo>
                      <a:pt x="11733" y="266721"/>
                      <a:pt x="8971" y="288247"/>
                      <a:pt x="3828" y="309298"/>
                    </a:cubicBezTo>
                    <a:cubicBezTo>
                      <a:pt x="1256" y="319775"/>
                      <a:pt x="-649" y="329014"/>
                      <a:pt x="208" y="340159"/>
                    </a:cubicBezTo>
                    <a:cubicBezTo>
                      <a:pt x="1161" y="352827"/>
                      <a:pt x="2208" y="395023"/>
                      <a:pt x="19735" y="396261"/>
                    </a:cubicBezTo>
                    <a:cubicBezTo>
                      <a:pt x="24687" y="396642"/>
                      <a:pt x="33165" y="405500"/>
                      <a:pt x="36975" y="408263"/>
                    </a:cubicBezTo>
                    <a:cubicBezTo>
                      <a:pt x="49643" y="417406"/>
                      <a:pt x="62311" y="426455"/>
                      <a:pt x="75170" y="435314"/>
                    </a:cubicBezTo>
                    <a:cubicBezTo>
                      <a:pt x="92982" y="447506"/>
                      <a:pt x="122986" y="470937"/>
                      <a:pt x="150798" y="479224"/>
                    </a:cubicBezTo>
                    <a:cubicBezTo>
                      <a:pt x="152132" y="479605"/>
                      <a:pt x="153656" y="479414"/>
                      <a:pt x="154894" y="478557"/>
                    </a:cubicBezTo>
                    <a:cubicBezTo>
                      <a:pt x="188518" y="456173"/>
                      <a:pt x="217950" y="427884"/>
                      <a:pt x="242619" y="395975"/>
                    </a:cubicBezTo>
                    <a:cubicBezTo>
                      <a:pt x="254811" y="380164"/>
                      <a:pt x="265861" y="363495"/>
                      <a:pt x="275766" y="346064"/>
                    </a:cubicBezTo>
                    <a:cubicBezTo>
                      <a:pt x="280720" y="337206"/>
                      <a:pt x="285482" y="328157"/>
                      <a:pt x="289768" y="318918"/>
                    </a:cubicBezTo>
                    <a:cubicBezTo>
                      <a:pt x="291292" y="315680"/>
                      <a:pt x="299103" y="299201"/>
                      <a:pt x="304151" y="28805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45">
                <a:extLst>
                  <a:ext uri="{FF2B5EF4-FFF2-40B4-BE49-F238E27FC236}">
                    <a16:creationId xmlns:a16="http://schemas.microsoft.com/office/drawing/2014/main" id="{C200A7D7-96D2-DD9E-EE83-85855472E3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6246" y="5694746"/>
                <a:ext cx="212251" cy="389824"/>
              </a:xfrm>
              <a:custGeom>
                <a:avLst/>
                <a:gdLst>
                  <a:gd name="connsiteX0" fmla="*/ 194300 w 212251"/>
                  <a:gd name="connsiteY0" fmla="*/ 332365 h 389824"/>
                  <a:gd name="connsiteX1" fmla="*/ 212207 w 212251"/>
                  <a:gd name="connsiteY1" fmla="*/ 14039 h 389824"/>
                  <a:gd name="connsiteX2" fmla="*/ 196776 w 212251"/>
                  <a:gd name="connsiteY2" fmla="*/ 4324 h 389824"/>
                  <a:gd name="connsiteX3" fmla="*/ 185060 w 212251"/>
                  <a:gd name="connsiteY3" fmla="*/ 419 h 389824"/>
                  <a:gd name="connsiteX4" fmla="*/ 86858 w 212251"/>
                  <a:gd name="connsiteY4" fmla="*/ 34423 h 389824"/>
                  <a:gd name="connsiteX5" fmla="*/ 74475 w 212251"/>
                  <a:gd name="connsiteY5" fmla="*/ 45662 h 389824"/>
                  <a:gd name="connsiteX6" fmla="*/ 70760 w 212251"/>
                  <a:gd name="connsiteY6" fmla="*/ 188823 h 389824"/>
                  <a:gd name="connsiteX7" fmla="*/ 69046 w 212251"/>
                  <a:gd name="connsiteY7" fmla="*/ 248069 h 389824"/>
                  <a:gd name="connsiteX8" fmla="*/ 5038 w 212251"/>
                  <a:gd name="connsiteY8" fmla="*/ 355320 h 389824"/>
                  <a:gd name="connsiteX9" fmla="*/ 1323 w 212251"/>
                  <a:gd name="connsiteY9" fmla="*/ 369703 h 389824"/>
                  <a:gd name="connsiteX10" fmla="*/ 13896 w 212251"/>
                  <a:gd name="connsiteY10" fmla="*/ 385991 h 389824"/>
                  <a:gd name="connsiteX11" fmla="*/ 89144 w 212251"/>
                  <a:gd name="connsiteY11" fmla="*/ 384752 h 389824"/>
                  <a:gd name="connsiteX12" fmla="*/ 166201 w 212251"/>
                  <a:gd name="connsiteY12" fmla="*/ 389229 h 389824"/>
                  <a:gd name="connsiteX13" fmla="*/ 193633 w 212251"/>
                  <a:gd name="connsiteY13" fmla="*/ 334651 h 389824"/>
                  <a:gd name="connsiteX14" fmla="*/ 194204 w 212251"/>
                  <a:gd name="connsiteY14" fmla="*/ 332174 h 38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2251" h="389824">
                    <a:moveTo>
                      <a:pt x="194300" y="332365"/>
                    </a:moveTo>
                    <a:cubicBezTo>
                      <a:pt x="197919" y="226161"/>
                      <a:pt x="203825" y="120053"/>
                      <a:pt x="212207" y="14039"/>
                    </a:cubicBezTo>
                    <a:cubicBezTo>
                      <a:pt x="212969" y="4610"/>
                      <a:pt x="203825" y="1562"/>
                      <a:pt x="196776" y="4324"/>
                    </a:cubicBezTo>
                    <a:cubicBezTo>
                      <a:pt x="194204" y="1085"/>
                      <a:pt x="190204" y="-915"/>
                      <a:pt x="185060" y="419"/>
                    </a:cubicBezTo>
                    <a:cubicBezTo>
                      <a:pt x="151437" y="9277"/>
                      <a:pt x="119148" y="21659"/>
                      <a:pt x="86858" y="34423"/>
                    </a:cubicBezTo>
                    <a:cubicBezTo>
                      <a:pt x="80952" y="34232"/>
                      <a:pt x="74666" y="38042"/>
                      <a:pt x="74475" y="45662"/>
                    </a:cubicBezTo>
                    <a:lnTo>
                      <a:pt x="70760" y="188823"/>
                    </a:lnTo>
                    <a:cubicBezTo>
                      <a:pt x="70284" y="208445"/>
                      <a:pt x="70665" y="228542"/>
                      <a:pt x="69046" y="248069"/>
                    </a:cubicBezTo>
                    <a:cubicBezTo>
                      <a:pt x="65045" y="297313"/>
                      <a:pt x="41519" y="325888"/>
                      <a:pt x="5038" y="355320"/>
                    </a:cubicBezTo>
                    <a:cubicBezTo>
                      <a:pt x="180" y="359225"/>
                      <a:pt x="-391" y="365036"/>
                      <a:pt x="1323" y="369703"/>
                    </a:cubicBezTo>
                    <a:cubicBezTo>
                      <a:pt x="-2868" y="378180"/>
                      <a:pt x="3324" y="390658"/>
                      <a:pt x="13896" y="385991"/>
                    </a:cubicBezTo>
                    <a:cubicBezTo>
                      <a:pt x="39328" y="374751"/>
                      <a:pt x="63045" y="383324"/>
                      <a:pt x="89144" y="384752"/>
                    </a:cubicBezTo>
                    <a:cubicBezTo>
                      <a:pt x="115909" y="386276"/>
                      <a:pt x="139721" y="385324"/>
                      <a:pt x="166201" y="389229"/>
                    </a:cubicBezTo>
                    <a:cubicBezTo>
                      <a:pt x="202872" y="394658"/>
                      <a:pt x="194776" y="361892"/>
                      <a:pt x="193633" y="334651"/>
                    </a:cubicBezTo>
                    <a:cubicBezTo>
                      <a:pt x="193824" y="333794"/>
                      <a:pt x="194204" y="333127"/>
                      <a:pt x="194204" y="33217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46">
                <a:extLst>
                  <a:ext uri="{FF2B5EF4-FFF2-40B4-BE49-F238E27FC236}">
                    <a16:creationId xmlns:a16="http://schemas.microsoft.com/office/drawing/2014/main" id="{B233906B-FA6F-DAAB-5C4D-2E47656E76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69742" y="3562200"/>
                <a:ext cx="255208" cy="310844"/>
              </a:xfrm>
              <a:custGeom>
                <a:avLst/>
                <a:gdLst>
                  <a:gd name="connsiteX0" fmla="*/ 253761 w 255208"/>
                  <a:gd name="connsiteY0" fmla="*/ 412 h 310844"/>
                  <a:gd name="connsiteX1" fmla="*/ 11445 w 255208"/>
                  <a:gd name="connsiteY1" fmla="*/ 6032 h 310844"/>
                  <a:gd name="connsiteX2" fmla="*/ 5730 w 255208"/>
                  <a:gd name="connsiteY2" fmla="*/ 11747 h 310844"/>
                  <a:gd name="connsiteX3" fmla="*/ 22494 w 255208"/>
                  <a:gd name="connsiteY3" fmla="*/ 269970 h 310844"/>
                  <a:gd name="connsiteX4" fmla="*/ 49069 w 255208"/>
                  <a:gd name="connsiteY4" fmla="*/ 284639 h 310844"/>
                  <a:gd name="connsiteX5" fmla="*/ 226139 w 255208"/>
                  <a:gd name="connsiteY5" fmla="*/ 310451 h 310844"/>
                  <a:gd name="connsiteX6" fmla="*/ 243189 w 255208"/>
                  <a:gd name="connsiteY6" fmla="*/ 159861 h 310844"/>
                  <a:gd name="connsiteX7" fmla="*/ 253761 w 255208"/>
                  <a:gd name="connsiteY7" fmla="*/ 412 h 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208" h="310844">
                    <a:moveTo>
                      <a:pt x="253761" y="412"/>
                    </a:moveTo>
                    <a:cubicBezTo>
                      <a:pt x="161083" y="-1016"/>
                      <a:pt x="74882" y="1365"/>
                      <a:pt x="11445" y="6032"/>
                    </a:cubicBezTo>
                    <a:cubicBezTo>
                      <a:pt x="8397" y="6223"/>
                      <a:pt x="6207" y="8890"/>
                      <a:pt x="5730" y="11747"/>
                    </a:cubicBezTo>
                    <a:cubicBezTo>
                      <a:pt x="-2461" y="63087"/>
                      <a:pt x="-5604" y="182245"/>
                      <a:pt x="22494" y="269970"/>
                    </a:cubicBezTo>
                    <a:cubicBezTo>
                      <a:pt x="25733" y="280066"/>
                      <a:pt x="25256" y="279304"/>
                      <a:pt x="49069" y="284639"/>
                    </a:cubicBezTo>
                    <a:cubicBezTo>
                      <a:pt x="96027" y="295116"/>
                      <a:pt x="226139" y="313785"/>
                      <a:pt x="226139" y="310451"/>
                    </a:cubicBezTo>
                    <a:cubicBezTo>
                      <a:pt x="226139" y="247110"/>
                      <a:pt x="230616" y="221774"/>
                      <a:pt x="243189" y="159861"/>
                    </a:cubicBezTo>
                    <a:cubicBezTo>
                      <a:pt x="252618" y="113570"/>
                      <a:pt x="257952" y="508"/>
                      <a:pt x="253761" y="4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47">
                <a:extLst>
                  <a:ext uri="{FF2B5EF4-FFF2-40B4-BE49-F238E27FC236}">
                    <a16:creationId xmlns:a16="http://schemas.microsoft.com/office/drawing/2014/main" id="{3C3EE6D3-57BD-9B07-54CE-A4B269293A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41182" y="4313581"/>
                <a:ext cx="836297" cy="1543222"/>
              </a:xfrm>
              <a:custGeom>
                <a:avLst/>
                <a:gdLst>
                  <a:gd name="connsiteX0" fmla="*/ 822103 w 836297"/>
                  <a:gd name="connsiteY0" fmla="*/ 1250710 h 1543222"/>
                  <a:gd name="connsiteX1" fmla="*/ 797814 w 836297"/>
                  <a:gd name="connsiteY1" fmla="*/ 1002298 h 1543222"/>
                  <a:gd name="connsiteX2" fmla="*/ 723710 w 836297"/>
                  <a:gd name="connsiteY2" fmla="*/ 122664 h 1543222"/>
                  <a:gd name="connsiteX3" fmla="*/ 712851 w 836297"/>
                  <a:gd name="connsiteY3" fmla="*/ 83516 h 1543222"/>
                  <a:gd name="connsiteX4" fmla="*/ 713327 w 836297"/>
                  <a:gd name="connsiteY4" fmla="*/ 69514 h 1543222"/>
                  <a:gd name="connsiteX5" fmla="*/ 700754 w 836297"/>
                  <a:gd name="connsiteY5" fmla="*/ 60656 h 1543222"/>
                  <a:gd name="connsiteX6" fmla="*/ 534448 w 836297"/>
                  <a:gd name="connsiteY6" fmla="*/ 77 h 1543222"/>
                  <a:gd name="connsiteX7" fmla="*/ 197263 w 836297"/>
                  <a:gd name="connsiteY7" fmla="*/ 40558 h 1543222"/>
                  <a:gd name="connsiteX8" fmla="*/ 58864 w 836297"/>
                  <a:gd name="connsiteY8" fmla="*/ 812369 h 1543222"/>
                  <a:gd name="connsiteX9" fmla="*/ 0 w 836297"/>
                  <a:gd name="connsiteY9" fmla="*/ 1513885 h 1543222"/>
                  <a:gd name="connsiteX10" fmla="*/ 6191 w 836297"/>
                  <a:gd name="connsiteY10" fmla="*/ 1520839 h 1543222"/>
                  <a:gd name="connsiteX11" fmla="*/ 176594 w 836297"/>
                  <a:gd name="connsiteY11" fmla="*/ 1543127 h 1543222"/>
                  <a:gd name="connsiteX12" fmla="*/ 378333 w 836297"/>
                  <a:gd name="connsiteY12" fmla="*/ 1522839 h 1543222"/>
                  <a:gd name="connsiteX13" fmla="*/ 402336 w 836297"/>
                  <a:gd name="connsiteY13" fmla="*/ 1195179 h 1543222"/>
                  <a:gd name="connsiteX14" fmla="*/ 436436 w 836297"/>
                  <a:gd name="connsiteY14" fmla="*/ 1364819 h 1543222"/>
                  <a:gd name="connsiteX15" fmla="*/ 473869 w 836297"/>
                  <a:gd name="connsiteY15" fmla="*/ 1514743 h 1543222"/>
                  <a:gd name="connsiteX16" fmla="*/ 827437 w 836297"/>
                  <a:gd name="connsiteY16" fmla="*/ 1519982 h 1543222"/>
                  <a:gd name="connsiteX17" fmla="*/ 822388 w 836297"/>
                  <a:gd name="connsiteY17" fmla="*/ 1250710 h 15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6297" h="1543222">
                    <a:moveTo>
                      <a:pt x="822103" y="1250710"/>
                    </a:moveTo>
                    <a:cubicBezTo>
                      <a:pt x="814197" y="1167937"/>
                      <a:pt x="806101" y="1085070"/>
                      <a:pt x="797814" y="1002298"/>
                    </a:cubicBezTo>
                    <a:cubicBezTo>
                      <a:pt x="782193" y="846183"/>
                      <a:pt x="744760" y="277255"/>
                      <a:pt x="723710" y="122664"/>
                    </a:cubicBezTo>
                    <a:cubicBezTo>
                      <a:pt x="727710" y="109329"/>
                      <a:pt x="716089" y="94565"/>
                      <a:pt x="712851" y="83516"/>
                    </a:cubicBezTo>
                    <a:cubicBezTo>
                      <a:pt x="713042" y="78849"/>
                      <a:pt x="713137" y="74182"/>
                      <a:pt x="713327" y="69514"/>
                    </a:cubicBezTo>
                    <a:cubicBezTo>
                      <a:pt x="713613" y="63037"/>
                      <a:pt x="706946" y="60180"/>
                      <a:pt x="700754" y="60656"/>
                    </a:cubicBezTo>
                    <a:cubicBezTo>
                      <a:pt x="669322" y="21318"/>
                      <a:pt x="593122" y="1696"/>
                      <a:pt x="534448" y="77"/>
                    </a:cubicBezTo>
                    <a:cubicBezTo>
                      <a:pt x="467487" y="-1828"/>
                      <a:pt x="198025" y="32081"/>
                      <a:pt x="197263" y="40558"/>
                    </a:cubicBezTo>
                    <a:cubicBezTo>
                      <a:pt x="172021" y="299734"/>
                      <a:pt x="97822" y="554432"/>
                      <a:pt x="58864" y="812369"/>
                    </a:cubicBezTo>
                    <a:cubicBezTo>
                      <a:pt x="23622" y="1045256"/>
                      <a:pt x="4477" y="1279380"/>
                      <a:pt x="0" y="1513885"/>
                    </a:cubicBezTo>
                    <a:cubicBezTo>
                      <a:pt x="0" y="1517029"/>
                      <a:pt x="2477" y="1519886"/>
                      <a:pt x="6191" y="1520839"/>
                    </a:cubicBezTo>
                    <a:cubicBezTo>
                      <a:pt x="61436" y="1535126"/>
                      <a:pt x="116110" y="1542842"/>
                      <a:pt x="176594" y="1543127"/>
                    </a:cubicBezTo>
                    <a:cubicBezTo>
                      <a:pt x="237649" y="1543413"/>
                      <a:pt x="320135" y="1544366"/>
                      <a:pt x="378333" y="1522839"/>
                    </a:cubicBezTo>
                    <a:cubicBezTo>
                      <a:pt x="379476" y="1413397"/>
                      <a:pt x="393954" y="1304431"/>
                      <a:pt x="402336" y="1195179"/>
                    </a:cubicBezTo>
                    <a:cubicBezTo>
                      <a:pt x="413195" y="1251758"/>
                      <a:pt x="424625" y="1308336"/>
                      <a:pt x="436436" y="1364819"/>
                    </a:cubicBezTo>
                    <a:cubicBezTo>
                      <a:pt x="442532" y="1393966"/>
                      <a:pt x="458914" y="1498645"/>
                      <a:pt x="473869" y="1514743"/>
                    </a:cubicBezTo>
                    <a:cubicBezTo>
                      <a:pt x="501872" y="1545032"/>
                      <a:pt x="767810" y="1524934"/>
                      <a:pt x="827437" y="1519982"/>
                    </a:cubicBezTo>
                    <a:cubicBezTo>
                      <a:pt x="847725" y="1518267"/>
                      <a:pt x="827532" y="1304717"/>
                      <a:pt x="822388" y="1250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48">
                <a:extLst>
                  <a:ext uri="{FF2B5EF4-FFF2-40B4-BE49-F238E27FC236}">
                    <a16:creationId xmlns:a16="http://schemas.microsoft.com/office/drawing/2014/main" id="{A9F66D50-DEC8-3783-1351-F5DB2DB9C0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17520" y="3185123"/>
                <a:ext cx="235645" cy="308995"/>
              </a:xfrm>
              <a:custGeom>
                <a:avLst/>
                <a:gdLst>
                  <a:gd name="connsiteX0" fmla="*/ 234691 w 235645"/>
                  <a:gd name="connsiteY0" fmla="*/ 67260 h 308995"/>
                  <a:gd name="connsiteX1" fmla="*/ 146585 w 235645"/>
                  <a:gd name="connsiteY1" fmla="*/ 13 h 308995"/>
                  <a:gd name="connsiteX2" fmla="*/ 13711 w 235645"/>
                  <a:gd name="connsiteY2" fmla="*/ 69641 h 308995"/>
                  <a:gd name="connsiteX3" fmla="*/ 6663 w 235645"/>
                  <a:gd name="connsiteY3" fmla="*/ 209944 h 308995"/>
                  <a:gd name="connsiteX4" fmla="*/ 35047 w 235645"/>
                  <a:gd name="connsiteY4" fmla="*/ 299860 h 308995"/>
                  <a:gd name="connsiteX5" fmla="*/ 137155 w 235645"/>
                  <a:gd name="connsiteY5" fmla="*/ 290335 h 308995"/>
                  <a:gd name="connsiteX6" fmla="*/ 215260 w 235645"/>
                  <a:gd name="connsiteY6" fmla="*/ 225470 h 308995"/>
                  <a:gd name="connsiteX7" fmla="*/ 226595 w 235645"/>
                  <a:gd name="connsiteY7" fmla="*/ 127362 h 308995"/>
                  <a:gd name="connsiteX8" fmla="*/ 234786 w 235645"/>
                  <a:gd name="connsiteY8" fmla="*/ 67260 h 3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645" h="308995">
                    <a:moveTo>
                      <a:pt x="234691" y="67260"/>
                    </a:moveTo>
                    <a:cubicBezTo>
                      <a:pt x="229452" y="24207"/>
                      <a:pt x="188590" y="-654"/>
                      <a:pt x="146585" y="13"/>
                    </a:cubicBezTo>
                    <a:cubicBezTo>
                      <a:pt x="100008" y="680"/>
                      <a:pt x="36857" y="27731"/>
                      <a:pt x="13711" y="69641"/>
                    </a:cubicBezTo>
                    <a:cubicBezTo>
                      <a:pt x="-9244" y="111170"/>
                      <a:pt x="2662" y="165462"/>
                      <a:pt x="6663" y="209944"/>
                    </a:cubicBezTo>
                    <a:cubicBezTo>
                      <a:pt x="9330" y="240234"/>
                      <a:pt x="5234" y="281763"/>
                      <a:pt x="35047" y="299860"/>
                    </a:cubicBezTo>
                    <a:cubicBezTo>
                      <a:pt x="66480" y="319005"/>
                      <a:pt x="106770" y="304242"/>
                      <a:pt x="137155" y="290335"/>
                    </a:cubicBezTo>
                    <a:cubicBezTo>
                      <a:pt x="165921" y="277095"/>
                      <a:pt x="208878" y="260331"/>
                      <a:pt x="215260" y="225470"/>
                    </a:cubicBezTo>
                    <a:cubicBezTo>
                      <a:pt x="221166" y="192894"/>
                      <a:pt x="226881" y="160224"/>
                      <a:pt x="226595" y="127362"/>
                    </a:cubicBezTo>
                    <a:cubicBezTo>
                      <a:pt x="234025" y="108408"/>
                      <a:pt x="237358" y="88119"/>
                      <a:pt x="234786" y="6726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49">
                <a:extLst>
                  <a:ext uri="{FF2B5EF4-FFF2-40B4-BE49-F238E27FC236}">
                    <a16:creationId xmlns:a16="http://schemas.microsoft.com/office/drawing/2014/main" id="{43AB98E3-34D3-7410-2B53-B29EF01F6E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03148" y="3562447"/>
                <a:ext cx="661861" cy="975199"/>
              </a:xfrm>
              <a:custGeom>
                <a:avLst/>
                <a:gdLst>
                  <a:gd name="connsiteX0" fmla="*/ 656612 w 661861"/>
                  <a:gd name="connsiteY0" fmla="*/ 157327 h 975199"/>
                  <a:gd name="connsiteX1" fmla="*/ 591557 w 661861"/>
                  <a:gd name="connsiteY1" fmla="*/ 95986 h 975199"/>
                  <a:gd name="connsiteX2" fmla="*/ 486210 w 661861"/>
                  <a:gd name="connsiteY2" fmla="*/ 37979 h 975199"/>
                  <a:gd name="connsiteX3" fmla="*/ 467160 w 661861"/>
                  <a:gd name="connsiteY3" fmla="*/ 31121 h 975199"/>
                  <a:gd name="connsiteX4" fmla="*/ 422678 w 661861"/>
                  <a:gd name="connsiteY4" fmla="*/ 51314 h 975199"/>
                  <a:gd name="connsiteX5" fmla="*/ 365052 w 661861"/>
                  <a:gd name="connsiteY5" fmla="*/ 62935 h 975199"/>
                  <a:gd name="connsiteX6" fmla="*/ 263897 w 661861"/>
                  <a:gd name="connsiteY6" fmla="*/ 18262 h 975199"/>
                  <a:gd name="connsiteX7" fmla="*/ 262373 w 661861"/>
                  <a:gd name="connsiteY7" fmla="*/ 15881 h 975199"/>
                  <a:gd name="connsiteX8" fmla="*/ 259896 w 661861"/>
                  <a:gd name="connsiteY8" fmla="*/ 8833 h 975199"/>
                  <a:gd name="connsiteX9" fmla="*/ 160455 w 661861"/>
                  <a:gd name="connsiteY9" fmla="*/ 1213 h 975199"/>
                  <a:gd name="connsiteX10" fmla="*/ 9865 w 661861"/>
                  <a:gd name="connsiteY10" fmla="*/ 18834 h 975199"/>
                  <a:gd name="connsiteX11" fmla="*/ 5198 w 661861"/>
                  <a:gd name="connsiteY11" fmla="*/ 30931 h 975199"/>
                  <a:gd name="connsiteX12" fmla="*/ 38535 w 661861"/>
                  <a:gd name="connsiteY12" fmla="*/ 108178 h 975199"/>
                  <a:gd name="connsiteX13" fmla="*/ 35583 w 661861"/>
                  <a:gd name="connsiteY13" fmla="*/ 147421 h 975199"/>
                  <a:gd name="connsiteX14" fmla="*/ 32439 w 661861"/>
                  <a:gd name="connsiteY14" fmla="*/ 193808 h 975199"/>
                  <a:gd name="connsiteX15" fmla="*/ 27296 w 661861"/>
                  <a:gd name="connsiteY15" fmla="*/ 283057 h 975199"/>
                  <a:gd name="connsiteX16" fmla="*/ 12342 w 661861"/>
                  <a:gd name="connsiteY16" fmla="*/ 905040 h 975199"/>
                  <a:gd name="connsiteX17" fmla="*/ 30248 w 661861"/>
                  <a:gd name="connsiteY17" fmla="*/ 906088 h 975199"/>
                  <a:gd name="connsiteX18" fmla="*/ 340954 w 661861"/>
                  <a:gd name="connsiteY18" fmla="*/ 956380 h 975199"/>
                  <a:gd name="connsiteX19" fmla="*/ 480400 w 661861"/>
                  <a:gd name="connsiteY19" fmla="*/ 974287 h 975199"/>
                  <a:gd name="connsiteX20" fmla="*/ 545456 w 661861"/>
                  <a:gd name="connsiteY20" fmla="*/ 953903 h 975199"/>
                  <a:gd name="connsiteX21" fmla="*/ 568030 w 661861"/>
                  <a:gd name="connsiteY21" fmla="*/ 929995 h 975199"/>
                  <a:gd name="connsiteX22" fmla="*/ 577079 w 661861"/>
                  <a:gd name="connsiteY22" fmla="*/ 817696 h 975199"/>
                  <a:gd name="connsiteX23" fmla="*/ 585366 w 661861"/>
                  <a:gd name="connsiteY23" fmla="*/ 692823 h 975199"/>
                  <a:gd name="connsiteX24" fmla="*/ 600605 w 661861"/>
                  <a:gd name="connsiteY24" fmla="*/ 437839 h 975199"/>
                  <a:gd name="connsiteX25" fmla="*/ 601082 w 661861"/>
                  <a:gd name="connsiteY25" fmla="*/ 429647 h 975199"/>
                  <a:gd name="connsiteX26" fmla="*/ 637848 w 661861"/>
                  <a:gd name="connsiteY26" fmla="*/ 312966 h 975199"/>
                  <a:gd name="connsiteX27" fmla="*/ 656898 w 661861"/>
                  <a:gd name="connsiteY27" fmla="*/ 157137 h 97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1861" h="975199">
                    <a:moveTo>
                      <a:pt x="656612" y="157327"/>
                    </a:moveTo>
                    <a:cubicBezTo>
                      <a:pt x="647564" y="133515"/>
                      <a:pt x="611654" y="108654"/>
                      <a:pt x="591557" y="95986"/>
                    </a:cubicBezTo>
                    <a:cubicBezTo>
                      <a:pt x="557457" y="74555"/>
                      <a:pt x="522024" y="56267"/>
                      <a:pt x="486210" y="37979"/>
                    </a:cubicBezTo>
                    <a:cubicBezTo>
                      <a:pt x="480114" y="34931"/>
                      <a:pt x="473923" y="31788"/>
                      <a:pt x="467160" y="31121"/>
                    </a:cubicBezTo>
                    <a:cubicBezTo>
                      <a:pt x="453254" y="29883"/>
                      <a:pt x="435633" y="46266"/>
                      <a:pt x="422678" y="51314"/>
                    </a:cubicBezTo>
                    <a:cubicBezTo>
                      <a:pt x="404391" y="58553"/>
                      <a:pt x="384769" y="62363"/>
                      <a:pt x="365052" y="62935"/>
                    </a:cubicBezTo>
                    <a:cubicBezTo>
                      <a:pt x="329714" y="63792"/>
                      <a:pt x="276089" y="57791"/>
                      <a:pt x="263897" y="18262"/>
                    </a:cubicBezTo>
                    <a:cubicBezTo>
                      <a:pt x="263611" y="17215"/>
                      <a:pt x="263039" y="16453"/>
                      <a:pt x="262373" y="15881"/>
                    </a:cubicBezTo>
                    <a:cubicBezTo>
                      <a:pt x="263039" y="13404"/>
                      <a:pt x="262278" y="10357"/>
                      <a:pt x="259896" y="8833"/>
                    </a:cubicBezTo>
                    <a:cubicBezTo>
                      <a:pt x="257420" y="4832"/>
                      <a:pt x="181982" y="3213"/>
                      <a:pt x="160455" y="1213"/>
                    </a:cubicBezTo>
                    <a:cubicBezTo>
                      <a:pt x="109687" y="-3455"/>
                      <a:pt x="58823" y="5975"/>
                      <a:pt x="9865" y="18834"/>
                    </a:cubicBezTo>
                    <a:cubicBezTo>
                      <a:pt x="2054" y="20929"/>
                      <a:pt x="2054" y="24739"/>
                      <a:pt x="5198" y="30931"/>
                    </a:cubicBezTo>
                    <a:cubicBezTo>
                      <a:pt x="18152" y="55981"/>
                      <a:pt x="28915" y="81889"/>
                      <a:pt x="38535" y="108178"/>
                    </a:cubicBezTo>
                    <a:cubicBezTo>
                      <a:pt x="41869" y="117322"/>
                      <a:pt x="36344" y="137515"/>
                      <a:pt x="35583" y="147421"/>
                    </a:cubicBezTo>
                    <a:cubicBezTo>
                      <a:pt x="34439" y="162852"/>
                      <a:pt x="33392" y="178378"/>
                      <a:pt x="32439" y="193808"/>
                    </a:cubicBezTo>
                    <a:cubicBezTo>
                      <a:pt x="30534" y="223526"/>
                      <a:pt x="35392" y="254387"/>
                      <a:pt x="27296" y="283057"/>
                    </a:cubicBezTo>
                    <a:cubicBezTo>
                      <a:pt x="3293" y="367258"/>
                      <a:pt x="-12042" y="898277"/>
                      <a:pt x="12342" y="905040"/>
                    </a:cubicBezTo>
                    <a:cubicBezTo>
                      <a:pt x="18152" y="906659"/>
                      <a:pt x="24248" y="906278"/>
                      <a:pt x="30248" y="906088"/>
                    </a:cubicBezTo>
                    <a:cubicBezTo>
                      <a:pt x="126737" y="902563"/>
                      <a:pt x="247990" y="934663"/>
                      <a:pt x="340954" y="956380"/>
                    </a:cubicBezTo>
                    <a:cubicBezTo>
                      <a:pt x="386388" y="966952"/>
                      <a:pt x="433442" y="978573"/>
                      <a:pt x="480400" y="974287"/>
                    </a:cubicBezTo>
                    <a:cubicBezTo>
                      <a:pt x="503260" y="972191"/>
                      <a:pt x="525834" y="966095"/>
                      <a:pt x="545456" y="953903"/>
                    </a:cubicBezTo>
                    <a:cubicBezTo>
                      <a:pt x="556219" y="947236"/>
                      <a:pt x="564220" y="941521"/>
                      <a:pt x="568030" y="929995"/>
                    </a:cubicBezTo>
                    <a:cubicBezTo>
                      <a:pt x="578888" y="897420"/>
                      <a:pt x="574697" y="852271"/>
                      <a:pt x="577079" y="817696"/>
                    </a:cubicBezTo>
                    <a:cubicBezTo>
                      <a:pt x="580031" y="776071"/>
                      <a:pt x="582698" y="734447"/>
                      <a:pt x="585366" y="692823"/>
                    </a:cubicBezTo>
                    <a:cubicBezTo>
                      <a:pt x="590795" y="607860"/>
                      <a:pt x="596034" y="522802"/>
                      <a:pt x="600605" y="437839"/>
                    </a:cubicBezTo>
                    <a:cubicBezTo>
                      <a:pt x="600701" y="435457"/>
                      <a:pt x="600225" y="431933"/>
                      <a:pt x="601082" y="429647"/>
                    </a:cubicBezTo>
                    <a:cubicBezTo>
                      <a:pt x="614417" y="391166"/>
                      <a:pt x="625847" y="352018"/>
                      <a:pt x="637848" y="312966"/>
                    </a:cubicBezTo>
                    <a:cubicBezTo>
                      <a:pt x="649945" y="273628"/>
                      <a:pt x="671662" y="196189"/>
                      <a:pt x="656898" y="15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50">
                <a:extLst>
                  <a:ext uri="{FF2B5EF4-FFF2-40B4-BE49-F238E27FC236}">
                    <a16:creationId xmlns:a16="http://schemas.microsoft.com/office/drawing/2014/main" id="{F15EFE58-33E9-4838-F6EE-DC7F1600ADB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98219" y="3693818"/>
                <a:ext cx="328649" cy="457032"/>
              </a:xfrm>
              <a:custGeom>
                <a:avLst/>
                <a:gdLst>
                  <a:gd name="connsiteX0" fmla="*/ 225016 w 328649"/>
                  <a:gd name="connsiteY0" fmla="*/ 16718 h 457032"/>
                  <a:gd name="connsiteX1" fmla="*/ 133861 w 328649"/>
                  <a:gd name="connsiteY1" fmla="*/ 206837 h 457032"/>
                  <a:gd name="connsiteX2" fmla="*/ 49184 w 328649"/>
                  <a:gd name="connsiteY2" fmla="*/ 325899 h 457032"/>
                  <a:gd name="connsiteX3" fmla="*/ 797 w 328649"/>
                  <a:gd name="connsiteY3" fmla="*/ 428102 h 457032"/>
                  <a:gd name="connsiteX4" fmla="*/ 119764 w 328649"/>
                  <a:gd name="connsiteY4" fmla="*/ 456392 h 457032"/>
                  <a:gd name="connsiteX5" fmla="*/ 328648 w 328649"/>
                  <a:gd name="connsiteY5" fmla="*/ 430 h 457032"/>
                  <a:gd name="connsiteX6" fmla="*/ 225016 w 328649"/>
                  <a:gd name="connsiteY6" fmla="*/ 16718 h 45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649" h="457032">
                    <a:moveTo>
                      <a:pt x="225016" y="16718"/>
                    </a:moveTo>
                    <a:cubicBezTo>
                      <a:pt x="202917" y="83678"/>
                      <a:pt x="172152" y="147686"/>
                      <a:pt x="133861" y="206837"/>
                    </a:cubicBezTo>
                    <a:cubicBezTo>
                      <a:pt x="106620" y="248842"/>
                      <a:pt x="76616" y="283989"/>
                      <a:pt x="49184" y="325899"/>
                    </a:cubicBezTo>
                    <a:cubicBezTo>
                      <a:pt x="38897" y="341615"/>
                      <a:pt x="-6537" y="409434"/>
                      <a:pt x="797" y="428102"/>
                    </a:cubicBezTo>
                    <a:cubicBezTo>
                      <a:pt x="4035" y="436199"/>
                      <a:pt x="36230" y="461345"/>
                      <a:pt x="119764" y="456392"/>
                    </a:cubicBezTo>
                    <a:cubicBezTo>
                      <a:pt x="184153" y="452582"/>
                      <a:pt x="311693" y="94823"/>
                      <a:pt x="328648" y="430"/>
                    </a:cubicBezTo>
                    <a:cubicBezTo>
                      <a:pt x="329219" y="-2808"/>
                      <a:pt x="226158" y="13193"/>
                      <a:pt x="225016" y="1671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51">
                <a:extLst>
                  <a:ext uri="{FF2B5EF4-FFF2-40B4-BE49-F238E27FC236}">
                    <a16:creationId xmlns:a16="http://schemas.microsoft.com/office/drawing/2014/main" id="{E9E6EC6B-6E37-0EE7-2BCF-5C4B6BDE8BF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886529" y="3477093"/>
                <a:ext cx="172639" cy="262619"/>
              </a:xfrm>
              <a:custGeom>
                <a:avLst/>
                <a:gdLst>
                  <a:gd name="connsiteX0" fmla="*/ 169389 w 172639"/>
                  <a:gd name="connsiteY0" fmla="*/ 12939 h 262619"/>
                  <a:gd name="connsiteX1" fmla="*/ 111382 w 172639"/>
                  <a:gd name="connsiteY1" fmla="*/ 13225 h 262619"/>
                  <a:gd name="connsiteX2" fmla="*/ 70710 w 172639"/>
                  <a:gd name="connsiteY2" fmla="*/ 21416 h 262619"/>
                  <a:gd name="connsiteX3" fmla="*/ 50422 w 172639"/>
                  <a:gd name="connsiteY3" fmla="*/ 40466 h 262619"/>
                  <a:gd name="connsiteX4" fmla="*/ 35467 w 172639"/>
                  <a:gd name="connsiteY4" fmla="*/ 50182 h 262619"/>
                  <a:gd name="connsiteX5" fmla="*/ 7845 w 172639"/>
                  <a:gd name="connsiteY5" fmla="*/ 70375 h 262619"/>
                  <a:gd name="connsiteX6" fmla="*/ 3844 w 172639"/>
                  <a:gd name="connsiteY6" fmla="*/ 113047 h 262619"/>
                  <a:gd name="connsiteX7" fmla="*/ 3844 w 172639"/>
                  <a:gd name="connsiteY7" fmla="*/ 116857 h 262619"/>
                  <a:gd name="connsiteX8" fmla="*/ 606 w 172639"/>
                  <a:gd name="connsiteY8" fmla="*/ 153909 h 262619"/>
                  <a:gd name="connsiteX9" fmla="*/ 25657 w 172639"/>
                  <a:gd name="connsiteY9" fmla="*/ 174483 h 262619"/>
                  <a:gd name="connsiteX10" fmla="*/ 29276 w 172639"/>
                  <a:gd name="connsiteY10" fmla="*/ 174293 h 262619"/>
                  <a:gd name="connsiteX11" fmla="*/ 33182 w 172639"/>
                  <a:gd name="connsiteY11" fmla="*/ 210964 h 262619"/>
                  <a:gd name="connsiteX12" fmla="*/ 30896 w 172639"/>
                  <a:gd name="connsiteY12" fmla="*/ 251636 h 262619"/>
                  <a:gd name="connsiteX13" fmla="*/ 37944 w 172639"/>
                  <a:gd name="connsiteY13" fmla="*/ 260018 h 262619"/>
                  <a:gd name="connsiteX14" fmla="*/ 82426 w 172639"/>
                  <a:gd name="connsiteY14" fmla="*/ 262399 h 262619"/>
                  <a:gd name="connsiteX15" fmla="*/ 120049 w 172639"/>
                  <a:gd name="connsiteY15" fmla="*/ 252398 h 262619"/>
                  <a:gd name="connsiteX16" fmla="*/ 132908 w 172639"/>
                  <a:gd name="connsiteY16" fmla="*/ 249921 h 262619"/>
                  <a:gd name="connsiteX17" fmla="*/ 169580 w 172639"/>
                  <a:gd name="connsiteY17" fmla="*/ 50277 h 262619"/>
                  <a:gd name="connsiteX18" fmla="*/ 169580 w 172639"/>
                  <a:gd name="connsiteY18" fmla="*/ 12844 h 26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639" h="262619">
                    <a:moveTo>
                      <a:pt x="169389" y="12939"/>
                    </a:moveTo>
                    <a:cubicBezTo>
                      <a:pt x="157578" y="-10111"/>
                      <a:pt x="128813" y="2557"/>
                      <a:pt x="111382" y="13225"/>
                    </a:cubicBezTo>
                    <a:cubicBezTo>
                      <a:pt x="98332" y="17606"/>
                      <a:pt x="83759" y="16178"/>
                      <a:pt x="70710" y="21416"/>
                    </a:cubicBezTo>
                    <a:cubicBezTo>
                      <a:pt x="61185" y="25322"/>
                      <a:pt x="55089" y="32275"/>
                      <a:pt x="50422" y="40466"/>
                    </a:cubicBezTo>
                    <a:cubicBezTo>
                      <a:pt x="45564" y="43800"/>
                      <a:pt x="40611" y="47134"/>
                      <a:pt x="35467" y="50182"/>
                    </a:cubicBezTo>
                    <a:cubicBezTo>
                      <a:pt x="25752" y="55897"/>
                      <a:pt x="14227" y="60469"/>
                      <a:pt x="7845" y="70375"/>
                    </a:cubicBezTo>
                    <a:cubicBezTo>
                      <a:pt x="320" y="81995"/>
                      <a:pt x="1082" y="98093"/>
                      <a:pt x="3844" y="113047"/>
                    </a:cubicBezTo>
                    <a:cubicBezTo>
                      <a:pt x="4035" y="114285"/>
                      <a:pt x="4035" y="115619"/>
                      <a:pt x="3844" y="116857"/>
                    </a:cubicBezTo>
                    <a:cubicBezTo>
                      <a:pt x="1082" y="129239"/>
                      <a:pt x="-1109" y="142479"/>
                      <a:pt x="606" y="153909"/>
                    </a:cubicBezTo>
                    <a:cubicBezTo>
                      <a:pt x="2701" y="167625"/>
                      <a:pt x="13084" y="172388"/>
                      <a:pt x="25657" y="174483"/>
                    </a:cubicBezTo>
                    <a:cubicBezTo>
                      <a:pt x="26800" y="174674"/>
                      <a:pt x="28229" y="174388"/>
                      <a:pt x="29276" y="174293"/>
                    </a:cubicBezTo>
                    <a:cubicBezTo>
                      <a:pt x="28229" y="174293"/>
                      <a:pt x="32800" y="207916"/>
                      <a:pt x="33182" y="210964"/>
                    </a:cubicBezTo>
                    <a:cubicBezTo>
                      <a:pt x="34801" y="224680"/>
                      <a:pt x="34610" y="238301"/>
                      <a:pt x="30896" y="251636"/>
                    </a:cubicBezTo>
                    <a:cubicBezTo>
                      <a:pt x="28990" y="260589"/>
                      <a:pt x="31848" y="259541"/>
                      <a:pt x="37944" y="260018"/>
                    </a:cubicBezTo>
                    <a:cubicBezTo>
                      <a:pt x="52517" y="260970"/>
                      <a:pt x="67757" y="263351"/>
                      <a:pt x="82426" y="262399"/>
                    </a:cubicBezTo>
                    <a:cubicBezTo>
                      <a:pt x="95475" y="261637"/>
                      <a:pt x="107857" y="256684"/>
                      <a:pt x="120049" y="252398"/>
                    </a:cubicBezTo>
                    <a:cubicBezTo>
                      <a:pt x="122812" y="254969"/>
                      <a:pt x="131384" y="254684"/>
                      <a:pt x="132908" y="249921"/>
                    </a:cubicBezTo>
                    <a:cubicBezTo>
                      <a:pt x="152625" y="184389"/>
                      <a:pt x="158626" y="117714"/>
                      <a:pt x="169580" y="50277"/>
                    </a:cubicBezTo>
                    <a:cubicBezTo>
                      <a:pt x="171484" y="38371"/>
                      <a:pt x="175390" y="24274"/>
                      <a:pt x="169580" y="1284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52">
                <a:extLst>
                  <a:ext uri="{FF2B5EF4-FFF2-40B4-BE49-F238E27FC236}">
                    <a16:creationId xmlns:a16="http://schemas.microsoft.com/office/drawing/2014/main" id="{53A96D85-2B50-BECB-8C67-42EBAE45984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53946" y="3310748"/>
                <a:ext cx="27079" cy="41988"/>
              </a:xfrm>
              <a:custGeom>
                <a:avLst/>
                <a:gdLst>
                  <a:gd name="connsiteX0" fmla="*/ 22636 w 27079"/>
                  <a:gd name="connsiteY0" fmla="*/ 3357 h 41988"/>
                  <a:gd name="connsiteX1" fmla="*/ 4253 w 27079"/>
                  <a:gd name="connsiteY1" fmla="*/ 7643 h 41988"/>
                  <a:gd name="connsiteX2" fmla="*/ 2538 w 27079"/>
                  <a:gd name="connsiteY2" fmla="*/ 34599 h 41988"/>
                  <a:gd name="connsiteX3" fmla="*/ 20636 w 27079"/>
                  <a:gd name="connsiteY3" fmla="*/ 38028 h 41988"/>
                  <a:gd name="connsiteX4" fmla="*/ 25113 w 27079"/>
                  <a:gd name="connsiteY4" fmla="*/ 7834 h 41988"/>
                  <a:gd name="connsiteX5" fmla="*/ 22636 w 27079"/>
                  <a:gd name="connsiteY5" fmla="*/ 3357 h 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79" h="41988">
                    <a:moveTo>
                      <a:pt x="22636" y="3357"/>
                    </a:moveTo>
                    <a:cubicBezTo>
                      <a:pt x="17016" y="-3596"/>
                      <a:pt x="8158" y="1452"/>
                      <a:pt x="4253" y="7643"/>
                    </a:cubicBezTo>
                    <a:cubicBezTo>
                      <a:pt x="-986" y="15835"/>
                      <a:pt x="-1176" y="25646"/>
                      <a:pt x="2538" y="34599"/>
                    </a:cubicBezTo>
                    <a:cubicBezTo>
                      <a:pt x="6063" y="43076"/>
                      <a:pt x="14254" y="44315"/>
                      <a:pt x="20636" y="38028"/>
                    </a:cubicBezTo>
                    <a:cubicBezTo>
                      <a:pt x="28065" y="30694"/>
                      <a:pt x="28351" y="16978"/>
                      <a:pt x="25113" y="7834"/>
                    </a:cubicBezTo>
                    <a:cubicBezTo>
                      <a:pt x="24446" y="6024"/>
                      <a:pt x="23589" y="4500"/>
                      <a:pt x="22636" y="3357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53">
                <a:extLst>
                  <a:ext uri="{FF2B5EF4-FFF2-40B4-BE49-F238E27FC236}">
                    <a16:creationId xmlns:a16="http://schemas.microsoft.com/office/drawing/2014/main" id="{7A597F34-1087-0225-36D3-90705F9723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37209" y="3311319"/>
                <a:ext cx="26945" cy="41988"/>
              </a:xfrm>
              <a:custGeom>
                <a:avLst/>
                <a:gdLst>
                  <a:gd name="connsiteX0" fmla="*/ 22597 w 26945"/>
                  <a:gd name="connsiteY0" fmla="*/ 3357 h 41988"/>
                  <a:gd name="connsiteX1" fmla="*/ 4214 w 26945"/>
                  <a:gd name="connsiteY1" fmla="*/ 7643 h 41988"/>
                  <a:gd name="connsiteX2" fmla="*/ 2499 w 26945"/>
                  <a:gd name="connsiteY2" fmla="*/ 34599 h 41988"/>
                  <a:gd name="connsiteX3" fmla="*/ 20502 w 26945"/>
                  <a:gd name="connsiteY3" fmla="*/ 38028 h 41988"/>
                  <a:gd name="connsiteX4" fmla="*/ 24978 w 26945"/>
                  <a:gd name="connsiteY4" fmla="*/ 7834 h 41988"/>
                  <a:gd name="connsiteX5" fmla="*/ 22502 w 26945"/>
                  <a:gd name="connsiteY5" fmla="*/ 3357 h 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45" h="41988">
                    <a:moveTo>
                      <a:pt x="22597" y="3357"/>
                    </a:moveTo>
                    <a:cubicBezTo>
                      <a:pt x="16978" y="-3596"/>
                      <a:pt x="8119" y="1452"/>
                      <a:pt x="4214" y="7643"/>
                    </a:cubicBezTo>
                    <a:cubicBezTo>
                      <a:pt x="-1025" y="15835"/>
                      <a:pt x="-1120" y="25646"/>
                      <a:pt x="2499" y="34599"/>
                    </a:cubicBezTo>
                    <a:cubicBezTo>
                      <a:pt x="6024" y="43076"/>
                      <a:pt x="14120" y="44315"/>
                      <a:pt x="20502" y="38028"/>
                    </a:cubicBezTo>
                    <a:cubicBezTo>
                      <a:pt x="27931" y="30694"/>
                      <a:pt x="28217" y="16978"/>
                      <a:pt x="24978" y="7834"/>
                    </a:cubicBezTo>
                    <a:cubicBezTo>
                      <a:pt x="24312" y="6024"/>
                      <a:pt x="23454" y="4500"/>
                      <a:pt x="22502" y="3357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54">
                <a:extLst>
                  <a:ext uri="{FF2B5EF4-FFF2-40B4-BE49-F238E27FC236}">
                    <a16:creationId xmlns:a16="http://schemas.microsoft.com/office/drawing/2014/main" id="{EA041C5E-0067-DD55-D6BE-59F22CD26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02592" y="3417104"/>
                <a:ext cx="110023" cy="82104"/>
              </a:xfrm>
              <a:custGeom>
                <a:avLst/>
                <a:gdLst>
                  <a:gd name="connsiteX0" fmla="*/ 102851 w 110023"/>
                  <a:gd name="connsiteY0" fmla="*/ 2443 h 82104"/>
                  <a:gd name="connsiteX1" fmla="*/ 2553 w 110023"/>
                  <a:gd name="connsiteY1" fmla="*/ 75119 h 82104"/>
                  <a:gd name="connsiteX2" fmla="*/ 4458 w 110023"/>
                  <a:gd name="connsiteY2" fmla="*/ 81977 h 82104"/>
                  <a:gd name="connsiteX3" fmla="*/ 109804 w 110023"/>
                  <a:gd name="connsiteY3" fmla="*/ 4348 h 82104"/>
                  <a:gd name="connsiteX4" fmla="*/ 102946 w 110023"/>
                  <a:gd name="connsiteY4" fmla="*/ 2443 h 82104"/>
                  <a:gd name="connsiteX5" fmla="*/ 102946 w 110023"/>
                  <a:gd name="connsiteY5" fmla="*/ 2443 h 8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3" h="82104">
                    <a:moveTo>
                      <a:pt x="102851" y="2443"/>
                    </a:moveTo>
                    <a:cubicBezTo>
                      <a:pt x="87040" y="47687"/>
                      <a:pt x="45701" y="64165"/>
                      <a:pt x="2553" y="75119"/>
                    </a:cubicBezTo>
                    <a:cubicBezTo>
                      <a:pt x="-1924" y="76262"/>
                      <a:pt x="-19" y="83120"/>
                      <a:pt x="4458" y="81977"/>
                    </a:cubicBezTo>
                    <a:cubicBezTo>
                      <a:pt x="50559" y="70261"/>
                      <a:pt x="93040" y="52164"/>
                      <a:pt x="109804" y="4348"/>
                    </a:cubicBezTo>
                    <a:cubicBezTo>
                      <a:pt x="111328" y="-33"/>
                      <a:pt x="104470" y="-1843"/>
                      <a:pt x="102946" y="2443"/>
                    </a:cubicBezTo>
                    <a:lnTo>
                      <a:pt x="102946" y="2443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55">
                <a:extLst>
                  <a:ext uri="{FF2B5EF4-FFF2-40B4-BE49-F238E27FC236}">
                    <a16:creationId xmlns:a16="http://schemas.microsoft.com/office/drawing/2014/main" id="{37DC4F54-E440-BEC3-CE26-9CFF56B08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75915" y="3326816"/>
                <a:ext cx="21063" cy="44175"/>
              </a:xfrm>
              <a:custGeom>
                <a:avLst/>
                <a:gdLst>
                  <a:gd name="connsiteX0" fmla="*/ 10561 w 21063"/>
                  <a:gd name="connsiteY0" fmla="*/ 1291 h 44175"/>
                  <a:gd name="connsiteX1" fmla="*/ 83 w 21063"/>
                  <a:gd name="connsiteY1" fmla="*/ 24818 h 44175"/>
                  <a:gd name="connsiteX2" fmla="*/ 15705 w 21063"/>
                  <a:gd name="connsiteY2" fmla="*/ 43677 h 44175"/>
                  <a:gd name="connsiteX3" fmla="*/ 19324 w 21063"/>
                  <a:gd name="connsiteY3" fmla="*/ 37486 h 44175"/>
                  <a:gd name="connsiteX4" fmla="*/ 7132 w 21063"/>
                  <a:gd name="connsiteY4" fmla="*/ 23294 h 44175"/>
                  <a:gd name="connsiteX5" fmla="*/ 15609 w 21063"/>
                  <a:gd name="connsiteY5" fmla="*/ 6244 h 44175"/>
                  <a:gd name="connsiteX6" fmla="*/ 10561 w 21063"/>
                  <a:gd name="connsiteY6" fmla="*/ 1196 h 44175"/>
                  <a:gd name="connsiteX7" fmla="*/ 10561 w 21063"/>
                  <a:gd name="connsiteY7" fmla="*/ 1196 h 4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3" h="44175">
                    <a:moveTo>
                      <a:pt x="10561" y="1291"/>
                    </a:moveTo>
                    <a:cubicBezTo>
                      <a:pt x="5132" y="7863"/>
                      <a:pt x="-774" y="15769"/>
                      <a:pt x="83" y="24818"/>
                    </a:cubicBezTo>
                    <a:cubicBezTo>
                      <a:pt x="941" y="33771"/>
                      <a:pt x="8370" y="39581"/>
                      <a:pt x="15705" y="43677"/>
                    </a:cubicBezTo>
                    <a:cubicBezTo>
                      <a:pt x="19705" y="45963"/>
                      <a:pt x="23324" y="39772"/>
                      <a:pt x="19324" y="37486"/>
                    </a:cubicBezTo>
                    <a:cubicBezTo>
                      <a:pt x="13990" y="34438"/>
                      <a:pt x="7418" y="30247"/>
                      <a:pt x="7132" y="23294"/>
                    </a:cubicBezTo>
                    <a:cubicBezTo>
                      <a:pt x="6941" y="16912"/>
                      <a:pt x="11799" y="10911"/>
                      <a:pt x="15609" y="6244"/>
                    </a:cubicBezTo>
                    <a:cubicBezTo>
                      <a:pt x="18562" y="2720"/>
                      <a:pt x="13514" y="-2329"/>
                      <a:pt x="10561" y="1196"/>
                    </a:cubicBezTo>
                    <a:lnTo>
                      <a:pt x="10561" y="119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56">
                <a:extLst>
                  <a:ext uri="{FF2B5EF4-FFF2-40B4-BE49-F238E27FC236}">
                    <a16:creationId xmlns:a16="http://schemas.microsoft.com/office/drawing/2014/main" id="{09A4AC0E-591E-55E7-1B65-2646D9D1C6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35718" y="3267614"/>
                <a:ext cx="74107" cy="37936"/>
              </a:xfrm>
              <a:custGeom>
                <a:avLst/>
                <a:gdLst>
                  <a:gd name="connsiteX0" fmla="*/ 56390 w 74107"/>
                  <a:gd name="connsiteY0" fmla="*/ 4486 h 37936"/>
                  <a:gd name="connsiteX1" fmla="*/ 53723 w 74107"/>
                  <a:gd name="connsiteY1" fmla="*/ 3343 h 37936"/>
                  <a:gd name="connsiteX2" fmla="*/ 7527 w 74107"/>
                  <a:gd name="connsiteY2" fmla="*/ 9343 h 37936"/>
                  <a:gd name="connsiteX3" fmla="*/ 11813 w 74107"/>
                  <a:gd name="connsiteY3" fmla="*/ 37061 h 37936"/>
                  <a:gd name="connsiteX4" fmla="*/ 31816 w 74107"/>
                  <a:gd name="connsiteY4" fmla="*/ 36680 h 37936"/>
                  <a:gd name="connsiteX5" fmla="*/ 68868 w 74107"/>
                  <a:gd name="connsiteY5" fmla="*/ 30965 h 37936"/>
                  <a:gd name="connsiteX6" fmla="*/ 56390 w 74107"/>
                  <a:gd name="connsiteY6" fmla="*/ 4581 h 3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107" h="37936">
                    <a:moveTo>
                      <a:pt x="56390" y="4486"/>
                    </a:moveTo>
                    <a:cubicBezTo>
                      <a:pt x="55438" y="4009"/>
                      <a:pt x="54580" y="3628"/>
                      <a:pt x="53723" y="3343"/>
                    </a:cubicBezTo>
                    <a:cubicBezTo>
                      <a:pt x="38864" y="-2468"/>
                      <a:pt x="20290" y="-849"/>
                      <a:pt x="7527" y="9343"/>
                    </a:cubicBezTo>
                    <a:cubicBezTo>
                      <a:pt x="-3522" y="18201"/>
                      <a:pt x="-2665" y="32870"/>
                      <a:pt x="11813" y="37061"/>
                    </a:cubicBezTo>
                    <a:cubicBezTo>
                      <a:pt x="18385" y="38966"/>
                      <a:pt x="25243" y="37251"/>
                      <a:pt x="31816" y="36680"/>
                    </a:cubicBezTo>
                    <a:cubicBezTo>
                      <a:pt x="43531" y="35728"/>
                      <a:pt x="58581" y="37918"/>
                      <a:pt x="68868" y="30965"/>
                    </a:cubicBezTo>
                    <a:cubicBezTo>
                      <a:pt x="82489" y="21726"/>
                      <a:pt x="66391" y="9439"/>
                      <a:pt x="56390" y="4581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57">
                <a:extLst>
                  <a:ext uri="{FF2B5EF4-FFF2-40B4-BE49-F238E27FC236}">
                    <a16:creationId xmlns:a16="http://schemas.microsoft.com/office/drawing/2014/main" id="{8EA4A677-E240-3B68-774D-F670DB2D9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18420" y="3269089"/>
                <a:ext cx="65232" cy="37146"/>
              </a:xfrm>
              <a:custGeom>
                <a:avLst/>
                <a:gdLst>
                  <a:gd name="connsiteX0" fmla="*/ 64151 w 65232"/>
                  <a:gd name="connsiteY0" fmla="*/ 15394 h 37146"/>
                  <a:gd name="connsiteX1" fmla="*/ 34242 w 65232"/>
                  <a:gd name="connsiteY1" fmla="*/ 58 h 37146"/>
                  <a:gd name="connsiteX2" fmla="*/ 11954 w 65232"/>
                  <a:gd name="connsiteY2" fmla="*/ 10250 h 37146"/>
                  <a:gd name="connsiteX3" fmla="*/ 809 w 65232"/>
                  <a:gd name="connsiteY3" fmla="*/ 31586 h 37146"/>
                  <a:gd name="connsiteX4" fmla="*/ 18526 w 65232"/>
                  <a:gd name="connsiteY4" fmla="*/ 36730 h 37146"/>
                  <a:gd name="connsiteX5" fmla="*/ 33575 w 65232"/>
                  <a:gd name="connsiteY5" fmla="*/ 33967 h 37146"/>
                  <a:gd name="connsiteX6" fmla="*/ 48530 w 65232"/>
                  <a:gd name="connsiteY6" fmla="*/ 34539 h 37146"/>
                  <a:gd name="connsiteX7" fmla="*/ 64246 w 65232"/>
                  <a:gd name="connsiteY7" fmla="*/ 15394 h 3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32" h="37146">
                    <a:moveTo>
                      <a:pt x="64151" y="15394"/>
                    </a:moveTo>
                    <a:cubicBezTo>
                      <a:pt x="60055" y="4440"/>
                      <a:pt x="43386" y="-608"/>
                      <a:pt x="34242" y="58"/>
                    </a:cubicBezTo>
                    <a:cubicBezTo>
                      <a:pt x="25765" y="725"/>
                      <a:pt x="18145" y="4630"/>
                      <a:pt x="11954" y="10250"/>
                    </a:cubicBezTo>
                    <a:cubicBezTo>
                      <a:pt x="7096" y="14632"/>
                      <a:pt x="-2905" y="24252"/>
                      <a:pt x="809" y="31586"/>
                    </a:cubicBezTo>
                    <a:cubicBezTo>
                      <a:pt x="3762" y="37396"/>
                      <a:pt x="13001" y="37682"/>
                      <a:pt x="18526" y="36730"/>
                    </a:cubicBezTo>
                    <a:cubicBezTo>
                      <a:pt x="23765" y="35777"/>
                      <a:pt x="28241" y="34063"/>
                      <a:pt x="33575" y="33967"/>
                    </a:cubicBezTo>
                    <a:cubicBezTo>
                      <a:pt x="38528" y="33967"/>
                      <a:pt x="43482" y="34825"/>
                      <a:pt x="48530" y="34539"/>
                    </a:cubicBezTo>
                    <a:cubicBezTo>
                      <a:pt x="58531" y="34063"/>
                      <a:pt x="68437" y="26538"/>
                      <a:pt x="64246" y="1539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58">
                <a:extLst>
                  <a:ext uri="{FF2B5EF4-FFF2-40B4-BE49-F238E27FC236}">
                    <a16:creationId xmlns:a16="http://schemas.microsoft.com/office/drawing/2014/main" id="{C1DAEB52-089A-1E05-C247-A9761E75FB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99525" y="3352540"/>
                <a:ext cx="19368" cy="9458"/>
              </a:xfrm>
              <a:custGeom>
                <a:avLst/>
                <a:gdLst>
                  <a:gd name="connsiteX0" fmla="*/ 3429 w 19368"/>
                  <a:gd name="connsiteY0" fmla="*/ 7190 h 9458"/>
                  <a:gd name="connsiteX1" fmla="*/ 13907 w 19368"/>
                  <a:gd name="connsiteY1" fmla="*/ 9095 h 9458"/>
                  <a:gd name="connsiteX2" fmla="*/ 17526 w 19368"/>
                  <a:gd name="connsiteY2" fmla="*/ 2904 h 9458"/>
                  <a:gd name="connsiteX3" fmla="*/ 3429 w 19368"/>
                  <a:gd name="connsiteY3" fmla="*/ 46 h 9458"/>
                  <a:gd name="connsiteX4" fmla="*/ 3429 w 19368"/>
                  <a:gd name="connsiteY4" fmla="*/ 7190 h 9458"/>
                  <a:gd name="connsiteX5" fmla="*/ 3429 w 19368"/>
                  <a:gd name="connsiteY5" fmla="*/ 7190 h 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68" h="9458">
                    <a:moveTo>
                      <a:pt x="3429" y="7190"/>
                    </a:moveTo>
                    <a:cubicBezTo>
                      <a:pt x="7144" y="7000"/>
                      <a:pt x="10477" y="7476"/>
                      <a:pt x="13907" y="9095"/>
                    </a:cubicBezTo>
                    <a:cubicBezTo>
                      <a:pt x="18002" y="11000"/>
                      <a:pt x="21717" y="4904"/>
                      <a:pt x="17526" y="2904"/>
                    </a:cubicBezTo>
                    <a:cubicBezTo>
                      <a:pt x="13049" y="808"/>
                      <a:pt x="8477" y="-239"/>
                      <a:pt x="3429" y="46"/>
                    </a:cubicBezTo>
                    <a:cubicBezTo>
                      <a:pt x="-1143" y="332"/>
                      <a:pt x="-1143" y="7476"/>
                      <a:pt x="3429" y="7190"/>
                    </a:cubicBezTo>
                    <a:lnTo>
                      <a:pt x="3429" y="7190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59">
                <a:extLst>
                  <a:ext uri="{FF2B5EF4-FFF2-40B4-BE49-F238E27FC236}">
                    <a16:creationId xmlns:a16="http://schemas.microsoft.com/office/drawing/2014/main" id="{BF4F6D17-1E96-FE51-3FA3-6BD12AE4FE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8259" y="3113932"/>
                <a:ext cx="341663" cy="246026"/>
              </a:xfrm>
              <a:custGeom>
                <a:avLst/>
                <a:gdLst>
                  <a:gd name="connsiteX0" fmla="*/ 296713 w 341663"/>
                  <a:gd name="connsiteY0" fmla="*/ 59774 h 246026"/>
                  <a:gd name="connsiteX1" fmla="*/ 257946 w 341663"/>
                  <a:gd name="connsiteY1" fmla="*/ 8911 h 246026"/>
                  <a:gd name="connsiteX2" fmla="*/ 191081 w 341663"/>
                  <a:gd name="connsiteY2" fmla="*/ 10244 h 246026"/>
                  <a:gd name="connsiteX3" fmla="*/ 176031 w 341663"/>
                  <a:gd name="connsiteY3" fmla="*/ 23198 h 246026"/>
                  <a:gd name="connsiteX4" fmla="*/ 127930 w 341663"/>
                  <a:gd name="connsiteY4" fmla="*/ 27961 h 246026"/>
                  <a:gd name="connsiteX5" fmla="*/ 81638 w 341663"/>
                  <a:gd name="connsiteY5" fmla="*/ 34343 h 246026"/>
                  <a:gd name="connsiteX6" fmla="*/ 35251 w 341663"/>
                  <a:gd name="connsiteY6" fmla="*/ 74729 h 246026"/>
                  <a:gd name="connsiteX7" fmla="*/ 199 w 341663"/>
                  <a:gd name="connsiteY7" fmla="*/ 132736 h 246026"/>
                  <a:gd name="connsiteX8" fmla="*/ 17154 w 341663"/>
                  <a:gd name="connsiteY8" fmla="*/ 180551 h 246026"/>
                  <a:gd name="connsiteX9" fmla="*/ 31823 w 341663"/>
                  <a:gd name="connsiteY9" fmla="*/ 187409 h 246026"/>
                  <a:gd name="connsiteX10" fmla="*/ 55254 w 341663"/>
                  <a:gd name="connsiteY10" fmla="*/ 194077 h 246026"/>
                  <a:gd name="connsiteX11" fmla="*/ 97355 w 341663"/>
                  <a:gd name="connsiteY11" fmla="*/ 174741 h 246026"/>
                  <a:gd name="connsiteX12" fmla="*/ 111356 w 341663"/>
                  <a:gd name="connsiteY12" fmla="*/ 146738 h 246026"/>
                  <a:gd name="connsiteX13" fmla="*/ 129644 w 341663"/>
                  <a:gd name="connsiteY13" fmla="*/ 119972 h 246026"/>
                  <a:gd name="connsiteX14" fmla="*/ 140979 w 341663"/>
                  <a:gd name="connsiteY14" fmla="*/ 113972 h 246026"/>
                  <a:gd name="connsiteX15" fmla="*/ 197653 w 341663"/>
                  <a:gd name="connsiteY15" fmla="*/ 127783 h 246026"/>
                  <a:gd name="connsiteX16" fmla="*/ 237753 w 341663"/>
                  <a:gd name="connsiteY16" fmla="*/ 117972 h 246026"/>
                  <a:gd name="connsiteX17" fmla="*/ 254231 w 341663"/>
                  <a:gd name="connsiteY17" fmla="*/ 115019 h 246026"/>
                  <a:gd name="connsiteX18" fmla="*/ 282711 w 341663"/>
                  <a:gd name="connsiteY18" fmla="*/ 171884 h 246026"/>
                  <a:gd name="connsiteX19" fmla="*/ 289378 w 341663"/>
                  <a:gd name="connsiteY19" fmla="*/ 239606 h 246026"/>
                  <a:gd name="connsiteX20" fmla="*/ 300523 w 341663"/>
                  <a:gd name="connsiteY20" fmla="*/ 244178 h 246026"/>
                  <a:gd name="connsiteX21" fmla="*/ 341385 w 341663"/>
                  <a:gd name="connsiteY21" fmla="*/ 143594 h 246026"/>
                  <a:gd name="connsiteX22" fmla="*/ 296713 w 341663"/>
                  <a:gd name="connsiteY22" fmla="*/ 59584 h 246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1663" h="246026">
                    <a:moveTo>
                      <a:pt x="296713" y="59774"/>
                    </a:moveTo>
                    <a:cubicBezTo>
                      <a:pt x="274710" y="57393"/>
                      <a:pt x="277853" y="21293"/>
                      <a:pt x="257946" y="8911"/>
                    </a:cubicBezTo>
                    <a:cubicBezTo>
                      <a:pt x="236896" y="-4138"/>
                      <a:pt x="212035" y="-2138"/>
                      <a:pt x="191081" y="10244"/>
                    </a:cubicBezTo>
                    <a:cubicBezTo>
                      <a:pt x="185937" y="13292"/>
                      <a:pt x="180889" y="20341"/>
                      <a:pt x="176031" y="23198"/>
                    </a:cubicBezTo>
                    <a:cubicBezTo>
                      <a:pt x="152599" y="36914"/>
                      <a:pt x="148027" y="30056"/>
                      <a:pt x="127930" y="27961"/>
                    </a:cubicBezTo>
                    <a:cubicBezTo>
                      <a:pt x="112118" y="26342"/>
                      <a:pt x="96402" y="28342"/>
                      <a:pt x="81638" y="34343"/>
                    </a:cubicBezTo>
                    <a:cubicBezTo>
                      <a:pt x="70399" y="38915"/>
                      <a:pt x="38299" y="58346"/>
                      <a:pt x="35251" y="74729"/>
                    </a:cubicBezTo>
                    <a:cubicBezTo>
                      <a:pt x="14106" y="88159"/>
                      <a:pt x="1914" y="106637"/>
                      <a:pt x="199" y="132736"/>
                    </a:cubicBezTo>
                    <a:cubicBezTo>
                      <a:pt x="-943" y="149405"/>
                      <a:pt x="2581" y="170169"/>
                      <a:pt x="17154" y="180551"/>
                    </a:cubicBezTo>
                    <a:cubicBezTo>
                      <a:pt x="21535" y="183695"/>
                      <a:pt x="26774" y="185600"/>
                      <a:pt x="31823" y="187409"/>
                    </a:cubicBezTo>
                    <a:cubicBezTo>
                      <a:pt x="39442" y="190172"/>
                      <a:pt x="47253" y="193029"/>
                      <a:pt x="55254" y="194077"/>
                    </a:cubicBezTo>
                    <a:cubicBezTo>
                      <a:pt x="72780" y="196363"/>
                      <a:pt x="86877" y="188076"/>
                      <a:pt x="97355" y="174741"/>
                    </a:cubicBezTo>
                    <a:cubicBezTo>
                      <a:pt x="103927" y="166359"/>
                      <a:pt x="106784" y="156168"/>
                      <a:pt x="111356" y="146738"/>
                    </a:cubicBezTo>
                    <a:cubicBezTo>
                      <a:pt x="116214" y="136832"/>
                      <a:pt x="123262" y="128926"/>
                      <a:pt x="129644" y="119972"/>
                    </a:cubicBezTo>
                    <a:cubicBezTo>
                      <a:pt x="132216" y="116258"/>
                      <a:pt x="136502" y="114067"/>
                      <a:pt x="140979" y="113972"/>
                    </a:cubicBezTo>
                    <a:cubicBezTo>
                      <a:pt x="160696" y="113495"/>
                      <a:pt x="177650" y="126259"/>
                      <a:pt x="197653" y="127783"/>
                    </a:cubicBezTo>
                    <a:cubicBezTo>
                      <a:pt x="212131" y="128926"/>
                      <a:pt x="225180" y="124640"/>
                      <a:pt x="237753" y="117972"/>
                    </a:cubicBezTo>
                    <a:cubicBezTo>
                      <a:pt x="242801" y="115305"/>
                      <a:pt x="248802" y="113114"/>
                      <a:pt x="254231" y="115019"/>
                    </a:cubicBezTo>
                    <a:cubicBezTo>
                      <a:pt x="271186" y="120925"/>
                      <a:pt x="279282" y="156739"/>
                      <a:pt x="282711" y="171884"/>
                    </a:cubicBezTo>
                    <a:cubicBezTo>
                      <a:pt x="287759" y="194077"/>
                      <a:pt x="288998" y="216937"/>
                      <a:pt x="289378" y="239606"/>
                    </a:cubicBezTo>
                    <a:cubicBezTo>
                      <a:pt x="289378" y="245036"/>
                      <a:pt x="296522" y="248274"/>
                      <a:pt x="300523" y="244178"/>
                    </a:cubicBezTo>
                    <a:cubicBezTo>
                      <a:pt x="324335" y="219413"/>
                      <a:pt x="339194" y="177218"/>
                      <a:pt x="341385" y="143594"/>
                    </a:cubicBezTo>
                    <a:cubicBezTo>
                      <a:pt x="343861" y="106161"/>
                      <a:pt x="329860" y="63203"/>
                      <a:pt x="296713" y="5958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60">
                <a:extLst>
                  <a:ext uri="{FF2B5EF4-FFF2-40B4-BE49-F238E27FC236}">
                    <a16:creationId xmlns:a16="http://schemas.microsoft.com/office/drawing/2014/main" id="{1DB93FEA-2400-AA3E-0D6E-F98F6D3CEFE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21481" y="3306456"/>
                <a:ext cx="59081" cy="93575"/>
              </a:xfrm>
              <a:custGeom>
                <a:avLst/>
                <a:gdLst>
                  <a:gd name="connsiteX0" fmla="*/ 37016 w 59081"/>
                  <a:gd name="connsiteY0" fmla="*/ 1838 h 93575"/>
                  <a:gd name="connsiteX1" fmla="*/ 6441 w 59081"/>
                  <a:gd name="connsiteY1" fmla="*/ 41748 h 93575"/>
                  <a:gd name="connsiteX2" fmla="*/ 1012 w 59081"/>
                  <a:gd name="connsiteY2" fmla="*/ 47463 h 93575"/>
                  <a:gd name="connsiteX3" fmla="*/ 22062 w 59081"/>
                  <a:gd name="connsiteY3" fmla="*/ 92135 h 93575"/>
                  <a:gd name="connsiteX4" fmla="*/ 56828 w 59081"/>
                  <a:gd name="connsiteY4" fmla="*/ 40796 h 93575"/>
                  <a:gd name="connsiteX5" fmla="*/ 37016 w 59081"/>
                  <a:gd name="connsiteY5" fmla="*/ 1838 h 9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81" h="93575">
                    <a:moveTo>
                      <a:pt x="37016" y="1838"/>
                    </a:moveTo>
                    <a:cubicBezTo>
                      <a:pt x="20824" y="8125"/>
                      <a:pt x="12156" y="25079"/>
                      <a:pt x="6441" y="41748"/>
                    </a:cubicBezTo>
                    <a:cubicBezTo>
                      <a:pt x="3774" y="42224"/>
                      <a:pt x="1297" y="44034"/>
                      <a:pt x="1012" y="47463"/>
                    </a:cubicBezTo>
                    <a:cubicBezTo>
                      <a:pt x="-36" y="60512"/>
                      <a:pt x="-4894" y="101756"/>
                      <a:pt x="22062" y="92135"/>
                    </a:cubicBezTo>
                    <a:cubicBezTo>
                      <a:pt x="42445" y="84801"/>
                      <a:pt x="52066" y="60036"/>
                      <a:pt x="56828" y="40796"/>
                    </a:cubicBezTo>
                    <a:cubicBezTo>
                      <a:pt x="60543" y="25841"/>
                      <a:pt x="62829" y="-8258"/>
                      <a:pt x="37016" y="183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61">
                <a:extLst>
                  <a:ext uri="{FF2B5EF4-FFF2-40B4-BE49-F238E27FC236}">
                    <a16:creationId xmlns:a16="http://schemas.microsoft.com/office/drawing/2014/main" id="{726BD959-EC5A-C7D7-FE93-BBEDBD5D33B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68404" y="3392131"/>
                <a:ext cx="78777" cy="20907"/>
              </a:xfrm>
              <a:custGeom>
                <a:avLst/>
                <a:gdLst>
                  <a:gd name="connsiteX0" fmla="*/ 73031 w 78777"/>
                  <a:gd name="connsiteY0" fmla="*/ 269 h 20907"/>
                  <a:gd name="connsiteX1" fmla="*/ 7023 w 78777"/>
                  <a:gd name="connsiteY1" fmla="*/ 8365 h 20907"/>
                  <a:gd name="connsiteX2" fmla="*/ 2355 w 78777"/>
                  <a:gd name="connsiteY2" fmla="*/ 16366 h 20907"/>
                  <a:gd name="connsiteX3" fmla="*/ 75507 w 78777"/>
                  <a:gd name="connsiteY3" fmla="*/ 9127 h 20907"/>
                  <a:gd name="connsiteX4" fmla="*/ 73031 w 78777"/>
                  <a:gd name="connsiteY4" fmla="*/ 174 h 2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77" h="20907">
                    <a:moveTo>
                      <a:pt x="73031" y="269"/>
                    </a:moveTo>
                    <a:cubicBezTo>
                      <a:pt x="53219" y="5603"/>
                      <a:pt x="26835" y="17890"/>
                      <a:pt x="7023" y="8365"/>
                    </a:cubicBezTo>
                    <a:cubicBezTo>
                      <a:pt x="1689" y="5794"/>
                      <a:pt x="-2979" y="13795"/>
                      <a:pt x="2355" y="16366"/>
                    </a:cubicBezTo>
                    <a:cubicBezTo>
                      <a:pt x="25596" y="27511"/>
                      <a:pt x="52362" y="15414"/>
                      <a:pt x="75507" y="9127"/>
                    </a:cubicBezTo>
                    <a:cubicBezTo>
                      <a:pt x="81222" y="7603"/>
                      <a:pt x="78841" y="-1350"/>
                      <a:pt x="73031" y="174"/>
                    </a:cubicBez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62">
                <a:extLst>
                  <a:ext uri="{FF2B5EF4-FFF2-40B4-BE49-F238E27FC236}">
                    <a16:creationId xmlns:a16="http://schemas.microsoft.com/office/drawing/2014/main" id="{8960861E-C8EC-C4C4-DF39-A6996F0168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37687" y="3321101"/>
                <a:ext cx="31730" cy="52462"/>
              </a:xfrm>
              <a:custGeom>
                <a:avLst/>
                <a:gdLst>
                  <a:gd name="connsiteX0" fmla="*/ 27382 w 31730"/>
                  <a:gd name="connsiteY0" fmla="*/ 148 h 52462"/>
                  <a:gd name="connsiteX1" fmla="*/ 46 w 31730"/>
                  <a:gd name="connsiteY1" fmla="*/ 47963 h 52462"/>
                  <a:gd name="connsiteX2" fmla="*/ 6904 w 31730"/>
                  <a:gd name="connsiteY2" fmla="*/ 49868 h 52462"/>
                  <a:gd name="connsiteX3" fmla="*/ 29287 w 31730"/>
                  <a:gd name="connsiteY3" fmla="*/ 7101 h 52462"/>
                  <a:gd name="connsiteX4" fmla="*/ 27382 w 31730"/>
                  <a:gd name="connsiteY4" fmla="*/ 243 h 52462"/>
                  <a:gd name="connsiteX5" fmla="*/ 27382 w 31730"/>
                  <a:gd name="connsiteY5" fmla="*/ 243 h 5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30" h="52462">
                    <a:moveTo>
                      <a:pt x="27382" y="148"/>
                    </a:moveTo>
                    <a:cubicBezTo>
                      <a:pt x="8809" y="6815"/>
                      <a:pt x="2713" y="30628"/>
                      <a:pt x="46" y="47963"/>
                    </a:cubicBezTo>
                    <a:cubicBezTo>
                      <a:pt x="-621" y="52440"/>
                      <a:pt x="6237" y="54440"/>
                      <a:pt x="6904" y="49868"/>
                    </a:cubicBezTo>
                    <a:cubicBezTo>
                      <a:pt x="9094" y="35581"/>
                      <a:pt x="13476" y="12721"/>
                      <a:pt x="29287" y="7101"/>
                    </a:cubicBezTo>
                    <a:cubicBezTo>
                      <a:pt x="33573" y="5577"/>
                      <a:pt x="31764" y="-1376"/>
                      <a:pt x="27382" y="243"/>
                    </a:cubicBezTo>
                    <a:lnTo>
                      <a:pt x="27382" y="243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63">
                <a:extLst>
                  <a:ext uri="{FF2B5EF4-FFF2-40B4-BE49-F238E27FC236}">
                    <a16:creationId xmlns:a16="http://schemas.microsoft.com/office/drawing/2014/main" id="{2E0EEB71-AF75-C7B9-F8B5-FFFE1D6D818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908090" y="3585186"/>
                <a:ext cx="13529" cy="50204"/>
              </a:xfrm>
              <a:custGeom>
                <a:avLst/>
                <a:gdLst>
                  <a:gd name="connsiteX0" fmla="*/ 95 w 13529"/>
                  <a:gd name="connsiteY0" fmla="*/ 3524 h 50204"/>
                  <a:gd name="connsiteX1" fmla="*/ 6477 w 13529"/>
                  <a:gd name="connsiteY1" fmla="*/ 47720 h 50204"/>
                  <a:gd name="connsiteX2" fmla="*/ 13335 w 13529"/>
                  <a:gd name="connsiteY2" fmla="*/ 45815 h 50204"/>
                  <a:gd name="connsiteX3" fmla="*/ 7144 w 13529"/>
                  <a:gd name="connsiteY3" fmla="*/ 3429 h 50204"/>
                  <a:gd name="connsiteX4" fmla="*/ 0 w 13529"/>
                  <a:gd name="connsiteY4" fmla="*/ 3429 h 50204"/>
                  <a:gd name="connsiteX5" fmla="*/ 0 w 13529"/>
                  <a:gd name="connsiteY5" fmla="*/ 3429 h 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9" h="50204">
                    <a:moveTo>
                      <a:pt x="95" y="3524"/>
                    </a:moveTo>
                    <a:cubicBezTo>
                      <a:pt x="-286" y="18669"/>
                      <a:pt x="1810" y="33338"/>
                      <a:pt x="6477" y="47720"/>
                    </a:cubicBezTo>
                    <a:cubicBezTo>
                      <a:pt x="7906" y="52102"/>
                      <a:pt x="14764" y="50197"/>
                      <a:pt x="13335" y="45815"/>
                    </a:cubicBezTo>
                    <a:cubicBezTo>
                      <a:pt x="8858" y="32004"/>
                      <a:pt x="6858" y="18002"/>
                      <a:pt x="7144" y="3429"/>
                    </a:cubicBezTo>
                    <a:cubicBezTo>
                      <a:pt x="7239" y="-1143"/>
                      <a:pt x="95" y="-1143"/>
                      <a:pt x="0" y="3429"/>
                    </a:cubicBezTo>
                    <a:lnTo>
                      <a:pt x="0" y="342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64">
                <a:extLst>
                  <a:ext uri="{FF2B5EF4-FFF2-40B4-BE49-F238E27FC236}">
                    <a16:creationId xmlns:a16="http://schemas.microsoft.com/office/drawing/2014/main" id="{258ED2E5-C302-18C1-BC7B-6518C11FCC0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26910" y="3273191"/>
                <a:ext cx="40033" cy="129870"/>
              </a:xfrm>
              <a:custGeom>
                <a:avLst/>
                <a:gdLst>
                  <a:gd name="connsiteX0" fmla="*/ 328 w 40033"/>
                  <a:gd name="connsiteY0" fmla="*/ 5481 h 129870"/>
                  <a:gd name="connsiteX1" fmla="*/ 20902 w 40033"/>
                  <a:gd name="connsiteY1" fmla="*/ 82539 h 129870"/>
                  <a:gd name="connsiteX2" fmla="*/ 33189 w 40033"/>
                  <a:gd name="connsiteY2" fmla="*/ 128354 h 129870"/>
                  <a:gd name="connsiteX3" fmla="*/ 39380 w 40033"/>
                  <a:gd name="connsiteY3" fmla="*/ 124734 h 129870"/>
                  <a:gd name="connsiteX4" fmla="*/ 27188 w 40033"/>
                  <a:gd name="connsiteY4" fmla="*/ 58250 h 129870"/>
                  <a:gd name="connsiteX5" fmla="*/ 6519 w 40033"/>
                  <a:gd name="connsiteY5" fmla="*/ 1862 h 129870"/>
                  <a:gd name="connsiteX6" fmla="*/ 328 w 40033"/>
                  <a:gd name="connsiteY6" fmla="*/ 5481 h 129870"/>
                  <a:gd name="connsiteX7" fmla="*/ 328 w 40033"/>
                  <a:gd name="connsiteY7" fmla="*/ 5481 h 12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33" h="129870">
                    <a:moveTo>
                      <a:pt x="328" y="5481"/>
                    </a:moveTo>
                    <a:cubicBezTo>
                      <a:pt x="12139" y="32247"/>
                      <a:pt x="20140" y="53106"/>
                      <a:pt x="20902" y="82539"/>
                    </a:cubicBezTo>
                    <a:cubicBezTo>
                      <a:pt x="21283" y="99207"/>
                      <a:pt x="22997" y="114543"/>
                      <a:pt x="33189" y="128354"/>
                    </a:cubicBezTo>
                    <a:cubicBezTo>
                      <a:pt x="35856" y="131973"/>
                      <a:pt x="42047" y="128449"/>
                      <a:pt x="39380" y="124734"/>
                    </a:cubicBezTo>
                    <a:cubicBezTo>
                      <a:pt x="24617" y="104637"/>
                      <a:pt x="30141" y="81396"/>
                      <a:pt x="27188" y="58250"/>
                    </a:cubicBezTo>
                    <a:cubicBezTo>
                      <a:pt x="24617" y="38343"/>
                      <a:pt x="14520" y="19959"/>
                      <a:pt x="6519" y="1862"/>
                    </a:cubicBezTo>
                    <a:cubicBezTo>
                      <a:pt x="4709" y="-2329"/>
                      <a:pt x="-1482" y="1290"/>
                      <a:pt x="328" y="5481"/>
                    </a:cubicBezTo>
                    <a:lnTo>
                      <a:pt x="328" y="5481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65">
                <a:extLst>
                  <a:ext uri="{FF2B5EF4-FFF2-40B4-BE49-F238E27FC236}">
                    <a16:creationId xmlns:a16="http://schemas.microsoft.com/office/drawing/2014/main" id="{51C6ED5A-74A1-819F-4A10-63BDC4E704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62101" y="3310546"/>
                <a:ext cx="17946" cy="28739"/>
              </a:xfrm>
              <a:custGeom>
                <a:avLst/>
                <a:gdLst>
                  <a:gd name="connsiteX0" fmla="*/ 748 w 17946"/>
                  <a:gd name="connsiteY0" fmla="*/ 5178 h 28739"/>
                  <a:gd name="connsiteX1" fmla="*/ 10940 w 17946"/>
                  <a:gd name="connsiteY1" fmla="*/ 26228 h 28739"/>
                  <a:gd name="connsiteX2" fmla="*/ 17798 w 17946"/>
                  <a:gd name="connsiteY2" fmla="*/ 24323 h 28739"/>
                  <a:gd name="connsiteX3" fmla="*/ 6844 w 17946"/>
                  <a:gd name="connsiteY3" fmla="*/ 1559 h 28739"/>
                  <a:gd name="connsiteX4" fmla="*/ 653 w 17946"/>
                  <a:gd name="connsiteY4" fmla="*/ 5178 h 28739"/>
                  <a:gd name="connsiteX5" fmla="*/ 653 w 17946"/>
                  <a:gd name="connsiteY5" fmla="*/ 5178 h 2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" h="28739">
                    <a:moveTo>
                      <a:pt x="748" y="5178"/>
                    </a:moveTo>
                    <a:cubicBezTo>
                      <a:pt x="5416" y="11655"/>
                      <a:pt x="8845" y="18608"/>
                      <a:pt x="10940" y="26228"/>
                    </a:cubicBezTo>
                    <a:cubicBezTo>
                      <a:pt x="12178" y="30610"/>
                      <a:pt x="19036" y="28800"/>
                      <a:pt x="17798" y="24323"/>
                    </a:cubicBezTo>
                    <a:cubicBezTo>
                      <a:pt x="15512" y="16132"/>
                      <a:pt x="11893" y="8417"/>
                      <a:pt x="6844" y="1559"/>
                    </a:cubicBezTo>
                    <a:cubicBezTo>
                      <a:pt x="4177" y="-2156"/>
                      <a:pt x="-2014" y="1463"/>
                      <a:pt x="653" y="5178"/>
                    </a:cubicBezTo>
                    <a:lnTo>
                      <a:pt x="653" y="5178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66">
                <a:extLst>
                  <a:ext uri="{FF2B5EF4-FFF2-40B4-BE49-F238E27FC236}">
                    <a16:creationId xmlns:a16="http://schemas.microsoft.com/office/drawing/2014/main" id="{62FB7D57-680A-A95E-57FC-C97769DAD3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728627" y="3985402"/>
                <a:ext cx="44705" cy="79644"/>
              </a:xfrm>
              <a:custGeom>
                <a:avLst/>
                <a:gdLst>
                  <a:gd name="connsiteX0" fmla="*/ 38016 w 44705"/>
                  <a:gd name="connsiteY0" fmla="*/ 1739 h 79644"/>
                  <a:gd name="connsiteX1" fmla="*/ 393 w 44705"/>
                  <a:gd name="connsiteY1" fmla="*/ 74225 h 79644"/>
                  <a:gd name="connsiteX2" fmla="*/ 6584 w 44705"/>
                  <a:gd name="connsiteY2" fmla="*/ 77844 h 79644"/>
                  <a:gd name="connsiteX3" fmla="*/ 44208 w 44705"/>
                  <a:gd name="connsiteY3" fmla="*/ 5359 h 79644"/>
                  <a:gd name="connsiteX4" fmla="*/ 38016 w 44705"/>
                  <a:gd name="connsiteY4" fmla="*/ 1739 h 79644"/>
                  <a:gd name="connsiteX5" fmla="*/ 38016 w 44705"/>
                  <a:gd name="connsiteY5" fmla="*/ 1739 h 7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05" h="79644">
                    <a:moveTo>
                      <a:pt x="38016" y="1739"/>
                    </a:moveTo>
                    <a:cubicBezTo>
                      <a:pt x="24681" y="25552"/>
                      <a:pt x="12204" y="49650"/>
                      <a:pt x="393" y="74225"/>
                    </a:cubicBezTo>
                    <a:cubicBezTo>
                      <a:pt x="-1608" y="78320"/>
                      <a:pt x="4584" y="81940"/>
                      <a:pt x="6584" y="77844"/>
                    </a:cubicBezTo>
                    <a:cubicBezTo>
                      <a:pt x="18300" y="53270"/>
                      <a:pt x="30873" y="29076"/>
                      <a:pt x="44208" y="5359"/>
                    </a:cubicBezTo>
                    <a:cubicBezTo>
                      <a:pt x="46494" y="1358"/>
                      <a:pt x="40302" y="-2261"/>
                      <a:pt x="38016" y="1739"/>
                    </a:cubicBezTo>
                    <a:lnTo>
                      <a:pt x="38016" y="173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67">
                <a:extLst>
                  <a:ext uri="{FF2B5EF4-FFF2-40B4-BE49-F238E27FC236}">
                    <a16:creationId xmlns:a16="http://schemas.microsoft.com/office/drawing/2014/main" id="{EE02E5FB-6593-A604-92A4-2DF78D45E9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07108" y="3702934"/>
                <a:ext cx="35655" cy="187968"/>
              </a:xfrm>
              <a:custGeom>
                <a:avLst/>
                <a:gdLst>
                  <a:gd name="connsiteX0" fmla="*/ 0 w 35655"/>
                  <a:gd name="connsiteY0" fmla="*/ 4458 h 187968"/>
                  <a:gd name="connsiteX1" fmla="*/ 28480 w 35655"/>
                  <a:gd name="connsiteY1" fmla="*/ 184575 h 187968"/>
                  <a:gd name="connsiteX2" fmla="*/ 35623 w 35655"/>
                  <a:gd name="connsiteY2" fmla="*/ 184575 h 187968"/>
                  <a:gd name="connsiteX3" fmla="*/ 6953 w 35655"/>
                  <a:gd name="connsiteY3" fmla="*/ 2553 h 187968"/>
                  <a:gd name="connsiteX4" fmla="*/ 95 w 35655"/>
                  <a:gd name="connsiteY4" fmla="*/ 4458 h 187968"/>
                  <a:gd name="connsiteX5" fmla="*/ 95 w 35655"/>
                  <a:gd name="connsiteY5" fmla="*/ 4458 h 18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5" h="187968">
                    <a:moveTo>
                      <a:pt x="0" y="4458"/>
                    </a:moveTo>
                    <a:cubicBezTo>
                      <a:pt x="11716" y="64179"/>
                      <a:pt x="21241" y="124187"/>
                      <a:pt x="28480" y="184575"/>
                    </a:cubicBezTo>
                    <a:cubicBezTo>
                      <a:pt x="29051" y="189052"/>
                      <a:pt x="36195" y="189148"/>
                      <a:pt x="35623" y="184575"/>
                    </a:cubicBezTo>
                    <a:cubicBezTo>
                      <a:pt x="28289" y="123520"/>
                      <a:pt x="18764" y="62846"/>
                      <a:pt x="6953" y="2553"/>
                    </a:cubicBezTo>
                    <a:cubicBezTo>
                      <a:pt x="6096" y="-1924"/>
                      <a:pt x="-857" y="-19"/>
                      <a:pt x="95" y="4458"/>
                    </a:cubicBezTo>
                    <a:lnTo>
                      <a:pt x="95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68">
                <a:extLst>
                  <a:ext uri="{FF2B5EF4-FFF2-40B4-BE49-F238E27FC236}">
                    <a16:creationId xmlns:a16="http://schemas.microsoft.com/office/drawing/2014/main" id="{2DD44AAD-E628-049B-6516-9A0162013B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63906" y="3875229"/>
                <a:ext cx="61071" cy="219699"/>
              </a:xfrm>
              <a:custGeom>
                <a:avLst/>
                <a:gdLst>
                  <a:gd name="connsiteX0" fmla="*/ 53944 w 61071"/>
                  <a:gd name="connsiteY0" fmla="*/ 2375 h 219699"/>
                  <a:gd name="connsiteX1" fmla="*/ 33 w 61071"/>
                  <a:gd name="connsiteY1" fmla="*/ 216306 h 219699"/>
                  <a:gd name="connsiteX2" fmla="*/ 7176 w 61071"/>
                  <a:gd name="connsiteY2" fmla="*/ 216306 h 219699"/>
                  <a:gd name="connsiteX3" fmla="*/ 60802 w 61071"/>
                  <a:gd name="connsiteY3" fmla="*/ 4280 h 219699"/>
                  <a:gd name="connsiteX4" fmla="*/ 53944 w 61071"/>
                  <a:gd name="connsiteY4" fmla="*/ 2375 h 219699"/>
                  <a:gd name="connsiteX5" fmla="*/ 53944 w 61071"/>
                  <a:gd name="connsiteY5" fmla="*/ 2375 h 21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71" h="219699">
                    <a:moveTo>
                      <a:pt x="53944" y="2375"/>
                    </a:moveTo>
                    <a:cubicBezTo>
                      <a:pt x="26798" y="71240"/>
                      <a:pt x="8796" y="142773"/>
                      <a:pt x="33" y="216306"/>
                    </a:cubicBezTo>
                    <a:cubicBezTo>
                      <a:pt x="-539" y="220878"/>
                      <a:pt x="6605" y="220783"/>
                      <a:pt x="7176" y="216306"/>
                    </a:cubicBezTo>
                    <a:cubicBezTo>
                      <a:pt x="15844" y="143440"/>
                      <a:pt x="33941" y="72574"/>
                      <a:pt x="60802" y="4280"/>
                    </a:cubicBezTo>
                    <a:cubicBezTo>
                      <a:pt x="62516" y="-7"/>
                      <a:pt x="55563" y="-1816"/>
                      <a:pt x="53944" y="2375"/>
                    </a:cubicBezTo>
                    <a:lnTo>
                      <a:pt x="53944" y="237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69">
                <a:extLst>
                  <a:ext uri="{FF2B5EF4-FFF2-40B4-BE49-F238E27FC236}">
                    <a16:creationId xmlns:a16="http://schemas.microsoft.com/office/drawing/2014/main" id="{7E2805CB-3A31-185A-30D2-59A6C28B1C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7329" y="4620794"/>
                <a:ext cx="68951" cy="844437"/>
              </a:xfrm>
              <a:custGeom>
                <a:avLst/>
                <a:gdLst>
                  <a:gd name="connsiteX0" fmla="*/ 1800 w 68951"/>
                  <a:gd name="connsiteY0" fmla="*/ 6523 h 844437"/>
                  <a:gd name="connsiteX1" fmla="*/ 49140 w 68951"/>
                  <a:gd name="connsiteY1" fmla="*/ 64435 h 844437"/>
                  <a:gd name="connsiteX2" fmla="*/ 54855 w 68951"/>
                  <a:gd name="connsiteY2" fmla="*/ 142445 h 844437"/>
                  <a:gd name="connsiteX3" fmla="*/ 57426 w 68951"/>
                  <a:gd name="connsiteY3" fmla="*/ 340850 h 844437"/>
                  <a:gd name="connsiteX4" fmla="*/ 61808 w 68951"/>
                  <a:gd name="connsiteY4" fmla="*/ 841008 h 844437"/>
                  <a:gd name="connsiteX5" fmla="*/ 68952 w 68951"/>
                  <a:gd name="connsiteY5" fmla="*/ 841008 h 844437"/>
                  <a:gd name="connsiteX6" fmla="*/ 64189 w 68951"/>
                  <a:gd name="connsiteY6" fmla="*/ 303132 h 844437"/>
                  <a:gd name="connsiteX7" fmla="*/ 60284 w 68951"/>
                  <a:gd name="connsiteY7" fmla="*/ 105297 h 844437"/>
                  <a:gd name="connsiteX8" fmla="*/ 49044 w 68951"/>
                  <a:gd name="connsiteY8" fmla="*/ 37574 h 844437"/>
                  <a:gd name="connsiteX9" fmla="*/ 5420 w 68951"/>
                  <a:gd name="connsiteY9" fmla="*/ 427 h 844437"/>
                  <a:gd name="connsiteX10" fmla="*/ 1800 w 68951"/>
                  <a:gd name="connsiteY10" fmla="*/ 6618 h 844437"/>
                  <a:gd name="connsiteX11" fmla="*/ 1800 w 68951"/>
                  <a:gd name="connsiteY11" fmla="*/ 6618 h 84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951" h="844437">
                    <a:moveTo>
                      <a:pt x="1800" y="6523"/>
                    </a:moveTo>
                    <a:cubicBezTo>
                      <a:pt x="28947" y="20429"/>
                      <a:pt x="43520" y="33098"/>
                      <a:pt x="49140" y="64435"/>
                    </a:cubicBezTo>
                    <a:cubicBezTo>
                      <a:pt x="53711" y="89962"/>
                      <a:pt x="53902" y="116537"/>
                      <a:pt x="54855" y="142445"/>
                    </a:cubicBezTo>
                    <a:cubicBezTo>
                      <a:pt x="57236" y="208548"/>
                      <a:pt x="56855" y="274747"/>
                      <a:pt x="57426" y="340850"/>
                    </a:cubicBezTo>
                    <a:cubicBezTo>
                      <a:pt x="58855" y="507538"/>
                      <a:pt x="60379" y="674321"/>
                      <a:pt x="61808" y="841008"/>
                    </a:cubicBezTo>
                    <a:cubicBezTo>
                      <a:pt x="61808" y="845580"/>
                      <a:pt x="68952" y="845580"/>
                      <a:pt x="68952" y="841008"/>
                    </a:cubicBezTo>
                    <a:cubicBezTo>
                      <a:pt x="67332" y="661748"/>
                      <a:pt x="65808" y="482392"/>
                      <a:pt x="64189" y="303132"/>
                    </a:cubicBezTo>
                    <a:cubicBezTo>
                      <a:pt x="63618" y="237218"/>
                      <a:pt x="64189" y="171115"/>
                      <a:pt x="60284" y="105297"/>
                    </a:cubicBezTo>
                    <a:cubicBezTo>
                      <a:pt x="58950" y="83009"/>
                      <a:pt x="58188" y="58244"/>
                      <a:pt x="49044" y="37574"/>
                    </a:cubicBezTo>
                    <a:cubicBezTo>
                      <a:pt x="40567" y="18239"/>
                      <a:pt x="23422" y="9666"/>
                      <a:pt x="5420" y="427"/>
                    </a:cubicBezTo>
                    <a:cubicBezTo>
                      <a:pt x="1324" y="-1669"/>
                      <a:pt x="-2295" y="4523"/>
                      <a:pt x="1800" y="6618"/>
                    </a:cubicBezTo>
                    <a:lnTo>
                      <a:pt x="1800" y="661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70">
                <a:extLst>
                  <a:ext uri="{FF2B5EF4-FFF2-40B4-BE49-F238E27FC236}">
                    <a16:creationId xmlns:a16="http://schemas.microsoft.com/office/drawing/2014/main" id="{532098AF-055E-C4EE-18A7-B97DC598B0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47427" y="5962321"/>
                <a:ext cx="357406" cy="185267"/>
              </a:xfrm>
              <a:custGeom>
                <a:avLst/>
                <a:gdLst>
                  <a:gd name="connsiteX0" fmla="*/ 348549 w 357406"/>
                  <a:gd name="connsiteY0" fmla="*/ 105557 h 185267"/>
                  <a:gd name="connsiteX1" fmla="*/ 342262 w 357406"/>
                  <a:gd name="connsiteY1" fmla="*/ 16117 h 185267"/>
                  <a:gd name="connsiteX2" fmla="*/ 338738 w 357406"/>
                  <a:gd name="connsiteY2" fmla="*/ 11735 h 185267"/>
                  <a:gd name="connsiteX3" fmla="*/ 331213 w 357406"/>
                  <a:gd name="connsiteY3" fmla="*/ 10687 h 185267"/>
                  <a:gd name="connsiteX4" fmla="*/ 330546 w 357406"/>
                  <a:gd name="connsiteY4" fmla="*/ 10878 h 185267"/>
                  <a:gd name="connsiteX5" fmla="*/ 278064 w 357406"/>
                  <a:gd name="connsiteY5" fmla="*/ 20879 h 185267"/>
                  <a:gd name="connsiteX6" fmla="*/ 262633 w 357406"/>
                  <a:gd name="connsiteY6" fmla="*/ 33167 h 185267"/>
                  <a:gd name="connsiteX7" fmla="*/ 263776 w 357406"/>
                  <a:gd name="connsiteY7" fmla="*/ 12497 h 185267"/>
                  <a:gd name="connsiteX8" fmla="*/ 233391 w 357406"/>
                  <a:gd name="connsiteY8" fmla="*/ 686 h 185267"/>
                  <a:gd name="connsiteX9" fmla="*/ 175289 w 357406"/>
                  <a:gd name="connsiteY9" fmla="*/ 3068 h 185267"/>
                  <a:gd name="connsiteX10" fmla="*/ 172622 w 357406"/>
                  <a:gd name="connsiteY10" fmla="*/ 5544 h 185267"/>
                  <a:gd name="connsiteX11" fmla="*/ 171955 w 357406"/>
                  <a:gd name="connsiteY11" fmla="*/ 6116 h 185267"/>
                  <a:gd name="connsiteX12" fmla="*/ 86897 w 357406"/>
                  <a:gd name="connsiteY12" fmla="*/ 74029 h 185267"/>
                  <a:gd name="connsiteX13" fmla="*/ 14697 w 357406"/>
                  <a:gd name="connsiteY13" fmla="*/ 122320 h 185267"/>
                  <a:gd name="connsiteX14" fmla="*/ 13554 w 357406"/>
                  <a:gd name="connsiteY14" fmla="*/ 124321 h 185267"/>
                  <a:gd name="connsiteX15" fmla="*/ 11935 w 357406"/>
                  <a:gd name="connsiteY15" fmla="*/ 126797 h 185267"/>
                  <a:gd name="connsiteX16" fmla="*/ 10887 w 357406"/>
                  <a:gd name="connsiteY16" fmla="*/ 130798 h 185267"/>
                  <a:gd name="connsiteX17" fmla="*/ 1648 w 357406"/>
                  <a:gd name="connsiteY17" fmla="*/ 176137 h 185267"/>
                  <a:gd name="connsiteX18" fmla="*/ 22889 w 357406"/>
                  <a:gd name="connsiteY18" fmla="*/ 182423 h 185267"/>
                  <a:gd name="connsiteX19" fmla="*/ 55369 w 357406"/>
                  <a:gd name="connsiteY19" fmla="*/ 184709 h 185267"/>
                  <a:gd name="connsiteX20" fmla="*/ 151286 w 357406"/>
                  <a:gd name="connsiteY20" fmla="*/ 178994 h 185267"/>
                  <a:gd name="connsiteX21" fmla="*/ 222819 w 357406"/>
                  <a:gd name="connsiteY21" fmla="*/ 168136 h 185267"/>
                  <a:gd name="connsiteX22" fmla="*/ 294351 w 357406"/>
                  <a:gd name="connsiteY22" fmla="*/ 163469 h 185267"/>
                  <a:gd name="connsiteX23" fmla="*/ 352930 w 357406"/>
                  <a:gd name="connsiteY23" fmla="*/ 152324 h 185267"/>
                  <a:gd name="connsiteX24" fmla="*/ 357407 w 357406"/>
                  <a:gd name="connsiteY24" fmla="*/ 146609 h 185267"/>
                  <a:gd name="connsiteX25" fmla="*/ 348549 w 357406"/>
                  <a:gd name="connsiteY25" fmla="*/ 105652 h 18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7406" h="185267">
                    <a:moveTo>
                      <a:pt x="348549" y="105557"/>
                    </a:moveTo>
                    <a:cubicBezTo>
                      <a:pt x="349120" y="75553"/>
                      <a:pt x="347025" y="45835"/>
                      <a:pt x="342262" y="16117"/>
                    </a:cubicBezTo>
                    <a:cubicBezTo>
                      <a:pt x="341881" y="13640"/>
                      <a:pt x="340452" y="12307"/>
                      <a:pt x="338738" y="11735"/>
                    </a:cubicBezTo>
                    <a:cubicBezTo>
                      <a:pt x="336833" y="10021"/>
                      <a:pt x="334071" y="9259"/>
                      <a:pt x="331213" y="10687"/>
                    </a:cubicBezTo>
                    <a:cubicBezTo>
                      <a:pt x="331023" y="10687"/>
                      <a:pt x="330927" y="10878"/>
                      <a:pt x="330546" y="10878"/>
                    </a:cubicBezTo>
                    <a:cubicBezTo>
                      <a:pt x="312639" y="11640"/>
                      <a:pt x="294256" y="12497"/>
                      <a:pt x="278064" y="20879"/>
                    </a:cubicBezTo>
                    <a:cubicBezTo>
                      <a:pt x="271777" y="24118"/>
                      <a:pt x="266919" y="28404"/>
                      <a:pt x="262633" y="33167"/>
                    </a:cubicBezTo>
                    <a:cubicBezTo>
                      <a:pt x="265396" y="26023"/>
                      <a:pt x="266824" y="18688"/>
                      <a:pt x="263776" y="12497"/>
                    </a:cubicBezTo>
                    <a:cubicBezTo>
                      <a:pt x="258442" y="1925"/>
                      <a:pt x="243488" y="1639"/>
                      <a:pt x="233391" y="686"/>
                    </a:cubicBezTo>
                    <a:cubicBezTo>
                      <a:pt x="216723" y="-933"/>
                      <a:pt x="178146" y="496"/>
                      <a:pt x="175289" y="3068"/>
                    </a:cubicBezTo>
                    <a:cubicBezTo>
                      <a:pt x="174432" y="3829"/>
                      <a:pt x="173479" y="4687"/>
                      <a:pt x="172622" y="5544"/>
                    </a:cubicBezTo>
                    <a:cubicBezTo>
                      <a:pt x="172336" y="5735"/>
                      <a:pt x="172241" y="5925"/>
                      <a:pt x="171955" y="6116"/>
                    </a:cubicBezTo>
                    <a:cubicBezTo>
                      <a:pt x="145095" y="30404"/>
                      <a:pt x="118996" y="56788"/>
                      <a:pt x="86897" y="74029"/>
                    </a:cubicBezTo>
                    <a:cubicBezTo>
                      <a:pt x="60703" y="88126"/>
                      <a:pt x="34509" y="99270"/>
                      <a:pt x="14697" y="122320"/>
                    </a:cubicBezTo>
                    <a:cubicBezTo>
                      <a:pt x="14126" y="122987"/>
                      <a:pt x="13840" y="123654"/>
                      <a:pt x="13554" y="124321"/>
                    </a:cubicBezTo>
                    <a:cubicBezTo>
                      <a:pt x="12888" y="124987"/>
                      <a:pt x="12316" y="125845"/>
                      <a:pt x="11935" y="126797"/>
                    </a:cubicBezTo>
                    <a:cubicBezTo>
                      <a:pt x="11364" y="128226"/>
                      <a:pt x="11268" y="129464"/>
                      <a:pt x="10887" y="130798"/>
                    </a:cubicBezTo>
                    <a:cubicBezTo>
                      <a:pt x="-1209" y="138989"/>
                      <a:pt x="-1400" y="172612"/>
                      <a:pt x="1648" y="176137"/>
                    </a:cubicBezTo>
                    <a:cubicBezTo>
                      <a:pt x="6125" y="181280"/>
                      <a:pt x="16793" y="181661"/>
                      <a:pt x="22889" y="182423"/>
                    </a:cubicBezTo>
                    <a:cubicBezTo>
                      <a:pt x="33652" y="183852"/>
                      <a:pt x="44511" y="184138"/>
                      <a:pt x="55369" y="184709"/>
                    </a:cubicBezTo>
                    <a:cubicBezTo>
                      <a:pt x="87754" y="186328"/>
                      <a:pt x="119377" y="184424"/>
                      <a:pt x="151286" y="178994"/>
                    </a:cubicBezTo>
                    <a:cubicBezTo>
                      <a:pt x="175003" y="174899"/>
                      <a:pt x="198721" y="170136"/>
                      <a:pt x="222819" y="168136"/>
                    </a:cubicBezTo>
                    <a:cubicBezTo>
                      <a:pt x="246631" y="166136"/>
                      <a:pt x="270634" y="166993"/>
                      <a:pt x="294351" y="163469"/>
                    </a:cubicBezTo>
                    <a:cubicBezTo>
                      <a:pt x="313973" y="160611"/>
                      <a:pt x="333594" y="156706"/>
                      <a:pt x="352930" y="152324"/>
                    </a:cubicBezTo>
                    <a:cubicBezTo>
                      <a:pt x="355597" y="151753"/>
                      <a:pt x="357407" y="149276"/>
                      <a:pt x="357407" y="146609"/>
                    </a:cubicBezTo>
                    <a:cubicBezTo>
                      <a:pt x="357407" y="127845"/>
                      <a:pt x="357121" y="113272"/>
                      <a:pt x="348549" y="105652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71">
                <a:extLst>
                  <a:ext uri="{FF2B5EF4-FFF2-40B4-BE49-F238E27FC236}">
                    <a16:creationId xmlns:a16="http://schemas.microsoft.com/office/drawing/2014/main" id="{B3D51480-2073-A7C1-5A7F-82412E77FA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29798" y="6004856"/>
                <a:ext cx="80767" cy="62953"/>
              </a:xfrm>
              <a:custGeom>
                <a:avLst/>
                <a:gdLst>
                  <a:gd name="connsiteX0" fmla="*/ 73595 w 80767"/>
                  <a:gd name="connsiteY0" fmla="*/ 2443 h 62953"/>
                  <a:gd name="connsiteX1" fmla="*/ 2443 w 80767"/>
                  <a:gd name="connsiteY1" fmla="*/ 55879 h 62953"/>
                  <a:gd name="connsiteX2" fmla="*/ 4348 w 80767"/>
                  <a:gd name="connsiteY2" fmla="*/ 62736 h 62953"/>
                  <a:gd name="connsiteX3" fmla="*/ 80548 w 80767"/>
                  <a:gd name="connsiteY3" fmla="*/ 4348 h 62953"/>
                  <a:gd name="connsiteX4" fmla="*/ 73690 w 80767"/>
                  <a:gd name="connsiteY4" fmla="*/ 2443 h 62953"/>
                  <a:gd name="connsiteX5" fmla="*/ 73690 w 80767"/>
                  <a:gd name="connsiteY5" fmla="*/ 2443 h 6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767" h="62953">
                    <a:moveTo>
                      <a:pt x="73595" y="2443"/>
                    </a:moveTo>
                    <a:cubicBezTo>
                      <a:pt x="63689" y="30161"/>
                      <a:pt x="28256" y="47020"/>
                      <a:pt x="2443" y="55879"/>
                    </a:cubicBezTo>
                    <a:cubicBezTo>
                      <a:pt x="-1843" y="57307"/>
                      <a:pt x="-33" y="64260"/>
                      <a:pt x="4348" y="62736"/>
                    </a:cubicBezTo>
                    <a:cubicBezTo>
                      <a:pt x="33018" y="52926"/>
                      <a:pt x="69594" y="34828"/>
                      <a:pt x="80548" y="4348"/>
                    </a:cubicBezTo>
                    <a:cubicBezTo>
                      <a:pt x="82072" y="-33"/>
                      <a:pt x="75214" y="-1843"/>
                      <a:pt x="73690" y="2443"/>
                    </a:cubicBezTo>
                    <a:lnTo>
                      <a:pt x="73690" y="24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72">
                <a:extLst>
                  <a:ext uri="{FF2B5EF4-FFF2-40B4-BE49-F238E27FC236}">
                    <a16:creationId xmlns:a16="http://schemas.microsoft.com/office/drawing/2014/main" id="{6E9F8D60-8C34-4023-FF13-E5A28B10E4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1736" y="5971081"/>
                <a:ext cx="183641" cy="208169"/>
              </a:xfrm>
              <a:custGeom>
                <a:avLst/>
                <a:gdLst>
                  <a:gd name="connsiteX0" fmla="*/ 178680 w 183641"/>
                  <a:gd name="connsiteY0" fmla="*/ 106512 h 208169"/>
                  <a:gd name="connsiteX1" fmla="*/ 167251 w 183641"/>
                  <a:gd name="connsiteY1" fmla="*/ 16596 h 208169"/>
                  <a:gd name="connsiteX2" fmla="*/ 160297 w 183641"/>
                  <a:gd name="connsiteY2" fmla="*/ 20596 h 208169"/>
                  <a:gd name="connsiteX3" fmla="*/ 145724 w 183641"/>
                  <a:gd name="connsiteY3" fmla="*/ 19644 h 208169"/>
                  <a:gd name="connsiteX4" fmla="*/ 99718 w 183641"/>
                  <a:gd name="connsiteY4" fmla="*/ 22 h 208169"/>
                  <a:gd name="connsiteX5" fmla="*/ 62285 w 183641"/>
                  <a:gd name="connsiteY5" fmla="*/ 6595 h 208169"/>
                  <a:gd name="connsiteX6" fmla="*/ 55332 w 183641"/>
                  <a:gd name="connsiteY6" fmla="*/ 19834 h 208169"/>
                  <a:gd name="connsiteX7" fmla="*/ 49998 w 183641"/>
                  <a:gd name="connsiteY7" fmla="*/ 16024 h 208169"/>
                  <a:gd name="connsiteX8" fmla="*/ 41520 w 183641"/>
                  <a:gd name="connsiteY8" fmla="*/ 22882 h 208169"/>
                  <a:gd name="connsiteX9" fmla="*/ 25233 w 183641"/>
                  <a:gd name="connsiteY9" fmla="*/ 94510 h 208169"/>
                  <a:gd name="connsiteX10" fmla="*/ 23995 w 183641"/>
                  <a:gd name="connsiteY10" fmla="*/ 98034 h 208169"/>
                  <a:gd name="connsiteX11" fmla="*/ 10755 w 183641"/>
                  <a:gd name="connsiteY11" fmla="*/ 128515 h 208169"/>
                  <a:gd name="connsiteX12" fmla="*/ 9707 w 183641"/>
                  <a:gd name="connsiteY12" fmla="*/ 187189 h 208169"/>
                  <a:gd name="connsiteX13" fmla="*/ 88384 w 183641"/>
                  <a:gd name="connsiteY13" fmla="*/ 208143 h 208169"/>
                  <a:gd name="connsiteX14" fmla="*/ 178014 w 183641"/>
                  <a:gd name="connsiteY14" fmla="*/ 176997 h 208169"/>
                  <a:gd name="connsiteX15" fmla="*/ 182395 w 183641"/>
                  <a:gd name="connsiteY15" fmla="*/ 165662 h 208169"/>
                  <a:gd name="connsiteX16" fmla="*/ 178680 w 183641"/>
                  <a:gd name="connsiteY16" fmla="*/ 106416 h 208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641" h="208169">
                    <a:moveTo>
                      <a:pt x="178680" y="106512"/>
                    </a:moveTo>
                    <a:cubicBezTo>
                      <a:pt x="176680" y="85557"/>
                      <a:pt x="172108" y="16596"/>
                      <a:pt x="167251" y="16596"/>
                    </a:cubicBezTo>
                    <a:cubicBezTo>
                      <a:pt x="165441" y="16596"/>
                      <a:pt x="162774" y="18406"/>
                      <a:pt x="160297" y="20596"/>
                    </a:cubicBezTo>
                    <a:cubicBezTo>
                      <a:pt x="155916" y="24406"/>
                      <a:pt x="149534" y="23930"/>
                      <a:pt x="145724" y="19644"/>
                    </a:cubicBezTo>
                    <a:cubicBezTo>
                      <a:pt x="134389" y="6690"/>
                      <a:pt x="120769" y="-454"/>
                      <a:pt x="99718" y="22"/>
                    </a:cubicBezTo>
                    <a:cubicBezTo>
                      <a:pt x="89908" y="213"/>
                      <a:pt x="70286" y="-644"/>
                      <a:pt x="62285" y="6595"/>
                    </a:cubicBezTo>
                    <a:cubicBezTo>
                      <a:pt x="58761" y="9738"/>
                      <a:pt x="56665" y="14596"/>
                      <a:pt x="55332" y="19834"/>
                    </a:cubicBezTo>
                    <a:cubicBezTo>
                      <a:pt x="53712" y="18406"/>
                      <a:pt x="51998" y="17072"/>
                      <a:pt x="49998" y="16024"/>
                    </a:cubicBezTo>
                    <a:cubicBezTo>
                      <a:pt x="44854" y="13548"/>
                      <a:pt x="40378" y="18882"/>
                      <a:pt x="41520" y="22882"/>
                    </a:cubicBezTo>
                    <a:cubicBezTo>
                      <a:pt x="35139" y="46599"/>
                      <a:pt x="29805" y="70507"/>
                      <a:pt x="25233" y="94510"/>
                    </a:cubicBezTo>
                    <a:lnTo>
                      <a:pt x="23995" y="98034"/>
                    </a:lnTo>
                    <a:cubicBezTo>
                      <a:pt x="18946" y="107941"/>
                      <a:pt x="14374" y="117942"/>
                      <a:pt x="10755" y="128515"/>
                    </a:cubicBezTo>
                    <a:cubicBezTo>
                      <a:pt x="4278" y="147279"/>
                      <a:pt x="-9248" y="171949"/>
                      <a:pt x="9707" y="187189"/>
                    </a:cubicBezTo>
                    <a:cubicBezTo>
                      <a:pt x="34948" y="207572"/>
                      <a:pt x="56570" y="207858"/>
                      <a:pt x="88384" y="208143"/>
                    </a:cubicBezTo>
                    <a:cubicBezTo>
                      <a:pt x="118102" y="208525"/>
                      <a:pt x="160107" y="205096"/>
                      <a:pt x="178014" y="176997"/>
                    </a:cubicBezTo>
                    <a:cubicBezTo>
                      <a:pt x="180109" y="173758"/>
                      <a:pt x="181538" y="169853"/>
                      <a:pt x="182395" y="165662"/>
                    </a:cubicBezTo>
                    <a:cubicBezTo>
                      <a:pt x="186205" y="147469"/>
                      <a:pt x="180204" y="122514"/>
                      <a:pt x="178680" y="10641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73">
                <a:extLst>
                  <a:ext uri="{FF2B5EF4-FFF2-40B4-BE49-F238E27FC236}">
                    <a16:creationId xmlns:a16="http://schemas.microsoft.com/office/drawing/2014/main" id="{2128C623-A0C4-E5C7-5242-88670A3A04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34376" y="5997331"/>
                <a:ext cx="23004" cy="78738"/>
              </a:xfrm>
              <a:custGeom>
                <a:avLst/>
                <a:gdLst>
                  <a:gd name="connsiteX0" fmla="*/ 15930 w 23004"/>
                  <a:gd name="connsiteY0" fmla="*/ 2443 h 78738"/>
                  <a:gd name="connsiteX1" fmla="*/ 23 w 23004"/>
                  <a:gd name="connsiteY1" fmla="*/ 75309 h 78738"/>
                  <a:gd name="connsiteX2" fmla="*/ 7167 w 23004"/>
                  <a:gd name="connsiteY2" fmla="*/ 75309 h 78738"/>
                  <a:gd name="connsiteX3" fmla="*/ 22788 w 23004"/>
                  <a:gd name="connsiteY3" fmla="*/ 4348 h 78738"/>
                  <a:gd name="connsiteX4" fmla="*/ 15930 w 23004"/>
                  <a:gd name="connsiteY4" fmla="*/ 2443 h 78738"/>
                  <a:gd name="connsiteX5" fmla="*/ 15930 w 23004"/>
                  <a:gd name="connsiteY5" fmla="*/ 2443 h 7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04" h="78738">
                    <a:moveTo>
                      <a:pt x="15930" y="2443"/>
                    </a:moveTo>
                    <a:cubicBezTo>
                      <a:pt x="7833" y="26160"/>
                      <a:pt x="2690" y="50354"/>
                      <a:pt x="23" y="75309"/>
                    </a:cubicBezTo>
                    <a:cubicBezTo>
                      <a:pt x="-453" y="79881"/>
                      <a:pt x="6690" y="79881"/>
                      <a:pt x="7167" y="75309"/>
                    </a:cubicBezTo>
                    <a:cubicBezTo>
                      <a:pt x="9738" y="51021"/>
                      <a:pt x="14977" y="27494"/>
                      <a:pt x="22788" y="4348"/>
                    </a:cubicBezTo>
                    <a:cubicBezTo>
                      <a:pt x="24312" y="-33"/>
                      <a:pt x="17358" y="-1843"/>
                      <a:pt x="15930" y="2443"/>
                    </a:cubicBezTo>
                    <a:lnTo>
                      <a:pt x="15930" y="24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74">
                <a:extLst>
                  <a:ext uri="{FF2B5EF4-FFF2-40B4-BE49-F238E27FC236}">
                    <a16:creationId xmlns:a16="http://schemas.microsoft.com/office/drawing/2014/main" id="{32CFAAF7-8C4E-B9E0-CBBB-0C7104AE2F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34132" y="6001603"/>
                <a:ext cx="10821" cy="65227"/>
              </a:xfrm>
              <a:custGeom>
                <a:avLst/>
                <a:gdLst>
                  <a:gd name="connsiteX0" fmla="*/ 89 w 10821"/>
                  <a:gd name="connsiteY0" fmla="*/ 4458 h 65227"/>
                  <a:gd name="connsiteX1" fmla="*/ 2661 w 10821"/>
                  <a:gd name="connsiteY1" fmla="*/ 61798 h 65227"/>
                  <a:gd name="connsiteX2" fmla="*/ 9805 w 10821"/>
                  <a:gd name="connsiteY2" fmla="*/ 61798 h 65227"/>
                  <a:gd name="connsiteX3" fmla="*/ 6947 w 10821"/>
                  <a:gd name="connsiteY3" fmla="*/ 2553 h 65227"/>
                  <a:gd name="connsiteX4" fmla="*/ 89 w 10821"/>
                  <a:gd name="connsiteY4" fmla="*/ 4458 h 65227"/>
                  <a:gd name="connsiteX5" fmla="*/ 89 w 10821"/>
                  <a:gd name="connsiteY5" fmla="*/ 4458 h 6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1" h="65227">
                    <a:moveTo>
                      <a:pt x="89" y="4458"/>
                    </a:moveTo>
                    <a:cubicBezTo>
                      <a:pt x="3804" y="23508"/>
                      <a:pt x="4566" y="42463"/>
                      <a:pt x="2661" y="61798"/>
                    </a:cubicBezTo>
                    <a:cubicBezTo>
                      <a:pt x="2185" y="66370"/>
                      <a:pt x="9329" y="66370"/>
                      <a:pt x="9805" y="61798"/>
                    </a:cubicBezTo>
                    <a:cubicBezTo>
                      <a:pt x="11805" y="41891"/>
                      <a:pt x="10853" y="22269"/>
                      <a:pt x="6947" y="2553"/>
                    </a:cubicBezTo>
                    <a:cubicBezTo>
                      <a:pt x="6090" y="-1924"/>
                      <a:pt x="-863" y="-19"/>
                      <a:pt x="89" y="4458"/>
                    </a:cubicBezTo>
                    <a:lnTo>
                      <a:pt x="89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22796B68-D8C9-AEA4-AB29-F1F4975E23E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339158" y="3133778"/>
              <a:ext cx="1543717" cy="2880005"/>
              <a:chOff x="4339158" y="3133778"/>
              <a:chExt cx="1543717" cy="2880005"/>
            </a:xfrm>
          </p:grpSpPr>
          <p:sp>
            <p:nvSpPr>
              <p:cNvPr id="235" name="Freeform: Shape 76">
                <a:extLst>
                  <a:ext uri="{FF2B5EF4-FFF2-40B4-BE49-F238E27FC236}">
                    <a16:creationId xmlns:a16="http://schemas.microsoft.com/office/drawing/2014/main" id="{71470AE8-3AAD-275C-AAFA-AFE9E2947A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56289" y="3173601"/>
                <a:ext cx="476188" cy="628342"/>
              </a:xfrm>
              <a:custGeom>
                <a:avLst/>
                <a:gdLst>
                  <a:gd name="connsiteX0" fmla="*/ 427055 w 476188"/>
                  <a:gd name="connsiteY0" fmla="*/ 58494 h 628342"/>
                  <a:gd name="connsiteX1" fmla="*/ 377048 w 476188"/>
                  <a:gd name="connsiteY1" fmla="*/ 15060 h 628342"/>
                  <a:gd name="connsiteX2" fmla="*/ 181119 w 476188"/>
                  <a:gd name="connsiteY2" fmla="*/ 40301 h 628342"/>
                  <a:gd name="connsiteX3" fmla="*/ 128827 w 476188"/>
                  <a:gd name="connsiteY3" fmla="*/ 153363 h 628342"/>
                  <a:gd name="connsiteX4" fmla="*/ 83393 w 476188"/>
                  <a:gd name="connsiteY4" fmla="*/ 304429 h 628342"/>
                  <a:gd name="connsiteX5" fmla="*/ 34625 w 476188"/>
                  <a:gd name="connsiteY5" fmla="*/ 379582 h 628342"/>
                  <a:gd name="connsiteX6" fmla="*/ 19480 w 476188"/>
                  <a:gd name="connsiteY6" fmla="*/ 475022 h 628342"/>
                  <a:gd name="connsiteX7" fmla="*/ 144 w 476188"/>
                  <a:gd name="connsiteY7" fmla="*/ 528362 h 628342"/>
                  <a:gd name="connsiteX8" fmla="*/ 42054 w 476188"/>
                  <a:gd name="connsiteY8" fmla="*/ 605610 h 628342"/>
                  <a:gd name="connsiteX9" fmla="*/ 43864 w 476188"/>
                  <a:gd name="connsiteY9" fmla="*/ 605419 h 628342"/>
                  <a:gd name="connsiteX10" fmla="*/ 78059 w 476188"/>
                  <a:gd name="connsiteY10" fmla="*/ 601514 h 628342"/>
                  <a:gd name="connsiteX11" fmla="*/ 128065 w 476188"/>
                  <a:gd name="connsiteY11" fmla="*/ 590560 h 628342"/>
                  <a:gd name="connsiteX12" fmla="*/ 325423 w 476188"/>
                  <a:gd name="connsiteY12" fmla="*/ 615706 h 628342"/>
                  <a:gd name="connsiteX13" fmla="*/ 386954 w 476188"/>
                  <a:gd name="connsiteY13" fmla="*/ 514360 h 628342"/>
                  <a:gd name="connsiteX14" fmla="*/ 460678 w 476188"/>
                  <a:gd name="connsiteY14" fmla="*/ 465878 h 628342"/>
                  <a:gd name="connsiteX15" fmla="*/ 460678 w 476188"/>
                  <a:gd name="connsiteY15" fmla="*/ 266901 h 628342"/>
                  <a:gd name="connsiteX16" fmla="*/ 451534 w 476188"/>
                  <a:gd name="connsiteY16" fmla="*/ 190701 h 628342"/>
                  <a:gd name="connsiteX17" fmla="*/ 450486 w 476188"/>
                  <a:gd name="connsiteY17" fmla="*/ 120597 h 628342"/>
                  <a:gd name="connsiteX18" fmla="*/ 426959 w 476188"/>
                  <a:gd name="connsiteY18" fmla="*/ 58494 h 62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6188" h="628342">
                    <a:moveTo>
                      <a:pt x="427055" y="58494"/>
                    </a:moveTo>
                    <a:cubicBezTo>
                      <a:pt x="414482" y="40491"/>
                      <a:pt x="397337" y="25347"/>
                      <a:pt x="377048" y="15060"/>
                    </a:cubicBezTo>
                    <a:cubicBezTo>
                      <a:pt x="319136" y="-14087"/>
                      <a:pt x="230840" y="1629"/>
                      <a:pt x="181119" y="40301"/>
                    </a:cubicBezTo>
                    <a:cubicBezTo>
                      <a:pt x="144829" y="68495"/>
                      <a:pt x="134542" y="111262"/>
                      <a:pt x="128827" y="153363"/>
                    </a:cubicBezTo>
                    <a:cubicBezTo>
                      <a:pt x="121874" y="204226"/>
                      <a:pt x="113492" y="260805"/>
                      <a:pt x="83393" y="304429"/>
                    </a:cubicBezTo>
                    <a:cubicBezTo>
                      <a:pt x="66724" y="328623"/>
                      <a:pt x="42340" y="350816"/>
                      <a:pt x="34625" y="379582"/>
                    </a:cubicBezTo>
                    <a:cubicBezTo>
                      <a:pt x="26147" y="411204"/>
                      <a:pt x="33577" y="444066"/>
                      <a:pt x="19480" y="475022"/>
                    </a:cubicBezTo>
                    <a:cubicBezTo>
                      <a:pt x="11574" y="492357"/>
                      <a:pt x="1382" y="509026"/>
                      <a:pt x="144" y="528362"/>
                    </a:cubicBezTo>
                    <a:cubicBezTo>
                      <a:pt x="-1475" y="553317"/>
                      <a:pt x="10431" y="602562"/>
                      <a:pt x="42054" y="605610"/>
                    </a:cubicBezTo>
                    <a:cubicBezTo>
                      <a:pt x="42721" y="605610"/>
                      <a:pt x="43292" y="605610"/>
                      <a:pt x="43864" y="605419"/>
                    </a:cubicBezTo>
                    <a:cubicBezTo>
                      <a:pt x="55389" y="603228"/>
                      <a:pt x="65676" y="605133"/>
                      <a:pt x="78059" y="601514"/>
                    </a:cubicBezTo>
                    <a:cubicBezTo>
                      <a:pt x="94442" y="596751"/>
                      <a:pt x="110920" y="592370"/>
                      <a:pt x="128065" y="590560"/>
                    </a:cubicBezTo>
                    <a:cubicBezTo>
                      <a:pt x="196454" y="583416"/>
                      <a:pt x="259319" y="656949"/>
                      <a:pt x="325423" y="615706"/>
                    </a:cubicBezTo>
                    <a:cubicBezTo>
                      <a:pt x="362570" y="592561"/>
                      <a:pt x="383811" y="556080"/>
                      <a:pt x="386954" y="514360"/>
                    </a:cubicBezTo>
                    <a:cubicBezTo>
                      <a:pt x="389431" y="480737"/>
                      <a:pt x="446390" y="496263"/>
                      <a:pt x="460678" y="465878"/>
                    </a:cubicBezTo>
                    <a:cubicBezTo>
                      <a:pt x="480395" y="424158"/>
                      <a:pt x="482300" y="311382"/>
                      <a:pt x="460678" y="266901"/>
                    </a:cubicBezTo>
                    <a:cubicBezTo>
                      <a:pt x="450010" y="244898"/>
                      <a:pt x="452867" y="214227"/>
                      <a:pt x="451534" y="190701"/>
                    </a:cubicBezTo>
                    <a:cubicBezTo>
                      <a:pt x="450200" y="167364"/>
                      <a:pt x="452867" y="143933"/>
                      <a:pt x="450486" y="120597"/>
                    </a:cubicBezTo>
                    <a:cubicBezTo>
                      <a:pt x="448200" y="98403"/>
                      <a:pt x="439913" y="76972"/>
                      <a:pt x="426959" y="5849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77">
                <a:extLst>
                  <a:ext uri="{FF2B5EF4-FFF2-40B4-BE49-F238E27FC236}">
                    <a16:creationId xmlns:a16="http://schemas.microsoft.com/office/drawing/2014/main" id="{D33912AE-AC77-1A8D-7407-21451B19C7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35122" y="3311312"/>
                <a:ext cx="227361" cy="348906"/>
              </a:xfrm>
              <a:custGeom>
                <a:avLst/>
                <a:gdLst>
                  <a:gd name="connsiteX0" fmla="*/ 127159 w 227361"/>
                  <a:gd name="connsiteY0" fmla="*/ 341978 h 348906"/>
                  <a:gd name="connsiteX1" fmla="*/ 208121 w 227361"/>
                  <a:gd name="connsiteY1" fmla="*/ 301497 h 348906"/>
                  <a:gd name="connsiteX2" fmla="*/ 227362 w 227361"/>
                  <a:gd name="connsiteY2" fmla="*/ 275589 h 348906"/>
                  <a:gd name="connsiteX3" fmla="*/ 183547 w 227361"/>
                  <a:gd name="connsiteY3" fmla="*/ 248729 h 348906"/>
                  <a:gd name="connsiteX4" fmla="*/ 181927 w 227361"/>
                  <a:gd name="connsiteY4" fmla="*/ 211676 h 348906"/>
                  <a:gd name="connsiteX5" fmla="*/ 181927 w 227361"/>
                  <a:gd name="connsiteY5" fmla="*/ 126808 h 348906"/>
                  <a:gd name="connsiteX6" fmla="*/ 180118 w 227361"/>
                  <a:gd name="connsiteY6" fmla="*/ 120712 h 348906"/>
                  <a:gd name="connsiteX7" fmla="*/ 123825 w 227361"/>
                  <a:gd name="connsiteY7" fmla="*/ 31082 h 348906"/>
                  <a:gd name="connsiteX8" fmla="*/ 58579 w 227361"/>
                  <a:gd name="connsiteY8" fmla="*/ 5936 h 348906"/>
                  <a:gd name="connsiteX9" fmla="*/ 58007 w 227361"/>
                  <a:gd name="connsiteY9" fmla="*/ 6412 h 348906"/>
                  <a:gd name="connsiteX10" fmla="*/ 45529 w 227361"/>
                  <a:gd name="connsiteY10" fmla="*/ 16414 h 348906"/>
                  <a:gd name="connsiteX11" fmla="*/ 56769 w 227361"/>
                  <a:gd name="connsiteY11" fmla="*/ 186816 h 348906"/>
                  <a:gd name="connsiteX12" fmla="*/ 38005 w 227361"/>
                  <a:gd name="connsiteY12" fmla="*/ 297782 h 348906"/>
                  <a:gd name="connsiteX13" fmla="*/ 0 w 227361"/>
                  <a:gd name="connsiteY13" fmla="*/ 339311 h 348906"/>
                  <a:gd name="connsiteX14" fmla="*/ 127254 w 227361"/>
                  <a:gd name="connsiteY14" fmla="*/ 341883 h 34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361" h="348906">
                    <a:moveTo>
                      <a:pt x="127159" y="341978"/>
                    </a:moveTo>
                    <a:cubicBezTo>
                      <a:pt x="156686" y="334834"/>
                      <a:pt x="186404" y="324452"/>
                      <a:pt x="208121" y="301497"/>
                    </a:cubicBezTo>
                    <a:cubicBezTo>
                      <a:pt x="215646" y="293496"/>
                      <a:pt x="221456" y="284542"/>
                      <a:pt x="227362" y="275589"/>
                    </a:cubicBezTo>
                    <a:cubicBezTo>
                      <a:pt x="210788" y="273589"/>
                      <a:pt x="189548" y="267207"/>
                      <a:pt x="183547" y="248729"/>
                    </a:cubicBezTo>
                    <a:cubicBezTo>
                      <a:pt x="180118" y="238060"/>
                      <a:pt x="182118" y="222630"/>
                      <a:pt x="181927" y="211676"/>
                    </a:cubicBezTo>
                    <a:cubicBezTo>
                      <a:pt x="181451" y="183387"/>
                      <a:pt x="181547" y="155098"/>
                      <a:pt x="181927" y="126808"/>
                    </a:cubicBezTo>
                    <a:cubicBezTo>
                      <a:pt x="181927" y="124237"/>
                      <a:pt x="181166" y="122332"/>
                      <a:pt x="180118" y="120712"/>
                    </a:cubicBezTo>
                    <a:cubicBezTo>
                      <a:pt x="166497" y="87184"/>
                      <a:pt x="147733" y="56704"/>
                      <a:pt x="123825" y="31082"/>
                    </a:cubicBezTo>
                    <a:cubicBezTo>
                      <a:pt x="106966" y="12985"/>
                      <a:pt x="83153" y="-11399"/>
                      <a:pt x="58579" y="5936"/>
                    </a:cubicBezTo>
                    <a:cubicBezTo>
                      <a:pt x="58388" y="6127"/>
                      <a:pt x="58198" y="6317"/>
                      <a:pt x="58007" y="6412"/>
                    </a:cubicBezTo>
                    <a:cubicBezTo>
                      <a:pt x="51911" y="4603"/>
                      <a:pt x="44768" y="7841"/>
                      <a:pt x="45529" y="16414"/>
                    </a:cubicBezTo>
                    <a:cubicBezTo>
                      <a:pt x="50578" y="73087"/>
                      <a:pt x="55721" y="129856"/>
                      <a:pt x="56769" y="186816"/>
                    </a:cubicBezTo>
                    <a:cubicBezTo>
                      <a:pt x="57436" y="226154"/>
                      <a:pt x="60579" y="262825"/>
                      <a:pt x="38005" y="297782"/>
                    </a:cubicBezTo>
                    <a:cubicBezTo>
                      <a:pt x="28194" y="313022"/>
                      <a:pt x="13430" y="326548"/>
                      <a:pt x="0" y="339311"/>
                    </a:cubicBezTo>
                    <a:cubicBezTo>
                      <a:pt x="41529" y="351027"/>
                      <a:pt x="84773" y="352170"/>
                      <a:pt x="127254" y="34188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78">
                <a:extLst>
                  <a:ext uri="{FF2B5EF4-FFF2-40B4-BE49-F238E27FC236}">
                    <a16:creationId xmlns:a16="http://schemas.microsoft.com/office/drawing/2014/main" id="{7EB2A36D-A1A2-0073-0E98-056E668A27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14741" y="5458358"/>
                <a:ext cx="155340" cy="485733"/>
              </a:xfrm>
              <a:custGeom>
                <a:avLst/>
                <a:gdLst>
                  <a:gd name="connsiteX0" fmla="*/ 125492 w 155340"/>
                  <a:gd name="connsiteY0" fmla="*/ 422639 h 485733"/>
                  <a:gd name="connsiteX1" fmla="*/ 135969 w 155340"/>
                  <a:gd name="connsiteY1" fmla="*/ 58689 h 485733"/>
                  <a:gd name="connsiteX2" fmla="*/ 20907 w 155340"/>
                  <a:gd name="connsiteY2" fmla="*/ 110 h 485733"/>
                  <a:gd name="connsiteX3" fmla="*/ 15859 w 155340"/>
                  <a:gd name="connsiteY3" fmla="*/ 777 h 485733"/>
                  <a:gd name="connsiteX4" fmla="*/ 1476 w 155340"/>
                  <a:gd name="connsiteY4" fmla="*/ 10016 h 485733"/>
                  <a:gd name="connsiteX5" fmla="*/ 1191 w 155340"/>
                  <a:gd name="connsiteY5" fmla="*/ 430069 h 485733"/>
                  <a:gd name="connsiteX6" fmla="*/ 1476 w 155340"/>
                  <a:gd name="connsiteY6" fmla="*/ 431878 h 485733"/>
                  <a:gd name="connsiteX7" fmla="*/ 48 w 155340"/>
                  <a:gd name="connsiteY7" fmla="*/ 450357 h 485733"/>
                  <a:gd name="connsiteX8" fmla="*/ 15573 w 155340"/>
                  <a:gd name="connsiteY8" fmla="*/ 480170 h 485733"/>
                  <a:gd name="connsiteX9" fmla="*/ 78724 w 155340"/>
                  <a:gd name="connsiteY9" fmla="*/ 484837 h 485733"/>
                  <a:gd name="connsiteX10" fmla="*/ 146923 w 155340"/>
                  <a:gd name="connsiteY10" fmla="*/ 477503 h 485733"/>
                  <a:gd name="connsiteX11" fmla="*/ 152543 w 155340"/>
                  <a:gd name="connsiteY11" fmla="*/ 468740 h 485733"/>
                  <a:gd name="connsiteX12" fmla="*/ 125397 w 155340"/>
                  <a:gd name="connsiteY12" fmla="*/ 422639 h 48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340" h="485733">
                    <a:moveTo>
                      <a:pt x="125492" y="422639"/>
                    </a:moveTo>
                    <a:cubicBezTo>
                      <a:pt x="105394" y="384730"/>
                      <a:pt x="135493" y="70119"/>
                      <a:pt x="135969" y="58689"/>
                    </a:cubicBezTo>
                    <a:cubicBezTo>
                      <a:pt x="139113" y="-15892"/>
                      <a:pt x="81582" y="7444"/>
                      <a:pt x="20907" y="110"/>
                    </a:cubicBezTo>
                    <a:cubicBezTo>
                      <a:pt x="18907" y="-175"/>
                      <a:pt x="17288" y="110"/>
                      <a:pt x="15859" y="777"/>
                    </a:cubicBezTo>
                    <a:cubicBezTo>
                      <a:pt x="9382" y="-1509"/>
                      <a:pt x="1095" y="1444"/>
                      <a:pt x="1476" y="10016"/>
                    </a:cubicBezTo>
                    <a:cubicBezTo>
                      <a:pt x="8334" y="150034"/>
                      <a:pt x="8239" y="290051"/>
                      <a:pt x="1191" y="430069"/>
                    </a:cubicBezTo>
                    <a:cubicBezTo>
                      <a:pt x="1191" y="430736"/>
                      <a:pt x="1381" y="431307"/>
                      <a:pt x="1476" y="431878"/>
                    </a:cubicBezTo>
                    <a:cubicBezTo>
                      <a:pt x="810" y="438070"/>
                      <a:pt x="333" y="444166"/>
                      <a:pt x="48" y="450357"/>
                    </a:cubicBezTo>
                    <a:cubicBezTo>
                      <a:pt x="-429" y="463597"/>
                      <a:pt x="2524" y="474265"/>
                      <a:pt x="15573" y="480170"/>
                    </a:cubicBezTo>
                    <a:cubicBezTo>
                      <a:pt x="33957" y="488552"/>
                      <a:pt x="59103" y="485028"/>
                      <a:pt x="78724" y="484837"/>
                    </a:cubicBezTo>
                    <a:cubicBezTo>
                      <a:pt x="101108" y="484647"/>
                      <a:pt x="126159" y="486361"/>
                      <a:pt x="146923" y="477503"/>
                    </a:cubicBezTo>
                    <a:cubicBezTo>
                      <a:pt x="151305" y="475598"/>
                      <a:pt x="152829" y="472169"/>
                      <a:pt x="152543" y="468740"/>
                    </a:cubicBezTo>
                    <a:cubicBezTo>
                      <a:pt x="165116" y="470169"/>
                      <a:pt x="131588" y="434355"/>
                      <a:pt x="125397" y="422639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79">
                <a:extLst>
                  <a:ext uri="{FF2B5EF4-FFF2-40B4-BE49-F238E27FC236}">
                    <a16:creationId xmlns:a16="http://schemas.microsoft.com/office/drawing/2014/main" id="{11CC7C32-37E2-DDB3-665B-F0457ABAA7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35082" y="3400074"/>
                <a:ext cx="510520" cy="335217"/>
              </a:xfrm>
              <a:custGeom>
                <a:avLst/>
                <a:gdLst>
                  <a:gd name="connsiteX0" fmla="*/ 504737 w 510520"/>
                  <a:gd name="connsiteY0" fmla="*/ 57954 h 335217"/>
                  <a:gd name="connsiteX1" fmla="*/ 503499 w 510520"/>
                  <a:gd name="connsiteY1" fmla="*/ 54239 h 335217"/>
                  <a:gd name="connsiteX2" fmla="*/ 438634 w 510520"/>
                  <a:gd name="connsiteY2" fmla="*/ 518 h 335217"/>
                  <a:gd name="connsiteX3" fmla="*/ 423393 w 510520"/>
                  <a:gd name="connsiteY3" fmla="*/ 4423 h 335217"/>
                  <a:gd name="connsiteX4" fmla="*/ 414726 w 510520"/>
                  <a:gd name="connsiteY4" fmla="*/ 10329 h 335217"/>
                  <a:gd name="connsiteX5" fmla="*/ 252229 w 510520"/>
                  <a:gd name="connsiteY5" fmla="*/ 154728 h 335217"/>
                  <a:gd name="connsiteX6" fmla="*/ 31821 w 510520"/>
                  <a:gd name="connsiteY6" fmla="*/ 159681 h 335217"/>
                  <a:gd name="connsiteX7" fmla="*/ 19152 w 510520"/>
                  <a:gd name="connsiteY7" fmla="*/ 165205 h 335217"/>
                  <a:gd name="connsiteX8" fmla="*/ 2388 w 510520"/>
                  <a:gd name="connsiteY8" fmla="*/ 186827 h 335217"/>
                  <a:gd name="connsiteX9" fmla="*/ 21629 w 510520"/>
                  <a:gd name="connsiteY9" fmla="*/ 332369 h 335217"/>
                  <a:gd name="connsiteX10" fmla="*/ 233941 w 510520"/>
                  <a:gd name="connsiteY10" fmla="*/ 319891 h 335217"/>
                  <a:gd name="connsiteX11" fmla="*/ 324238 w 510520"/>
                  <a:gd name="connsiteY11" fmla="*/ 293507 h 335217"/>
                  <a:gd name="connsiteX12" fmla="*/ 345003 w 510520"/>
                  <a:gd name="connsiteY12" fmla="*/ 277600 h 335217"/>
                  <a:gd name="connsiteX13" fmla="*/ 426346 w 510520"/>
                  <a:gd name="connsiteY13" fmla="*/ 197209 h 335217"/>
                  <a:gd name="connsiteX14" fmla="*/ 508452 w 510520"/>
                  <a:gd name="connsiteY14" fmla="*/ 78623 h 335217"/>
                  <a:gd name="connsiteX15" fmla="*/ 504832 w 510520"/>
                  <a:gd name="connsiteY15" fmla="*/ 58049 h 33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0520" h="335217">
                    <a:moveTo>
                      <a:pt x="504737" y="57954"/>
                    </a:moveTo>
                    <a:cubicBezTo>
                      <a:pt x="504451" y="56715"/>
                      <a:pt x="504070" y="55477"/>
                      <a:pt x="503499" y="54239"/>
                    </a:cubicBezTo>
                    <a:cubicBezTo>
                      <a:pt x="491116" y="27664"/>
                      <a:pt x="467209" y="7471"/>
                      <a:pt x="438634" y="518"/>
                    </a:cubicBezTo>
                    <a:cubicBezTo>
                      <a:pt x="432442" y="-1006"/>
                      <a:pt x="427108" y="994"/>
                      <a:pt x="423393" y="4423"/>
                    </a:cubicBezTo>
                    <a:cubicBezTo>
                      <a:pt x="420250" y="5185"/>
                      <a:pt x="417202" y="7090"/>
                      <a:pt x="414726" y="10329"/>
                    </a:cubicBezTo>
                    <a:cubicBezTo>
                      <a:pt x="375102" y="62907"/>
                      <a:pt x="322048" y="146060"/>
                      <a:pt x="252229" y="154728"/>
                    </a:cubicBezTo>
                    <a:cubicBezTo>
                      <a:pt x="179554" y="163681"/>
                      <a:pt x="104782" y="162633"/>
                      <a:pt x="31821" y="159681"/>
                    </a:cubicBezTo>
                    <a:cubicBezTo>
                      <a:pt x="26201" y="159490"/>
                      <a:pt x="21915" y="161776"/>
                      <a:pt x="19152" y="165205"/>
                    </a:cubicBezTo>
                    <a:cubicBezTo>
                      <a:pt x="7437" y="163586"/>
                      <a:pt x="-5422" y="174254"/>
                      <a:pt x="2388" y="186827"/>
                    </a:cubicBezTo>
                    <a:cubicBezTo>
                      <a:pt x="25534" y="224165"/>
                      <a:pt x="18771" y="289792"/>
                      <a:pt x="21629" y="332369"/>
                    </a:cubicBezTo>
                    <a:cubicBezTo>
                      <a:pt x="22296" y="341513"/>
                      <a:pt x="205271" y="326273"/>
                      <a:pt x="233941" y="319891"/>
                    </a:cubicBezTo>
                    <a:cubicBezTo>
                      <a:pt x="262992" y="313414"/>
                      <a:pt x="298521" y="308842"/>
                      <a:pt x="324238" y="293507"/>
                    </a:cubicBezTo>
                    <a:cubicBezTo>
                      <a:pt x="331763" y="289030"/>
                      <a:pt x="338430" y="283315"/>
                      <a:pt x="345003" y="277600"/>
                    </a:cubicBezTo>
                    <a:cubicBezTo>
                      <a:pt x="373768" y="252549"/>
                      <a:pt x="400438" y="225308"/>
                      <a:pt x="426346" y="197209"/>
                    </a:cubicBezTo>
                    <a:cubicBezTo>
                      <a:pt x="459017" y="161776"/>
                      <a:pt x="485782" y="121104"/>
                      <a:pt x="508452" y="78623"/>
                    </a:cubicBezTo>
                    <a:cubicBezTo>
                      <a:pt x="512643" y="70812"/>
                      <a:pt x="509976" y="62907"/>
                      <a:pt x="504832" y="5804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80">
                <a:extLst>
                  <a:ext uri="{FF2B5EF4-FFF2-40B4-BE49-F238E27FC236}">
                    <a16:creationId xmlns:a16="http://schemas.microsoft.com/office/drawing/2014/main" id="{640D9BFB-36AC-F98A-0CB8-D127E5BCA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42807" y="5471411"/>
                <a:ext cx="179705" cy="448543"/>
              </a:xfrm>
              <a:custGeom>
                <a:avLst/>
                <a:gdLst>
                  <a:gd name="connsiteX0" fmla="*/ 80123 w 179705"/>
                  <a:gd name="connsiteY0" fmla="*/ 448353 h 448543"/>
                  <a:gd name="connsiteX1" fmla="*/ 133272 w 179705"/>
                  <a:gd name="connsiteY1" fmla="*/ 435208 h 448543"/>
                  <a:gd name="connsiteX2" fmla="*/ 141559 w 179705"/>
                  <a:gd name="connsiteY2" fmla="*/ 412443 h 448543"/>
                  <a:gd name="connsiteX3" fmla="*/ 132129 w 179705"/>
                  <a:gd name="connsiteY3" fmla="*/ 292809 h 448543"/>
                  <a:gd name="connsiteX4" fmla="*/ 179373 w 179705"/>
                  <a:gd name="connsiteY4" fmla="*/ 27157 h 448543"/>
                  <a:gd name="connsiteX5" fmla="*/ 155751 w 179705"/>
                  <a:gd name="connsiteY5" fmla="*/ 10012 h 448543"/>
                  <a:gd name="connsiteX6" fmla="*/ 145464 w 179705"/>
                  <a:gd name="connsiteY6" fmla="*/ 12584 h 448543"/>
                  <a:gd name="connsiteX7" fmla="*/ 42023 w 179705"/>
                  <a:gd name="connsiteY7" fmla="*/ 22395 h 448543"/>
                  <a:gd name="connsiteX8" fmla="*/ 40308 w 179705"/>
                  <a:gd name="connsiteY8" fmla="*/ 34587 h 448543"/>
                  <a:gd name="connsiteX9" fmla="*/ 26878 w 179705"/>
                  <a:gd name="connsiteY9" fmla="*/ 216419 h 448543"/>
                  <a:gd name="connsiteX10" fmla="*/ 9638 w 179705"/>
                  <a:gd name="connsiteY10" fmla="*/ 349769 h 448543"/>
                  <a:gd name="connsiteX11" fmla="*/ 208 w 179705"/>
                  <a:gd name="connsiteY11" fmla="*/ 414634 h 448543"/>
                  <a:gd name="connsiteX12" fmla="*/ 9923 w 179705"/>
                  <a:gd name="connsiteY12" fmla="*/ 434732 h 448543"/>
                  <a:gd name="connsiteX13" fmla="*/ 80027 w 179705"/>
                  <a:gd name="connsiteY13" fmla="*/ 448353 h 448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705" h="448543">
                    <a:moveTo>
                      <a:pt x="80123" y="448353"/>
                    </a:moveTo>
                    <a:cubicBezTo>
                      <a:pt x="100030" y="448638"/>
                      <a:pt x="119270" y="450258"/>
                      <a:pt x="133272" y="435208"/>
                    </a:cubicBezTo>
                    <a:cubicBezTo>
                      <a:pt x="140702" y="427302"/>
                      <a:pt x="142226" y="420254"/>
                      <a:pt x="141559" y="412443"/>
                    </a:cubicBezTo>
                    <a:cubicBezTo>
                      <a:pt x="122414" y="377772"/>
                      <a:pt x="126509" y="331767"/>
                      <a:pt x="132129" y="292809"/>
                    </a:cubicBezTo>
                    <a:cubicBezTo>
                      <a:pt x="139940" y="238326"/>
                      <a:pt x="183945" y="57161"/>
                      <a:pt x="179373" y="27157"/>
                    </a:cubicBezTo>
                    <a:cubicBezTo>
                      <a:pt x="177373" y="13727"/>
                      <a:pt x="168324" y="14775"/>
                      <a:pt x="155751" y="10012"/>
                    </a:cubicBezTo>
                    <a:cubicBezTo>
                      <a:pt x="151274" y="8298"/>
                      <a:pt x="147750" y="9821"/>
                      <a:pt x="145464" y="12584"/>
                    </a:cubicBezTo>
                    <a:cubicBezTo>
                      <a:pt x="112889" y="-6942"/>
                      <a:pt x="71360" y="-3799"/>
                      <a:pt x="42023" y="22395"/>
                    </a:cubicBezTo>
                    <a:cubicBezTo>
                      <a:pt x="37831" y="26204"/>
                      <a:pt x="38022" y="30872"/>
                      <a:pt x="40308" y="34587"/>
                    </a:cubicBezTo>
                    <a:cubicBezTo>
                      <a:pt x="35831" y="95166"/>
                      <a:pt x="31354" y="155745"/>
                      <a:pt x="26878" y="216419"/>
                    </a:cubicBezTo>
                    <a:cubicBezTo>
                      <a:pt x="23544" y="261186"/>
                      <a:pt x="16781" y="305573"/>
                      <a:pt x="9638" y="349769"/>
                    </a:cubicBezTo>
                    <a:cubicBezTo>
                      <a:pt x="8209" y="358532"/>
                      <a:pt x="3732" y="389869"/>
                      <a:pt x="208" y="414634"/>
                    </a:cubicBezTo>
                    <a:cubicBezTo>
                      <a:pt x="-935" y="422730"/>
                      <a:pt x="2684" y="430922"/>
                      <a:pt x="9923" y="434732"/>
                    </a:cubicBezTo>
                    <a:cubicBezTo>
                      <a:pt x="30974" y="445781"/>
                      <a:pt x="58977" y="448067"/>
                      <a:pt x="80027" y="448353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81">
                <a:extLst>
                  <a:ext uri="{FF2B5EF4-FFF2-40B4-BE49-F238E27FC236}">
                    <a16:creationId xmlns:a16="http://schemas.microsoft.com/office/drawing/2014/main" id="{4FCE9370-683C-2F56-6361-F2159A034F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5567" y="4382813"/>
                <a:ext cx="350687" cy="1337869"/>
              </a:xfrm>
              <a:custGeom>
                <a:avLst/>
                <a:gdLst>
                  <a:gd name="connsiteX0" fmla="*/ 249999 w 350687"/>
                  <a:gd name="connsiteY0" fmla="*/ 105439 h 1337869"/>
                  <a:gd name="connsiteX1" fmla="*/ 233331 w 350687"/>
                  <a:gd name="connsiteY1" fmla="*/ 95152 h 1337869"/>
                  <a:gd name="connsiteX2" fmla="*/ 116459 w 350687"/>
                  <a:gd name="connsiteY2" fmla="*/ 283 h 1337869"/>
                  <a:gd name="connsiteX3" fmla="*/ 18256 w 350687"/>
                  <a:gd name="connsiteY3" fmla="*/ 109344 h 1337869"/>
                  <a:gd name="connsiteX4" fmla="*/ 31686 w 350687"/>
                  <a:gd name="connsiteY4" fmla="*/ 631028 h 1337869"/>
                  <a:gd name="connsiteX5" fmla="*/ 29877 w 350687"/>
                  <a:gd name="connsiteY5" fmla="*/ 894966 h 1337869"/>
                  <a:gd name="connsiteX6" fmla="*/ 16351 w 350687"/>
                  <a:gd name="connsiteY6" fmla="*/ 1180049 h 1337869"/>
                  <a:gd name="connsiteX7" fmla="*/ 13875 w 350687"/>
                  <a:gd name="connsiteY7" fmla="*/ 1310542 h 1337869"/>
                  <a:gd name="connsiteX8" fmla="*/ 164560 w 350687"/>
                  <a:gd name="connsiteY8" fmla="*/ 1337783 h 1337869"/>
                  <a:gd name="connsiteX9" fmla="*/ 341249 w 350687"/>
                  <a:gd name="connsiteY9" fmla="*/ 1317209 h 1337869"/>
                  <a:gd name="connsiteX10" fmla="*/ 344106 w 350687"/>
                  <a:gd name="connsiteY10" fmla="*/ 1304636 h 1337869"/>
                  <a:gd name="connsiteX11" fmla="*/ 249904 w 350687"/>
                  <a:gd name="connsiteY11" fmla="*/ 105439 h 13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687" h="1337869">
                    <a:moveTo>
                      <a:pt x="249999" y="105439"/>
                    </a:moveTo>
                    <a:cubicBezTo>
                      <a:pt x="248094" y="96485"/>
                      <a:pt x="240284" y="93628"/>
                      <a:pt x="233331" y="95152"/>
                    </a:cubicBezTo>
                    <a:cubicBezTo>
                      <a:pt x="213519" y="45241"/>
                      <a:pt x="176371" y="-4194"/>
                      <a:pt x="116459" y="283"/>
                    </a:cubicBezTo>
                    <a:cubicBezTo>
                      <a:pt x="63309" y="4283"/>
                      <a:pt x="29115" y="62957"/>
                      <a:pt x="18256" y="109344"/>
                    </a:cubicBezTo>
                    <a:cubicBezTo>
                      <a:pt x="-23368" y="286033"/>
                      <a:pt x="17208" y="454911"/>
                      <a:pt x="31686" y="631028"/>
                    </a:cubicBezTo>
                    <a:cubicBezTo>
                      <a:pt x="39211" y="723230"/>
                      <a:pt x="36449" y="803145"/>
                      <a:pt x="29877" y="894966"/>
                    </a:cubicBezTo>
                    <a:cubicBezTo>
                      <a:pt x="23114" y="989835"/>
                      <a:pt x="19399" y="1084990"/>
                      <a:pt x="16351" y="1180049"/>
                    </a:cubicBezTo>
                    <a:cubicBezTo>
                      <a:pt x="15303" y="1214054"/>
                      <a:pt x="6826" y="1297016"/>
                      <a:pt x="13875" y="1310542"/>
                    </a:cubicBezTo>
                    <a:cubicBezTo>
                      <a:pt x="22352" y="1326830"/>
                      <a:pt x="124555" y="1339022"/>
                      <a:pt x="164560" y="1337783"/>
                    </a:cubicBezTo>
                    <a:cubicBezTo>
                      <a:pt x="199041" y="1336736"/>
                      <a:pt x="315817" y="1341212"/>
                      <a:pt x="341249" y="1317209"/>
                    </a:cubicBezTo>
                    <a:cubicBezTo>
                      <a:pt x="344583" y="1314161"/>
                      <a:pt x="345345" y="1309304"/>
                      <a:pt x="344106" y="1304636"/>
                    </a:cubicBezTo>
                    <a:cubicBezTo>
                      <a:pt x="365728" y="902491"/>
                      <a:pt x="334010" y="499202"/>
                      <a:pt x="249904" y="10543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82">
                <a:extLst>
                  <a:ext uri="{FF2B5EF4-FFF2-40B4-BE49-F238E27FC236}">
                    <a16:creationId xmlns:a16="http://schemas.microsoft.com/office/drawing/2014/main" id="{903B3EF0-8C96-88C0-30F2-6CF0544C7F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79959" y="4364866"/>
                <a:ext cx="449204" cy="1353837"/>
              </a:xfrm>
              <a:custGeom>
                <a:avLst/>
                <a:gdLst>
                  <a:gd name="connsiteX0" fmla="*/ 449199 w 449204"/>
                  <a:gd name="connsiteY0" fmla="*/ 504767 h 1353837"/>
                  <a:gd name="connsiteX1" fmla="*/ 433673 w 449204"/>
                  <a:gd name="connsiteY1" fmla="*/ 92429 h 1353837"/>
                  <a:gd name="connsiteX2" fmla="*/ 422815 w 449204"/>
                  <a:gd name="connsiteY2" fmla="*/ 78809 h 1353837"/>
                  <a:gd name="connsiteX3" fmla="*/ 211455 w 449204"/>
                  <a:gd name="connsiteY3" fmla="*/ 11657 h 1353837"/>
                  <a:gd name="connsiteX4" fmla="*/ 101060 w 449204"/>
                  <a:gd name="connsiteY4" fmla="*/ 194061 h 1353837"/>
                  <a:gd name="connsiteX5" fmla="*/ 95155 w 449204"/>
                  <a:gd name="connsiteY5" fmla="*/ 568489 h 1353837"/>
                  <a:gd name="connsiteX6" fmla="*/ 0 w 449204"/>
                  <a:gd name="connsiteY6" fmla="*/ 1330299 h 1353837"/>
                  <a:gd name="connsiteX7" fmla="*/ 317183 w 449204"/>
                  <a:gd name="connsiteY7" fmla="*/ 1328012 h 1353837"/>
                  <a:gd name="connsiteX8" fmla="*/ 333851 w 449204"/>
                  <a:gd name="connsiteY8" fmla="*/ 1308772 h 1353837"/>
                  <a:gd name="connsiteX9" fmla="*/ 449199 w 449204"/>
                  <a:gd name="connsiteY9" fmla="*/ 504767 h 135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204" h="1353837">
                    <a:moveTo>
                      <a:pt x="449199" y="504767"/>
                    </a:moveTo>
                    <a:cubicBezTo>
                      <a:pt x="448532" y="367416"/>
                      <a:pt x="439198" y="229685"/>
                      <a:pt x="433673" y="92429"/>
                    </a:cubicBezTo>
                    <a:cubicBezTo>
                      <a:pt x="433388" y="85000"/>
                      <a:pt x="428530" y="80428"/>
                      <a:pt x="422815" y="78809"/>
                    </a:cubicBezTo>
                    <a:cubicBezTo>
                      <a:pt x="365093" y="30136"/>
                      <a:pt x="289370" y="-24347"/>
                      <a:pt x="211455" y="11657"/>
                    </a:cubicBezTo>
                    <a:cubicBezTo>
                      <a:pt x="134207" y="47376"/>
                      <a:pt x="108585" y="118623"/>
                      <a:pt x="101060" y="194061"/>
                    </a:cubicBezTo>
                    <a:cubicBezTo>
                      <a:pt x="89916" y="307123"/>
                      <a:pt x="98584" y="454951"/>
                      <a:pt x="95155" y="568489"/>
                    </a:cubicBezTo>
                    <a:cubicBezTo>
                      <a:pt x="87344" y="825474"/>
                      <a:pt x="3239" y="1072838"/>
                      <a:pt x="0" y="1330299"/>
                    </a:cubicBezTo>
                    <a:cubicBezTo>
                      <a:pt x="-190" y="1344015"/>
                      <a:pt x="170212" y="1376781"/>
                      <a:pt x="317183" y="1328012"/>
                    </a:cubicBezTo>
                    <a:cubicBezTo>
                      <a:pt x="325850" y="1325155"/>
                      <a:pt x="329946" y="1316963"/>
                      <a:pt x="333851" y="1308772"/>
                    </a:cubicBezTo>
                    <a:cubicBezTo>
                      <a:pt x="386334" y="1197520"/>
                      <a:pt x="449866" y="638498"/>
                      <a:pt x="449199" y="5047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83">
                <a:extLst>
                  <a:ext uri="{FF2B5EF4-FFF2-40B4-BE49-F238E27FC236}">
                    <a16:creationId xmlns:a16="http://schemas.microsoft.com/office/drawing/2014/main" id="{C718505B-3C41-8611-4631-7962342544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21905" y="4550227"/>
                <a:ext cx="62957" cy="425609"/>
              </a:xfrm>
              <a:custGeom>
                <a:avLst/>
                <a:gdLst>
                  <a:gd name="connsiteX0" fmla="*/ 56498 w 62957"/>
                  <a:gd name="connsiteY0" fmla="*/ 1843 h 425609"/>
                  <a:gd name="connsiteX1" fmla="*/ 6587 w 62957"/>
                  <a:gd name="connsiteY1" fmla="*/ 102808 h 425609"/>
                  <a:gd name="connsiteX2" fmla="*/ 2682 w 62957"/>
                  <a:gd name="connsiteY2" fmla="*/ 204344 h 425609"/>
                  <a:gd name="connsiteX3" fmla="*/ 15 w 62957"/>
                  <a:gd name="connsiteY3" fmla="*/ 422181 h 425609"/>
                  <a:gd name="connsiteX4" fmla="*/ 7158 w 62957"/>
                  <a:gd name="connsiteY4" fmla="*/ 422181 h 425609"/>
                  <a:gd name="connsiteX5" fmla="*/ 9921 w 62957"/>
                  <a:gd name="connsiteY5" fmla="*/ 217393 h 425609"/>
                  <a:gd name="connsiteX6" fmla="*/ 10873 w 62957"/>
                  <a:gd name="connsiteY6" fmla="*/ 121477 h 425609"/>
                  <a:gd name="connsiteX7" fmla="*/ 62594 w 62957"/>
                  <a:gd name="connsiteY7" fmla="*/ 5462 h 425609"/>
                  <a:gd name="connsiteX8" fmla="*/ 56403 w 62957"/>
                  <a:gd name="connsiteY8" fmla="*/ 1843 h 425609"/>
                  <a:gd name="connsiteX9" fmla="*/ 56403 w 62957"/>
                  <a:gd name="connsiteY9" fmla="*/ 1843 h 42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957" h="425609">
                    <a:moveTo>
                      <a:pt x="56498" y="1843"/>
                    </a:moveTo>
                    <a:cubicBezTo>
                      <a:pt x="40782" y="35656"/>
                      <a:pt x="14969" y="65851"/>
                      <a:pt x="6587" y="102808"/>
                    </a:cubicBezTo>
                    <a:cubicBezTo>
                      <a:pt x="-747" y="135288"/>
                      <a:pt x="2491" y="171197"/>
                      <a:pt x="2682" y="204344"/>
                    </a:cubicBezTo>
                    <a:cubicBezTo>
                      <a:pt x="3253" y="276925"/>
                      <a:pt x="5349" y="349791"/>
                      <a:pt x="15" y="422181"/>
                    </a:cubicBezTo>
                    <a:cubicBezTo>
                      <a:pt x="-366" y="426753"/>
                      <a:pt x="6777" y="426753"/>
                      <a:pt x="7158" y="422181"/>
                    </a:cubicBezTo>
                    <a:cubicBezTo>
                      <a:pt x="12207" y="354077"/>
                      <a:pt x="10492" y="285592"/>
                      <a:pt x="9921" y="217393"/>
                    </a:cubicBezTo>
                    <a:cubicBezTo>
                      <a:pt x="9635" y="185675"/>
                      <a:pt x="7635" y="153004"/>
                      <a:pt x="10873" y="121477"/>
                    </a:cubicBezTo>
                    <a:cubicBezTo>
                      <a:pt x="15445" y="77471"/>
                      <a:pt x="44496" y="44229"/>
                      <a:pt x="62594" y="5462"/>
                    </a:cubicBezTo>
                    <a:cubicBezTo>
                      <a:pt x="64499" y="1366"/>
                      <a:pt x="58403" y="-2348"/>
                      <a:pt x="56403" y="1843"/>
                    </a:cubicBezTo>
                    <a:lnTo>
                      <a:pt x="56403" y="18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84">
                <a:extLst>
                  <a:ext uri="{FF2B5EF4-FFF2-40B4-BE49-F238E27FC236}">
                    <a16:creationId xmlns:a16="http://schemas.microsoft.com/office/drawing/2014/main" id="{E23B8690-B42C-51E1-0EE4-9B1CCC2D96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82064" y="5067372"/>
                <a:ext cx="9007" cy="204787"/>
              </a:xfrm>
              <a:custGeom>
                <a:avLst/>
                <a:gdLst>
                  <a:gd name="connsiteX0" fmla="*/ 289 w 9007"/>
                  <a:gd name="connsiteY0" fmla="*/ 3429 h 204787"/>
                  <a:gd name="connsiteX1" fmla="*/ 4 w 9007"/>
                  <a:gd name="connsiteY1" fmla="*/ 201358 h 204787"/>
                  <a:gd name="connsiteX2" fmla="*/ 7147 w 9007"/>
                  <a:gd name="connsiteY2" fmla="*/ 201358 h 204787"/>
                  <a:gd name="connsiteX3" fmla="*/ 7433 w 9007"/>
                  <a:gd name="connsiteY3" fmla="*/ 3429 h 204787"/>
                  <a:gd name="connsiteX4" fmla="*/ 289 w 9007"/>
                  <a:gd name="connsiteY4" fmla="*/ 3429 h 204787"/>
                  <a:gd name="connsiteX5" fmla="*/ 289 w 9007"/>
                  <a:gd name="connsiteY5" fmla="*/ 3429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07" h="204787">
                    <a:moveTo>
                      <a:pt x="289" y="3429"/>
                    </a:moveTo>
                    <a:cubicBezTo>
                      <a:pt x="2480" y="69437"/>
                      <a:pt x="2385" y="135350"/>
                      <a:pt x="4" y="201358"/>
                    </a:cubicBezTo>
                    <a:cubicBezTo>
                      <a:pt x="-187" y="205930"/>
                      <a:pt x="6957" y="205930"/>
                      <a:pt x="7147" y="201358"/>
                    </a:cubicBezTo>
                    <a:cubicBezTo>
                      <a:pt x="9529" y="135350"/>
                      <a:pt x="9624" y="69437"/>
                      <a:pt x="7433" y="3429"/>
                    </a:cubicBezTo>
                    <a:cubicBezTo>
                      <a:pt x="7243" y="-1143"/>
                      <a:pt x="99" y="-1143"/>
                      <a:pt x="289" y="3429"/>
                    </a:cubicBezTo>
                    <a:lnTo>
                      <a:pt x="289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85">
                <a:extLst>
                  <a:ext uri="{FF2B5EF4-FFF2-40B4-BE49-F238E27FC236}">
                    <a16:creationId xmlns:a16="http://schemas.microsoft.com/office/drawing/2014/main" id="{F732D0FF-DD80-5D18-5E78-A80A38C3B53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71427" y="4845131"/>
                <a:ext cx="70839" cy="517039"/>
              </a:xfrm>
              <a:custGeom>
                <a:avLst/>
                <a:gdLst>
                  <a:gd name="connsiteX0" fmla="*/ 63840 w 70839"/>
                  <a:gd name="connsiteY0" fmla="*/ 2594 h 517039"/>
                  <a:gd name="connsiteX1" fmla="*/ 23 w 70839"/>
                  <a:gd name="connsiteY1" fmla="*/ 513610 h 517039"/>
                  <a:gd name="connsiteX2" fmla="*/ 7167 w 70839"/>
                  <a:gd name="connsiteY2" fmla="*/ 513610 h 517039"/>
                  <a:gd name="connsiteX3" fmla="*/ 70794 w 70839"/>
                  <a:gd name="connsiteY3" fmla="*/ 4499 h 517039"/>
                  <a:gd name="connsiteX4" fmla="*/ 63936 w 70839"/>
                  <a:gd name="connsiteY4" fmla="*/ 2594 h 517039"/>
                  <a:gd name="connsiteX5" fmla="*/ 63936 w 70839"/>
                  <a:gd name="connsiteY5" fmla="*/ 2594 h 517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39" h="517039">
                    <a:moveTo>
                      <a:pt x="63840" y="2594"/>
                    </a:moveTo>
                    <a:cubicBezTo>
                      <a:pt x="38504" y="172425"/>
                      <a:pt x="17263" y="342732"/>
                      <a:pt x="23" y="513610"/>
                    </a:cubicBezTo>
                    <a:cubicBezTo>
                      <a:pt x="-453" y="518182"/>
                      <a:pt x="6690" y="518182"/>
                      <a:pt x="7167" y="513610"/>
                    </a:cubicBezTo>
                    <a:cubicBezTo>
                      <a:pt x="24312" y="343399"/>
                      <a:pt x="45552" y="173663"/>
                      <a:pt x="70794" y="4499"/>
                    </a:cubicBezTo>
                    <a:cubicBezTo>
                      <a:pt x="71460" y="22"/>
                      <a:pt x="64602" y="-1978"/>
                      <a:pt x="63936" y="2594"/>
                    </a:cubicBezTo>
                    <a:lnTo>
                      <a:pt x="63936" y="259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86">
                <a:extLst>
                  <a:ext uri="{FF2B5EF4-FFF2-40B4-BE49-F238E27FC236}">
                    <a16:creationId xmlns:a16="http://schemas.microsoft.com/office/drawing/2014/main" id="{ACDCA364-D67C-B647-6800-F64C684EDB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39044" y="3542745"/>
                <a:ext cx="398956" cy="394887"/>
              </a:xfrm>
              <a:custGeom>
                <a:avLst/>
                <a:gdLst>
                  <a:gd name="connsiteX0" fmla="*/ 373495 w 398956"/>
                  <a:gd name="connsiteY0" fmla="*/ 18058 h 394887"/>
                  <a:gd name="connsiteX1" fmla="*/ 158230 w 398956"/>
                  <a:gd name="connsiteY1" fmla="*/ 56 h 394887"/>
                  <a:gd name="connsiteX2" fmla="*/ 401 w 398956"/>
                  <a:gd name="connsiteY2" fmla="*/ 11295 h 394887"/>
                  <a:gd name="connsiteX3" fmla="*/ 71743 w 398956"/>
                  <a:gd name="connsiteY3" fmla="*/ 197414 h 394887"/>
                  <a:gd name="connsiteX4" fmla="*/ 149467 w 398956"/>
                  <a:gd name="connsiteY4" fmla="*/ 355529 h 394887"/>
                  <a:gd name="connsiteX5" fmla="*/ 180233 w 398956"/>
                  <a:gd name="connsiteY5" fmla="*/ 394772 h 394887"/>
                  <a:gd name="connsiteX6" fmla="*/ 395498 w 398956"/>
                  <a:gd name="connsiteY6" fmla="*/ 275328 h 394887"/>
                  <a:gd name="connsiteX7" fmla="*/ 373591 w 398956"/>
                  <a:gd name="connsiteY7" fmla="*/ 18058 h 39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956" h="394887">
                    <a:moveTo>
                      <a:pt x="373495" y="18058"/>
                    </a:moveTo>
                    <a:cubicBezTo>
                      <a:pt x="369876" y="11295"/>
                      <a:pt x="187567" y="532"/>
                      <a:pt x="158230" y="56"/>
                    </a:cubicBezTo>
                    <a:cubicBezTo>
                      <a:pt x="112225" y="-611"/>
                      <a:pt x="45931" y="4818"/>
                      <a:pt x="401" y="11295"/>
                    </a:cubicBezTo>
                    <a:cubicBezTo>
                      <a:pt x="-5123" y="12057"/>
                      <a:pt x="47836" y="139597"/>
                      <a:pt x="71743" y="197414"/>
                    </a:cubicBezTo>
                    <a:cubicBezTo>
                      <a:pt x="91365" y="244848"/>
                      <a:pt x="108891" y="322382"/>
                      <a:pt x="149467" y="355529"/>
                    </a:cubicBezTo>
                    <a:cubicBezTo>
                      <a:pt x="153849" y="359148"/>
                      <a:pt x="176328" y="397248"/>
                      <a:pt x="180233" y="394772"/>
                    </a:cubicBezTo>
                    <a:cubicBezTo>
                      <a:pt x="241765" y="392105"/>
                      <a:pt x="369400" y="311809"/>
                      <a:pt x="395498" y="275328"/>
                    </a:cubicBezTo>
                    <a:cubicBezTo>
                      <a:pt x="406357" y="260088"/>
                      <a:pt x="389593" y="52348"/>
                      <a:pt x="373591" y="1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87">
                <a:extLst>
                  <a:ext uri="{FF2B5EF4-FFF2-40B4-BE49-F238E27FC236}">
                    <a16:creationId xmlns:a16="http://schemas.microsoft.com/office/drawing/2014/main" id="{95E9CC1C-1632-FB64-99A7-CCAC9DCEA0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26105" y="3214940"/>
                <a:ext cx="245264" cy="286667"/>
              </a:xfrm>
              <a:custGeom>
                <a:avLst/>
                <a:gdLst>
                  <a:gd name="connsiteX0" fmla="*/ 161798 w 245264"/>
                  <a:gd name="connsiteY0" fmla="*/ 9249 h 286667"/>
                  <a:gd name="connsiteX1" fmla="*/ 157416 w 245264"/>
                  <a:gd name="connsiteY1" fmla="*/ 6677 h 286667"/>
                  <a:gd name="connsiteX2" fmla="*/ 5111 w 245264"/>
                  <a:gd name="connsiteY2" fmla="*/ 64780 h 286667"/>
                  <a:gd name="connsiteX3" fmla="*/ 27971 w 245264"/>
                  <a:gd name="connsiteY3" fmla="*/ 160506 h 286667"/>
                  <a:gd name="connsiteX4" fmla="*/ 69596 w 245264"/>
                  <a:gd name="connsiteY4" fmla="*/ 235182 h 286667"/>
                  <a:gd name="connsiteX5" fmla="*/ 85693 w 245264"/>
                  <a:gd name="connsiteY5" fmla="*/ 270710 h 286667"/>
                  <a:gd name="connsiteX6" fmla="*/ 153987 w 245264"/>
                  <a:gd name="connsiteY6" fmla="*/ 286046 h 286667"/>
                  <a:gd name="connsiteX7" fmla="*/ 228377 w 245264"/>
                  <a:gd name="connsiteY7" fmla="*/ 264329 h 286667"/>
                  <a:gd name="connsiteX8" fmla="*/ 243998 w 245264"/>
                  <a:gd name="connsiteY8" fmla="*/ 191462 h 286667"/>
                  <a:gd name="connsiteX9" fmla="*/ 161893 w 245264"/>
                  <a:gd name="connsiteY9" fmla="*/ 9344 h 28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264" h="286667">
                    <a:moveTo>
                      <a:pt x="161798" y="9249"/>
                    </a:moveTo>
                    <a:cubicBezTo>
                      <a:pt x="160655" y="8201"/>
                      <a:pt x="159226" y="7344"/>
                      <a:pt x="157416" y="6677"/>
                    </a:cubicBezTo>
                    <a:cubicBezTo>
                      <a:pt x="102552" y="-12563"/>
                      <a:pt x="26352" y="10678"/>
                      <a:pt x="5111" y="64780"/>
                    </a:cubicBezTo>
                    <a:cubicBezTo>
                      <a:pt x="-7843" y="97927"/>
                      <a:pt x="5302" y="134122"/>
                      <a:pt x="27971" y="160506"/>
                    </a:cubicBezTo>
                    <a:cubicBezTo>
                      <a:pt x="48450" y="184509"/>
                      <a:pt x="58070" y="206798"/>
                      <a:pt x="69596" y="235182"/>
                    </a:cubicBezTo>
                    <a:cubicBezTo>
                      <a:pt x="73882" y="245660"/>
                      <a:pt x="77501" y="262233"/>
                      <a:pt x="85693" y="270710"/>
                    </a:cubicBezTo>
                    <a:cubicBezTo>
                      <a:pt x="100933" y="286617"/>
                      <a:pt x="133318" y="284522"/>
                      <a:pt x="153987" y="286046"/>
                    </a:cubicBezTo>
                    <a:cubicBezTo>
                      <a:pt x="180943" y="287951"/>
                      <a:pt x="210661" y="286712"/>
                      <a:pt x="228377" y="264329"/>
                    </a:cubicBezTo>
                    <a:cubicBezTo>
                      <a:pt x="247046" y="240707"/>
                      <a:pt x="242570" y="219085"/>
                      <a:pt x="243998" y="191462"/>
                    </a:cubicBezTo>
                    <a:cubicBezTo>
                      <a:pt x="247904" y="117548"/>
                      <a:pt x="248094" y="34681"/>
                      <a:pt x="161893" y="9344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88">
                <a:extLst>
                  <a:ext uri="{FF2B5EF4-FFF2-40B4-BE49-F238E27FC236}">
                    <a16:creationId xmlns:a16="http://schemas.microsoft.com/office/drawing/2014/main" id="{EB78F1D7-1A8F-EAFE-6AC3-B80BFA9F6D0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38433" y="3554071"/>
                <a:ext cx="788551" cy="1308850"/>
              </a:xfrm>
              <a:custGeom>
                <a:avLst/>
                <a:gdLst>
                  <a:gd name="connsiteX0" fmla="*/ 783143 w 788551"/>
                  <a:gd name="connsiteY0" fmla="*/ 1154113 h 1308850"/>
                  <a:gd name="connsiteX1" fmla="*/ 780381 w 788551"/>
                  <a:gd name="connsiteY1" fmla="*/ 1132206 h 1308850"/>
                  <a:gd name="connsiteX2" fmla="*/ 736090 w 788551"/>
                  <a:gd name="connsiteY2" fmla="*/ 643859 h 1308850"/>
                  <a:gd name="connsiteX3" fmla="*/ 706277 w 788551"/>
                  <a:gd name="connsiteY3" fmla="*/ 419259 h 1308850"/>
                  <a:gd name="connsiteX4" fmla="*/ 656270 w 788551"/>
                  <a:gd name="connsiteY4" fmla="*/ 195803 h 1308850"/>
                  <a:gd name="connsiteX5" fmla="*/ 551114 w 788551"/>
                  <a:gd name="connsiteY5" fmla="*/ 64 h 1308850"/>
                  <a:gd name="connsiteX6" fmla="*/ 394333 w 788551"/>
                  <a:gd name="connsiteY6" fmla="*/ 9303 h 1308850"/>
                  <a:gd name="connsiteX7" fmla="*/ 388523 w 788551"/>
                  <a:gd name="connsiteY7" fmla="*/ 20447 h 1308850"/>
                  <a:gd name="connsiteX8" fmla="*/ 295654 w 788551"/>
                  <a:gd name="connsiteY8" fmla="*/ 56547 h 1308850"/>
                  <a:gd name="connsiteX9" fmla="*/ 226502 w 788551"/>
                  <a:gd name="connsiteY9" fmla="*/ 41307 h 1308850"/>
                  <a:gd name="connsiteX10" fmla="*/ 3427 w 788551"/>
                  <a:gd name="connsiteY10" fmla="*/ 161608 h 1308850"/>
                  <a:gd name="connsiteX11" fmla="*/ 57243 w 788551"/>
                  <a:gd name="connsiteY11" fmla="*/ 305055 h 1308850"/>
                  <a:gd name="connsiteX12" fmla="*/ 71721 w 788551"/>
                  <a:gd name="connsiteY12" fmla="*/ 466027 h 1308850"/>
                  <a:gd name="connsiteX13" fmla="*/ 80008 w 788551"/>
                  <a:gd name="connsiteY13" fmla="*/ 506889 h 1308850"/>
                  <a:gd name="connsiteX14" fmla="*/ 99820 w 788551"/>
                  <a:gd name="connsiteY14" fmla="*/ 959613 h 1308850"/>
                  <a:gd name="connsiteX15" fmla="*/ 101439 w 788551"/>
                  <a:gd name="connsiteY15" fmla="*/ 1098106 h 1308850"/>
                  <a:gd name="connsiteX16" fmla="*/ 90295 w 788551"/>
                  <a:gd name="connsiteY16" fmla="*/ 1266222 h 1308850"/>
                  <a:gd name="connsiteX17" fmla="*/ 208595 w 788551"/>
                  <a:gd name="connsiteY17" fmla="*/ 1308608 h 1308850"/>
                  <a:gd name="connsiteX18" fmla="*/ 480344 w 788551"/>
                  <a:gd name="connsiteY18" fmla="*/ 1285082 h 1308850"/>
                  <a:gd name="connsiteX19" fmla="*/ 772094 w 788551"/>
                  <a:gd name="connsiteY19" fmla="*/ 1257936 h 1308850"/>
                  <a:gd name="connsiteX20" fmla="*/ 782477 w 788551"/>
                  <a:gd name="connsiteY20" fmla="*/ 1250411 h 1308850"/>
                  <a:gd name="connsiteX21" fmla="*/ 783429 w 788551"/>
                  <a:gd name="connsiteY21" fmla="*/ 1154113 h 130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8551" h="1308850">
                    <a:moveTo>
                      <a:pt x="783143" y="1154113"/>
                    </a:moveTo>
                    <a:cubicBezTo>
                      <a:pt x="782096" y="1146684"/>
                      <a:pt x="781143" y="1139349"/>
                      <a:pt x="780381" y="1132206"/>
                    </a:cubicBezTo>
                    <a:cubicBezTo>
                      <a:pt x="762855" y="970852"/>
                      <a:pt x="757521" y="804736"/>
                      <a:pt x="736090" y="643859"/>
                    </a:cubicBezTo>
                    <a:cubicBezTo>
                      <a:pt x="726184" y="569183"/>
                      <a:pt x="719326" y="493364"/>
                      <a:pt x="706277" y="419259"/>
                    </a:cubicBezTo>
                    <a:cubicBezTo>
                      <a:pt x="692942" y="344012"/>
                      <a:pt x="671034" y="270764"/>
                      <a:pt x="656270" y="195803"/>
                    </a:cubicBezTo>
                    <a:cubicBezTo>
                      <a:pt x="645412" y="140367"/>
                      <a:pt x="648650" y="921"/>
                      <a:pt x="551114" y="64"/>
                    </a:cubicBezTo>
                    <a:cubicBezTo>
                      <a:pt x="501013" y="-412"/>
                      <a:pt x="442815" y="1683"/>
                      <a:pt x="394333" y="9303"/>
                    </a:cubicBezTo>
                    <a:cubicBezTo>
                      <a:pt x="393380" y="9494"/>
                      <a:pt x="389285" y="13685"/>
                      <a:pt x="388523" y="20447"/>
                    </a:cubicBezTo>
                    <a:cubicBezTo>
                      <a:pt x="384332" y="56547"/>
                      <a:pt x="321562" y="57881"/>
                      <a:pt x="295654" y="56547"/>
                    </a:cubicBezTo>
                    <a:cubicBezTo>
                      <a:pt x="271746" y="55309"/>
                      <a:pt x="248981" y="49213"/>
                      <a:pt x="226502" y="41307"/>
                    </a:cubicBezTo>
                    <a:cubicBezTo>
                      <a:pt x="209453" y="35306"/>
                      <a:pt x="49242" y="81122"/>
                      <a:pt x="3427" y="161608"/>
                    </a:cubicBezTo>
                    <a:cubicBezTo>
                      <a:pt x="-15433" y="194755"/>
                      <a:pt x="49337" y="269907"/>
                      <a:pt x="57243" y="305055"/>
                    </a:cubicBezTo>
                    <a:cubicBezTo>
                      <a:pt x="72769" y="374397"/>
                      <a:pt x="56767" y="396876"/>
                      <a:pt x="71721" y="466027"/>
                    </a:cubicBezTo>
                    <a:cubicBezTo>
                      <a:pt x="74674" y="479648"/>
                      <a:pt x="77341" y="493268"/>
                      <a:pt x="80008" y="506889"/>
                    </a:cubicBezTo>
                    <a:cubicBezTo>
                      <a:pt x="89152" y="554419"/>
                      <a:pt x="101344" y="876174"/>
                      <a:pt x="99820" y="959613"/>
                    </a:cubicBezTo>
                    <a:cubicBezTo>
                      <a:pt x="98963" y="1005809"/>
                      <a:pt x="100677" y="1051910"/>
                      <a:pt x="101439" y="1098106"/>
                    </a:cubicBezTo>
                    <a:cubicBezTo>
                      <a:pt x="102296" y="1151922"/>
                      <a:pt x="89057" y="1255269"/>
                      <a:pt x="90295" y="1266222"/>
                    </a:cubicBezTo>
                    <a:cubicBezTo>
                      <a:pt x="92962" y="1290035"/>
                      <a:pt x="111440" y="1311371"/>
                      <a:pt x="208595" y="1308608"/>
                    </a:cubicBezTo>
                    <a:cubicBezTo>
                      <a:pt x="298511" y="1305941"/>
                      <a:pt x="390618" y="1300417"/>
                      <a:pt x="480344" y="1285082"/>
                    </a:cubicBezTo>
                    <a:cubicBezTo>
                      <a:pt x="577308" y="1268413"/>
                      <a:pt x="674082" y="1263841"/>
                      <a:pt x="772094" y="1257936"/>
                    </a:cubicBezTo>
                    <a:cubicBezTo>
                      <a:pt x="776952" y="1257650"/>
                      <a:pt x="780857" y="1255173"/>
                      <a:pt x="782477" y="1250411"/>
                    </a:cubicBezTo>
                    <a:cubicBezTo>
                      <a:pt x="792764" y="1220312"/>
                      <a:pt x="787811" y="1186212"/>
                      <a:pt x="783429" y="11541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89">
                <a:extLst>
                  <a:ext uri="{FF2B5EF4-FFF2-40B4-BE49-F238E27FC236}">
                    <a16:creationId xmlns:a16="http://schemas.microsoft.com/office/drawing/2014/main" id="{DCA19C6E-0197-9CBC-F14C-73BA32C2A3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39158" y="3908751"/>
                <a:ext cx="302893" cy="513518"/>
              </a:xfrm>
              <a:custGeom>
                <a:avLst/>
                <a:gdLst>
                  <a:gd name="connsiteX0" fmla="*/ 290903 w 302893"/>
                  <a:gd name="connsiteY0" fmla="*/ 416719 h 513518"/>
                  <a:gd name="connsiteX1" fmla="*/ 151266 w 302893"/>
                  <a:gd name="connsiteY1" fmla="*/ 270891 h 513518"/>
                  <a:gd name="connsiteX2" fmla="*/ 154505 w 302893"/>
                  <a:gd name="connsiteY2" fmla="*/ 223838 h 513518"/>
                  <a:gd name="connsiteX3" fmla="*/ 195653 w 302893"/>
                  <a:gd name="connsiteY3" fmla="*/ 143161 h 513518"/>
                  <a:gd name="connsiteX4" fmla="*/ 162220 w 302893"/>
                  <a:gd name="connsiteY4" fmla="*/ 85058 h 513518"/>
                  <a:gd name="connsiteX5" fmla="*/ 106403 w 302893"/>
                  <a:gd name="connsiteY5" fmla="*/ 0 h 513518"/>
                  <a:gd name="connsiteX6" fmla="*/ 40586 w 302893"/>
                  <a:gd name="connsiteY6" fmla="*/ 120491 h 513518"/>
                  <a:gd name="connsiteX7" fmla="*/ 200 w 302893"/>
                  <a:gd name="connsiteY7" fmla="*/ 245840 h 513518"/>
                  <a:gd name="connsiteX8" fmla="*/ 74114 w 302893"/>
                  <a:gd name="connsiteY8" fmla="*/ 361664 h 513518"/>
                  <a:gd name="connsiteX9" fmla="*/ 126215 w 302893"/>
                  <a:gd name="connsiteY9" fmla="*/ 418719 h 513518"/>
                  <a:gd name="connsiteX10" fmla="*/ 224704 w 302893"/>
                  <a:gd name="connsiteY10" fmla="*/ 509778 h 513518"/>
                  <a:gd name="connsiteX11" fmla="*/ 265185 w 302893"/>
                  <a:gd name="connsiteY11" fmla="*/ 506920 h 513518"/>
                  <a:gd name="connsiteX12" fmla="*/ 290903 w 302893"/>
                  <a:gd name="connsiteY12" fmla="*/ 416623 h 513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893" h="513518">
                    <a:moveTo>
                      <a:pt x="290903" y="416719"/>
                    </a:moveTo>
                    <a:cubicBezTo>
                      <a:pt x="244992" y="398812"/>
                      <a:pt x="181937" y="329279"/>
                      <a:pt x="151266" y="270891"/>
                    </a:cubicBezTo>
                    <a:cubicBezTo>
                      <a:pt x="139550" y="248602"/>
                      <a:pt x="141551" y="247078"/>
                      <a:pt x="154505" y="223838"/>
                    </a:cubicBezTo>
                    <a:cubicBezTo>
                      <a:pt x="162982" y="208597"/>
                      <a:pt x="187652" y="155257"/>
                      <a:pt x="195653" y="143161"/>
                    </a:cubicBezTo>
                    <a:cubicBezTo>
                      <a:pt x="184985" y="123539"/>
                      <a:pt x="174126" y="104013"/>
                      <a:pt x="162220" y="85058"/>
                    </a:cubicBezTo>
                    <a:cubicBezTo>
                      <a:pt x="144408" y="56864"/>
                      <a:pt x="124596" y="28765"/>
                      <a:pt x="106403" y="0"/>
                    </a:cubicBezTo>
                    <a:cubicBezTo>
                      <a:pt x="84877" y="35147"/>
                      <a:pt x="62588" y="76867"/>
                      <a:pt x="40586" y="120491"/>
                    </a:cubicBezTo>
                    <a:cubicBezTo>
                      <a:pt x="20393" y="160592"/>
                      <a:pt x="-2372" y="219742"/>
                      <a:pt x="200" y="245840"/>
                    </a:cubicBezTo>
                    <a:cubicBezTo>
                      <a:pt x="3629" y="280797"/>
                      <a:pt x="45158" y="328517"/>
                      <a:pt x="74114" y="361664"/>
                    </a:cubicBezTo>
                    <a:cubicBezTo>
                      <a:pt x="91068" y="381095"/>
                      <a:pt x="108404" y="400050"/>
                      <a:pt x="126215" y="418719"/>
                    </a:cubicBezTo>
                    <a:cubicBezTo>
                      <a:pt x="143360" y="436817"/>
                      <a:pt x="210416" y="502825"/>
                      <a:pt x="224704" y="509778"/>
                    </a:cubicBezTo>
                    <a:cubicBezTo>
                      <a:pt x="238325" y="516445"/>
                      <a:pt x="251088" y="513397"/>
                      <a:pt x="265185" y="506920"/>
                    </a:cubicBezTo>
                    <a:cubicBezTo>
                      <a:pt x="293760" y="493776"/>
                      <a:pt x="318430" y="427387"/>
                      <a:pt x="290903" y="41662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90">
                <a:extLst>
                  <a:ext uri="{FF2B5EF4-FFF2-40B4-BE49-F238E27FC236}">
                    <a16:creationId xmlns:a16="http://schemas.microsoft.com/office/drawing/2014/main" id="{88A3C28D-B04F-C02F-E6B3-ABF69BB76E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85860" y="3663043"/>
                <a:ext cx="331459" cy="523637"/>
              </a:xfrm>
              <a:custGeom>
                <a:avLst/>
                <a:gdLst>
                  <a:gd name="connsiteX0" fmla="*/ 210006 w 331459"/>
                  <a:gd name="connsiteY0" fmla="*/ 153 h 523637"/>
                  <a:gd name="connsiteX1" fmla="*/ 361 w 331459"/>
                  <a:gd name="connsiteY1" fmla="*/ 324765 h 523637"/>
                  <a:gd name="connsiteX2" fmla="*/ 151999 w 331459"/>
                  <a:gd name="connsiteY2" fmla="*/ 516884 h 523637"/>
                  <a:gd name="connsiteX3" fmla="*/ 331069 w 331459"/>
                  <a:gd name="connsiteY3" fmla="*/ 154934 h 523637"/>
                  <a:gd name="connsiteX4" fmla="*/ 210006 w 331459"/>
                  <a:gd name="connsiteY4" fmla="*/ 153 h 52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59" h="523637">
                    <a:moveTo>
                      <a:pt x="210006" y="153"/>
                    </a:moveTo>
                    <a:cubicBezTo>
                      <a:pt x="123995" y="55303"/>
                      <a:pt x="12457" y="292856"/>
                      <a:pt x="361" y="324765"/>
                    </a:cubicBezTo>
                    <a:cubicBezTo>
                      <a:pt x="-5164" y="339434"/>
                      <a:pt x="53129" y="464497"/>
                      <a:pt x="151999" y="516884"/>
                    </a:cubicBezTo>
                    <a:cubicBezTo>
                      <a:pt x="256107" y="572034"/>
                      <a:pt x="337831" y="274854"/>
                      <a:pt x="331069" y="154934"/>
                    </a:cubicBezTo>
                    <a:cubicBezTo>
                      <a:pt x="328592" y="111881"/>
                      <a:pt x="217626" y="-4800"/>
                      <a:pt x="210006" y="1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91">
                <a:extLst>
                  <a:ext uri="{FF2B5EF4-FFF2-40B4-BE49-F238E27FC236}">
                    <a16:creationId xmlns:a16="http://schemas.microsoft.com/office/drawing/2014/main" id="{CB5DE888-B292-5D64-407F-E8C386FEED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60839" y="4619477"/>
                <a:ext cx="503267" cy="110533"/>
              </a:xfrm>
              <a:custGeom>
                <a:avLst/>
                <a:gdLst>
                  <a:gd name="connsiteX0" fmla="*/ 498920 w 503267"/>
                  <a:gd name="connsiteY0" fmla="*/ 219 h 110533"/>
                  <a:gd name="connsiteX1" fmla="*/ 3429 w 503267"/>
                  <a:gd name="connsiteY1" fmla="*/ 103375 h 110533"/>
                  <a:gd name="connsiteX2" fmla="*/ 3429 w 503267"/>
                  <a:gd name="connsiteY2" fmla="*/ 110519 h 110533"/>
                  <a:gd name="connsiteX3" fmla="*/ 500824 w 503267"/>
                  <a:gd name="connsiteY3" fmla="*/ 7078 h 110533"/>
                  <a:gd name="connsiteX4" fmla="*/ 498920 w 503267"/>
                  <a:gd name="connsiteY4" fmla="*/ 219 h 110533"/>
                  <a:gd name="connsiteX5" fmla="*/ 498920 w 503267"/>
                  <a:gd name="connsiteY5" fmla="*/ 219 h 11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3267" h="110533">
                    <a:moveTo>
                      <a:pt x="498920" y="219"/>
                    </a:moveTo>
                    <a:cubicBezTo>
                      <a:pt x="338899" y="56131"/>
                      <a:pt x="172498" y="90802"/>
                      <a:pt x="3429" y="103375"/>
                    </a:cubicBezTo>
                    <a:cubicBezTo>
                      <a:pt x="-1143" y="103756"/>
                      <a:pt x="-1143" y="110900"/>
                      <a:pt x="3429" y="110519"/>
                    </a:cubicBezTo>
                    <a:cubicBezTo>
                      <a:pt x="173069" y="97946"/>
                      <a:pt x="340233" y="63180"/>
                      <a:pt x="500824" y="7078"/>
                    </a:cubicBezTo>
                    <a:cubicBezTo>
                      <a:pt x="505111" y="5553"/>
                      <a:pt x="503301" y="-1305"/>
                      <a:pt x="498920" y="219"/>
                    </a:cubicBezTo>
                    <a:lnTo>
                      <a:pt x="498920" y="21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92">
                <a:extLst>
                  <a:ext uri="{FF2B5EF4-FFF2-40B4-BE49-F238E27FC236}">
                    <a16:creationId xmlns:a16="http://schemas.microsoft.com/office/drawing/2014/main" id="{3B6F13B5-571B-7427-A39E-7472AB6855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9188" y="3981404"/>
                <a:ext cx="137353" cy="627564"/>
              </a:xfrm>
              <a:custGeom>
                <a:avLst/>
                <a:gdLst>
                  <a:gd name="connsiteX0" fmla="*/ 130451 w 137353"/>
                  <a:gd name="connsiteY0" fmla="*/ 2594 h 627564"/>
                  <a:gd name="connsiteX1" fmla="*/ 149 w 137353"/>
                  <a:gd name="connsiteY1" fmla="*/ 623148 h 627564"/>
                  <a:gd name="connsiteX2" fmla="*/ 7007 w 137353"/>
                  <a:gd name="connsiteY2" fmla="*/ 625053 h 627564"/>
                  <a:gd name="connsiteX3" fmla="*/ 137309 w 137353"/>
                  <a:gd name="connsiteY3" fmla="*/ 4499 h 627564"/>
                  <a:gd name="connsiteX4" fmla="*/ 130451 w 137353"/>
                  <a:gd name="connsiteY4" fmla="*/ 2594 h 627564"/>
                  <a:gd name="connsiteX5" fmla="*/ 130451 w 137353"/>
                  <a:gd name="connsiteY5" fmla="*/ 2594 h 62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53" h="627564">
                    <a:moveTo>
                      <a:pt x="130451" y="2594"/>
                    </a:moveTo>
                    <a:cubicBezTo>
                      <a:pt x="101114" y="212144"/>
                      <a:pt x="57489" y="419503"/>
                      <a:pt x="149" y="623148"/>
                    </a:cubicBezTo>
                    <a:cubicBezTo>
                      <a:pt x="-1089" y="627624"/>
                      <a:pt x="5769" y="629434"/>
                      <a:pt x="7007" y="625053"/>
                    </a:cubicBezTo>
                    <a:cubicBezTo>
                      <a:pt x="64443" y="421408"/>
                      <a:pt x="107972" y="214049"/>
                      <a:pt x="137309" y="4499"/>
                    </a:cubicBezTo>
                    <a:cubicBezTo>
                      <a:pt x="137976" y="22"/>
                      <a:pt x="131022" y="-1978"/>
                      <a:pt x="130451" y="2594"/>
                    </a:cubicBezTo>
                    <a:lnTo>
                      <a:pt x="130451" y="259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93">
                <a:extLst>
                  <a:ext uri="{FF2B5EF4-FFF2-40B4-BE49-F238E27FC236}">
                    <a16:creationId xmlns:a16="http://schemas.microsoft.com/office/drawing/2014/main" id="{A93F2811-3811-12B7-0DF2-1BB9253E7B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25450" y="5836547"/>
                <a:ext cx="311149" cy="176393"/>
              </a:xfrm>
              <a:custGeom>
                <a:avLst/>
                <a:gdLst>
                  <a:gd name="connsiteX0" fmla="*/ 311125 w 311149"/>
                  <a:gd name="connsiteY0" fmla="*/ 158559 h 176393"/>
                  <a:gd name="connsiteX1" fmla="*/ 292742 w 311149"/>
                  <a:gd name="connsiteY1" fmla="*/ 117888 h 176393"/>
                  <a:gd name="connsiteX2" fmla="*/ 235306 w 311149"/>
                  <a:gd name="connsiteY2" fmla="*/ 93789 h 176393"/>
                  <a:gd name="connsiteX3" fmla="*/ 147867 w 311149"/>
                  <a:gd name="connsiteY3" fmla="*/ 4635 h 176393"/>
                  <a:gd name="connsiteX4" fmla="*/ 74810 w 311149"/>
                  <a:gd name="connsiteY4" fmla="*/ 26162 h 176393"/>
                  <a:gd name="connsiteX5" fmla="*/ 13088 w 311149"/>
                  <a:gd name="connsiteY5" fmla="*/ 22257 h 176393"/>
                  <a:gd name="connsiteX6" fmla="*/ 2230 w 311149"/>
                  <a:gd name="connsiteY6" fmla="*/ 129794 h 176393"/>
                  <a:gd name="connsiteX7" fmla="*/ 25471 w 311149"/>
                  <a:gd name="connsiteY7" fmla="*/ 137795 h 176393"/>
                  <a:gd name="connsiteX8" fmla="*/ 64142 w 311149"/>
                  <a:gd name="connsiteY8" fmla="*/ 145129 h 176393"/>
                  <a:gd name="connsiteX9" fmla="*/ 162535 w 311149"/>
                  <a:gd name="connsiteY9" fmla="*/ 165798 h 176393"/>
                  <a:gd name="connsiteX10" fmla="*/ 311125 w 311149"/>
                  <a:gd name="connsiteY10" fmla="*/ 158369 h 17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1149" h="176393">
                    <a:moveTo>
                      <a:pt x="311125" y="158559"/>
                    </a:moveTo>
                    <a:cubicBezTo>
                      <a:pt x="311697" y="137604"/>
                      <a:pt x="302172" y="123031"/>
                      <a:pt x="292742" y="117888"/>
                    </a:cubicBezTo>
                    <a:cubicBezTo>
                      <a:pt x="274454" y="107886"/>
                      <a:pt x="254166" y="102648"/>
                      <a:pt x="235306" y="93789"/>
                    </a:cubicBezTo>
                    <a:cubicBezTo>
                      <a:pt x="176728" y="66357"/>
                      <a:pt x="161583" y="12922"/>
                      <a:pt x="147867" y="4635"/>
                    </a:cubicBezTo>
                    <a:cubicBezTo>
                      <a:pt x="135008" y="-3175"/>
                      <a:pt x="80144" y="-4128"/>
                      <a:pt x="74810" y="26162"/>
                    </a:cubicBezTo>
                    <a:cubicBezTo>
                      <a:pt x="65857" y="19304"/>
                      <a:pt x="18803" y="8255"/>
                      <a:pt x="13088" y="22257"/>
                    </a:cubicBezTo>
                    <a:cubicBezTo>
                      <a:pt x="6516" y="38258"/>
                      <a:pt x="-4819" y="120555"/>
                      <a:pt x="2230" y="129794"/>
                    </a:cubicBezTo>
                    <a:cubicBezTo>
                      <a:pt x="5849" y="134651"/>
                      <a:pt x="19851" y="136461"/>
                      <a:pt x="25471" y="137795"/>
                    </a:cubicBezTo>
                    <a:cubicBezTo>
                      <a:pt x="38139" y="141033"/>
                      <a:pt x="51188" y="144272"/>
                      <a:pt x="64142" y="145129"/>
                    </a:cubicBezTo>
                    <a:cubicBezTo>
                      <a:pt x="104338" y="147796"/>
                      <a:pt x="130436" y="156178"/>
                      <a:pt x="162535" y="165798"/>
                    </a:cubicBezTo>
                    <a:cubicBezTo>
                      <a:pt x="223114" y="183991"/>
                      <a:pt x="310649" y="176942"/>
                      <a:pt x="311125" y="158369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94">
                <a:extLst>
                  <a:ext uri="{FF2B5EF4-FFF2-40B4-BE49-F238E27FC236}">
                    <a16:creationId xmlns:a16="http://schemas.microsoft.com/office/drawing/2014/main" id="{9B0A95EE-8004-3CFA-84AF-71B8E3DD92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33306" y="5950450"/>
                <a:ext cx="287302" cy="48265"/>
              </a:xfrm>
              <a:custGeom>
                <a:avLst/>
                <a:gdLst>
                  <a:gd name="connsiteX0" fmla="*/ 282886 w 287302"/>
                  <a:gd name="connsiteY0" fmla="*/ 34179 h 48265"/>
                  <a:gd name="connsiteX1" fmla="*/ 148298 w 287302"/>
                  <a:gd name="connsiteY1" fmla="*/ 30369 h 48265"/>
                  <a:gd name="connsiteX2" fmla="*/ 87719 w 287302"/>
                  <a:gd name="connsiteY2" fmla="*/ 9699 h 48265"/>
                  <a:gd name="connsiteX3" fmla="*/ 4280 w 287302"/>
                  <a:gd name="connsiteY3" fmla="*/ 270 h 48265"/>
                  <a:gd name="connsiteX4" fmla="*/ 2375 w 287302"/>
                  <a:gd name="connsiteY4" fmla="*/ 7128 h 48265"/>
                  <a:gd name="connsiteX5" fmla="*/ 77622 w 287302"/>
                  <a:gd name="connsiteY5" fmla="*/ 16462 h 48265"/>
                  <a:gd name="connsiteX6" fmla="*/ 152108 w 287302"/>
                  <a:gd name="connsiteY6" fmla="*/ 38656 h 48265"/>
                  <a:gd name="connsiteX7" fmla="*/ 284791 w 287302"/>
                  <a:gd name="connsiteY7" fmla="*/ 41132 h 48265"/>
                  <a:gd name="connsiteX8" fmla="*/ 282886 w 287302"/>
                  <a:gd name="connsiteY8" fmla="*/ 34274 h 48265"/>
                  <a:gd name="connsiteX9" fmla="*/ 282886 w 287302"/>
                  <a:gd name="connsiteY9" fmla="*/ 34274 h 4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302" h="48265">
                    <a:moveTo>
                      <a:pt x="282886" y="34179"/>
                    </a:moveTo>
                    <a:cubicBezTo>
                      <a:pt x="244214" y="45228"/>
                      <a:pt x="187446" y="43132"/>
                      <a:pt x="148298" y="30369"/>
                    </a:cubicBezTo>
                    <a:cubicBezTo>
                      <a:pt x="126866" y="23415"/>
                      <a:pt x="111150" y="11509"/>
                      <a:pt x="87719" y="9699"/>
                    </a:cubicBezTo>
                    <a:cubicBezTo>
                      <a:pt x="58572" y="7509"/>
                      <a:pt x="32378" y="11509"/>
                      <a:pt x="4280" y="270"/>
                    </a:cubicBezTo>
                    <a:cubicBezTo>
                      <a:pt x="-7" y="-1445"/>
                      <a:pt x="-1816" y="5509"/>
                      <a:pt x="2375" y="7128"/>
                    </a:cubicBezTo>
                    <a:cubicBezTo>
                      <a:pt x="27616" y="17224"/>
                      <a:pt x="50952" y="16081"/>
                      <a:pt x="77622" y="16462"/>
                    </a:cubicBezTo>
                    <a:cubicBezTo>
                      <a:pt x="106483" y="16843"/>
                      <a:pt x="125628" y="31893"/>
                      <a:pt x="152108" y="38656"/>
                    </a:cubicBezTo>
                    <a:cubicBezTo>
                      <a:pt x="193160" y="49038"/>
                      <a:pt x="244405" y="52657"/>
                      <a:pt x="284791" y="41132"/>
                    </a:cubicBezTo>
                    <a:cubicBezTo>
                      <a:pt x="289173" y="39894"/>
                      <a:pt x="287363" y="32940"/>
                      <a:pt x="282886" y="34274"/>
                    </a:cubicBezTo>
                    <a:lnTo>
                      <a:pt x="282886" y="3427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100">
                <a:extLst>
                  <a:ext uri="{FF2B5EF4-FFF2-40B4-BE49-F238E27FC236}">
                    <a16:creationId xmlns:a16="http://schemas.microsoft.com/office/drawing/2014/main" id="{42406939-C183-5DE2-D059-718B694382C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94965" y="5833713"/>
                <a:ext cx="313193" cy="180070"/>
              </a:xfrm>
              <a:custGeom>
                <a:avLst/>
                <a:gdLst>
                  <a:gd name="connsiteX0" fmla="*/ 313098 w 313193"/>
                  <a:gd name="connsiteY0" fmla="*/ 163013 h 180070"/>
                  <a:gd name="connsiteX1" fmla="*/ 295191 w 313193"/>
                  <a:gd name="connsiteY1" fmla="*/ 121674 h 180070"/>
                  <a:gd name="connsiteX2" fmla="*/ 237660 w 313193"/>
                  <a:gd name="connsiteY2" fmla="*/ 96433 h 180070"/>
                  <a:gd name="connsiteX3" fmla="*/ 150887 w 313193"/>
                  <a:gd name="connsiteY3" fmla="*/ 5089 h 180070"/>
                  <a:gd name="connsiteX4" fmla="*/ 76878 w 313193"/>
                  <a:gd name="connsiteY4" fmla="*/ 25663 h 180070"/>
                  <a:gd name="connsiteX5" fmla="*/ 14680 w 313193"/>
                  <a:gd name="connsiteY5" fmla="*/ 20710 h 180070"/>
                  <a:gd name="connsiteX6" fmla="*/ 2011 w 313193"/>
                  <a:gd name="connsiteY6" fmla="*/ 129009 h 180070"/>
                  <a:gd name="connsiteX7" fmla="*/ 25348 w 313193"/>
                  <a:gd name="connsiteY7" fmla="*/ 137486 h 180070"/>
                  <a:gd name="connsiteX8" fmla="*/ 64305 w 313193"/>
                  <a:gd name="connsiteY8" fmla="*/ 145582 h 180070"/>
                  <a:gd name="connsiteX9" fmla="*/ 163174 w 313193"/>
                  <a:gd name="connsiteY9" fmla="*/ 168061 h 180070"/>
                  <a:gd name="connsiteX10" fmla="*/ 313193 w 313193"/>
                  <a:gd name="connsiteY10" fmla="*/ 163013 h 18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3193" h="180070">
                    <a:moveTo>
                      <a:pt x="313098" y="163013"/>
                    </a:moveTo>
                    <a:cubicBezTo>
                      <a:pt x="313955" y="141868"/>
                      <a:pt x="304621" y="127009"/>
                      <a:pt x="295191" y="121674"/>
                    </a:cubicBezTo>
                    <a:cubicBezTo>
                      <a:pt x="276903" y="111292"/>
                      <a:pt x="256519" y="105672"/>
                      <a:pt x="237660" y="96433"/>
                    </a:cubicBezTo>
                    <a:cubicBezTo>
                      <a:pt x="178986" y="67763"/>
                      <a:pt x="164603" y="13661"/>
                      <a:pt x="150887" y="5089"/>
                    </a:cubicBezTo>
                    <a:cubicBezTo>
                      <a:pt x="138028" y="-3008"/>
                      <a:pt x="82688" y="-4818"/>
                      <a:pt x="76878" y="25663"/>
                    </a:cubicBezTo>
                    <a:cubicBezTo>
                      <a:pt x="68020" y="18614"/>
                      <a:pt x="20680" y="6708"/>
                      <a:pt x="14680" y="20710"/>
                    </a:cubicBezTo>
                    <a:cubicBezTo>
                      <a:pt x="7822" y="36712"/>
                      <a:pt x="-4942" y="119579"/>
                      <a:pt x="2011" y="129009"/>
                    </a:cubicBezTo>
                    <a:cubicBezTo>
                      <a:pt x="5631" y="133962"/>
                      <a:pt x="19728" y="135962"/>
                      <a:pt x="25348" y="137486"/>
                    </a:cubicBezTo>
                    <a:cubicBezTo>
                      <a:pt x="38111" y="140915"/>
                      <a:pt x="51160" y="144439"/>
                      <a:pt x="64305" y="145582"/>
                    </a:cubicBezTo>
                    <a:cubicBezTo>
                      <a:pt x="104786" y="148916"/>
                      <a:pt x="130980" y="157870"/>
                      <a:pt x="163174" y="168061"/>
                    </a:cubicBezTo>
                    <a:cubicBezTo>
                      <a:pt x="224039" y="187397"/>
                      <a:pt x="312431" y="181682"/>
                      <a:pt x="313193" y="163013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101">
                <a:extLst>
                  <a:ext uri="{FF2B5EF4-FFF2-40B4-BE49-F238E27FC236}">
                    <a16:creationId xmlns:a16="http://schemas.microsoft.com/office/drawing/2014/main" id="{E3244092-F364-39A4-B418-5E16CBCCFE8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02915" y="5946708"/>
                <a:ext cx="289221" cy="52350"/>
              </a:xfrm>
              <a:custGeom>
                <a:avLst/>
                <a:gdLst>
                  <a:gd name="connsiteX0" fmla="*/ 284764 w 289221"/>
                  <a:gd name="connsiteY0" fmla="*/ 39160 h 52350"/>
                  <a:gd name="connsiteX1" fmla="*/ 199134 w 289221"/>
                  <a:gd name="connsiteY1" fmla="*/ 41637 h 52350"/>
                  <a:gd name="connsiteX2" fmla="*/ 143794 w 289221"/>
                  <a:gd name="connsiteY2" fmla="*/ 30778 h 52350"/>
                  <a:gd name="connsiteX3" fmla="*/ 88263 w 289221"/>
                  <a:gd name="connsiteY3" fmla="*/ 11156 h 52350"/>
                  <a:gd name="connsiteX4" fmla="*/ 4253 w 289221"/>
                  <a:gd name="connsiteY4" fmla="*/ 298 h 52350"/>
                  <a:gd name="connsiteX5" fmla="*/ 2348 w 289221"/>
                  <a:gd name="connsiteY5" fmla="*/ 7156 h 52350"/>
                  <a:gd name="connsiteX6" fmla="*/ 78072 w 289221"/>
                  <a:gd name="connsiteY6" fmla="*/ 17824 h 52350"/>
                  <a:gd name="connsiteX7" fmla="*/ 152843 w 289221"/>
                  <a:gd name="connsiteY7" fmla="*/ 41446 h 52350"/>
                  <a:gd name="connsiteX8" fmla="*/ 286669 w 289221"/>
                  <a:gd name="connsiteY8" fmla="*/ 46018 h 52350"/>
                  <a:gd name="connsiteX9" fmla="*/ 284764 w 289221"/>
                  <a:gd name="connsiteY9" fmla="*/ 39160 h 52350"/>
                  <a:gd name="connsiteX10" fmla="*/ 284764 w 289221"/>
                  <a:gd name="connsiteY10" fmla="*/ 39160 h 5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9221" h="52350">
                    <a:moveTo>
                      <a:pt x="284764" y="39160"/>
                    </a:moveTo>
                    <a:cubicBezTo>
                      <a:pt x="256856" y="46589"/>
                      <a:pt x="227614" y="44970"/>
                      <a:pt x="199134" y="41637"/>
                    </a:cubicBezTo>
                    <a:cubicBezTo>
                      <a:pt x="181132" y="39541"/>
                      <a:pt x="160558" y="38112"/>
                      <a:pt x="143794" y="30778"/>
                    </a:cubicBezTo>
                    <a:cubicBezTo>
                      <a:pt x="124649" y="22491"/>
                      <a:pt x="109695" y="13157"/>
                      <a:pt x="88263" y="11156"/>
                    </a:cubicBezTo>
                    <a:cubicBezTo>
                      <a:pt x="58831" y="8489"/>
                      <a:pt x="32447" y="12109"/>
                      <a:pt x="4253" y="298"/>
                    </a:cubicBezTo>
                    <a:cubicBezTo>
                      <a:pt x="62" y="-1512"/>
                      <a:pt x="-1843" y="5441"/>
                      <a:pt x="2348" y="7156"/>
                    </a:cubicBezTo>
                    <a:cubicBezTo>
                      <a:pt x="27684" y="17729"/>
                      <a:pt x="51211" y="16967"/>
                      <a:pt x="78072" y="17824"/>
                    </a:cubicBezTo>
                    <a:cubicBezTo>
                      <a:pt x="107123" y="18681"/>
                      <a:pt x="126363" y="34302"/>
                      <a:pt x="152843" y="41446"/>
                    </a:cubicBezTo>
                    <a:cubicBezTo>
                      <a:pt x="193991" y="52590"/>
                      <a:pt x="245807" y="56972"/>
                      <a:pt x="286669" y="46018"/>
                    </a:cubicBezTo>
                    <a:cubicBezTo>
                      <a:pt x="291146" y="44875"/>
                      <a:pt x="289241" y="37922"/>
                      <a:pt x="284764" y="39160"/>
                    </a:cubicBezTo>
                    <a:lnTo>
                      <a:pt x="284764" y="39160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106">
                <a:extLst>
                  <a:ext uri="{FF2B5EF4-FFF2-40B4-BE49-F238E27FC236}">
                    <a16:creationId xmlns:a16="http://schemas.microsoft.com/office/drawing/2014/main" id="{3785ABC5-2A3E-58D7-A62F-0583A5D588D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6775" y="3290802"/>
                <a:ext cx="52126" cy="30375"/>
              </a:xfrm>
              <a:custGeom>
                <a:avLst/>
                <a:gdLst>
                  <a:gd name="connsiteX0" fmla="*/ 45234 w 52126"/>
                  <a:gd name="connsiteY0" fmla="*/ 8634 h 30375"/>
                  <a:gd name="connsiteX1" fmla="*/ 19040 w 52126"/>
                  <a:gd name="connsiteY1" fmla="*/ 348 h 30375"/>
                  <a:gd name="connsiteX2" fmla="*/ 276 w 52126"/>
                  <a:gd name="connsiteY2" fmla="*/ 16730 h 30375"/>
                  <a:gd name="connsiteX3" fmla="*/ 11991 w 52126"/>
                  <a:gd name="connsiteY3" fmla="*/ 29970 h 30375"/>
                  <a:gd name="connsiteX4" fmla="*/ 37423 w 52126"/>
                  <a:gd name="connsiteY4" fmla="*/ 29113 h 30375"/>
                  <a:gd name="connsiteX5" fmla="*/ 49234 w 52126"/>
                  <a:gd name="connsiteY5" fmla="*/ 27780 h 30375"/>
                  <a:gd name="connsiteX6" fmla="*/ 45234 w 52126"/>
                  <a:gd name="connsiteY6" fmla="*/ 8634 h 3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26" h="30375">
                    <a:moveTo>
                      <a:pt x="45234" y="8634"/>
                    </a:moveTo>
                    <a:cubicBezTo>
                      <a:pt x="37614" y="2443"/>
                      <a:pt x="25612" y="-1176"/>
                      <a:pt x="19040" y="348"/>
                    </a:cubicBezTo>
                    <a:cubicBezTo>
                      <a:pt x="12087" y="1967"/>
                      <a:pt x="2085" y="7682"/>
                      <a:pt x="276" y="16730"/>
                    </a:cubicBezTo>
                    <a:cubicBezTo>
                      <a:pt x="-1439" y="25779"/>
                      <a:pt x="5133" y="30923"/>
                      <a:pt x="11991" y="29970"/>
                    </a:cubicBezTo>
                    <a:cubicBezTo>
                      <a:pt x="20659" y="28827"/>
                      <a:pt x="28851" y="26351"/>
                      <a:pt x="37423" y="29113"/>
                    </a:cubicBezTo>
                    <a:cubicBezTo>
                      <a:pt x="41233" y="30351"/>
                      <a:pt x="46186" y="31685"/>
                      <a:pt x="49234" y="27780"/>
                    </a:cubicBezTo>
                    <a:cubicBezTo>
                      <a:pt x="54854" y="20636"/>
                      <a:pt x="51615" y="13778"/>
                      <a:pt x="45234" y="863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107">
                <a:extLst>
                  <a:ext uri="{FF2B5EF4-FFF2-40B4-BE49-F238E27FC236}">
                    <a16:creationId xmlns:a16="http://schemas.microsoft.com/office/drawing/2014/main" id="{C97DBF88-D3AF-EDDE-F4A6-6BBE554348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18060" y="3287643"/>
                <a:ext cx="68842" cy="38351"/>
              </a:xfrm>
              <a:custGeom>
                <a:avLst/>
                <a:gdLst>
                  <a:gd name="connsiteX0" fmla="*/ 45649 w 68842"/>
                  <a:gd name="connsiteY0" fmla="*/ 78 h 38351"/>
                  <a:gd name="connsiteX1" fmla="*/ 20027 w 68842"/>
                  <a:gd name="connsiteY1" fmla="*/ 5316 h 38351"/>
                  <a:gd name="connsiteX2" fmla="*/ 1929 w 68842"/>
                  <a:gd name="connsiteY2" fmla="*/ 19509 h 38351"/>
                  <a:gd name="connsiteX3" fmla="*/ 2215 w 68842"/>
                  <a:gd name="connsiteY3" fmla="*/ 34368 h 38351"/>
                  <a:gd name="connsiteX4" fmla="*/ 18027 w 68842"/>
                  <a:gd name="connsiteY4" fmla="*/ 36749 h 38351"/>
                  <a:gd name="connsiteX5" fmla="*/ 50126 w 68842"/>
                  <a:gd name="connsiteY5" fmla="*/ 32082 h 38351"/>
                  <a:gd name="connsiteX6" fmla="*/ 67557 w 68842"/>
                  <a:gd name="connsiteY6" fmla="*/ 26652 h 38351"/>
                  <a:gd name="connsiteX7" fmla="*/ 45554 w 68842"/>
                  <a:gd name="connsiteY7" fmla="*/ 78 h 3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842" h="38351">
                    <a:moveTo>
                      <a:pt x="45649" y="78"/>
                    </a:moveTo>
                    <a:cubicBezTo>
                      <a:pt x="36886" y="-399"/>
                      <a:pt x="27933" y="1316"/>
                      <a:pt x="20027" y="5316"/>
                    </a:cubicBezTo>
                    <a:cubicBezTo>
                      <a:pt x="14217" y="8269"/>
                      <a:pt x="5454" y="13603"/>
                      <a:pt x="1929" y="19509"/>
                    </a:cubicBezTo>
                    <a:cubicBezTo>
                      <a:pt x="-642" y="23699"/>
                      <a:pt x="-738" y="30272"/>
                      <a:pt x="2215" y="34368"/>
                    </a:cubicBezTo>
                    <a:cubicBezTo>
                      <a:pt x="6025" y="39511"/>
                      <a:pt x="12883" y="38939"/>
                      <a:pt x="18027" y="36749"/>
                    </a:cubicBezTo>
                    <a:cubicBezTo>
                      <a:pt x="29457" y="32082"/>
                      <a:pt x="37934" y="30748"/>
                      <a:pt x="50126" y="32082"/>
                    </a:cubicBezTo>
                    <a:cubicBezTo>
                      <a:pt x="56698" y="32748"/>
                      <a:pt x="64223" y="34463"/>
                      <a:pt x="67557" y="26652"/>
                    </a:cubicBezTo>
                    <a:cubicBezTo>
                      <a:pt x="73653" y="12174"/>
                      <a:pt x="56698" y="649"/>
                      <a:pt x="45554" y="7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108">
                <a:extLst>
                  <a:ext uri="{FF2B5EF4-FFF2-40B4-BE49-F238E27FC236}">
                    <a16:creationId xmlns:a16="http://schemas.microsoft.com/office/drawing/2014/main" id="{FB578D71-BE7C-E4C2-F513-8334A682AA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4934" y="4290496"/>
                <a:ext cx="149856" cy="70338"/>
              </a:xfrm>
              <a:custGeom>
                <a:avLst/>
                <a:gdLst>
                  <a:gd name="connsiteX0" fmla="*/ 142389 w 149856"/>
                  <a:gd name="connsiteY0" fmla="*/ 17 h 70338"/>
                  <a:gd name="connsiteX1" fmla="*/ 66474 w 149856"/>
                  <a:gd name="connsiteY1" fmla="*/ 6780 h 70338"/>
                  <a:gd name="connsiteX2" fmla="*/ 9134 w 149856"/>
                  <a:gd name="connsiteY2" fmla="*/ 39831 h 70338"/>
                  <a:gd name="connsiteX3" fmla="*/ 22564 w 149856"/>
                  <a:gd name="connsiteY3" fmla="*/ 68597 h 70338"/>
                  <a:gd name="connsiteX4" fmla="*/ 37233 w 149856"/>
                  <a:gd name="connsiteY4" fmla="*/ 60405 h 70338"/>
                  <a:gd name="connsiteX5" fmla="*/ 51234 w 149856"/>
                  <a:gd name="connsiteY5" fmla="*/ 61167 h 70338"/>
                  <a:gd name="connsiteX6" fmla="*/ 131911 w 149856"/>
                  <a:gd name="connsiteY6" fmla="*/ 29544 h 70338"/>
                  <a:gd name="connsiteX7" fmla="*/ 142484 w 149856"/>
                  <a:gd name="connsiteY7" fmla="*/ 17 h 7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56" h="70338">
                    <a:moveTo>
                      <a:pt x="142389" y="17"/>
                    </a:moveTo>
                    <a:cubicBezTo>
                      <a:pt x="119814" y="1160"/>
                      <a:pt x="87429" y="-2745"/>
                      <a:pt x="66474" y="6780"/>
                    </a:cubicBezTo>
                    <a:cubicBezTo>
                      <a:pt x="46567" y="15828"/>
                      <a:pt x="38280" y="29830"/>
                      <a:pt x="9134" y="39831"/>
                    </a:cubicBezTo>
                    <a:cubicBezTo>
                      <a:pt x="-10107" y="46404"/>
                      <a:pt x="4276" y="78027"/>
                      <a:pt x="22564" y="68597"/>
                    </a:cubicBezTo>
                    <a:cubicBezTo>
                      <a:pt x="27517" y="66025"/>
                      <a:pt x="32375" y="63263"/>
                      <a:pt x="37233" y="60405"/>
                    </a:cubicBezTo>
                    <a:cubicBezTo>
                      <a:pt x="41043" y="62691"/>
                      <a:pt x="45900" y="63453"/>
                      <a:pt x="51234" y="61167"/>
                    </a:cubicBezTo>
                    <a:cubicBezTo>
                      <a:pt x="69618" y="53452"/>
                      <a:pt x="90287" y="41355"/>
                      <a:pt x="131911" y="29544"/>
                    </a:cubicBezTo>
                    <a:cubicBezTo>
                      <a:pt x="148866" y="24687"/>
                      <a:pt x="156676" y="-745"/>
                      <a:pt x="142484" y="1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110">
                <a:extLst>
                  <a:ext uri="{FF2B5EF4-FFF2-40B4-BE49-F238E27FC236}">
                    <a16:creationId xmlns:a16="http://schemas.microsoft.com/office/drawing/2014/main" id="{5D13C3CB-CD93-0F3A-CF7D-8D09E525F5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49516" y="4313373"/>
                <a:ext cx="347466" cy="216065"/>
              </a:xfrm>
              <a:custGeom>
                <a:avLst/>
                <a:gdLst>
                  <a:gd name="connsiteX0" fmla="*/ 344674 w 347466"/>
                  <a:gd name="connsiteY0" fmla="*/ 113824 h 216065"/>
                  <a:gd name="connsiteX1" fmla="*/ 283333 w 347466"/>
                  <a:gd name="connsiteY1" fmla="*/ 60579 h 216065"/>
                  <a:gd name="connsiteX2" fmla="*/ 252567 w 347466"/>
                  <a:gd name="connsiteY2" fmla="*/ 51340 h 216065"/>
                  <a:gd name="connsiteX3" fmla="*/ 220372 w 347466"/>
                  <a:gd name="connsiteY3" fmla="*/ 44101 h 216065"/>
                  <a:gd name="connsiteX4" fmla="*/ 224659 w 347466"/>
                  <a:gd name="connsiteY4" fmla="*/ 39052 h 216065"/>
                  <a:gd name="connsiteX5" fmla="*/ 251900 w 347466"/>
                  <a:gd name="connsiteY5" fmla="*/ 35719 h 216065"/>
                  <a:gd name="connsiteX6" fmla="*/ 305526 w 347466"/>
                  <a:gd name="connsiteY6" fmla="*/ 58864 h 216065"/>
                  <a:gd name="connsiteX7" fmla="*/ 329719 w 347466"/>
                  <a:gd name="connsiteY7" fmla="*/ 48387 h 216065"/>
                  <a:gd name="connsiteX8" fmla="*/ 268569 w 347466"/>
                  <a:gd name="connsiteY8" fmla="*/ 7715 h 216065"/>
                  <a:gd name="connsiteX9" fmla="*/ 204085 w 347466"/>
                  <a:gd name="connsiteY9" fmla="*/ 6096 h 216065"/>
                  <a:gd name="connsiteX10" fmla="*/ 124646 w 347466"/>
                  <a:gd name="connsiteY10" fmla="*/ 18002 h 216065"/>
                  <a:gd name="connsiteX11" fmla="*/ 57304 w 347466"/>
                  <a:gd name="connsiteY11" fmla="*/ 0 h 216065"/>
                  <a:gd name="connsiteX12" fmla="*/ 59 w 347466"/>
                  <a:gd name="connsiteY12" fmla="*/ 93821 h 216065"/>
                  <a:gd name="connsiteX13" fmla="*/ 81022 w 347466"/>
                  <a:gd name="connsiteY13" fmla="*/ 146590 h 216065"/>
                  <a:gd name="connsiteX14" fmla="*/ 170557 w 347466"/>
                  <a:gd name="connsiteY14" fmla="*/ 167545 h 216065"/>
                  <a:gd name="connsiteX15" fmla="*/ 193131 w 347466"/>
                  <a:gd name="connsiteY15" fmla="*/ 186023 h 216065"/>
                  <a:gd name="connsiteX16" fmla="*/ 224659 w 347466"/>
                  <a:gd name="connsiteY16" fmla="*/ 215075 h 216065"/>
                  <a:gd name="connsiteX17" fmla="*/ 240851 w 347466"/>
                  <a:gd name="connsiteY17" fmla="*/ 200311 h 216065"/>
                  <a:gd name="connsiteX18" fmla="*/ 233326 w 347466"/>
                  <a:gd name="connsiteY18" fmla="*/ 186880 h 216065"/>
                  <a:gd name="connsiteX19" fmla="*/ 212467 w 347466"/>
                  <a:gd name="connsiteY19" fmla="*/ 151162 h 216065"/>
                  <a:gd name="connsiteX20" fmla="*/ 203513 w 347466"/>
                  <a:gd name="connsiteY20" fmla="*/ 140208 h 216065"/>
                  <a:gd name="connsiteX21" fmla="*/ 198655 w 347466"/>
                  <a:gd name="connsiteY21" fmla="*/ 134874 h 216065"/>
                  <a:gd name="connsiteX22" fmla="*/ 204085 w 347466"/>
                  <a:gd name="connsiteY22" fmla="*/ 129064 h 216065"/>
                  <a:gd name="connsiteX23" fmla="*/ 236565 w 347466"/>
                  <a:gd name="connsiteY23" fmla="*/ 135826 h 216065"/>
                  <a:gd name="connsiteX24" fmla="*/ 278094 w 347466"/>
                  <a:gd name="connsiteY24" fmla="*/ 165259 h 216065"/>
                  <a:gd name="connsiteX25" fmla="*/ 300001 w 347466"/>
                  <a:gd name="connsiteY25" fmla="*/ 146495 h 216065"/>
                  <a:gd name="connsiteX26" fmla="*/ 247423 w 347466"/>
                  <a:gd name="connsiteY26" fmla="*/ 100584 h 216065"/>
                  <a:gd name="connsiteX27" fmla="*/ 217801 w 347466"/>
                  <a:gd name="connsiteY27" fmla="*/ 87821 h 216065"/>
                  <a:gd name="connsiteX28" fmla="*/ 216372 w 347466"/>
                  <a:gd name="connsiteY28" fmla="*/ 86963 h 216065"/>
                  <a:gd name="connsiteX29" fmla="*/ 216181 w 347466"/>
                  <a:gd name="connsiteY29" fmla="*/ 85534 h 216065"/>
                  <a:gd name="connsiteX30" fmla="*/ 218563 w 347466"/>
                  <a:gd name="connsiteY30" fmla="*/ 79820 h 216065"/>
                  <a:gd name="connsiteX31" fmla="*/ 288000 w 347466"/>
                  <a:gd name="connsiteY31" fmla="*/ 103537 h 216065"/>
                  <a:gd name="connsiteX32" fmla="*/ 324862 w 347466"/>
                  <a:gd name="connsiteY32" fmla="*/ 127635 h 216065"/>
                  <a:gd name="connsiteX33" fmla="*/ 344864 w 347466"/>
                  <a:gd name="connsiteY33" fmla="*/ 113729 h 2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47466" h="216065">
                    <a:moveTo>
                      <a:pt x="344674" y="113824"/>
                    </a:moveTo>
                    <a:cubicBezTo>
                      <a:pt x="330958" y="98108"/>
                      <a:pt x="303145" y="68675"/>
                      <a:pt x="283333" y="60579"/>
                    </a:cubicBezTo>
                    <a:cubicBezTo>
                      <a:pt x="273427" y="56579"/>
                      <a:pt x="263044" y="53721"/>
                      <a:pt x="252567" y="51340"/>
                    </a:cubicBezTo>
                    <a:cubicBezTo>
                      <a:pt x="242947" y="49149"/>
                      <a:pt x="228754" y="48958"/>
                      <a:pt x="220372" y="44101"/>
                    </a:cubicBezTo>
                    <a:cubicBezTo>
                      <a:pt x="220849" y="42291"/>
                      <a:pt x="222849" y="39910"/>
                      <a:pt x="224659" y="39052"/>
                    </a:cubicBezTo>
                    <a:cubicBezTo>
                      <a:pt x="231326" y="35814"/>
                      <a:pt x="244756" y="35242"/>
                      <a:pt x="251900" y="35719"/>
                    </a:cubicBezTo>
                    <a:cubicBezTo>
                      <a:pt x="275617" y="37243"/>
                      <a:pt x="287524" y="43910"/>
                      <a:pt x="305526" y="58864"/>
                    </a:cubicBezTo>
                    <a:cubicBezTo>
                      <a:pt x="314575" y="66389"/>
                      <a:pt x="338768" y="57626"/>
                      <a:pt x="329719" y="48387"/>
                    </a:cubicBezTo>
                    <a:cubicBezTo>
                      <a:pt x="308574" y="26956"/>
                      <a:pt x="292858" y="13430"/>
                      <a:pt x="268569" y="7715"/>
                    </a:cubicBezTo>
                    <a:cubicBezTo>
                      <a:pt x="247614" y="2762"/>
                      <a:pt x="225325" y="4096"/>
                      <a:pt x="204085" y="6096"/>
                    </a:cubicBezTo>
                    <a:cubicBezTo>
                      <a:pt x="177415" y="8572"/>
                      <a:pt x="151221" y="15621"/>
                      <a:pt x="124646" y="18002"/>
                    </a:cubicBezTo>
                    <a:cubicBezTo>
                      <a:pt x="100262" y="20193"/>
                      <a:pt x="77497" y="14097"/>
                      <a:pt x="57304" y="0"/>
                    </a:cubicBezTo>
                    <a:cubicBezTo>
                      <a:pt x="57304" y="0"/>
                      <a:pt x="-2132" y="92012"/>
                      <a:pt x="59" y="93821"/>
                    </a:cubicBezTo>
                    <a:cubicBezTo>
                      <a:pt x="25110" y="114109"/>
                      <a:pt x="50827" y="135255"/>
                      <a:pt x="81022" y="146590"/>
                    </a:cubicBezTo>
                    <a:cubicBezTo>
                      <a:pt x="120931" y="161544"/>
                      <a:pt x="156079" y="162211"/>
                      <a:pt x="170557" y="167545"/>
                    </a:cubicBezTo>
                    <a:cubicBezTo>
                      <a:pt x="180939" y="171355"/>
                      <a:pt x="186844" y="177165"/>
                      <a:pt x="193131" y="186023"/>
                    </a:cubicBezTo>
                    <a:cubicBezTo>
                      <a:pt x="200656" y="196596"/>
                      <a:pt x="211990" y="210884"/>
                      <a:pt x="224659" y="215075"/>
                    </a:cubicBezTo>
                    <a:cubicBezTo>
                      <a:pt x="235327" y="218599"/>
                      <a:pt x="245614" y="212503"/>
                      <a:pt x="240851" y="200311"/>
                    </a:cubicBezTo>
                    <a:cubicBezTo>
                      <a:pt x="239041" y="195548"/>
                      <a:pt x="235517" y="190786"/>
                      <a:pt x="233326" y="186880"/>
                    </a:cubicBezTo>
                    <a:cubicBezTo>
                      <a:pt x="226659" y="174784"/>
                      <a:pt x="219991" y="162687"/>
                      <a:pt x="212467" y="151162"/>
                    </a:cubicBezTo>
                    <a:cubicBezTo>
                      <a:pt x="209895" y="147161"/>
                      <a:pt x="206752" y="143637"/>
                      <a:pt x="203513" y="140208"/>
                    </a:cubicBezTo>
                    <a:cubicBezTo>
                      <a:pt x="202370" y="138970"/>
                      <a:pt x="198846" y="136493"/>
                      <a:pt x="198655" y="134874"/>
                    </a:cubicBezTo>
                    <a:cubicBezTo>
                      <a:pt x="198179" y="132112"/>
                      <a:pt x="201418" y="128492"/>
                      <a:pt x="204085" y="129064"/>
                    </a:cubicBezTo>
                    <a:cubicBezTo>
                      <a:pt x="214753" y="131350"/>
                      <a:pt x="226468" y="131350"/>
                      <a:pt x="236565" y="135826"/>
                    </a:cubicBezTo>
                    <a:cubicBezTo>
                      <a:pt x="253043" y="143256"/>
                      <a:pt x="264473" y="153257"/>
                      <a:pt x="278094" y="165259"/>
                    </a:cubicBezTo>
                    <a:cubicBezTo>
                      <a:pt x="289048" y="174879"/>
                      <a:pt x="317242" y="169450"/>
                      <a:pt x="300001" y="146495"/>
                    </a:cubicBezTo>
                    <a:cubicBezTo>
                      <a:pt x="288476" y="131254"/>
                      <a:pt x="262854" y="111633"/>
                      <a:pt x="247423" y="100584"/>
                    </a:cubicBezTo>
                    <a:cubicBezTo>
                      <a:pt x="238470" y="94202"/>
                      <a:pt x="228183" y="90773"/>
                      <a:pt x="217801" y="87821"/>
                    </a:cubicBezTo>
                    <a:cubicBezTo>
                      <a:pt x="217229" y="87630"/>
                      <a:pt x="216658" y="87439"/>
                      <a:pt x="216372" y="86963"/>
                    </a:cubicBezTo>
                    <a:cubicBezTo>
                      <a:pt x="216086" y="86582"/>
                      <a:pt x="216086" y="86011"/>
                      <a:pt x="216181" y="85534"/>
                    </a:cubicBezTo>
                    <a:cubicBezTo>
                      <a:pt x="216181" y="83629"/>
                      <a:pt x="215515" y="79248"/>
                      <a:pt x="218563" y="79820"/>
                    </a:cubicBezTo>
                    <a:cubicBezTo>
                      <a:pt x="243232" y="84487"/>
                      <a:pt x="267902" y="87916"/>
                      <a:pt x="288000" y="103537"/>
                    </a:cubicBezTo>
                    <a:cubicBezTo>
                      <a:pt x="295906" y="109728"/>
                      <a:pt x="314956" y="125063"/>
                      <a:pt x="324862" y="127635"/>
                    </a:cubicBezTo>
                    <a:cubicBezTo>
                      <a:pt x="334672" y="130207"/>
                      <a:pt x="354580" y="124968"/>
                      <a:pt x="344864" y="11372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111">
                <a:extLst>
                  <a:ext uri="{FF2B5EF4-FFF2-40B4-BE49-F238E27FC236}">
                    <a16:creationId xmlns:a16="http://schemas.microsoft.com/office/drawing/2014/main" id="{9ACBF761-B655-1E24-573A-6D30CDBE96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3958" y="4311848"/>
                <a:ext cx="60696" cy="12156"/>
              </a:xfrm>
              <a:custGeom>
                <a:avLst/>
                <a:gdLst>
                  <a:gd name="connsiteX0" fmla="*/ 57267 w 60696"/>
                  <a:gd name="connsiteY0" fmla="*/ 1 h 12156"/>
                  <a:gd name="connsiteX1" fmla="*/ 2594 w 60696"/>
                  <a:gd name="connsiteY1" fmla="*/ 5240 h 12156"/>
                  <a:gd name="connsiteX2" fmla="*/ 4499 w 60696"/>
                  <a:gd name="connsiteY2" fmla="*/ 12098 h 12156"/>
                  <a:gd name="connsiteX3" fmla="*/ 57267 w 60696"/>
                  <a:gd name="connsiteY3" fmla="*/ 7145 h 12156"/>
                  <a:gd name="connsiteX4" fmla="*/ 57267 w 60696"/>
                  <a:gd name="connsiteY4" fmla="*/ 1 h 12156"/>
                  <a:gd name="connsiteX5" fmla="*/ 57267 w 60696"/>
                  <a:gd name="connsiteY5" fmla="*/ 1 h 1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696" h="12156">
                    <a:moveTo>
                      <a:pt x="57267" y="1"/>
                    </a:moveTo>
                    <a:cubicBezTo>
                      <a:pt x="38884" y="477"/>
                      <a:pt x="20691" y="2287"/>
                      <a:pt x="2594" y="5240"/>
                    </a:cubicBezTo>
                    <a:cubicBezTo>
                      <a:pt x="-1978" y="6002"/>
                      <a:pt x="22" y="12860"/>
                      <a:pt x="4499" y="12098"/>
                    </a:cubicBezTo>
                    <a:cubicBezTo>
                      <a:pt x="22025" y="9240"/>
                      <a:pt x="39551" y="7621"/>
                      <a:pt x="57267" y="7145"/>
                    </a:cubicBezTo>
                    <a:cubicBezTo>
                      <a:pt x="61840" y="7049"/>
                      <a:pt x="61840" y="-94"/>
                      <a:pt x="57267" y="1"/>
                    </a:cubicBezTo>
                    <a:lnTo>
                      <a:pt x="57267" y="1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112">
                <a:extLst>
                  <a:ext uri="{FF2B5EF4-FFF2-40B4-BE49-F238E27FC236}">
                    <a16:creationId xmlns:a16="http://schemas.microsoft.com/office/drawing/2014/main" id="{39CE4A7A-CD26-BC2B-731B-8685424033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74067" y="3583682"/>
                <a:ext cx="98698" cy="103444"/>
              </a:xfrm>
              <a:custGeom>
                <a:avLst/>
                <a:gdLst>
                  <a:gd name="connsiteX0" fmla="*/ 91655 w 98698"/>
                  <a:gd name="connsiteY0" fmla="*/ 2457 h 103444"/>
                  <a:gd name="connsiteX1" fmla="*/ 1739 w 98698"/>
                  <a:gd name="connsiteY1" fmla="*/ 96755 h 103444"/>
                  <a:gd name="connsiteX2" fmla="*/ 5359 w 98698"/>
                  <a:gd name="connsiteY2" fmla="*/ 102946 h 103444"/>
                  <a:gd name="connsiteX3" fmla="*/ 98609 w 98698"/>
                  <a:gd name="connsiteY3" fmla="*/ 4458 h 103444"/>
                  <a:gd name="connsiteX4" fmla="*/ 91751 w 98698"/>
                  <a:gd name="connsiteY4" fmla="*/ 2553 h 103444"/>
                  <a:gd name="connsiteX5" fmla="*/ 91751 w 98698"/>
                  <a:gd name="connsiteY5" fmla="*/ 2553 h 10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698" h="103444">
                    <a:moveTo>
                      <a:pt x="91655" y="2457"/>
                    </a:moveTo>
                    <a:cubicBezTo>
                      <a:pt x="81940" y="49416"/>
                      <a:pt x="40411" y="74657"/>
                      <a:pt x="1739" y="96755"/>
                    </a:cubicBezTo>
                    <a:cubicBezTo>
                      <a:pt x="-2261" y="99041"/>
                      <a:pt x="1358" y="105232"/>
                      <a:pt x="5359" y="102946"/>
                    </a:cubicBezTo>
                    <a:cubicBezTo>
                      <a:pt x="45650" y="79991"/>
                      <a:pt x="88512" y="53226"/>
                      <a:pt x="98609" y="4458"/>
                    </a:cubicBezTo>
                    <a:cubicBezTo>
                      <a:pt x="99561" y="-19"/>
                      <a:pt x="92608" y="-1924"/>
                      <a:pt x="91751" y="2553"/>
                    </a:cubicBezTo>
                    <a:lnTo>
                      <a:pt x="91751" y="255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113">
                <a:extLst>
                  <a:ext uri="{FF2B5EF4-FFF2-40B4-BE49-F238E27FC236}">
                    <a16:creationId xmlns:a16="http://schemas.microsoft.com/office/drawing/2014/main" id="{3A265C2B-7B55-4991-E065-A2A2E55584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8735" y="3133778"/>
                <a:ext cx="254140" cy="403991"/>
              </a:xfrm>
              <a:custGeom>
                <a:avLst/>
                <a:gdLst>
                  <a:gd name="connsiteX0" fmla="*/ 253577 w 254140"/>
                  <a:gd name="connsiteY0" fmla="*/ 93363 h 403991"/>
                  <a:gd name="connsiteX1" fmla="*/ 240528 w 254140"/>
                  <a:gd name="connsiteY1" fmla="*/ 80314 h 403991"/>
                  <a:gd name="connsiteX2" fmla="*/ 144707 w 254140"/>
                  <a:gd name="connsiteY2" fmla="*/ 161372 h 403991"/>
                  <a:gd name="connsiteX3" fmla="*/ 141944 w 254140"/>
                  <a:gd name="connsiteY3" fmla="*/ 157181 h 403991"/>
                  <a:gd name="connsiteX4" fmla="*/ 184140 w 254140"/>
                  <a:gd name="connsiteY4" fmla="*/ 77647 h 403991"/>
                  <a:gd name="connsiteX5" fmla="*/ 223669 w 254140"/>
                  <a:gd name="connsiteY5" fmla="*/ 23069 h 403991"/>
                  <a:gd name="connsiteX6" fmla="*/ 207762 w 254140"/>
                  <a:gd name="connsiteY6" fmla="*/ 13925 h 403991"/>
                  <a:gd name="connsiteX7" fmla="*/ 148707 w 254140"/>
                  <a:gd name="connsiteY7" fmla="*/ 66598 h 403991"/>
                  <a:gd name="connsiteX8" fmla="*/ 127276 w 254140"/>
                  <a:gd name="connsiteY8" fmla="*/ 101079 h 403991"/>
                  <a:gd name="connsiteX9" fmla="*/ 117751 w 254140"/>
                  <a:gd name="connsiteY9" fmla="*/ 119271 h 403991"/>
                  <a:gd name="connsiteX10" fmla="*/ 109179 w 254140"/>
                  <a:gd name="connsiteY10" fmla="*/ 128606 h 403991"/>
                  <a:gd name="connsiteX11" fmla="*/ 109559 w 254140"/>
                  <a:gd name="connsiteY11" fmla="*/ 110699 h 403991"/>
                  <a:gd name="connsiteX12" fmla="*/ 128800 w 254140"/>
                  <a:gd name="connsiteY12" fmla="*/ 66217 h 403991"/>
                  <a:gd name="connsiteX13" fmla="*/ 148612 w 254140"/>
                  <a:gd name="connsiteY13" fmla="*/ 10496 h 403991"/>
                  <a:gd name="connsiteX14" fmla="*/ 136134 w 254140"/>
                  <a:gd name="connsiteY14" fmla="*/ 209 h 403991"/>
                  <a:gd name="connsiteX15" fmla="*/ 125847 w 254140"/>
                  <a:gd name="connsiteY15" fmla="*/ 6495 h 403991"/>
                  <a:gd name="connsiteX16" fmla="*/ 66221 w 254140"/>
                  <a:gd name="connsiteY16" fmla="*/ 110318 h 403991"/>
                  <a:gd name="connsiteX17" fmla="*/ 52886 w 254140"/>
                  <a:gd name="connsiteY17" fmla="*/ 152228 h 403991"/>
                  <a:gd name="connsiteX18" fmla="*/ 50790 w 254140"/>
                  <a:gd name="connsiteY18" fmla="*/ 151847 h 403991"/>
                  <a:gd name="connsiteX19" fmla="*/ 24120 w 254140"/>
                  <a:gd name="connsiteY19" fmla="*/ 100983 h 403991"/>
                  <a:gd name="connsiteX20" fmla="*/ 12595 w 254140"/>
                  <a:gd name="connsiteY20" fmla="*/ 161277 h 403991"/>
                  <a:gd name="connsiteX21" fmla="*/ 14214 w 254140"/>
                  <a:gd name="connsiteY21" fmla="*/ 273957 h 403991"/>
                  <a:gd name="connsiteX22" fmla="*/ 117 w 254140"/>
                  <a:gd name="connsiteY22" fmla="*/ 303866 h 403991"/>
                  <a:gd name="connsiteX23" fmla="*/ 79175 w 254140"/>
                  <a:gd name="connsiteY23" fmla="*/ 403974 h 403991"/>
                  <a:gd name="connsiteX24" fmla="*/ 118322 w 254140"/>
                  <a:gd name="connsiteY24" fmla="*/ 344252 h 403991"/>
                  <a:gd name="connsiteX25" fmla="*/ 175568 w 254140"/>
                  <a:gd name="connsiteY25" fmla="*/ 237381 h 403991"/>
                  <a:gd name="connsiteX26" fmla="*/ 197571 w 254140"/>
                  <a:gd name="connsiteY26" fmla="*/ 212712 h 403991"/>
                  <a:gd name="connsiteX27" fmla="*/ 244052 w 254140"/>
                  <a:gd name="connsiteY27" fmla="*/ 188994 h 403991"/>
                  <a:gd name="connsiteX28" fmla="*/ 238052 w 254140"/>
                  <a:gd name="connsiteY28" fmla="*/ 166706 h 403991"/>
                  <a:gd name="connsiteX29" fmla="*/ 179663 w 254140"/>
                  <a:gd name="connsiteY29" fmla="*/ 185089 h 403991"/>
                  <a:gd name="connsiteX30" fmla="*/ 178044 w 254140"/>
                  <a:gd name="connsiteY30" fmla="*/ 183565 h 403991"/>
                  <a:gd name="connsiteX31" fmla="*/ 209191 w 254140"/>
                  <a:gd name="connsiteY31" fmla="*/ 145656 h 403991"/>
                  <a:gd name="connsiteX32" fmla="*/ 253482 w 254140"/>
                  <a:gd name="connsiteY32" fmla="*/ 93173 h 40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4140" h="403991">
                    <a:moveTo>
                      <a:pt x="253577" y="93363"/>
                    </a:moveTo>
                    <a:cubicBezTo>
                      <a:pt x="256435" y="85458"/>
                      <a:pt x="247863" y="78600"/>
                      <a:pt x="240528" y="80314"/>
                    </a:cubicBezTo>
                    <a:cubicBezTo>
                      <a:pt x="200238" y="90125"/>
                      <a:pt x="167471" y="126034"/>
                      <a:pt x="144707" y="161372"/>
                    </a:cubicBezTo>
                    <a:cubicBezTo>
                      <a:pt x="143754" y="160038"/>
                      <a:pt x="142992" y="158514"/>
                      <a:pt x="141944" y="157181"/>
                    </a:cubicBezTo>
                    <a:cubicBezTo>
                      <a:pt x="155184" y="130225"/>
                      <a:pt x="164995" y="98697"/>
                      <a:pt x="184140" y="77647"/>
                    </a:cubicBezTo>
                    <a:cubicBezTo>
                      <a:pt x="196904" y="63645"/>
                      <a:pt x="226431" y="44691"/>
                      <a:pt x="223669" y="23069"/>
                    </a:cubicBezTo>
                    <a:cubicBezTo>
                      <a:pt x="222621" y="15068"/>
                      <a:pt x="215477" y="9924"/>
                      <a:pt x="207762" y="13925"/>
                    </a:cubicBezTo>
                    <a:cubicBezTo>
                      <a:pt x="183854" y="26117"/>
                      <a:pt x="164328" y="44976"/>
                      <a:pt x="148707" y="66598"/>
                    </a:cubicBezTo>
                    <a:cubicBezTo>
                      <a:pt x="140801" y="77552"/>
                      <a:pt x="133753" y="89172"/>
                      <a:pt x="127276" y="101079"/>
                    </a:cubicBezTo>
                    <a:cubicBezTo>
                      <a:pt x="124037" y="107079"/>
                      <a:pt x="120799" y="113175"/>
                      <a:pt x="117751" y="119271"/>
                    </a:cubicBezTo>
                    <a:cubicBezTo>
                      <a:pt x="115941" y="122796"/>
                      <a:pt x="114512" y="130225"/>
                      <a:pt x="109179" y="128606"/>
                    </a:cubicBezTo>
                    <a:cubicBezTo>
                      <a:pt x="102701" y="126701"/>
                      <a:pt x="108226" y="115176"/>
                      <a:pt x="109559" y="110699"/>
                    </a:cubicBezTo>
                    <a:cubicBezTo>
                      <a:pt x="113941" y="95078"/>
                      <a:pt x="120227" y="80028"/>
                      <a:pt x="128800" y="66217"/>
                    </a:cubicBezTo>
                    <a:cubicBezTo>
                      <a:pt x="139944" y="48215"/>
                      <a:pt x="149183" y="32213"/>
                      <a:pt x="148612" y="10496"/>
                    </a:cubicBezTo>
                    <a:cubicBezTo>
                      <a:pt x="148421" y="4114"/>
                      <a:pt x="142516" y="-1125"/>
                      <a:pt x="136134" y="209"/>
                    </a:cubicBezTo>
                    <a:cubicBezTo>
                      <a:pt x="132134" y="1066"/>
                      <a:pt x="128800" y="3733"/>
                      <a:pt x="125847" y="6495"/>
                    </a:cubicBezTo>
                    <a:cubicBezTo>
                      <a:pt x="96987" y="33070"/>
                      <a:pt x="80413" y="74504"/>
                      <a:pt x="66221" y="110318"/>
                    </a:cubicBezTo>
                    <a:cubicBezTo>
                      <a:pt x="62696" y="119176"/>
                      <a:pt x="56791" y="140417"/>
                      <a:pt x="52886" y="152228"/>
                    </a:cubicBezTo>
                    <a:cubicBezTo>
                      <a:pt x="52505" y="153276"/>
                      <a:pt x="50981" y="152990"/>
                      <a:pt x="50790" y="151847"/>
                    </a:cubicBezTo>
                    <a:cubicBezTo>
                      <a:pt x="45266" y="110604"/>
                      <a:pt x="34502" y="98316"/>
                      <a:pt x="24120" y="100983"/>
                    </a:cubicBezTo>
                    <a:cubicBezTo>
                      <a:pt x="6404" y="105651"/>
                      <a:pt x="12976" y="142989"/>
                      <a:pt x="12595" y="161277"/>
                    </a:cubicBezTo>
                    <a:cubicBezTo>
                      <a:pt x="11833" y="198710"/>
                      <a:pt x="13357" y="236429"/>
                      <a:pt x="14214" y="273957"/>
                    </a:cubicBezTo>
                    <a:cubicBezTo>
                      <a:pt x="10214" y="284435"/>
                      <a:pt x="5642" y="294246"/>
                      <a:pt x="117" y="303866"/>
                    </a:cubicBezTo>
                    <a:cubicBezTo>
                      <a:pt x="-3502" y="310153"/>
                      <a:pt x="77937" y="405498"/>
                      <a:pt x="79175" y="403974"/>
                    </a:cubicBezTo>
                    <a:cubicBezTo>
                      <a:pt x="94605" y="385781"/>
                      <a:pt x="106988" y="365207"/>
                      <a:pt x="118322" y="344252"/>
                    </a:cubicBezTo>
                    <a:cubicBezTo>
                      <a:pt x="128609" y="325011"/>
                      <a:pt x="165376" y="254907"/>
                      <a:pt x="175568" y="237381"/>
                    </a:cubicBezTo>
                    <a:cubicBezTo>
                      <a:pt x="181188" y="227761"/>
                      <a:pt x="188617" y="219284"/>
                      <a:pt x="197571" y="212712"/>
                    </a:cubicBezTo>
                    <a:cubicBezTo>
                      <a:pt x="211858" y="202329"/>
                      <a:pt x="229479" y="198710"/>
                      <a:pt x="244052" y="188994"/>
                    </a:cubicBezTo>
                    <a:cubicBezTo>
                      <a:pt x="253768" y="182422"/>
                      <a:pt x="249767" y="167563"/>
                      <a:pt x="238052" y="166706"/>
                    </a:cubicBezTo>
                    <a:cubicBezTo>
                      <a:pt x="215954" y="165087"/>
                      <a:pt x="196808" y="173088"/>
                      <a:pt x="179663" y="185089"/>
                    </a:cubicBezTo>
                    <a:cubicBezTo>
                      <a:pt x="178711" y="185756"/>
                      <a:pt x="177377" y="184613"/>
                      <a:pt x="178044" y="183565"/>
                    </a:cubicBezTo>
                    <a:cubicBezTo>
                      <a:pt x="187379" y="170230"/>
                      <a:pt x="197761" y="157657"/>
                      <a:pt x="209191" y="145656"/>
                    </a:cubicBezTo>
                    <a:cubicBezTo>
                      <a:pt x="224907" y="129177"/>
                      <a:pt x="245576" y="115271"/>
                      <a:pt x="253482" y="9317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114">
                <a:extLst>
                  <a:ext uri="{FF2B5EF4-FFF2-40B4-BE49-F238E27FC236}">
                    <a16:creationId xmlns:a16="http://schemas.microsoft.com/office/drawing/2014/main" id="{F87134AC-841C-EF90-3B5C-0FB2B7A81E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84712" y="3300708"/>
                <a:ext cx="19971" cy="110288"/>
              </a:xfrm>
              <a:custGeom>
                <a:avLst/>
                <a:gdLst>
                  <a:gd name="connsiteX0" fmla="*/ 243 w 19971"/>
                  <a:gd name="connsiteY0" fmla="*/ 4348 h 110288"/>
                  <a:gd name="connsiteX1" fmla="*/ 10911 w 19971"/>
                  <a:gd name="connsiteY1" fmla="*/ 105789 h 110288"/>
                  <a:gd name="connsiteX2" fmla="*/ 17769 w 19971"/>
                  <a:gd name="connsiteY2" fmla="*/ 107694 h 110288"/>
                  <a:gd name="connsiteX3" fmla="*/ 7101 w 19971"/>
                  <a:gd name="connsiteY3" fmla="*/ 2443 h 110288"/>
                  <a:gd name="connsiteX4" fmla="*/ 243 w 19971"/>
                  <a:gd name="connsiteY4" fmla="*/ 4348 h 110288"/>
                  <a:gd name="connsiteX5" fmla="*/ 243 w 19971"/>
                  <a:gd name="connsiteY5" fmla="*/ 4348 h 1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71" h="110288">
                    <a:moveTo>
                      <a:pt x="243" y="4348"/>
                    </a:moveTo>
                    <a:cubicBezTo>
                      <a:pt x="12054" y="37305"/>
                      <a:pt x="15673" y="71118"/>
                      <a:pt x="10911" y="105789"/>
                    </a:cubicBezTo>
                    <a:cubicBezTo>
                      <a:pt x="10244" y="110266"/>
                      <a:pt x="17197" y="112266"/>
                      <a:pt x="17769" y="107694"/>
                    </a:cubicBezTo>
                    <a:cubicBezTo>
                      <a:pt x="22722" y="71595"/>
                      <a:pt x="19388" y="36733"/>
                      <a:pt x="7101" y="2443"/>
                    </a:cubicBezTo>
                    <a:cubicBezTo>
                      <a:pt x="5577" y="-1843"/>
                      <a:pt x="-1376" y="-33"/>
                      <a:pt x="243" y="4348"/>
                    </a:cubicBezTo>
                    <a:lnTo>
                      <a:pt x="243" y="43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115">
                <a:extLst>
                  <a:ext uri="{FF2B5EF4-FFF2-40B4-BE49-F238E27FC236}">
                    <a16:creationId xmlns:a16="http://schemas.microsoft.com/office/drawing/2014/main" id="{4E3177DD-7CBF-1073-93E4-B395991C94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80349" y="3410888"/>
                <a:ext cx="127806" cy="94855"/>
              </a:xfrm>
              <a:custGeom>
                <a:avLst/>
                <a:gdLst>
                  <a:gd name="connsiteX0" fmla="*/ 397 w 127806"/>
                  <a:gd name="connsiteY0" fmla="*/ 5515 h 94855"/>
                  <a:gd name="connsiteX1" fmla="*/ 24019 w 127806"/>
                  <a:gd name="connsiteY1" fmla="*/ 57617 h 94855"/>
                  <a:gd name="connsiteX2" fmla="*/ 49737 w 127806"/>
                  <a:gd name="connsiteY2" fmla="*/ 80096 h 94855"/>
                  <a:gd name="connsiteX3" fmla="*/ 124413 w 127806"/>
                  <a:gd name="connsiteY3" fmla="*/ 94193 h 94855"/>
                  <a:gd name="connsiteX4" fmla="*/ 124413 w 127806"/>
                  <a:gd name="connsiteY4" fmla="*/ 87049 h 94855"/>
                  <a:gd name="connsiteX5" fmla="*/ 53356 w 127806"/>
                  <a:gd name="connsiteY5" fmla="*/ 73905 h 94855"/>
                  <a:gd name="connsiteX6" fmla="*/ 6589 w 127806"/>
                  <a:gd name="connsiteY6" fmla="*/ 1800 h 94855"/>
                  <a:gd name="connsiteX7" fmla="*/ 397 w 127806"/>
                  <a:gd name="connsiteY7" fmla="*/ 5420 h 94855"/>
                  <a:gd name="connsiteX8" fmla="*/ 397 w 127806"/>
                  <a:gd name="connsiteY8" fmla="*/ 5420 h 9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806" h="94855">
                    <a:moveTo>
                      <a:pt x="397" y="5515"/>
                    </a:moveTo>
                    <a:cubicBezTo>
                      <a:pt x="9446" y="23613"/>
                      <a:pt x="10970" y="41234"/>
                      <a:pt x="24019" y="57617"/>
                    </a:cubicBezTo>
                    <a:cubicBezTo>
                      <a:pt x="31163" y="66666"/>
                      <a:pt x="39545" y="74762"/>
                      <a:pt x="49737" y="80096"/>
                    </a:cubicBezTo>
                    <a:cubicBezTo>
                      <a:pt x="71073" y="91335"/>
                      <a:pt x="100600" y="96860"/>
                      <a:pt x="124413" y="94193"/>
                    </a:cubicBezTo>
                    <a:cubicBezTo>
                      <a:pt x="128890" y="93717"/>
                      <a:pt x="128985" y="86573"/>
                      <a:pt x="124413" y="87049"/>
                    </a:cubicBezTo>
                    <a:cubicBezTo>
                      <a:pt x="101648" y="89526"/>
                      <a:pt x="73740" y="84477"/>
                      <a:pt x="53356" y="73905"/>
                    </a:cubicBezTo>
                    <a:cubicBezTo>
                      <a:pt x="23257" y="58379"/>
                      <a:pt x="20019" y="28661"/>
                      <a:pt x="6589" y="1800"/>
                    </a:cubicBezTo>
                    <a:cubicBezTo>
                      <a:pt x="4493" y="-2295"/>
                      <a:pt x="-1603" y="1324"/>
                      <a:pt x="397" y="5420"/>
                    </a:cubicBezTo>
                    <a:lnTo>
                      <a:pt x="397" y="5420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116">
                <a:extLst>
                  <a:ext uri="{FF2B5EF4-FFF2-40B4-BE49-F238E27FC236}">
                    <a16:creationId xmlns:a16="http://schemas.microsoft.com/office/drawing/2014/main" id="{D77B9138-BABF-DB56-D38A-27B852455D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12561" y="3190424"/>
                <a:ext cx="273402" cy="355868"/>
              </a:xfrm>
              <a:custGeom>
                <a:avLst/>
                <a:gdLst>
                  <a:gd name="connsiteX0" fmla="*/ 272687 w 273402"/>
                  <a:gd name="connsiteY0" fmla="*/ 174735 h 355868"/>
                  <a:gd name="connsiteX1" fmla="*/ 271639 w 273402"/>
                  <a:gd name="connsiteY1" fmla="*/ 155971 h 355868"/>
                  <a:gd name="connsiteX2" fmla="*/ 187248 w 273402"/>
                  <a:gd name="connsiteY2" fmla="*/ 2809 h 355868"/>
                  <a:gd name="connsiteX3" fmla="*/ 178961 w 273402"/>
                  <a:gd name="connsiteY3" fmla="*/ 4523 h 355868"/>
                  <a:gd name="connsiteX4" fmla="*/ 67328 w 273402"/>
                  <a:gd name="connsiteY4" fmla="*/ 15572 h 355868"/>
                  <a:gd name="connsiteX5" fmla="*/ 5130 w 273402"/>
                  <a:gd name="connsiteY5" fmla="*/ 88724 h 355868"/>
                  <a:gd name="connsiteX6" fmla="*/ 14845 w 273402"/>
                  <a:gd name="connsiteY6" fmla="*/ 199595 h 355868"/>
                  <a:gd name="connsiteX7" fmla="*/ 23037 w 273402"/>
                  <a:gd name="connsiteY7" fmla="*/ 311038 h 355868"/>
                  <a:gd name="connsiteX8" fmla="*/ 25894 w 273402"/>
                  <a:gd name="connsiteY8" fmla="*/ 313419 h 355868"/>
                  <a:gd name="connsiteX9" fmla="*/ 25609 w 273402"/>
                  <a:gd name="connsiteY9" fmla="*/ 315991 h 355868"/>
                  <a:gd name="connsiteX10" fmla="*/ 32276 w 273402"/>
                  <a:gd name="connsiteY10" fmla="*/ 354948 h 355868"/>
                  <a:gd name="connsiteX11" fmla="*/ 98189 w 273402"/>
                  <a:gd name="connsiteY11" fmla="*/ 262937 h 355868"/>
                  <a:gd name="connsiteX12" fmla="*/ 116001 w 273402"/>
                  <a:gd name="connsiteY12" fmla="*/ 122062 h 355868"/>
                  <a:gd name="connsiteX13" fmla="*/ 185248 w 273402"/>
                  <a:gd name="connsiteY13" fmla="*/ 61483 h 355868"/>
                  <a:gd name="connsiteX14" fmla="*/ 187819 w 273402"/>
                  <a:gd name="connsiteY14" fmla="*/ 56530 h 355868"/>
                  <a:gd name="connsiteX15" fmla="*/ 218204 w 273402"/>
                  <a:gd name="connsiteY15" fmla="*/ 57863 h 355868"/>
                  <a:gd name="connsiteX16" fmla="*/ 238016 w 273402"/>
                  <a:gd name="connsiteY16" fmla="*/ 82533 h 355868"/>
                  <a:gd name="connsiteX17" fmla="*/ 260209 w 273402"/>
                  <a:gd name="connsiteY17" fmla="*/ 160829 h 355868"/>
                  <a:gd name="connsiteX18" fmla="*/ 260971 w 273402"/>
                  <a:gd name="connsiteY18" fmla="*/ 174830 h 355868"/>
                  <a:gd name="connsiteX19" fmla="*/ 272592 w 273402"/>
                  <a:gd name="connsiteY19" fmla="*/ 176450 h 355868"/>
                  <a:gd name="connsiteX20" fmla="*/ 272782 w 273402"/>
                  <a:gd name="connsiteY20" fmla="*/ 174640 h 35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3402" h="355868">
                    <a:moveTo>
                      <a:pt x="272687" y="174735"/>
                    </a:moveTo>
                    <a:cubicBezTo>
                      <a:pt x="273925" y="167401"/>
                      <a:pt x="273544" y="161591"/>
                      <a:pt x="271639" y="155971"/>
                    </a:cubicBezTo>
                    <a:cubicBezTo>
                      <a:pt x="266496" y="101393"/>
                      <a:pt x="240969" y="19573"/>
                      <a:pt x="187248" y="2809"/>
                    </a:cubicBezTo>
                    <a:cubicBezTo>
                      <a:pt x="185724" y="332"/>
                      <a:pt x="181438" y="3857"/>
                      <a:pt x="178961" y="4523"/>
                    </a:cubicBezTo>
                    <a:cubicBezTo>
                      <a:pt x="144766" y="-4906"/>
                      <a:pt x="99618" y="1190"/>
                      <a:pt x="67328" y="15572"/>
                    </a:cubicBezTo>
                    <a:cubicBezTo>
                      <a:pt x="35134" y="29955"/>
                      <a:pt x="17608" y="56435"/>
                      <a:pt x="5130" y="88724"/>
                    </a:cubicBezTo>
                    <a:cubicBezTo>
                      <a:pt x="-10682" y="129491"/>
                      <a:pt x="15131" y="158543"/>
                      <a:pt x="14845" y="199595"/>
                    </a:cubicBezTo>
                    <a:cubicBezTo>
                      <a:pt x="14560" y="238553"/>
                      <a:pt x="2082" y="275033"/>
                      <a:pt x="23037" y="311038"/>
                    </a:cubicBezTo>
                    <a:cubicBezTo>
                      <a:pt x="23799" y="312371"/>
                      <a:pt x="24847" y="313038"/>
                      <a:pt x="25894" y="313419"/>
                    </a:cubicBezTo>
                    <a:cubicBezTo>
                      <a:pt x="25894" y="314276"/>
                      <a:pt x="25609" y="315134"/>
                      <a:pt x="25609" y="315991"/>
                    </a:cubicBezTo>
                    <a:cubicBezTo>
                      <a:pt x="25228" y="323611"/>
                      <a:pt x="30562" y="362282"/>
                      <a:pt x="32276" y="354948"/>
                    </a:cubicBezTo>
                    <a:cubicBezTo>
                      <a:pt x="41134" y="316277"/>
                      <a:pt x="85235" y="294464"/>
                      <a:pt x="98189" y="262937"/>
                    </a:cubicBezTo>
                    <a:cubicBezTo>
                      <a:pt x="113048" y="226742"/>
                      <a:pt x="87045" y="153780"/>
                      <a:pt x="116001" y="122062"/>
                    </a:cubicBezTo>
                    <a:cubicBezTo>
                      <a:pt x="137242" y="98821"/>
                      <a:pt x="172579" y="93011"/>
                      <a:pt x="185248" y="61483"/>
                    </a:cubicBezTo>
                    <a:cubicBezTo>
                      <a:pt x="185914" y="59768"/>
                      <a:pt x="186581" y="57959"/>
                      <a:pt x="187819" y="56530"/>
                    </a:cubicBezTo>
                    <a:cubicBezTo>
                      <a:pt x="193725" y="49767"/>
                      <a:pt x="211346" y="54530"/>
                      <a:pt x="218204" y="57863"/>
                    </a:cubicBezTo>
                    <a:cubicBezTo>
                      <a:pt x="228301" y="62721"/>
                      <a:pt x="235063" y="71770"/>
                      <a:pt x="238016" y="82533"/>
                    </a:cubicBezTo>
                    <a:cubicBezTo>
                      <a:pt x="242398" y="98440"/>
                      <a:pt x="255352" y="143874"/>
                      <a:pt x="260209" y="160829"/>
                    </a:cubicBezTo>
                    <a:cubicBezTo>
                      <a:pt x="260590" y="166067"/>
                      <a:pt x="260876" y="170735"/>
                      <a:pt x="260971" y="174830"/>
                    </a:cubicBezTo>
                    <a:cubicBezTo>
                      <a:pt x="260971" y="181307"/>
                      <a:pt x="271258" y="183117"/>
                      <a:pt x="272592" y="176450"/>
                    </a:cubicBezTo>
                    <a:cubicBezTo>
                      <a:pt x="272687" y="175878"/>
                      <a:pt x="272592" y="175402"/>
                      <a:pt x="272782" y="17464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117">
                <a:extLst>
                  <a:ext uri="{FF2B5EF4-FFF2-40B4-BE49-F238E27FC236}">
                    <a16:creationId xmlns:a16="http://schemas.microsoft.com/office/drawing/2014/main" id="{2CBF2D4A-B996-D700-C396-5DB41254A5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9134" y="3328292"/>
                <a:ext cx="24683" cy="41498"/>
              </a:xfrm>
              <a:custGeom>
                <a:avLst/>
                <a:gdLst>
                  <a:gd name="connsiteX0" fmla="*/ 12396 w 24683"/>
                  <a:gd name="connsiteY0" fmla="*/ 100 h 41498"/>
                  <a:gd name="connsiteX1" fmla="*/ 2204 w 24683"/>
                  <a:gd name="connsiteY1" fmla="*/ 7625 h 41498"/>
                  <a:gd name="connsiteX2" fmla="*/ 1728 w 24683"/>
                  <a:gd name="connsiteY2" fmla="*/ 30390 h 41498"/>
                  <a:gd name="connsiteX3" fmla="*/ 17539 w 24683"/>
                  <a:gd name="connsiteY3" fmla="*/ 40296 h 41498"/>
                  <a:gd name="connsiteX4" fmla="*/ 12301 w 24683"/>
                  <a:gd name="connsiteY4" fmla="*/ 5 h 4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83" h="41498">
                    <a:moveTo>
                      <a:pt x="12396" y="100"/>
                    </a:moveTo>
                    <a:cubicBezTo>
                      <a:pt x="8300" y="195"/>
                      <a:pt x="4204" y="3529"/>
                      <a:pt x="2204" y="7625"/>
                    </a:cubicBezTo>
                    <a:cubicBezTo>
                      <a:pt x="-1034" y="14292"/>
                      <a:pt x="-272" y="23341"/>
                      <a:pt x="1728" y="30390"/>
                    </a:cubicBezTo>
                    <a:cubicBezTo>
                      <a:pt x="3823" y="37629"/>
                      <a:pt x="10777" y="44296"/>
                      <a:pt x="17539" y="40296"/>
                    </a:cubicBezTo>
                    <a:cubicBezTo>
                      <a:pt x="28017" y="34104"/>
                      <a:pt x="27541" y="-471"/>
                      <a:pt x="12301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118">
                <a:extLst>
                  <a:ext uri="{FF2B5EF4-FFF2-40B4-BE49-F238E27FC236}">
                    <a16:creationId xmlns:a16="http://schemas.microsoft.com/office/drawing/2014/main" id="{FE0116E6-693D-247D-AFAD-E04F5FFBB5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41622" y="3328197"/>
                <a:ext cx="27354" cy="41546"/>
              </a:xfrm>
              <a:custGeom>
                <a:avLst/>
                <a:gdLst>
                  <a:gd name="connsiteX0" fmla="*/ 13801 w 27354"/>
                  <a:gd name="connsiteY0" fmla="*/ 100 h 41546"/>
                  <a:gd name="connsiteX1" fmla="*/ 2466 w 27354"/>
                  <a:gd name="connsiteY1" fmla="*/ 7720 h 41546"/>
                  <a:gd name="connsiteX2" fmla="*/ 1894 w 27354"/>
                  <a:gd name="connsiteY2" fmla="*/ 30485 h 41546"/>
                  <a:gd name="connsiteX3" fmla="*/ 19325 w 27354"/>
                  <a:gd name="connsiteY3" fmla="*/ 40296 h 41546"/>
                  <a:gd name="connsiteX4" fmla="*/ 13801 w 27354"/>
                  <a:gd name="connsiteY4" fmla="*/ 5 h 4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4" h="41546">
                    <a:moveTo>
                      <a:pt x="13801" y="100"/>
                    </a:moveTo>
                    <a:cubicBezTo>
                      <a:pt x="9229" y="291"/>
                      <a:pt x="4657" y="3624"/>
                      <a:pt x="2466" y="7720"/>
                    </a:cubicBezTo>
                    <a:cubicBezTo>
                      <a:pt x="-1154" y="14388"/>
                      <a:pt x="-296" y="23532"/>
                      <a:pt x="1894" y="30485"/>
                    </a:cubicBezTo>
                    <a:cubicBezTo>
                      <a:pt x="4180" y="37724"/>
                      <a:pt x="11800" y="44391"/>
                      <a:pt x="19325" y="40296"/>
                    </a:cubicBezTo>
                    <a:cubicBezTo>
                      <a:pt x="30946" y="34009"/>
                      <a:pt x="30660" y="-471"/>
                      <a:pt x="13801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119">
                <a:extLst>
                  <a:ext uri="{FF2B5EF4-FFF2-40B4-BE49-F238E27FC236}">
                    <a16:creationId xmlns:a16="http://schemas.microsoft.com/office/drawing/2014/main" id="{662D1CCB-5773-C154-3EBC-2F7A0B3B4D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2088" y="3351394"/>
                <a:ext cx="21147" cy="46868"/>
              </a:xfrm>
              <a:custGeom>
                <a:avLst/>
                <a:gdLst>
                  <a:gd name="connsiteX0" fmla="*/ 1248 w 21147"/>
                  <a:gd name="connsiteY0" fmla="*/ 5859 h 46868"/>
                  <a:gd name="connsiteX1" fmla="*/ 14011 w 21147"/>
                  <a:gd name="connsiteY1" fmla="*/ 22432 h 46868"/>
                  <a:gd name="connsiteX2" fmla="*/ 2772 w 21147"/>
                  <a:gd name="connsiteY2" fmla="*/ 39768 h 46868"/>
                  <a:gd name="connsiteX3" fmla="*/ 4677 w 21147"/>
                  <a:gd name="connsiteY3" fmla="*/ 46626 h 46868"/>
                  <a:gd name="connsiteX4" fmla="*/ 20965 w 21147"/>
                  <a:gd name="connsiteY4" fmla="*/ 25671 h 46868"/>
                  <a:gd name="connsiteX5" fmla="*/ 6296 w 21147"/>
                  <a:gd name="connsiteY5" fmla="*/ 811 h 46868"/>
                  <a:gd name="connsiteX6" fmla="*/ 1248 w 21147"/>
                  <a:gd name="connsiteY6" fmla="*/ 5859 h 46868"/>
                  <a:gd name="connsiteX7" fmla="*/ 1248 w 21147"/>
                  <a:gd name="connsiteY7" fmla="*/ 5859 h 4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7" h="46868">
                    <a:moveTo>
                      <a:pt x="1248" y="5859"/>
                    </a:moveTo>
                    <a:cubicBezTo>
                      <a:pt x="6487" y="9955"/>
                      <a:pt x="13535" y="15003"/>
                      <a:pt x="14011" y="22432"/>
                    </a:cubicBezTo>
                    <a:cubicBezTo>
                      <a:pt x="14393" y="29290"/>
                      <a:pt x="9059" y="37482"/>
                      <a:pt x="2772" y="39768"/>
                    </a:cubicBezTo>
                    <a:cubicBezTo>
                      <a:pt x="-1514" y="41292"/>
                      <a:pt x="296" y="48245"/>
                      <a:pt x="4677" y="46626"/>
                    </a:cubicBezTo>
                    <a:cubicBezTo>
                      <a:pt x="13345" y="43578"/>
                      <a:pt x="19727" y="34720"/>
                      <a:pt x="20965" y="25671"/>
                    </a:cubicBezTo>
                    <a:cubicBezTo>
                      <a:pt x="22489" y="14717"/>
                      <a:pt x="14202" y="6907"/>
                      <a:pt x="6296" y="811"/>
                    </a:cubicBezTo>
                    <a:cubicBezTo>
                      <a:pt x="2677" y="-1952"/>
                      <a:pt x="-2371" y="3001"/>
                      <a:pt x="1248" y="5859"/>
                    </a:cubicBezTo>
                    <a:lnTo>
                      <a:pt x="1248" y="585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120">
                <a:extLst>
                  <a:ext uri="{FF2B5EF4-FFF2-40B4-BE49-F238E27FC236}">
                    <a16:creationId xmlns:a16="http://schemas.microsoft.com/office/drawing/2014/main" id="{C6896720-DA1F-0CD6-678F-199033DD41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94571" y="3380310"/>
                <a:ext cx="24668" cy="10703"/>
              </a:xfrm>
              <a:custGeom>
                <a:avLst/>
                <a:gdLst>
                  <a:gd name="connsiteX0" fmla="*/ 5238 w 24668"/>
                  <a:gd name="connsiteY0" fmla="*/ 10090 h 10703"/>
                  <a:gd name="connsiteX1" fmla="*/ 21240 w 24668"/>
                  <a:gd name="connsiteY1" fmla="*/ 7233 h 10703"/>
                  <a:gd name="connsiteX2" fmla="*/ 21240 w 24668"/>
                  <a:gd name="connsiteY2" fmla="*/ 89 h 10703"/>
                  <a:gd name="connsiteX3" fmla="*/ 1618 w 24668"/>
                  <a:gd name="connsiteY3" fmla="*/ 3899 h 10703"/>
                  <a:gd name="connsiteX4" fmla="*/ 5238 w 24668"/>
                  <a:gd name="connsiteY4" fmla="*/ 10090 h 10703"/>
                  <a:gd name="connsiteX5" fmla="*/ 5238 w 24668"/>
                  <a:gd name="connsiteY5" fmla="*/ 10090 h 1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68" h="10703">
                    <a:moveTo>
                      <a:pt x="5238" y="10090"/>
                    </a:moveTo>
                    <a:cubicBezTo>
                      <a:pt x="10096" y="6852"/>
                      <a:pt x="15715" y="7042"/>
                      <a:pt x="21240" y="7233"/>
                    </a:cubicBezTo>
                    <a:cubicBezTo>
                      <a:pt x="25812" y="7423"/>
                      <a:pt x="25812" y="280"/>
                      <a:pt x="21240" y="89"/>
                    </a:cubicBezTo>
                    <a:cubicBezTo>
                      <a:pt x="14382" y="-197"/>
                      <a:pt x="7524" y="-6"/>
                      <a:pt x="1618" y="3899"/>
                    </a:cubicBezTo>
                    <a:cubicBezTo>
                      <a:pt x="-2191" y="6471"/>
                      <a:pt x="1428" y="12662"/>
                      <a:pt x="5238" y="10090"/>
                    </a:cubicBezTo>
                    <a:lnTo>
                      <a:pt x="5238" y="10090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121">
                <a:extLst>
                  <a:ext uri="{FF2B5EF4-FFF2-40B4-BE49-F238E27FC236}">
                    <a16:creationId xmlns:a16="http://schemas.microsoft.com/office/drawing/2014/main" id="{6CE059E4-E42B-5B5F-D0CD-F446D39CF20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4770" y="3336111"/>
                <a:ext cx="29023" cy="49240"/>
              </a:xfrm>
              <a:custGeom>
                <a:avLst/>
                <a:gdLst>
                  <a:gd name="connsiteX0" fmla="*/ 28928 w 29023"/>
                  <a:gd name="connsiteY0" fmla="*/ 9903 h 49240"/>
                  <a:gd name="connsiteX1" fmla="*/ 21022 w 29023"/>
                  <a:gd name="connsiteY1" fmla="*/ 2473 h 49240"/>
                  <a:gd name="connsiteX2" fmla="*/ 1686 w 29023"/>
                  <a:gd name="connsiteY2" fmla="*/ 7331 h 49240"/>
                  <a:gd name="connsiteX3" fmla="*/ 6163 w 29023"/>
                  <a:gd name="connsiteY3" fmla="*/ 32763 h 49240"/>
                  <a:gd name="connsiteX4" fmla="*/ 21498 w 29023"/>
                  <a:gd name="connsiteY4" fmla="*/ 49241 h 49240"/>
                  <a:gd name="connsiteX5" fmla="*/ 29023 w 29023"/>
                  <a:gd name="connsiteY5" fmla="*/ 9998 h 4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23" h="49240">
                    <a:moveTo>
                      <a:pt x="28928" y="9903"/>
                    </a:moveTo>
                    <a:cubicBezTo>
                      <a:pt x="26642" y="7045"/>
                      <a:pt x="24070" y="4378"/>
                      <a:pt x="21022" y="2473"/>
                    </a:cubicBezTo>
                    <a:cubicBezTo>
                      <a:pt x="14069" y="-1908"/>
                      <a:pt x="5401" y="-575"/>
                      <a:pt x="1686" y="7331"/>
                    </a:cubicBezTo>
                    <a:cubicBezTo>
                      <a:pt x="-2124" y="15427"/>
                      <a:pt x="1020" y="26000"/>
                      <a:pt x="6163" y="32763"/>
                    </a:cubicBezTo>
                    <a:cubicBezTo>
                      <a:pt x="9402" y="37049"/>
                      <a:pt x="14450" y="45621"/>
                      <a:pt x="21498" y="49241"/>
                    </a:cubicBezTo>
                    <a:cubicBezTo>
                      <a:pt x="29023" y="39240"/>
                      <a:pt x="29023" y="24666"/>
                      <a:pt x="29023" y="9998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122">
                <a:extLst>
                  <a:ext uri="{FF2B5EF4-FFF2-40B4-BE49-F238E27FC236}">
                    <a16:creationId xmlns:a16="http://schemas.microsoft.com/office/drawing/2014/main" id="{6AB8A790-273C-3CC1-3A51-DB541E5494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70367" y="3456261"/>
                <a:ext cx="17303" cy="77991"/>
              </a:xfrm>
              <a:custGeom>
                <a:avLst/>
                <a:gdLst>
                  <a:gd name="connsiteX0" fmla="*/ 3261 w 17303"/>
                  <a:gd name="connsiteY0" fmla="*/ 5481 h 77991"/>
                  <a:gd name="connsiteX1" fmla="*/ 498 w 17303"/>
                  <a:gd name="connsiteY1" fmla="*/ 72633 h 77991"/>
                  <a:gd name="connsiteX2" fmla="*/ 6690 w 17303"/>
                  <a:gd name="connsiteY2" fmla="*/ 76252 h 77991"/>
                  <a:gd name="connsiteX3" fmla="*/ 9452 w 17303"/>
                  <a:gd name="connsiteY3" fmla="*/ 1862 h 77991"/>
                  <a:gd name="connsiteX4" fmla="*/ 3261 w 17303"/>
                  <a:gd name="connsiteY4" fmla="*/ 5481 h 77991"/>
                  <a:gd name="connsiteX5" fmla="*/ 3261 w 17303"/>
                  <a:gd name="connsiteY5" fmla="*/ 5481 h 7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03" h="77991">
                    <a:moveTo>
                      <a:pt x="3261" y="5481"/>
                    </a:moveTo>
                    <a:cubicBezTo>
                      <a:pt x="13452" y="27389"/>
                      <a:pt x="12309" y="51678"/>
                      <a:pt x="498" y="72633"/>
                    </a:cubicBezTo>
                    <a:cubicBezTo>
                      <a:pt x="-1788" y="76633"/>
                      <a:pt x="4404" y="80253"/>
                      <a:pt x="6690" y="76252"/>
                    </a:cubicBezTo>
                    <a:cubicBezTo>
                      <a:pt x="19834" y="52916"/>
                      <a:pt x="20787" y="26151"/>
                      <a:pt x="9452" y="1862"/>
                    </a:cubicBezTo>
                    <a:cubicBezTo>
                      <a:pt x="7547" y="-2329"/>
                      <a:pt x="1356" y="1290"/>
                      <a:pt x="3261" y="5481"/>
                    </a:cubicBezTo>
                    <a:lnTo>
                      <a:pt x="3261" y="5481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123">
                <a:extLst>
                  <a:ext uri="{FF2B5EF4-FFF2-40B4-BE49-F238E27FC236}">
                    <a16:creationId xmlns:a16="http://schemas.microsoft.com/office/drawing/2014/main" id="{074B3F77-7E0C-2E27-9285-BD581670CC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71161" y="3198173"/>
                <a:ext cx="105864" cy="148720"/>
              </a:xfrm>
              <a:custGeom>
                <a:avLst/>
                <a:gdLst>
                  <a:gd name="connsiteX0" fmla="*/ 101312 w 105864"/>
                  <a:gd name="connsiteY0" fmla="*/ 109 h 148720"/>
                  <a:gd name="connsiteX1" fmla="*/ 17111 w 105864"/>
                  <a:gd name="connsiteY1" fmla="*/ 46495 h 148720"/>
                  <a:gd name="connsiteX2" fmla="*/ 3014 w 105864"/>
                  <a:gd name="connsiteY2" fmla="*/ 146127 h 148720"/>
                  <a:gd name="connsiteX3" fmla="*/ 9872 w 105864"/>
                  <a:gd name="connsiteY3" fmla="*/ 144222 h 148720"/>
                  <a:gd name="connsiteX4" fmla="*/ 23302 w 105864"/>
                  <a:gd name="connsiteY4" fmla="*/ 50115 h 148720"/>
                  <a:gd name="connsiteX5" fmla="*/ 103312 w 105864"/>
                  <a:gd name="connsiteY5" fmla="*/ 6966 h 148720"/>
                  <a:gd name="connsiteX6" fmla="*/ 101407 w 105864"/>
                  <a:gd name="connsiteY6" fmla="*/ 109 h 148720"/>
                  <a:gd name="connsiteX7" fmla="*/ 101407 w 105864"/>
                  <a:gd name="connsiteY7" fmla="*/ 109 h 14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864" h="148720">
                    <a:moveTo>
                      <a:pt x="101312" y="109"/>
                    </a:moveTo>
                    <a:cubicBezTo>
                      <a:pt x="69879" y="7443"/>
                      <a:pt x="36065" y="18492"/>
                      <a:pt x="17111" y="46495"/>
                    </a:cubicBezTo>
                    <a:cubicBezTo>
                      <a:pt x="-2035" y="74784"/>
                      <a:pt x="-2416" y="113742"/>
                      <a:pt x="3014" y="146127"/>
                    </a:cubicBezTo>
                    <a:cubicBezTo>
                      <a:pt x="3776" y="150699"/>
                      <a:pt x="10634" y="148699"/>
                      <a:pt x="9872" y="144222"/>
                    </a:cubicBezTo>
                    <a:cubicBezTo>
                      <a:pt x="4823" y="113647"/>
                      <a:pt x="5395" y="76785"/>
                      <a:pt x="23302" y="50115"/>
                    </a:cubicBezTo>
                    <a:cubicBezTo>
                      <a:pt x="41018" y="23730"/>
                      <a:pt x="74070" y="13824"/>
                      <a:pt x="103312" y="6966"/>
                    </a:cubicBezTo>
                    <a:cubicBezTo>
                      <a:pt x="107789" y="5919"/>
                      <a:pt x="105884" y="-939"/>
                      <a:pt x="101407" y="109"/>
                    </a:cubicBezTo>
                    <a:lnTo>
                      <a:pt x="101407" y="10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124">
                <a:extLst>
                  <a:ext uri="{FF2B5EF4-FFF2-40B4-BE49-F238E27FC236}">
                    <a16:creationId xmlns:a16="http://schemas.microsoft.com/office/drawing/2014/main" id="{6CD7F5CF-C023-1F06-6DF0-8AD7A9A958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30713" y="3465337"/>
                <a:ext cx="46626" cy="120985"/>
              </a:xfrm>
              <a:custGeom>
                <a:avLst/>
                <a:gdLst>
                  <a:gd name="connsiteX0" fmla="*/ 39937 w 46626"/>
                  <a:gd name="connsiteY0" fmla="*/ 1835 h 120985"/>
                  <a:gd name="connsiteX1" fmla="*/ 13743 w 46626"/>
                  <a:gd name="connsiteY1" fmla="*/ 51460 h 120985"/>
                  <a:gd name="connsiteX2" fmla="*/ 694 w 46626"/>
                  <a:gd name="connsiteY2" fmla="*/ 115849 h 120985"/>
                  <a:gd name="connsiteX3" fmla="*/ 6885 w 46626"/>
                  <a:gd name="connsiteY3" fmla="*/ 119468 h 120985"/>
                  <a:gd name="connsiteX4" fmla="*/ 20601 w 46626"/>
                  <a:gd name="connsiteY4" fmla="*/ 76130 h 120985"/>
                  <a:gd name="connsiteX5" fmla="*/ 46128 w 46626"/>
                  <a:gd name="connsiteY5" fmla="*/ 5359 h 120985"/>
                  <a:gd name="connsiteX6" fmla="*/ 39937 w 46626"/>
                  <a:gd name="connsiteY6" fmla="*/ 1739 h 120985"/>
                  <a:gd name="connsiteX7" fmla="*/ 39937 w 46626"/>
                  <a:gd name="connsiteY7" fmla="*/ 1739 h 12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26" h="120985">
                    <a:moveTo>
                      <a:pt x="39937" y="1835"/>
                    </a:moveTo>
                    <a:cubicBezTo>
                      <a:pt x="30983" y="17265"/>
                      <a:pt x="17839" y="33839"/>
                      <a:pt x="13743" y="51460"/>
                    </a:cubicBezTo>
                    <a:cubicBezTo>
                      <a:pt x="8314" y="75463"/>
                      <a:pt x="17458" y="93656"/>
                      <a:pt x="694" y="115849"/>
                    </a:cubicBezTo>
                    <a:cubicBezTo>
                      <a:pt x="-2068" y="119564"/>
                      <a:pt x="4123" y="123088"/>
                      <a:pt x="6885" y="119468"/>
                    </a:cubicBezTo>
                    <a:cubicBezTo>
                      <a:pt x="17172" y="105943"/>
                      <a:pt x="20601" y="92989"/>
                      <a:pt x="20601" y="76130"/>
                    </a:cubicBezTo>
                    <a:cubicBezTo>
                      <a:pt x="20601" y="47650"/>
                      <a:pt x="32222" y="29267"/>
                      <a:pt x="46128" y="5359"/>
                    </a:cubicBezTo>
                    <a:cubicBezTo>
                      <a:pt x="48414" y="1358"/>
                      <a:pt x="42223" y="-2261"/>
                      <a:pt x="39937" y="1739"/>
                    </a:cubicBezTo>
                    <a:lnTo>
                      <a:pt x="39937" y="173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125">
                <a:extLst>
                  <a:ext uri="{FF2B5EF4-FFF2-40B4-BE49-F238E27FC236}">
                    <a16:creationId xmlns:a16="http://schemas.microsoft.com/office/drawing/2014/main" id="{A585FF1D-9BD9-AABF-CE49-5B636B7F50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21094" y="3290138"/>
                <a:ext cx="35340" cy="32116"/>
              </a:xfrm>
              <a:custGeom>
                <a:avLst/>
                <a:gdLst>
                  <a:gd name="connsiteX0" fmla="*/ 30042 w 35340"/>
                  <a:gd name="connsiteY0" fmla="*/ 631 h 32116"/>
                  <a:gd name="connsiteX1" fmla="*/ 895 w 35340"/>
                  <a:gd name="connsiteY1" fmla="*/ 25872 h 32116"/>
                  <a:gd name="connsiteX2" fmla="*/ 5944 w 35340"/>
                  <a:gd name="connsiteY2" fmla="*/ 30920 h 32116"/>
                  <a:gd name="connsiteX3" fmla="*/ 33661 w 35340"/>
                  <a:gd name="connsiteY3" fmla="*/ 6727 h 32116"/>
                  <a:gd name="connsiteX4" fmla="*/ 30042 w 35340"/>
                  <a:gd name="connsiteY4" fmla="*/ 536 h 32116"/>
                  <a:gd name="connsiteX5" fmla="*/ 30042 w 35340"/>
                  <a:gd name="connsiteY5" fmla="*/ 536 h 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40" h="32116">
                    <a:moveTo>
                      <a:pt x="30042" y="631"/>
                    </a:moveTo>
                    <a:cubicBezTo>
                      <a:pt x="18993" y="7489"/>
                      <a:pt x="9182" y="15871"/>
                      <a:pt x="895" y="25872"/>
                    </a:cubicBezTo>
                    <a:cubicBezTo>
                      <a:pt x="-2057" y="29396"/>
                      <a:pt x="2991" y="34445"/>
                      <a:pt x="5944" y="30920"/>
                    </a:cubicBezTo>
                    <a:cubicBezTo>
                      <a:pt x="13849" y="21395"/>
                      <a:pt x="23089" y="13299"/>
                      <a:pt x="33661" y="6727"/>
                    </a:cubicBezTo>
                    <a:cubicBezTo>
                      <a:pt x="37567" y="4346"/>
                      <a:pt x="33947" y="-1846"/>
                      <a:pt x="30042" y="536"/>
                    </a:cubicBezTo>
                    <a:lnTo>
                      <a:pt x="30042" y="53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126">
                <a:extLst>
                  <a:ext uri="{FF2B5EF4-FFF2-40B4-BE49-F238E27FC236}">
                    <a16:creationId xmlns:a16="http://schemas.microsoft.com/office/drawing/2014/main" id="{0322C074-5B3A-401C-79E9-AA53CEBA4D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83900" y="3414403"/>
                <a:ext cx="55247" cy="17900"/>
              </a:xfrm>
              <a:custGeom>
                <a:avLst/>
                <a:gdLst>
                  <a:gd name="connsiteX0" fmla="*/ 55247 w 55247"/>
                  <a:gd name="connsiteY0" fmla="*/ 6382 h 17900"/>
                  <a:gd name="connsiteX1" fmla="*/ 46960 w 55247"/>
                  <a:gd name="connsiteY1" fmla="*/ 1 h 17900"/>
                  <a:gd name="connsiteX2" fmla="*/ 21814 w 55247"/>
                  <a:gd name="connsiteY2" fmla="*/ 1 h 17900"/>
                  <a:gd name="connsiteX3" fmla="*/ 2574 w 55247"/>
                  <a:gd name="connsiteY3" fmla="*/ 2287 h 17900"/>
                  <a:gd name="connsiteX4" fmla="*/ 288 w 55247"/>
                  <a:gd name="connsiteY4" fmla="*/ 6668 h 17900"/>
                  <a:gd name="connsiteX5" fmla="*/ 38102 w 55247"/>
                  <a:gd name="connsiteY5" fmla="*/ 17050 h 17900"/>
                  <a:gd name="connsiteX6" fmla="*/ 55152 w 55247"/>
                  <a:gd name="connsiteY6" fmla="*/ 6287 h 1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47" h="17900">
                    <a:moveTo>
                      <a:pt x="55247" y="6382"/>
                    </a:moveTo>
                    <a:cubicBezTo>
                      <a:pt x="54866" y="3144"/>
                      <a:pt x="52485" y="1"/>
                      <a:pt x="46960" y="1"/>
                    </a:cubicBezTo>
                    <a:cubicBezTo>
                      <a:pt x="38578" y="1"/>
                      <a:pt x="30196" y="1"/>
                      <a:pt x="21814" y="1"/>
                    </a:cubicBezTo>
                    <a:cubicBezTo>
                      <a:pt x="15147" y="1"/>
                      <a:pt x="7908" y="-95"/>
                      <a:pt x="2574" y="2287"/>
                    </a:cubicBezTo>
                    <a:cubicBezTo>
                      <a:pt x="574" y="3239"/>
                      <a:pt x="-569" y="5239"/>
                      <a:pt x="288" y="6668"/>
                    </a:cubicBezTo>
                    <a:cubicBezTo>
                      <a:pt x="5336" y="14955"/>
                      <a:pt x="25529" y="20003"/>
                      <a:pt x="38102" y="17050"/>
                    </a:cubicBezTo>
                    <a:cubicBezTo>
                      <a:pt x="52199" y="13812"/>
                      <a:pt x="55438" y="8383"/>
                      <a:pt x="55152" y="6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127">
                <a:extLst>
                  <a:ext uri="{FF2B5EF4-FFF2-40B4-BE49-F238E27FC236}">
                    <a16:creationId xmlns:a16="http://schemas.microsoft.com/office/drawing/2014/main" id="{44D01A04-2E65-29F0-01F3-283E9E83A1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94975" y="3722746"/>
                <a:ext cx="22443" cy="185432"/>
              </a:xfrm>
              <a:custGeom>
                <a:avLst/>
                <a:gdLst>
                  <a:gd name="connsiteX0" fmla="*/ 109 w 22443"/>
                  <a:gd name="connsiteY0" fmla="*/ 4458 h 185432"/>
                  <a:gd name="connsiteX1" fmla="*/ 13825 w 22443"/>
                  <a:gd name="connsiteY1" fmla="*/ 182004 h 185432"/>
                  <a:gd name="connsiteX2" fmla="*/ 20968 w 22443"/>
                  <a:gd name="connsiteY2" fmla="*/ 182004 h 185432"/>
                  <a:gd name="connsiteX3" fmla="*/ 6967 w 22443"/>
                  <a:gd name="connsiteY3" fmla="*/ 2553 h 185432"/>
                  <a:gd name="connsiteX4" fmla="*/ 109 w 22443"/>
                  <a:gd name="connsiteY4" fmla="*/ 4458 h 185432"/>
                  <a:gd name="connsiteX5" fmla="*/ 109 w 22443"/>
                  <a:gd name="connsiteY5" fmla="*/ 4458 h 18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43" h="185432">
                    <a:moveTo>
                      <a:pt x="109" y="4458"/>
                    </a:moveTo>
                    <a:cubicBezTo>
                      <a:pt x="13444" y="62941"/>
                      <a:pt x="18016" y="122187"/>
                      <a:pt x="13825" y="182004"/>
                    </a:cubicBezTo>
                    <a:cubicBezTo>
                      <a:pt x="13539" y="186576"/>
                      <a:pt x="20682" y="186576"/>
                      <a:pt x="20968" y="182004"/>
                    </a:cubicBezTo>
                    <a:cubicBezTo>
                      <a:pt x="25159" y="121520"/>
                      <a:pt x="20397" y="61608"/>
                      <a:pt x="6967" y="2553"/>
                    </a:cubicBezTo>
                    <a:cubicBezTo>
                      <a:pt x="5919" y="-1924"/>
                      <a:pt x="-939" y="-19"/>
                      <a:pt x="109" y="4458"/>
                    </a:cubicBezTo>
                    <a:lnTo>
                      <a:pt x="109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128">
                <a:extLst>
                  <a:ext uri="{FF2B5EF4-FFF2-40B4-BE49-F238E27FC236}">
                    <a16:creationId xmlns:a16="http://schemas.microsoft.com/office/drawing/2014/main" id="{F9017341-CD32-66AE-5032-FE50CDD08B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34034" y="3884272"/>
                <a:ext cx="86727" cy="249008"/>
              </a:xfrm>
              <a:custGeom>
                <a:avLst/>
                <a:gdLst>
                  <a:gd name="connsiteX0" fmla="*/ 79561 w 86727"/>
                  <a:gd name="connsiteY0" fmla="*/ 3334 h 249008"/>
                  <a:gd name="connsiteX1" fmla="*/ 504 w 86727"/>
                  <a:gd name="connsiteY1" fmla="*/ 243649 h 249008"/>
                  <a:gd name="connsiteX2" fmla="*/ 6695 w 86727"/>
                  <a:gd name="connsiteY2" fmla="*/ 247269 h 249008"/>
                  <a:gd name="connsiteX3" fmla="*/ 86705 w 86727"/>
                  <a:gd name="connsiteY3" fmla="*/ 3429 h 249008"/>
                  <a:gd name="connsiteX4" fmla="*/ 79561 w 86727"/>
                  <a:gd name="connsiteY4" fmla="*/ 3429 h 249008"/>
                  <a:gd name="connsiteX5" fmla="*/ 79561 w 86727"/>
                  <a:gd name="connsiteY5" fmla="*/ 3429 h 249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27" h="249008">
                    <a:moveTo>
                      <a:pt x="79561" y="3334"/>
                    </a:moveTo>
                    <a:cubicBezTo>
                      <a:pt x="70608" y="88487"/>
                      <a:pt x="43747" y="169831"/>
                      <a:pt x="504" y="243649"/>
                    </a:cubicBezTo>
                    <a:cubicBezTo>
                      <a:pt x="-1782" y="247650"/>
                      <a:pt x="4314" y="251270"/>
                      <a:pt x="6695" y="247269"/>
                    </a:cubicBezTo>
                    <a:cubicBezTo>
                      <a:pt x="50605" y="172307"/>
                      <a:pt x="77656" y="89725"/>
                      <a:pt x="86705" y="3429"/>
                    </a:cubicBezTo>
                    <a:cubicBezTo>
                      <a:pt x="87181" y="-1143"/>
                      <a:pt x="80038" y="-1143"/>
                      <a:pt x="79561" y="3429"/>
                    </a:cubicBezTo>
                    <a:lnTo>
                      <a:pt x="79561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: Shape 129">
              <a:extLst>
                <a:ext uri="{FF2B5EF4-FFF2-40B4-BE49-F238E27FC236}">
                  <a16:creationId xmlns:a16="http://schemas.microsoft.com/office/drawing/2014/main" id="{80A15AA6-5072-3705-BA3E-4527304C1A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2247" y="3545257"/>
              <a:ext cx="148058" cy="360263"/>
            </a:xfrm>
            <a:custGeom>
              <a:avLst/>
              <a:gdLst>
                <a:gd name="connsiteX0" fmla="*/ 146470 w 148058"/>
                <a:gd name="connsiteY0" fmla="*/ 95651 h 360263"/>
                <a:gd name="connsiteX1" fmla="*/ 140660 w 148058"/>
                <a:gd name="connsiteY1" fmla="*/ 92507 h 360263"/>
                <a:gd name="connsiteX2" fmla="*/ 124277 w 148058"/>
                <a:gd name="connsiteY2" fmla="*/ 100699 h 360263"/>
                <a:gd name="connsiteX3" fmla="*/ 133516 w 148058"/>
                <a:gd name="connsiteY3" fmla="*/ 69648 h 360263"/>
                <a:gd name="connsiteX4" fmla="*/ 137897 w 148058"/>
                <a:gd name="connsiteY4" fmla="*/ 31071 h 360263"/>
                <a:gd name="connsiteX5" fmla="*/ 132849 w 148058"/>
                <a:gd name="connsiteY5" fmla="*/ 29071 h 360263"/>
                <a:gd name="connsiteX6" fmla="*/ 119705 w 148058"/>
                <a:gd name="connsiteY6" fmla="*/ 37263 h 360263"/>
                <a:gd name="connsiteX7" fmla="*/ 125896 w 148058"/>
                <a:gd name="connsiteY7" fmla="*/ 6020 h 360263"/>
                <a:gd name="connsiteX8" fmla="*/ 113514 w 148058"/>
                <a:gd name="connsiteY8" fmla="*/ 1353 h 360263"/>
                <a:gd name="connsiteX9" fmla="*/ 94749 w 148058"/>
                <a:gd name="connsiteY9" fmla="*/ 31548 h 360263"/>
                <a:gd name="connsiteX10" fmla="*/ 86748 w 148058"/>
                <a:gd name="connsiteY10" fmla="*/ 50312 h 360263"/>
                <a:gd name="connsiteX11" fmla="*/ 83034 w 148058"/>
                <a:gd name="connsiteY11" fmla="*/ 59837 h 360263"/>
                <a:gd name="connsiteX12" fmla="*/ 78462 w 148058"/>
                <a:gd name="connsiteY12" fmla="*/ 68600 h 360263"/>
                <a:gd name="connsiteX13" fmla="*/ 81510 w 148058"/>
                <a:gd name="connsiteY13" fmla="*/ 46692 h 360263"/>
                <a:gd name="connsiteX14" fmla="*/ 82176 w 148058"/>
                <a:gd name="connsiteY14" fmla="*/ 36215 h 360263"/>
                <a:gd name="connsiteX15" fmla="*/ 73223 w 148058"/>
                <a:gd name="connsiteY15" fmla="*/ 34405 h 360263"/>
                <a:gd name="connsiteX16" fmla="*/ 39790 w 148058"/>
                <a:gd name="connsiteY16" fmla="*/ 92222 h 360263"/>
                <a:gd name="connsiteX17" fmla="*/ 38076 w 148058"/>
                <a:gd name="connsiteY17" fmla="*/ 93079 h 360263"/>
                <a:gd name="connsiteX18" fmla="*/ 16644 w 148058"/>
                <a:gd name="connsiteY18" fmla="*/ 136799 h 360263"/>
                <a:gd name="connsiteX19" fmla="*/ 16835 w 148058"/>
                <a:gd name="connsiteY19" fmla="*/ 193092 h 360263"/>
                <a:gd name="connsiteX20" fmla="*/ 21788 w 148058"/>
                <a:gd name="connsiteY20" fmla="*/ 249099 h 360263"/>
                <a:gd name="connsiteX21" fmla="*/ 21788 w 148058"/>
                <a:gd name="connsiteY21" fmla="*/ 251766 h 360263"/>
                <a:gd name="connsiteX22" fmla="*/ 928 w 148058"/>
                <a:gd name="connsiteY22" fmla="*/ 315297 h 360263"/>
                <a:gd name="connsiteX23" fmla="*/ 738 w 148058"/>
                <a:gd name="connsiteY23" fmla="*/ 316059 h 360263"/>
                <a:gd name="connsiteX24" fmla="*/ 4833 w 148058"/>
                <a:gd name="connsiteY24" fmla="*/ 323774 h 360263"/>
                <a:gd name="connsiteX25" fmla="*/ 50934 w 148058"/>
                <a:gd name="connsiteY25" fmla="*/ 341110 h 360263"/>
                <a:gd name="connsiteX26" fmla="*/ 70556 w 148058"/>
                <a:gd name="connsiteY26" fmla="*/ 359303 h 360263"/>
                <a:gd name="connsiteX27" fmla="*/ 75985 w 148058"/>
                <a:gd name="connsiteY27" fmla="*/ 359684 h 360263"/>
                <a:gd name="connsiteX28" fmla="*/ 91606 w 148058"/>
                <a:gd name="connsiteY28" fmla="*/ 324441 h 360263"/>
                <a:gd name="connsiteX29" fmla="*/ 107322 w 148058"/>
                <a:gd name="connsiteY29" fmla="*/ 263577 h 360263"/>
                <a:gd name="connsiteX30" fmla="*/ 128658 w 148058"/>
                <a:gd name="connsiteY30" fmla="*/ 199854 h 360263"/>
                <a:gd name="connsiteX31" fmla="*/ 132468 w 148058"/>
                <a:gd name="connsiteY31" fmla="*/ 169755 h 360263"/>
                <a:gd name="connsiteX32" fmla="*/ 142470 w 148058"/>
                <a:gd name="connsiteY32" fmla="*/ 130798 h 360263"/>
                <a:gd name="connsiteX33" fmla="*/ 146375 w 148058"/>
                <a:gd name="connsiteY33" fmla="*/ 95746 h 36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8058" h="360263">
                  <a:moveTo>
                    <a:pt x="146470" y="95651"/>
                  </a:moveTo>
                  <a:cubicBezTo>
                    <a:pt x="145518" y="93270"/>
                    <a:pt x="143041" y="92412"/>
                    <a:pt x="140660" y="92507"/>
                  </a:cubicBezTo>
                  <a:cubicBezTo>
                    <a:pt x="134373" y="92698"/>
                    <a:pt x="128944" y="95937"/>
                    <a:pt x="124277" y="100699"/>
                  </a:cubicBezTo>
                  <a:cubicBezTo>
                    <a:pt x="127230" y="90317"/>
                    <a:pt x="130468" y="80030"/>
                    <a:pt x="133516" y="69648"/>
                  </a:cubicBezTo>
                  <a:cubicBezTo>
                    <a:pt x="136659" y="58980"/>
                    <a:pt x="145613" y="41073"/>
                    <a:pt x="137897" y="31071"/>
                  </a:cubicBezTo>
                  <a:cubicBezTo>
                    <a:pt x="136850" y="29643"/>
                    <a:pt x="134564" y="28595"/>
                    <a:pt x="132849" y="29071"/>
                  </a:cubicBezTo>
                  <a:cubicBezTo>
                    <a:pt x="127611" y="30500"/>
                    <a:pt x="123896" y="31071"/>
                    <a:pt x="119705" y="37263"/>
                  </a:cubicBezTo>
                  <a:cubicBezTo>
                    <a:pt x="123229" y="27071"/>
                    <a:pt x="125991" y="16784"/>
                    <a:pt x="125896" y="6020"/>
                  </a:cubicBezTo>
                  <a:cubicBezTo>
                    <a:pt x="125896" y="1830"/>
                    <a:pt x="117133" y="-2171"/>
                    <a:pt x="113514" y="1353"/>
                  </a:cubicBezTo>
                  <a:cubicBezTo>
                    <a:pt x="104560" y="10116"/>
                    <a:pt x="100750" y="20689"/>
                    <a:pt x="94749" y="31548"/>
                  </a:cubicBezTo>
                  <a:cubicBezTo>
                    <a:pt x="91416" y="37548"/>
                    <a:pt x="89130" y="43930"/>
                    <a:pt x="86748" y="50312"/>
                  </a:cubicBezTo>
                  <a:cubicBezTo>
                    <a:pt x="85605" y="53550"/>
                    <a:pt x="84367" y="56694"/>
                    <a:pt x="83034" y="59837"/>
                  </a:cubicBezTo>
                  <a:cubicBezTo>
                    <a:pt x="82081" y="62028"/>
                    <a:pt x="80652" y="67457"/>
                    <a:pt x="78462" y="68600"/>
                  </a:cubicBezTo>
                  <a:cubicBezTo>
                    <a:pt x="73699" y="64409"/>
                    <a:pt x="79890" y="51169"/>
                    <a:pt x="81510" y="46692"/>
                  </a:cubicBezTo>
                  <a:cubicBezTo>
                    <a:pt x="82557" y="43644"/>
                    <a:pt x="84272" y="38977"/>
                    <a:pt x="82176" y="36215"/>
                  </a:cubicBezTo>
                  <a:cubicBezTo>
                    <a:pt x="80271" y="33643"/>
                    <a:pt x="75985" y="33072"/>
                    <a:pt x="73223" y="34405"/>
                  </a:cubicBezTo>
                  <a:cubicBezTo>
                    <a:pt x="55601" y="43073"/>
                    <a:pt x="45981" y="69171"/>
                    <a:pt x="39790" y="92222"/>
                  </a:cubicBezTo>
                  <a:cubicBezTo>
                    <a:pt x="39219" y="92412"/>
                    <a:pt x="38742" y="92889"/>
                    <a:pt x="38076" y="93079"/>
                  </a:cubicBezTo>
                  <a:cubicBezTo>
                    <a:pt x="22645" y="98127"/>
                    <a:pt x="18835" y="123559"/>
                    <a:pt x="16644" y="136799"/>
                  </a:cubicBezTo>
                  <a:cubicBezTo>
                    <a:pt x="13501" y="155373"/>
                    <a:pt x="13215" y="174518"/>
                    <a:pt x="16835" y="193092"/>
                  </a:cubicBezTo>
                  <a:cubicBezTo>
                    <a:pt x="20454" y="211856"/>
                    <a:pt x="26360" y="229763"/>
                    <a:pt x="21788" y="249099"/>
                  </a:cubicBezTo>
                  <a:cubicBezTo>
                    <a:pt x="21597" y="250051"/>
                    <a:pt x="21597" y="251003"/>
                    <a:pt x="21788" y="251766"/>
                  </a:cubicBezTo>
                  <a:cubicBezTo>
                    <a:pt x="16930" y="273578"/>
                    <a:pt x="10072" y="294723"/>
                    <a:pt x="928" y="315297"/>
                  </a:cubicBezTo>
                  <a:cubicBezTo>
                    <a:pt x="833" y="315583"/>
                    <a:pt x="928" y="315774"/>
                    <a:pt x="738" y="316059"/>
                  </a:cubicBezTo>
                  <a:cubicBezTo>
                    <a:pt x="-977" y="319203"/>
                    <a:pt x="261" y="323870"/>
                    <a:pt x="4833" y="323774"/>
                  </a:cubicBezTo>
                  <a:cubicBezTo>
                    <a:pt x="22645" y="323489"/>
                    <a:pt x="37409" y="329870"/>
                    <a:pt x="50934" y="341110"/>
                  </a:cubicBezTo>
                  <a:cubicBezTo>
                    <a:pt x="57697" y="346730"/>
                    <a:pt x="63126" y="354636"/>
                    <a:pt x="70556" y="359303"/>
                  </a:cubicBezTo>
                  <a:cubicBezTo>
                    <a:pt x="72175" y="360351"/>
                    <a:pt x="74271" y="360636"/>
                    <a:pt x="75985" y="359684"/>
                  </a:cubicBezTo>
                  <a:cubicBezTo>
                    <a:pt x="86367" y="354064"/>
                    <a:pt x="88463" y="334538"/>
                    <a:pt x="91606" y="324441"/>
                  </a:cubicBezTo>
                  <a:cubicBezTo>
                    <a:pt x="97130" y="306915"/>
                    <a:pt x="107799" y="282531"/>
                    <a:pt x="107322" y="263577"/>
                  </a:cubicBezTo>
                  <a:cubicBezTo>
                    <a:pt x="115704" y="242717"/>
                    <a:pt x="123039" y="221571"/>
                    <a:pt x="128658" y="199854"/>
                  </a:cubicBezTo>
                  <a:cubicBezTo>
                    <a:pt x="131325" y="189663"/>
                    <a:pt x="133802" y="179852"/>
                    <a:pt x="132468" y="169755"/>
                  </a:cubicBezTo>
                  <a:cubicBezTo>
                    <a:pt x="135231" y="156706"/>
                    <a:pt x="138660" y="143847"/>
                    <a:pt x="142470" y="130798"/>
                  </a:cubicBezTo>
                  <a:cubicBezTo>
                    <a:pt x="145803" y="119654"/>
                    <a:pt x="150661" y="107176"/>
                    <a:pt x="146375" y="95746"/>
                  </a:cubicBezTo>
                  <a:close/>
                </a:path>
              </a:pathLst>
            </a:custGeom>
            <a:solidFill>
              <a:srgbClr val="F59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aphic 35">
              <a:extLst>
                <a:ext uri="{FF2B5EF4-FFF2-40B4-BE49-F238E27FC236}">
                  <a16:creationId xmlns:a16="http://schemas.microsoft.com/office/drawing/2014/main" id="{C811583F-B127-9F52-D345-1373CC3A297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643088" y="2544423"/>
              <a:ext cx="1029691" cy="1324108"/>
              <a:chOff x="5643088" y="2544423"/>
              <a:chExt cx="1029691" cy="132410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29" name="Freeform: Shape 131">
                <a:extLst>
                  <a:ext uri="{FF2B5EF4-FFF2-40B4-BE49-F238E27FC236}">
                    <a16:creationId xmlns:a16="http://schemas.microsoft.com/office/drawing/2014/main" id="{71C56B2B-B2E3-539C-68FA-AD06F52116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22304" y="3688266"/>
                <a:ext cx="258759" cy="180265"/>
              </a:xfrm>
              <a:custGeom>
                <a:avLst/>
                <a:gdLst>
                  <a:gd name="connsiteX0" fmla="*/ 258344 w 258759"/>
                  <a:gd name="connsiteY0" fmla="*/ 24365 h 180265"/>
                  <a:gd name="connsiteX1" fmla="*/ 240437 w 258759"/>
                  <a:gd name="connsiteY1" fmla="*/ 2362 h 180265"/>
                  <a:gd name="connsiteX2" fmla="*/ 2312 w 258759"/>
                  <a:gd name="connsiteY2" fmla="*/ 7887 h 180265"/>
                  <a:gd name="connsiteX3" fmla="*/ 312 w 258759"/>
                  <a:gd name="connsiteY3" fmla="*/ 12554 h 180265"/>
                  <a:gd name="connsiteX4" fmla="*/ 217 w 258759"/>
                  <a:gd name="connsiteY4" fmla="*/ 14650 h 180265"/>
                  <a:gd name="connsiteX5" fmla="*/ 20505 w 258759"/>
                  <a:gd name="connsiteY5" fmla="*/ 109995 h 180265"/>
                  <a:gd name="connsiteX6" fmla="*/ 48699 w 258759"/>
                  <a:gd name="connsiteY6" fmla="*/ 145047 h 180265"/>
                  <a:gd name="connsiteX7" fmla="*/ 97562 w 258759"/>
                  <a:gd name="connsiteY7" fmla="*/ 175717 h 180265"/>
                  <a:gd name="connsiteX8" fmla="*/ 175001 w 258759"/>
                  <a:gd name="connsiteY8" fmla="*/ 177337 h 180265"/>
                  <a:gd name="connsiteX9" fmla="*/ 215291 w 258759"/>
                  <a:gd name="connsiteY9" fmla="*/ 142475 h 180265"/>
                  <a:gd name="connsiteX10" fmla="*/ 246533 w 258759"/>
                  <a:gd name="connsiteY10" fmla="*/ 99136 h 180265"/>
                  <a:gd name="connsiteX11" fmla="*/ 258725 w 258759"/>
                  <a:gd name="connsiteY11" fmla="*/ 26651 h 180265"/>
                  <a:gd name="connsiteX12" fmla="*/ 258344 w 258759"/>
                  <a:gd name="connsiteY12" fmla="*/ 24365 h 180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8759" h="180265">
                    <a:moveTo>
                      <a:pt x="258344" y="24365"/>
                    </a:moveTo>
                    <a:cubicBezTo>
                      <a:pt x="259202" y="11411"/>
                      <a:pt x="255011" y="4363"/>
                      <a:pt x="240437" y="2362"/>
                    </a:cubicBezTo>
                    <a:cubicBezTo>
                      <a:pt x="214815" y="-1257"/>
                      <a:pt x="24029" y="-1638"/>
                      <a:pt x="2312" y="7887"/>
                    </a:cubicBezTo>
                    <a:cubicBezTo>
                      <a:pt x="-69" y="8935"/>
                      <a:pt x="-355" y="10840"/>
                      <a:pt x="312" y="12554"/>
                    </a:cubicBezTo>
                    <a:cubicBezTo>
                      <a:pt x="122" y="13221"/>
                      <a:pt x="26" y="13888"/>
                      <a:pt x="217" y="14650"/>
                    </a:cubicBezTo>
                    <a:cubicBezTo>
                      <a:pt x="7075" y="46368"/>
                      <a:pt x="7170" y="79705"/>
                      <a:pt x="20505" y="109995"/>
                    </a:cubicBezTo>
                    <a:cubicBezTo>
                      <a:pt x="27077" y="125044"/>
                      <a:pt x="36412" y="134093"/>
                      <a:pt x="48699" y="145047"/>
                    </a:cubicBezTo>
                    <a:cubicBezTo>
                      <a:pt x="66606" y="161049"/>
                      <a:pt x="70797" y="172098"/>
                      <a:pt x="97562" y="175717"/>
                    </a:cubicBezTo>
                    <a:cubicBezTo>
                      <a:pt x="122994" y="179242"/>
                      <a:pt x="149855" y="183052"/>
                      <a:pt x="175001" y="177337"/>
                    </a:cubicBezTo>
                    <a:cubicBezTo>
                      <a:pt x="194908" y="172860"/>
                      <a:pt x="205004" y="157620"/>
                      <a:pt x="215291" y="142475"/>
                    </a:cubicBezTo>
                    <a:cubicBezTo>
                      <a:pt x="226436" y="125902"/>
                      <a:pt x="241580" y="119425"/>
                      <a:pt x="246533" y="99136"/>
                    </a:cubicBezTo>
                    <a:cubicBezTo>
                      <a:pt x="252344" y="75229"/>
                      <a:pt x="255201" y="50940"/>
                      <a:pt x="258725" y="26651"/>
                    </a:cubicBezTo>
                    <a:cubicBezTo>
                      <a:pt x="258821" y="25794"/>
                      <a:pt x="258725" y="25032"/>
                      <a:pt x="258344" y="2436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132">
                <a:extLst>
                  <a:ext uri="{FF2B5EF4-FFF2-40B4-BE49-F238E27FC236}">
                    <a16:creationId xmlns:a16="http://schemas.microsoft.com/office/drawing/2014/main" id="{9D3C5730-0805-B739-28F1-ED3A004BF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43088" y="2544423"/>
                <a:ext cx="1029691" cy="1188705"/>
              </a:xfrm>
              <a:custGeom>
                <a:avLst/>
                <a:gdLst>
                  <a:gd name="connsiteX0" fmla="*/ 1027895 w 1029691"/>
                  <a:gd name="connsiteY0" fmla="*/ 472693 h 1188705"/>
                  <a:gd name="connsiteX1" fmla="*/ 971126 w 1029691"/>
                  <a:gd name="connsiteY1" fmla="*/ 271525 h 1188705"/>
                  <a:gd name="connsiteX2" fmla="*/ 860731 w 1029691"/>
                  <a:gd name="connsiteY2" fmla="*/ 129793 h 1188705"/>
                  <a:gd name="connsiteX3" fmla="*/ 362383 w 1029691"/>
                  <a:gd name="connsiteY3" fmla="*/ 23779 h 1188705"/>
                  <a:gd name="connsiteX4" fmla="*/ 10911 w 1029691"/>
                  <a:gd name="connsiteY4" fmla="*/ 438117 h 1188705"/>
                  <a:gd name="connsiteX5" fmla="*/ 234367 w 1029691"/>
                  <a:gd name="connsiteY5" fmla="*/ 1018570 h 1188705"/>
                  <a:gd name="connsiteX6" fmla="*/ 242749 w 1029691"/>
                  <a:gd name="connsiteY6" fmla="*/ 1023428 h 1188705"/>
                  <a:gd name="connsiteX7" fmla="*/ 286660 w 1029691"/>
                  <a:gd name="connsiteY7" fmla="*/ 1049146 h 1188705"/>
                  <a:gd name="connsiteX8" fmla="*/ 311901 w 1029691"/>
                  <a:gd name="connsiteY8" fmla="*/ 1096104 h 1188705"/>
                  <a:gd name="connsiteX9" fmla="*/ 372004 w 1029691"/>
                  <a:gd name="connsiteY9" fmla="*/ 1171161 h 1188705"/>
                  <a:gd name="connsiteX10" fmla="*/ 403150 w 1029691"/>
                  <a:gd name="connsiteY10" fmla="*/ 1179352 h 1188705"/>
                  <a:gd name="connsiteX11" fmla="*/ 604604 w 1029691"/>
                  <a:gd name="connsiteY11" fmla="*/ 1184401 h 1188705"/>
                  <a:gd name="connsiteX12" fmla="*/ 645181 w 1029691"/>
                  <a:gd name="connsiteY12" fmla="*/ 1172971 h 1188705"/>
                  <a:gd name="connsiteX13" fmla="*/ 700997 w 1029691"/>
                  <a:gd name="connsiteY13" fmla="*/ 1078959 h 1188705"/>
                  <a:gd name="connsiteX14" fmla="*/ 718809 w 1029691"/>
                  <a:gd name="connsiteY14" fmla="*/ 1056480 h 1188705"/>
                  <a:gd name="connsiteX15" fmla="*/ 1027705 w 1029691"/>
                  <a:gd name="connsiteY15" fmla="*/ 472597 h 118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29691" h="1188705">
                    <a:moveTo>
                      <a:pt x="1027895" y="472693"/>
                    </a:moveTo>
                    <a:cubicBezTo>
                      <a:pt x="1022180" y="402017"/>
                      <a:pt x="1003606" y="333151"/>
                      <a:pt x="971126" y="271525"/>
                    </a:cubicBezTo>
                    <a:cubicBezTo>
                      <a:pt x="943027" y="218280"/>
                      <a:pt x="905785" y="169798"/>
                      <a:pt x="860731" y="129793"/>
                    </a:cubicBezTo>
                    <a:cubicBezTo>
                      <a:pt x="730048" y="13492"/>
                      <a:pt x="529357" y="-32132"/>
                      <a:pt x="362383" y="23779"/>
                    </a:cubicBezTo>
                    <a:cubicBezTo>
                      <a:pt x="181218" y="84358"/>
                      <a:pt x="44820" y="253332"/>
                      <a:pt x="10911" y="438117"/>
                    </a:cubicBezTo>
                    <a:cubicBezTo>
                      <a:pt x="-27951" y="650429"/>
                      <a:pt x="34819" y="901699"/>
                      <a:pt x="234367" y="1018570"/>
                    </a:cubicBezTo>
                    <a:cubicBezTo>
                      <a:pt x="237130" y="1020190"/>
                      <a:pt x="239892" y="1021809"/>
                      <a:pt x="242749" y="1023428"/>
                    </a:cubicBezTo>
                    <a:cubicBezTo>
                      <a:pt x="256561" y="1031048"/>
                      <a:pt x="275515" y="1037716"/>
                      <a:pt x="286660" y="1049146"/>
                    </a:cubicBezTo>
                    <a:cubicBezTo>
                      <a:pt x="298471" y="1061147"/>
                      <a:pt x="304186" y="1080959"/>
                      <a:pt x="311901" y="1096104"/>
                    </a:cubicBezTo>
                    <a:cubicBezTo>
                      <a:pt x="325807" y="1123250"/>
                      <a:pt x="342667" y="1157921"/>
                      <a:pt x="372004" y="1171161"/>
                    </a:cubicBezTo>
                    <a:cubicBezTo>
                      <a:pt x="378576" y="1174114"/>
                      <a:pt x="389434" y="1176971"/>
                      <a:pt x="403150" y="1179352"/>
                    </a:cubicBezTo>
                    <a:cubicBezTo>
                      <a:pt x="454966" y="1188401"/>
                      <a:pt x="547835" y="1192402"/>
                      <a:pt x="604604" y="1184401"/>
                    </a:cubicBezTo>
                    <a:cubicBezTo>
                      <a:pt x="622511" y="1181924"/>
                      <a:pt x="636799" y="1178114"/>
                      <a:pt x="645181" y="1172971"/>
                    </a:cubicBezTo>
                    <a:cubicBezTo>
                      <a:pt x="662897" y="1162208"/>
                      <a:pt x="689948" y="1132680"/>
                      <a:pt x="700997" y="1078959"/>
                    </a:cubicBezTo>
                    <a:cubicBezTo>
                      <a:pt x="703093" y="1068958"/>
                      <a:pt x="709665" y="1060862"/>
                      <a:pt x="718809" y="1056480"/>
                    </a:cubicBezTo>
                    <a:cubicBezTo>
                      <a:pt x="928930" y="957706"/>
                      <a:pt x="1046659" y="704341"/>
                      <a:pt x="1027705" y="4725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133">
                <a:extLst>
                  <a:ext uri="{FF2B5EF4-FFF2-40B4-BE49-F238E27FC236}">
                    <a16:creationId xmlns:a16="http://schemas.microsoft.com/office/drawing/2014/main" id="{8AC62F95-080D-1ADE-4E5D-D920FD9D1E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8611" y="3754962"/>
                <a:ext cx="205211" cy="23891"/>
              </a:xfrm>
              <a:custGeom>
                <a:avLst/>
                <a:gdLst>
                  <a:gd name="connsiteX0" fmla="*/ 2484 w 205211"/>
                  <a:gd name="connsiteY0" fmla="*/ 7675 h 23891"/>
                  <a:gd name="connsiteX1" fmla="*/ 202795 w 205211"/>
                  <a:gd name="connsiteY1" fmla="*/ 7104 h 23891"/>
                  <a:gd name="connsiteX2" fmla="*/ 200890 w 205211"/>
                  <a:gd name="connsiteY2" fmla="*/ 246 h 23891"/>
                  <a:gd name="connsiteX3" fmla="*/ 4389 w 205211"/>
                  <a:gd name="connsiteY3" fmla="*/ 817 h 23891"/>
                  <a:gd name="connsiteX4" fmla="*/ 2484 w 205211"/>
                  <a:gd name="connsiteY4" fmla="*/ 7675 h 23891"/>
                  <a:gd name="connsiteX5" fmla="*/ 2484 w 205211"/>
                  <a:gd name="connsiteY5" fmla="*/ 7675 h 2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211" h="23891">
                    <a:moveTo>
                      <a:pt x="2484" y="7675"/>
                    </a:moveTo>
                    <a:cubicBezTo>
                      <a:pt x="68969" y="27011"/>
                      <a:pt x="136977" y="31678"/>
                      <a:pt x="202795" y="7104"/>
                    </a:cubicBezTo>
                    <a:cubicBezTo>
                      <a:pt x="207081" y="5484"/>
                      <a:pt x="205176" y="-1374"/>
                      <a:pt x="200890" y="246"/>
                    </a:cubicBezTo>
                    <a:cubicBezTo>
                      <a:pt x="136215" y="24344"/>
                      <a:pt x="69731" y="19772"/>
                      <a:pt x="4389" y="817"/>
                    </a:cubicBezTo>
                    <a:cubicBezTo>
                      <a:pt x="8" y="-516"/>
                      <a:pt x="-1897" y="6437"/>
                      <a:pt x="2484" y="7675"/>
                    </a:cubicBezTo>
                    <a:lnTo>
                      <a:pt x="2484" y="76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134">
                <a:extLst>
                  <a:ext uri="{FF2B5EF4-FFF2-40B4-BE49-F238E27FC236}">
                    <a16:creationId xmlns:a16="http://schemas.microsoft.com/office/drawing/2014/main" id="{55795517-977F-32A3-7E5D-8BD5D23280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88712" y="3824929"/>
                <a:ext cx="121486" cy="16751"/>
              </a:xfrm>
              <a:custGeom>
                <a:avLst/>
                <a:gdLst>
                  <a:gd name="connsiteX0" fmla="*/ 2484 w 121486"/>
                  <a:gd name="connsiteY0" fmla="*/ 7050 h 16751"/>
                  <a:gd name="connsiteX1" fmla="*/ 118975 w 121486"/>
                  <a:gd name="connsiteY1" fmla="*/ 9241 h 16751"/>
                  <a:gd name="connsiteX2" fmla="*/ 117070 w 121486"/>
                  <a:gd name="connsiteY2" fmla="*/ 2383 h 16751"/>
                  <a:gd name="connsiteX3" fmla="*/ 4389 w 121486"/>
                  <a:gd name="connsiteY3" fmla="*/ 192 h 16751"/>
                  <a:gd name="connsiteX4" fmla="*/ 2484 w 121486"/>
                  <a:gd name="connsiteY4" fmla="*/ 7050 h 16751"/>
                  <a:gd name="connsiteX5" fmla="*/ 2484 w 121486"/>
                  <a:gd name="connsiteY5" fmla="*/ 7050 h 1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486" h="16751">
                    <a:moveTo>
                      <a:pt x="2484" y="7050"/>
                    </a:moveTo>
                    <a:cubicBezTo>
                      <a:pt x="40965" y="19242"/>
                      <a:pt x="80113" y="19909"/>
                      <a:pt x="118975" y="9241"/>
                    </a:cubicBezTo>
                    <a:cubicBezTo>
                      <a:pt x="123357" y="8003"/>
                      <a:pt x="121547" y="1145"/>
                      <a:pt x="117070" y="2383"/>
                    </a:cubicBezTo>
                    <a:cubicBezTo>
                      <a:pt x="79256" y="12765"/>
                      <a:pt x="41727" y="12003"/>
                      <a:pt x="4389" y="192"/>
                    </a:cubicBezTo>
                    <a:cubicBezTo>
                      <a:pt x="8" y="-1236"/>
                      <a:pt x="-1897" y="5717"/>
                      <a:pt x="2484" y="7050"/>
                    </a:cubicBezTo>
                    <a:lnTo>
                      <a:pt x="2484" y="7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135">
                <a:extLst>
                  <a:ext uri="{FF2B5EF4-FFF2-40B4-BE49-F238E27FC236}">
                    <a16:creationId xmlns:a16="http://schemas.microsoft.com/office/drawing/2014/main" id="{F91A4CDF-033C-185D-C633-54A60CC729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28688" y="2905167"/>
                <a:ext cx="443423" cy="673221"/>
              </a:xfrm>
              <a:custGeom>
                <a:avLst/>
                <a:gdLst>
                  <a:gd name="connsiteX0" fmla="*/ 185939 w 443423"/>
                  <a:gd name="connsiteY0" fmla="*/ 669923 h 673221"/>
                  <a:gd name="connsiteX1" fmla="*/ 150697 w 443423"/>
                  <a:gd name="connsiteY1" fmla="*/ 264920 h 673221"/>
                  <a:gd name="connsiteX2" fmla="*/ 125170 w 443423"/>
                  <a:gd name="connsiteY2" fmla="*/ 94042 h 673221"/>
                  <a:gd name="connsiteX3" fmla="*/ 71163 w 443423"/>
                  <a:gd name="connsiteY3" fmla="*/ 3459 h 673221"/>
                  <a:gd name="connsiteX4" fmla="*/ 13346 w 443423"/>
                  <a:gd name="connsiteY4" fmla="*/ 41368 h 673221"/>
                  <a:gd name="connsiteX5" fmla="*/ 55542 w 443423"/>
                  <a:gd name="connsiteY5" fmla="*/ 344073 h 673221"/>
                  <a:gd name="connsiteX6" fmla="*/ 138600 w 443423"/>
                  <a:gd name="connsiteY6" fmla="*/ 431703 h 673221"/>
                  <a:gd name="connsiteX7" fmla="*/ 275189 w 443423"/>
                  <a:gd name="connsiteY7" fmla="*/ 439799 h 673221"/>
                  <a:gd name="connsiteX8" fmla="*/ 410729 w 443423"/>
                  <a:gd name="connsiteY8" fmla="*/ 271588 h 673221"/>
                  <a:gd name="connsiteX9" fmla="*/ 443400 w 443423"/>
                  <a:gd name="connsiteY9" fmla="*/ 117663 h 673221"/>
                  <a:gd name="connsiteX10" fmla="*/ 410349 w 443423"/>
                  <a:gd name="connsiteY10" fmla="*/ 9269 h 673221"/>
                  <a:gd name="connsiteX11" fmla="*/ 329576 w 443423"/>
                  <a:gd name="connsiteY11" fmla="*/ 69753 h 673221"/>
                  <a:gd name="connsiteX12" fmla="*/ 292905 w 443423"/>
                  <a:gd name="connsiteY12" fmla="*/ 251680 h 673221"/>
                  <a:gd name="connsiteX13" fmla="*/ 250424 w 443423"/>
                  <a:gd name="connsiteY13" fmla="*/ 669828 h 673221"/>
                  <a:gd name="connsiteX14" fmla="*/ 257567 w 443423"/>
                  <a:gd name="connsiteY14" fmla="*/ 669828 h 673221"/>
                  <a:gd name="connsiteX15" fmla="*/ 287667 w 443423"/>
                  <a:gd name="connsiteY15" fmla="*/ 363028 h 673221"/>
                  <a:gd name="connsiteX16" fmla="*/ 305954 w 443423"/>
                  <a:gd name="connsiteY16" fmla="*/ 207103 h 673221"/>
                  <a:gd name="connsiteX17" fmla="*/ 336530 w 443423"/>
                  <a:gd name="connsiteY17" fmla="*/ 71563 h 673221"/>
                  <a:gd name="connsiteX18" fmla="*/ 402157 w 443423"/>
                  <a:gd name="connsiteY18" fmla="*/ 13460 h 673221"/>
                  <a:gd name="connsiteX19" fmla="*/ 435113 w 443423"/>
                  <a:gd name="connsiteY19" fmla="*/ 88993 h 673221"/>
                  <a:gd name="connsiteX20" fmla="*/ 417588 w 443423"/>
                  <a:gd name="connsiteY20" fmla="*/ 230535 h 673221"/>
                  <a:gd name="connsiteX21" fmla="*/ 369581 w 443423"/>
                  <a:gd name="connsiteY21" fmla="*/ 343406 h 673221"/>
                  <a:gd name="connsiteX22" fmla="*/ 297668 w 443423"/>
                  <a:gd name="connsiteY22" fmla="*/ 426940 h 673221"/>
                  <a:gd name="connsiteX23" fmla="*/ 164699 w 443423"/>
                  <a:gd name="connsiteY23" fmla="*/ 432751 h 673221"/>
                  <a:gd name="connsiteX24" fmla="*/ 65067 w 443423"/>
                  <a:gd name="connsiteY24" fmla="*/ 346740 h 673221"/>
                  <a:gd name="connsiteX25" fmla="*/ 16490 w 443423"/>
                  <a:gd name="connsiteY25" fmla="*/ 57370 h 673221"/>
                  <a:gd name="connsiteX26" fmla="*/ 62781 w 443423"/>
                  <a:gd name="connsiteY26" fmla="*/ 7745 h 673221"/>
                  <a:gd name="connsiteX27" fmla="*/ 115074 w 443423"/>
                  <a:gd name="connsiteY27" fmla="*/ 83183 h 673221"/>
                  <a:gd name="connsiteX28" fmla="*/ 125551 w 443423"/>
                  <a:gd name="connsiteY28" fmla="*/ 132618 h 673221"/>
                  <a:gd name="connsiteX29" fmla="*/ 147363 w 443423"/>
                  <a:gd name="connsiteY29" fmla="*/ 298734 h 673221"/>
                  <a:gd name="connsiteX30" fmla="*/ 178796 w 443423"/>
                  <a:gd name="connsiteY30" fmla="*/ 669733 h 673221"/>
                  <a:gd name="connsiteX31" fmla="*/ 185939 w 443423"/>
                  <a:gd name="connsiteY31" fmla="*/ 669733 h 673221"/>
                  <a:gd name="connsiteX32" fmla="*/ 185939 w 443423"/>
                  <a:gd name="connsiteY32" fmla="*/ 669733 h 67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43423" h="673221">
                    <a:moveTo>
                      <a:pt x="185939" y="669923"/>
                    </a:moveTo>
                    <a:cubicBezTo>
                      <a:pt x="178700" y="534668"/>
                      <a:pt x="166128" y="399413"/>
                      <a:pt x="150697" y="264920"/>
                    </a:cubicBezTo>
                    <a:cubicBezTo>
                      <a:pt x="144125" y="207961"/>
                      <a:pt x="138410" y="149953"/>
                      <a:pt x="125170" y="94042"/>
                    </a:cubicBezTo>
                    <a:cubicBezTo>
                      <a:pt x="117550" y="62038"/>
                      <a:pt x="103548" y="18508"/>
                      <a:pt x="71163" y="3459"/>
                    </a:cubicBezTo>
                    <a:cubicBezTo>
                      <a:pt x="42874" y="-9686"/>
                      <a:pt x="21633" y="17175"/>
                      <a:pt x="13346" y="41368"/>
                    </a:cubicBezTo>
                    <a:cubicBezTo>
                      <a:pt x="-18848" y="135952"/>
                      <a:pt x="11918" y="258062"/>
                      <a:pt x="55542" y="344073"/>
                    </a:cubicBezTo>
                    <a:cubicBezTo>
                      <a:pt x="73925" y="380363"/>
                      <a:pt x="100500" y="414748"/>
                      <a:pt x="138600" y="431703"/>
                    </a:cubicBezTo>
                    <a:cubicBezTo>
                      <a:pt x="180891" y="450467"/>
                      <a:pt x="230707" y="447229"/>
                      <a:pt x="275189" y="439799"/>
                    </a:cubicBezTo>
                    <a:cubicBezTo>
                      <a:pt x="351579" y="426940"/>
                      <a:pt x="385488" y="335691"/>
                      <a:pt x="410729" y="271588"/>
                    </a:cubicBezTo>
                    <a:cubicBezTo>
                      <a:pt x="430065" y="222724"/>
                      <a:pt x="443019" y="170432"/>
                      <a:pt x="443400" y="117663"/>
                    </a:cubicBezTo>
                    <a:cubicBezTo>
                      <a:pt x="443591" y="86136"/>
                      <a:pt x="443400" y="26890"/>
                      <a:pt x="410349" y="9269"/>
                    </a:cubicBezTo>
                    <a:cubicBezTo>
                      <a:pt x="372344" y="-10924"/>
                      <a:pt x="340530" y="41749"/>
                      <a:pt x="329576" y="69753"/>
                    </a:cubicBezTo>
                    <a:cubicBezTo>
                      <a:pt x="307193" y="127284"/>
                      <a:pt x="300430" y="190911"/>
                      <a:pt x="292905" y="251680"/>
                    </a:cubicBezTo>
                    <a:cubicBezTo>
                      <a:pt x="275570" y="390745"/>
                      <a:pt x="266330" y="530668"/>
                      <a:pt x="250424" y="669828"/>
                    </a:cubicBezTo>
                    <a:cubicBezTo>
                      <a:pt x="249947" y="674400"/>
                      <a:pt x="257091" y="674305"/>
                      <a:pt x="257567" y="669828"/>
                    </a:cubicBezTo>
                    <a:cubicBezTo>
                      <a:pt x="269188" y="567720"/>
                      <a:pt x="277379" y="465326"/>
                      <a:pt x="287667" y="363028"/>
                    </a:cubicBezTo>
                    <a:cubicBezTo>
                      <a:pt x="292905" y="311021"/>
                      <a:pt x="298525" y="258919"/>
                      <a:pt x="305954" y="207103"/>
                    </a:cubicBezTo>
                    <a:cubicBezTo>
                      <a:pt x="312431" y="161669"/>
                      <a:pt x="319575" y="114425"/>
                      <a:pt x="336530" y="71563"/>
                    </a:cubicBezTo>
                    <a:cubicBezTo>
                      <a:pt x="345959" y="47845"/>
                      <a:pt x="369772" y="4030"/>
                      <a:pt x="402157" y="13460"/>
                    </a:cubicBezTo>
                    <a:cubicBezTo>
                      <a:pt x="429399" y="21366"/>
                      <a:pt x="433113" y="66324"/>
                      <a:pt x="435113" y="88993"/>
                    </a:cubicBezTo>
                    <a:cubicBezTo>
                      <a:pt x="439400" y="136809"/>
                      <a:pt x="431589" y="184910"/>
                      <a:pt x="417588" y="230535"/>
                    </a:cubicBezTo>
                    <a:cubicBezTo>
                      <a:pt x="405586" y="269778"/>
                      <a:pt x="388250" y="307021"/>
                      <a:pt x="369581" y="343406"/>
                    </a:cubicBezTo>
                    <a:cubicBezTo>
                      <a:pt x="353294" y="375029"/>
                      <a:pt x="332720" y="413510"/>
                      <a:pt x="297668" y="426940"/>
                    </a:cubicBezTo>
                    <a:cubicBezTo>
                      <a:pt x="259091" y="441704"/>
                      <a:pt x="204513" y="442466"/>
                      <a:pt x="164699" y="432751"/>
                    </a:cubicBezTo>
                    <a:cubicBezTo>
                      <a:pt x="118693" y="421511"/>
                      <a:pt x="86879" y="387126"/>
                      <a:pt x="65067" y="346740"/>
                    </a:cubicBezTo>
                    <a:cubicBezTo>
                      <a:pt x="19442" y="262253"/>
                      <a:pt x="-4465" y="152049"/>
                      <a:pt x="16490" y="57370"/>
                    </a:cubicBezTo>
                    <a:cubicBezTo>
                      <a:pt x="21157" y="36130"/>
                      <a:pt x="34683" y="1363"/>
                      <a:pt x="62781" y="7745"/>
                    </a:cubicBezTo>
                    <a:cubicBezTo>
                      <a:pt x="92404" y="14508"/>
                      <a:pt x="107834" y="58132"/>
                      <a:pt x="115074" y="83183"/>
                    </a:cubicBezTo>
                    <a:cubicBezTo>
                      <a:pt x="119741" y="99376"/>
                      <a:pt x="122693" y="116044"/>
                      <a:pt x="125551" y="132618"/>
                    </a:cubicBezTo>
                    <a:cubicBezTo>
                      <a:pt x="135076" y="187672"/>
                      <a:pt x="141362" y="243298"/>
                      <a:pt x="147363" y="298734"/>
                    </a:cubicBezTo>
                    <a:cubicBezTo>
                      <a:pt x="160698" y="421987"/>
                      <a:pt x="172224" y="545812"/>
                      <a:pt x="178796" y="669733"/>
                    </a:cubicBezTo>
                    <a:cubicBezTo>
                      <a:pt x="179081" y="674305"/>
                      <a:pt x="186225" y="674305"/>
                      <a:pt x="185939" y="669733"/>
                    </a:cubicBezTo>
                    <a:lnTo>
                      <a:pt x="185939" y="66973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136">
                <a:extLst>
                  <a:ext uri="{FF2B5EF4-FFF2-40B4-BE49-F238E27FC236}">
                    <a16:creationId xmlns:a16="http://schemas.microsoft.com/office/drawing/2014/main" id="{31E8B0D3-6137-B46B-E2F8-610C86EE07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2707" y="3571422"/>
                <a:ext cx="208145" cy="155781"/>
              </a:xfrm>
              <a:custGeom>
                <a:avLst/>
                <a:gdLst>
                  <a:gd name="connsiteX0" fmla="*/ 204604 w 208145"/>
                  <a:gd name="connsiteY0" fmla="*/ 155782 h 155781"/>
                  <a:gd name="connsiteX1" fmla="*/ 201080 w 208145"/>
                  <a:gd name="connsiteY1" fmla="*/ 152543 h 155781"/>
                  <a:gd name="connsiteX2" fmla="*/ 200222 w 208145"/>
                  <a:gd name="connsiteY2" fmla="*/ 143685 h 155781"/>
                  <a:gd name="connsiteX3" fmla="*/ 181744 w 208145"/>
                  <a:gd name="connsiteY3" fmla="*/ 29861 h 155781"/>
                  <a:gd name="connsiteX4" fmla="*/ 119831 w 208145"/>
                  <a:gd name="connsiteY4" fmla="*/ 7668 h 155781"/>
                  <a:gd name="connsiteX5" fmla="*/ 36869 w 208145"/>
                  <a:gd name="connsiteY5" fmla="*/ 27671 h 155781"/>
                  <a:gd name="connsiteX6" fmla="*/ 11628 w 208145"/>
                  <a:gd name="connsiteY6" fmla="*/ 127874 h 155781"/>
                  <a:gd name="connsiteX7" fmla="*/ 7055 w 208145"/>
                  <a:gd name="connsiteY7" fmla="*/ 148543 h 155781"/>
                  <a:gd name="connsiteX8" fmla="*/ 2769 w 208145"/>
                  <a:gd name="connsiteY8" fmla="*/ 151210 h 155781"/>
                  <a:gd name="connsiteX9" fmla="*/ 102 w 208145"/>
                  <a:gd name="connsiteY9" fmla="*/ 146924 h 155781"/>
                  <a:gd name="connsiteX10" fmla="*/ 4674 w 208145"/>
                  <a:gd name="connsiteY10" fmla="*/ 126255 h 155781"/>
                  <a:gd name="connsiteX11" fmla="*/ 30296 w 208145"/>
                  <a:gd name="connsiteY11" fmla="*/ 24718 h 155781"/>
                  <a:gd name="connsiteX12" fmla="*/ 120212 w 208145"/>
                  <a:gd name="connsiteY12" fmla="*/ 429 h 155781"/>
                  <a:gd name="connsiteX13" fmla="*/ 188507 w 208145"/>
                  <a:gd name="connsiteY13" fmla="*/ 27766 h 155781"/>
                  <a:gd name="connsiteX14" fmla="*/ 207271 w 208145"/>
                  <a:gd name="connsiteY14" fmla="*/ 143018 h 155781"/>
                  <a:gd name="connsiteX15" fmla="*/ 208128 w 208145"/>
                  <a:gd name="connsiteY15" fmla="*/ 151877 h 155781"/>
                  <a:gd name="connsiteX16" fmla="*/ 204890 w 208145"/>
                  <a:gd name="connsiteY16" fmla="*/ 155782 h 155781"/>
                  <a:gd name="connsiteX17" fmla="*/ 204509 w 208145"/>
                  <a:gd name="connsiteY17" fmla="*/ 155782 h 15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8145" h="155781">
                    <a:moveTo>
                      <a:pt x="204604" y="155782"/>
                    </a:moveTo>
                    <a:cubicBezTo>
                      <a:pt x="202794" y="155782"/>
                      <a:pt x="201270" y="154353"/>
                      <a:pt x="201080" y="152543"/>
                    </a:cubicBezTo>
                    <a:lnTo>
                      <a:pt x="200222" y="143685"/>
                    </a:lnTo>
                    <a:cubicBezTo>
                      <a:pt x="196889" y="108157"/>
                      <a:pt x="193079" y="67866"/>
                      <a:pt x="181744" y="29861"/>
                    </a:cubicBezTo>
                    <a:cubicBezTo>
                      <a:pt x="178410" y="18622"/>
                      <a:pt x="153550" y="9668"/>
                      <a:pt x="119831" y="7668"/>
                    </a:cubicBezTo>
                    <a:cubicBezTo>
                      <a:pt x="78683" y="5096"/>
                      <a:pt x="42965" y="13764"/>
                      <a:pt x="36869" y="27671"/>
                    </a:cubicBezTo>
                    <a:cubicBezTo>
                      <a:pt x="30487" y="42244"/>
                      <a:pt x="18676" y="95870"/>
                      <a:pt x="11628" y="127874"/>
                    </a:cubicBezTo>
                    <a:cubicBezTo>
                      <a:pt x="9722" y="136351"/>
                      <a:pt x="8199" y="143590"/>
                      <a:pt x="7055" y="148543"/>
                    </a:cubicBezTo>
                    <a:cubicBezTo>
                      <a:pt x="6579" y="150448"/>
                      <a:pt x="4674" y="151686"/>
                      <a:pt x="2769" y="151210"/>
                    </a:cubicBezTo>
                    <a:cubicBezTo>
                      <a:pt x="864" y="150734"/>
                      <a:pt x="-374" y="148829"/>
                      <a:pt x="102" y="146924"/>
                    </a:cubicBezTo>
                    <a:cubicBezTo>
                      <a:pt x="1245" y="141971"/>
                      <a:pt x="2864" y="134732"/>
                      <a:pt x="4674" y="126255"/>
                    </a:cubicBezTo>
                    <a:cubicBezTo>
                      <a:pt x="12199" y="91869"/>
                      <a:pt x="23629" y="39958"/>
                      <a:pt x="30296" y="24718"/>
                    </a:cubicBezTo>
                    <a:cubicBezTo>
                      <a:pt x="39059" y="4811"/>
                      <a:pt x="83065" y="-1857"/>
                      <a:pt x="120212" y="429"/>
                    </a:cubicBezTo>
                    <a:cubicBezTo>
                      <a:pt x="149835" y="2239"/>
                      <a:pt x="183268" y="10430"/>
                      <a:pt x="188507" y="27766"/>
                    </a:cubicBezTo>
                    <a:cubicBezTo>
                      <a:pt x="200032" y="66438"/>
                      <a:pt x="203842" y="107109"/>
                      <a:pt x="207271" y="143018"/>
                    </a:cubicBezTo>
                    <a:lnTo>
                      <a:pt x="208128" y="151877"/>
                    </a:lnTo>
                    <a:cubicBezTo>
                      <a:pt x="208319" y="153877"/>
                      <a:pt x="206890" y="155592"/>
                      <a:pt x="204890" y="155782"/>
                    </a:cubicBezTo>
                    <a:cubicBezTo>
                      <a:pt x="204795" y="155782"/>
                      <a:pt x="204699" y="155782"/>
                      <a:pt x="204509" y="1557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aphic 35">
              <a:extLst>
                <a:ext uri="{FF2B5EF4-FFF2-40B4-BE49-F238E27FC236}">
                  <a16:creationId xmlns:a16="http://schemas.microsoft.com/office/drawing/2014/main" id="{4F528055-AE16-8C7F-4EFE-4CA87C7A9EC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50313" y="3468305"/>
              <a:ext cx="1300296" cy="3230649"/>
              <a:chOff x="6250313" y="3468305"/>
              <a:chExt cx="1300296" cy="3230649"/>
            </a:xfrm>
          </p:grpSpPr>
          <p:sp>
            <p:nvSpPr>
              <p:cNvPr id="180" name="Freeform: Shape 142">
                <a:extLst>
                  <a:ext uri="{FF2B5EF4-FFF2-40B4-BE49-F238E27FC236}">
                    <a16:creationId xmlns:a16="http://schemas.microsoft.com/office/drawing/2014/main" id="{B76E8A28-2453-711B-51D0-48E6461342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7272" y="6312766"/>
                <a:ext cx="170455" cy="270677"/>
              </a:xfrm>
              <a:custGeom>
                <a:avLst/>
                <a:gdLst>
                  <a:gd name="connsiteX0" fmla="*/ 169497 w 170455"/>
                  <a:gd name="connsiteY0" fmla="*/ 261842 h 270677"/>
                  <a:gd name="connsiteX1" fmla="*/ 144636 w 170455"/>
                  <a:gd name="connsiteY1" fmla="*/ 0 h 270677"/>
                  <a:gd name="connsiteX2" fmla="*/ 3476 w 170455"/>
                  <a:gd name="connsiteY2" fmla="*/ 22670 h 270677"/>
                  <a:gd name="connsiteX3" fmla="*/ 3476 w 170455"/>
                  <a:gd name="connsiteY3" fmla="*/ 33433 h 270677"/>
                  <a:gd name="connsiteX4" fmla="*/ 9953 w 170455"/>
                  <a:gd name="connsiteY4" fmla="*/ 242792 h 270677"/>
                  <a:gd name="connsiteX5" fmla="*/ 67389 w 170455"/>
                  <a:gd name="connsiteY5" fmla="*/ 258985 h 270677"/>
                  <a:gd name="connsiteX6" fmla="*/ 156924 w 170455"/>
                  <a:gd name="connsiteY6" fmla="*/ 270510 h 270677"/>
                  <a:gd name="connsiteX7" fmla="*/ 161686 w 170455"/>
                  <a:gd name="connsiteY7" fmla="*/ 268605 h 270677"/>
                  <a:gd name="connsiteX8" fmla="*/ 169592 w 170455"/>
                  <a:gd name="connsiteY8" fmla="*/ 261842 h 27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455" h="270677">
                    <a:moveTo>
                      <a:pt x="169497" y="261842"/>
                    </a:moveTo>
                    <a:cubicBezTo>
                      <a:pt x="139874" y="212788"/>
                      <a:pt x="149589" y="0"/>
                      <a:pt x="144636" y="0"/>
                    </a:cubicBezTo>
                    <a:cubicBezTo>
                      <a:pt x="96916" y="95"/>
                      <a:pt x="50148" y="12573"/>
                      <a:pt x="3476" y="22670"/>
                    </a:cubicBezTo>
                    <a:cubicBezTo>
                      <a:pt x="-1668" y="23813"/>
                      <a:pt x="-620" y="31528"/>
                      <a:pt x="3476" y="33433"/>
                    </a:cubicBezTo>
                    <a:cubicBezTo>
                      <a:pt x="9286" y="100298"/>
                      <a:pt x="3476" y="241268"/>
                      <a:pt x="9953" y="242792"/>
                    </a:cubicBezTo>
                    <a:cubicBezTo>
                      <a:pt x="27193" y="246888"/>
                      <a:pt x="49958" y="255937"/>
                      <a:pt x="67389" y="258985"/>
                    </a:cubicBezTo>
                    <a:cubicBezTo>
                      <a:pt x="100821" y="264890"/>
                      <a:pt x="123872" y="261556"/>
                      <a:pt x="156924" y="270510"/>
                    </a:cubicBezTo>
                    <a:cubicBezTo>
                      <a:pt x="159019" y="271081"/>
                      <a:pt x="160638" y="270129"/>
                      <a:pt x="161686" y="268605"/>
                    </a:cubicBezTo>
                    <a:cubicBezTo>
                      <a:pt x="164925" y="273844"/>
                      <a:pt x="173116" y="267653"/>
                      <a:pt x="169592" y="261842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43">
                <a:extLst>
                  <a:ext uri="{FF2B5EF4-FFF2-40B4-BE49-F238E27FC236}">
                    <a16:creationId xmlns:a16="http://schemas.microsoft.com/office/drawing/2014/main" id="{438E3BF6-E889-94A1-E2D9-9A174EA637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86794" y="6291953"/>
                <a:ext cx="189978" cy="260270"/>
              </a:xfrm>
              <a:custGeom>
                <a:avLst/>
                <a:gdLst>
                  <a:gd name="connsiteX0" fmla="*/ 102298 w 189978"/>
                  <a:gd name="connsiteY0" fmla="*/ 260271 h 260270"/>
                  <a:gd name="connsiteX1" fmla="*/ 160496 w 189978"/>
                  <a:gd name="connsiteY1" fmla="*/ 252746 h 260270"/>
                  <a:gd name="connsiteX2" fmla="*/ 189833 w 189978"/>
                  <a:gd name="connsiteY2" fmla="*/ 235506 h 260270"/>
                  <a:gd name="connsiteX3" fmla="*/ 182975 w 189978"/>
                  <a:gd name="connsiteY3" fmla="*/ 22908 h 260270"/>
                  <a:gd name="connsiteX4" fmla="*/ 174307 w 189978"/>
                  <a:gd name="connsiteY4" fmla="*/ 21574 h 260270"/>
                  <a:gd name="connsiteX5" fmla="*/ 46958 w 189978"/>
                  <a:gd name="connsiteY5" fmla="*/ 13287 h 260270"/>
                  <a:gd name="connsiteX6" fmla="*/ 39338 w 189978"/>
                  <a:gd name="connsiteY6" fmla="*/ 17002 h 260270"/>
                  <a:gd name="connsiteX7" fmla="*/ 39910 w 189978"/>
                  <a:gd name="connsiteY7" fmla="*/ 138541 h 260270"/>
                  <a:gd name="connsiteX8" fmla="*/ 0 w 189978"/>
                  <a:gd name="connsiteY8" fmla="*/ 217503 h 260270"/>
                  <a:gd name="connsiteX9" fmla="*/ 102298 w 189978"/>
                  <a:gd name="connsiteY9" fmla="*/ 260176 h 26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978" h="260270">
                    <a:moveTo>
                      <a:pt x="102298" y="260271"/>
                    </a:moveTo>
                    <a:cubicBezTo>
                      <a:pt x="121158" y="259413"/>
                      <a:pt x="142113" y="257509"/>
                      <a:pt x="160496" y="252746"/>
                    </a:cubicBezTo>
                    <a:cubicBezTo>
                      <a:pt x="172212" y="249698"/>
                      <a:pt x="180785" y="242650"/>
                      <a:pt x="189833" y="235506"/>
                    </a:cubicBezTo>
                    <a:cubicBezTo>
                      <a:pt x="190976" y="165116"/>
                      <a:pt x="185071" y="93202"/>
                      <a:pt x="182975" y="22908"/>
                    </a:cubicBezTo>
                    <a:cubicBezTo>
                      <a:pt x="182785" y="16717"/>
                      <a:pt x="175355" y="16335"/>
                      <a:pt x="174307" y="21574"/>
                    </a:cubicBezTo>
                    <a:cubicBezTo>
                      <a:pt x="136207" y="1476"/>
                      <a:pt x="84582" y="-10811"/>
                      <a:pt x="46958" y="13287"/>
                    </a:cubicBezTo>
                    <a:cubicBezTo>
                      <a:pt x="44482" y="10525"/>
                      <a:pt x="39338" y="11763"/>
                      <a:pt x="39338" y="17002"/>
                    </a:cubicBezTo>
                    <a:cubicBezTo>
                      <a:pt x="39719" y="57198"/>
                      <a:pt x="42386" y="98441"/>
                      <a:pt x="39910" y="138541"/>
                    </a:cubicBezTo>
                    <a:cubicBezTo>
                      <a:pt x="37624" y="174927"/>
                      <a:pt x="21431" y="197787"/>
                      <a:pt x="0" y="217503"/>
                    </a:cubicBezTo>
                    <a:cubicBezTo>
                      <a:pt x="26194" y="244650"/>
                      <a:pt x="69342" y="261700"/>
                      <a:pt x="102298" y="260176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44">
                <a:extLst>
                  <a:ext uri="{FF2B5EF4-FFF2-40B4-BE49-F238E27FC236}">
                    <a16:creationId xmlns:a16="http://schemas.microsoft.com/office/drawing/2014/main" id="{0E3B8485-981B-AB73-4F7B-30A6A4E206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2480" y="3822258"/>
                <a:ext cx="363368" cy="380189"/>
              </a:xfrm>
              <a:custGeom>
                <a:avLst/>
                <a:gdLst>
                  <a:gd name="connsiteX0" fmla="*/ 355608 w 363368"/>
                  <a:gd name="connsiteY0" fmla="*/ 311092 h 380189"/>
                  <a:gd name="connsiteX1" fmla="*/ 233974 w 363368"/>
                  <a:gd name="connsiteY1" fmla="*/ 177361 h 380189"/>
                  <a:gd name="connsiteX2" fmla="*/ 226830 w 363368"/>
                  <a:gd name="connsiteY2" fmla="*/ 21532 h 380189"/>
                  <a:gd name="connsiteX3" fmla="*/ 225687 w 363368"/>
                  <a:gd name="connsiteY3" fmla="*/ 16865 h 380189"/>
                  <a:gd name="connsiteX4" fmla="*/ 209400 w 363368"/>
                  <a:gd name="connsiteY4" fmla="*/ 3340 h 380189"/>
                  <a:gd name="connsiteX5" fmla="*/ 130437 w 363368"/>
                  <a:gd name="connsiteY5" fmla="*/ 66109 h 380189"/>
                  <a:gd name="connsiteX6" fmla="*/ 88242 w 363368"/>
                  <a:gd name="connsiteY6" fmla="*/ 115449 h 380189"/>
                  <a:gd name="connsiteX7" fmla="*/ 93004 w 363368"/>
                  <a:gd name="connsiteY7" fmla="*/ 123640 h 380189"/>
                  <a:gd name="connsiteX8" fmla="*/ 98719 w 363368"/>
                  <a:gd name="connsiteY8" fmla="*/ 231368 h 380189"/>
                  <a:gd name="connsiteX9" fmla="*/ 11565 w 363368"/>
                  <a:gd name="connsiteY9" fmla="*/ 321379 h 380189"/>
                  <a:gd name="connsiteX10" fmla="*/ 9470 w 363368"/>
                  <a:gd name="connsiteY10" fmla="*/ 322999 h 380189"/>
                  <a:gd name="connsiteX11" fmla="*/ 5469 w 363368"/>
                  <a:gd name="connsiteY11" fmla="*/ 342144 h 380189"/>
                  <a:gd name="connsiteX12" fmla="*/ 349703 w 363368"/>
                  <a:gd name="connsiteY12" fmla="*/ 338334 h 380189"/>
                  <a:gd name="connsiteX13" fmla="*/ 354751 w 363368"/>
                  <a:gd name="connsiteY13" fmla="*/ 332047 h 380189"/>
                  <a:gd name="connsiteX14" fmla="*/ 355703 w 363368"/>
                  <a:gd name="connsiteY14" fmla="*/ 311188 h 38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3368" h="380189">
                    <a:moveTo>
                      <a:pt x="355608" y="311092"/>
                    </a:moveTo>
                    <a:cubicBezTo>
                      <a:pt x="241880" y="285661"/>
                      <a:pt x="242356" y="254990"/>
                      <a:pt x="233974" y="177361"/>
                    </a:cubicBezTo>
                    <a:cubicBezTo>
                      <a:pt x="228354" y="125736"/>
                      <a:pt x="227402" y="73348"/>
                      <a:pt x="226830" y="21532"/>
                    </a:cubicBezTo>
                    <a:cubicBezTo>
                      <a:pt x="226830" y="19723"/>
                      <a:pt x="226354" y="18199"/>
                      <a:pt x="225687" y="16865"/>
                    </a:cubicBezTo>
                    <a:cubicBezTo>
                      <a:pt x="232736" y="6959"/>
                      <a:pt x="218543" y="-6281"/>
                      <a:pt x="209400" y="3340"/>
                    </a:cubicBezTo>
                    <a:cubicBezTo>
                      <a:pt x="185968" y="27819"/>
                      <a:pt x="157774" y="46202"/>
                      <a:pt x="130437" y="66109"/>
                    </a:cubicBezTo>
                    <a:cubicBezTo>
                      <a:pt x="113864" y="78206"/>
                      <a:pt x="87003" y="92398"/>
                      <a:pt x="88242" y="115449"/>
                    </a:cubicBezTo>
                    <a:cubicBezTo>
                      <a:pt x="88432" y="119259"/>
                      <a:pt x="90432" y="121926"/>
                      <a:pt x="93004" y="123640"/>
                    </a:cubicBezTo>
                    <a:cubicBezTo>
                      <a:pt x="95100" y="159454"/>
                      <a:pt x="98719" y="195554"/>
                      <a:pt x="98719" y="231368"/>
                    </a:cubicBezTo>
                    <a:cubicBezTo>
                      <a:pt x="98719" y="280517"/>
                      <a:pt x="52142" y="302329"/>
                      <a:pt x="11565" y="321379"/>
                    </a:cubicBezTo>
                    <a:cubicBezTo>
                      <a:pt x="10613" y="321856"/>
                      <a:pt x="10136" y="322427"/>
                      <a:pt x="9470" y="322999"/>
                    </a:cubicBezTo>
                    <a:cubicBezTo>
                      <a:pt x="611" y="324618"/>
                      <a:pt x="-4532" y="337191"/>
                      <a:pt x="5469" y="342144"/>
                    </a:cubicBezTo>
                    <a:cubicBezTo>
                      <a:pt x="108816" y="393769"/>
                      <a:pt x="246642" y="393198"/>
                      <a:pt x="349703" y="338334"/>
                    </a:cubicBezTo>
                    <a:cubicBezTo>
                      <a:pt x="352656" y="336810"/>
                      <a:pt x="354180" y="334524"/>
                      <a:pt x="354751" y="332047"/>
                    </a:cubicBezTo>
                    <a:cubicBezTo>
                      <a:pt x="364467" y="330714"/>
                      <a:pt x="367515" y="313855"/>
                      <a:pt x="355703" y="311188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45">
                <a:extLst>
                  <a:ext uri="{FF2B5EF4-FFF2-40B4-BE49-F238E27FC236}">
                    <a16:creationId xmlns:a16="http://schemas.microsoft.com/office/drawing/2014/main" id="{74BAE936-BF70-F65E-F69D-784970ADAF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91912" y="4148542"/>
                <a:ext cx="501401" cy="690292"/>
              </a:xfrm>
              <a:custGeom>
                <a:avLst/>
                <a:gdLst>
                  <a:gd name="connsiteX0" fmla="*/ 453987 w 501401"/>
                  <a:gd name="connsiteY0" fmla="*/ 31195 h 690292"/>
                  <a:gd name="connsiteX1" fmla="*/ 445510 w 501401"/>
                  <a:gd name="connsiteY1" fmla="*/ 29957 h 690292"/>
                  <a:gd name="connsiteX2" fmla="*/ 435794 w 501401"/>
                  <a:gd name="connsiteY2" fmla="*/ 22908 h 690292"/>
                  <a:gd name="connsiteX3" fmla="*/ 77940 w 501401"/>
                  <a:gd name="connsiteY3" fmla="*/ 334 h 690292"/>
                  <a:gd name="connsiteX4" fmla="*/ 71939 w 501401"/>
                  <a:gd name="connsiteY4" fmla="*/ 620 h 690292"/>
                  <a:gd name="connsiteX5" fmla="*/ 58414 w 501401"/>
                  <a:gd name="connsiteY5" fmla="*/ 7382 h 690292"/>
                  <a:gd name="connsiteX6" fmla="*/ 45555 w 501401"/>
                  <a:gd name="connsiteY6" fmla="*/ 33767 h 690292"/>
                  <a:gd name="connsiteX7" fmla="*/ 46031 w 501401"/>
                  <a:gd name="connsiteY7" fmla="*/ 44816 h 690292"/>
                  <a:gd name="connsiteX8" fmla="*/ 2597 w 501401"/>
                  <a:gd name="connsiteY8" fmla="*/ 319707 h 690292"/>
                  <a:gd name="connsiteX9" fmla="*/ 32887 w 501401"/>
                  <a:gd name="connsiteY9" fmla="*/ 562785 h 690292"/>
                  <a:gd name="connsiteX10" fmla="*/ 79940 w 501401"/>
                  <a:gd name="connsiteY10" fmla="*/ 684419 h 690292"/>
                  <a:gd name="connsiteX11" fmla="*/ 110325 w 501401"/>
                  <a:gd name="connsiteY11" fmla="*/ 688991 h 690292"/>
                  <a:gd name="connsiteX12" fmla="*/ 310064 w 501401"/>
                  <a:gd name="connsiteY12" fmla="*/ 687753 h 690292"/>
                  <a:gd name="connsiteX13" fmla="*/ 438556 w 501401"/>
                  <a:gd name="connsiteY13" fmla="*/ 666322 h 690292"/>
                  <a:gd name="connsiteX14" fmla="*/ 443890 w 501401"/>
                  <a:gd name="connsiteY14" fmla="*/ 554784 h 690292"/>
                  <a:gd name="connsiteX15" fmla="*/ 444081 w 501401"/>
                  <a:gd name="connsiteY15" fmla="*/ 553451 h 690292"/>
                  <a:gd name="connsiteX16" fmla="*/ 445510 w 501401"/>
                  <a:gd name="connsiteY16" fmla="*/ 543354 h 690292"/>
                  <a:gd name="connsiteX17" fmla="*/ 492373 w 501401"/>
                  <a:gd name="connsiteY17" fmla="*/ 218837 h 690292"/>
                  <a:gd name="connsiteX18" fmla="*/ 453796 w 501401"/>
                  <a:gd name="connsiteY18" fmla="*/ 31290 h 69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401" h="690292">
                    <a:moveTo>
                      <a:pt x="453987" y="31195"/>
                    </a:moveTo>
                    <a:cubicBezTo>
                      <a:pt x="450939" y="29099"/>
                      <a:pt x="447986" y="29004"/>
                      <a:pt x="445510" y="29957"/>
                    </a:cubicBezTo>
                    <a:cubicBezTo>
                      <a:pt x="444748" y="25575"/>
                      <a:pt x="441604" y="22051"/>
                      <a:pt x="435794" y="22908"/>
                    </a:cubicBezTo>
                    <a:cubicBezTo>
                      <a:pt x="315208" y="39005"/>
                      <a:pt x="195574" y="31671"/>
                      <a:pt x="77940" y="334"/>
                    </a:cubicBezTo>
                    <a:cubicBezTo>
                      <a:pt x="75654" y="-238"/>
                      <a:pt x="73749" y="48"/>
                      <a:pt x="71939" y="620"/>
                    </a:cubicBezTo>
                    <a:cubicBezTo>
                      <a:pt x="66700" y="-1095"/>
                      <a:pt x="60319" y="620"/>
                      <a:pt x="58414" y="7382"/>
                    </a:cubicBezTo>
                    <a:cubicBezTo>
                      <a:pt x="55651" y="17003"/>
                      <a:pt x="51460" y="25575"/>
                      <a:pt x="45555" y="33767"/>
                    </a:cubicBezTo>
                    <a:cubicBezTo>
                      <a:pt x="43174" y="37005"/>
                      <a:pt x="43840" y="41482"/>
                      <a:pt x="46031" y="44816"/>
                    </a:cubicBezTo>
                    <a:cubicBezTo>
                      <a:pt x="5836" y="130636"/>
                      <a:pt x="-5880" y="225886"/>
                      <a:pt x="2597" y="319707"/>
                    </a:cubicBezTo>
                    <a:cubicBezTo>
                      <a:pt x="6788" y="366665"/>
                      <a:pt x="20885" y="517256"/>
                      <a:pt x="32887" y="562785"/>
                    </a:cubicBezTo>
                    <a:cubicBezTo>
                      <a:pt x="40316" y="591074"/>
                      <a:pt x="50794" y="670989"/>
                      <a:pt x="79940" y="684419"/>
                    </a:cubicBezTo>
                    <a:cubicBezTo>
                      <a:pt x="89370" y="688706"/>
                      <a:pt x="100038" y="688896"/>
                      <a:pt x="110325" y="688991"/>
                    </a:cubicBezTo>
                    <a:cubicBezTo>
                      <a:pt x="176904" y="689658"/>
                      <a:pt x="243865" y="692135"/>
                      <a:pt x="310064" y="687753"/>
                    </a:cubicBezTo>
                    <a:cubicBezTo>
                      <a:pt x="350545" y="685086"/>
                      <a:pt x="403123" y="689944"/>
                      <a:pt x="438556" y="666322"/>
                    </a:cubicBezTo>
                    <a:cubicBezTo>
                      <a:pt x="443319" y="667084"/>
                      <a:pt x="443033" y="560975"/>
                      <a:pt x="443890" y="554784"/>
                    </a:cubicBezTo>
                    <a:lnTo>
                      <a:pt x="444081" y="553451"/>
                    </a:lnTo>
                    <a:cubicBezTo>
                      <a:pt x="446843" y="550212"/>
                      <a:pt x="447034" y="546497"/>
                      <a:pt x="445510" y="543354"/>
                    </a:cubicBezTo>
                    <a:cubicBezTo>
                      <a:pt x="461131" y="435150"/>
                      <a:pt x="476752" y="326946"/>
                      <a:pt x="492373" y="218837"/>
                    </a:cubicBezTo>
                    <a:cubicBezTo>
                      <a:pt x="501993" y="152448"/>
                      <a:pt x="517804" y="74819"/>
                      <a:pt x="453796" y="31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46">
                <a:extLst>
                  <a:ext uri="{FF2B5EF4-FFF2-40B4-BE49-F238E27FC236}">
                    <a16:creationId xmlns:a16="http://schemas.microsoft.com/office/drawing/2014/main" id="{3672410F-A9A9-36D8-1775-4F036B44A5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65576" y="3468305"/>
                <a:ext cx="168152" cy="405821"/>
              </a:xfrm>
              <a:custGeom>
                <a:avLst/>
                <a:gdLst>
                  <a:gd name="connsiteX0" fmla="*/ 166234 w 168152"/>
                  <a:gd name="connsiteY0" fmla="*/ 121549 h 405821"/>
                  <a:gd name="connsiteX1" fmla="*/ 156900 w 168152"/>
                  <a:gd name="connsiteY1" fmla="*/ 37920 h 405821"/>
                  <a:gd name="connsiteX2" fmla="*/ 148041 w 168152"/>
                  <a:gd name="connsiteY2" fmla="*/ 30395 h 405821"/>
                  <a:gd name="connsiteX3" fmla="*/ 144708 w 168152"/>
                  <a:gd name="connsiteY3" fmla="*/ 12107 h 405821"/>
                  <a:gd name="connsiteX4" fmla="*/ 134611 w 168152"/>
                  <a:gd name="connsiteY4" fmla="*/ 10 h 405821"/>
                  <a:gd name="connsiteX5" fmla="*/ 121943 w 168152"/>
                  <a:gd name="connsiteY5" fmla="*/ 11440 h 405821"/>
                  <a:gd name="connsiteX6" fmla="*/ 120800 w 168152"/>
                  <a:gd name="connsiteY6" fmla="*/ 15441 h 405821"/>
                  <a:gd name="connsiteX7" fmla="*/ 111085 w 168152"/>
                  <a:gd name="connsiteY7" fmla="*/ 13917 h 405821"/>
                  <a:gd name="connsiteX8" fmla="*/ 100512 w 168152"/>
                  <a:gd name="connsiteY8" fmla="*/ 8964 h 405821"/>
                  <a:gd name="connsiteX9" fmla="*/ 87653 w 168152"/>
                  <a:gd name="connsiteY9" fmla="*/ 22584 h 405821"/>
                  <a:gd name="connsiteX10" fmla="*/ 58506 w 168152"/>
                  <a:gd name="connsiteY10" fmla="*/ 125740 h 405821"/>
                  <a:gd name="connsiteX11" fmla="*/ 23645 w 168152"/>
                  <a:gd name="connsiteY11" fmla="*/ 64113 h 405821"/>
                  <a:gd name="connsiteX12" fmla="*/ 6500 w 168152"/>
                  <a:gd name="connsiteY12" fmla="*/ 113262 h 405821"/>
                  <a:gd name="connsiteX13" fmla="*/ 1261 w 168152"/>
                  <a:gd name="connsiteY13" fmla="*/ 175270 h 405821"/>
                  <a:gd name="connsiteX14" fmla="*/ 23 w 168152"/>
                  <a:gd name="connsiteY14" fmla="*/ 207465 h 405821"/>
                  <a:gd name="connsiteX15" fmla="*/ 65650 w 168152"/>
                  <a:gd name="connsiteY15" fmla="*/ 405489 h 405821"/>
                  <a:gd name="connsiteX16" fmla="*/ 76318 w 168152"/>
                  <a:gd name="connsiteY16" fmla="*/ 402632 h 405821"/>
                  <a:gd name="connsiteX17" fmla="*/ 144327 w 168152"/>
                  <a:gd name="connsiteY17" fmla="*/ 341481 h 405821"/>
                  <a:gd name="connsiteX18" fmla="*/ 152232 w 168152"/>
                  <a:gd name="connsiteY18" fmla="*/ 329004 h 405821"/>
                  <a:gd name="connsiteX19" fmla="*/ 111847 w 168152"/>
                  <a:gd name="connsiteY19" fmla="*/ 221943 h 405821"/>
                  <a:gd name="connsiteX20" fmla="*/ 117466 w 168152"/>
                  <a:gd name="connsiteY20" fmla="*/ 203274 h 405821"/>
                  <a:gd name="connsiteX21" fmla="*/ 166139 w 168152"/>
                  <a:gd name="connsiteY21" fmla="*/ 121644 h 4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8152" h="405821">
                    <a:moveTo>
                      <a:pt x="166234" y="121549"/>
                    </a:moveTo>
                    <a:cubicBezTo>
                      <a:pt x="172521" y="95451"/>
                      <a:pt x="161757" y="63542"/>
                      <a:pt x="156900" y="37920"/>
                    </a:cubicBezTo>
                    <a:cubicBezTo>
                      <a:pt x="155852" y="32586"/>
                      <a:pt x="152137" y="30395"/>
                      <a:pt x="148041" y="30395"/>
                    </a:cubicBezTo>
                    <a:cubicBezTo>
                      <a:pt x="147470" y="24204"/>
                      <a:pt x="146613" y="18012"/>
                      <a:pt x="144708" y="12107"/>
                    </a:cubicBezTo>
                    <a:cubicBezTo>
                      <a:pt x="143184" y="7440"/>
                      <a:pt x="140422" y="201"/>
                      <a:pt x="134611" y="10"/>
                    </a:cubicBezTo>
                    <a:cubicBezTo>
                      <a:pt x="128039" y="-276"/>
                      <a:pt x="123086" y="5535"/>
                      <a:pt x="121943" y="11440"/>
                    </a:cubicBezTo>
                    <a:cubicBezTo>
                      <a:pt x="121657" y="12774"/>
                      <a:pt x="121467" y="14202"/>
                      <a:pt x="120800" y="15441"/>
                    </a:cubicBezTo>
                    <a:cubicBezTo>
                      <a:pt x="118323" y="20203"/>
                      <a:pt x="113751" y="16393"/>
                      <a:pt x="111085" y="13917"/>
                    </a:cubicBezTo>
                    <a:cubicBezTo>
                      <a:pt x="108322" y="11345"/>
                      <a:pt x="104703" y="7630"/>
                      <a:pt x="100512" y="8964"/>
                    </a:cubicBezTo>
                    <a:cubicBezTo>
                      <a:pt x="94416" y="10869"/>
                      <a:pt x="89939" y="16965"/>
                      <a:pt x="87653" y="22584"/>
                    </a:cubicBezTo>
                    <a:cubicBezTo>
                      <a:pt x="81271" y="38491"/>
                      <a:pt x="72127" y="124121"/>
                      <a:pt x="58506" y="125740"/>
                    </a:cubicBezTo>
                    <a:cubicBezTo>
                      <a:pt x="39933" y="127931"/>
                      <a:pt x="44314" y="54303"/>
                      <a:pt x="23645" y="64113"/>
                    </a:cubicBezTo>
                    <a:cubicBezTo>
                      <a:pt x="6976" y="72019"/>
                      <a:pt x="8310" y="98022"/>
                      <a:pt x="6500" y="113262"/>
                    </a:cubicBezTo>
                    <a:cubicBezTo>
                      <a:pt x="4119" y="133836"/>
                      <a:pt x="2404" y="154601"/>
                      <a:pt x="1261" y="175270"/>
                    </a:cubicBezTo>
                    <a:cubicBezTo>
                      <a:pt x="690" y="185938"/>
                      <a:pt x="309" y="196701"/>
                      <a:pt x="23" y="207465"/>
                    </a:cubicBezTo>
                    <a:cubicBezTo>
                      <a:pt x="-1311" y="259376"/>
                      <a:pt x="55839" y="407013"/>
                      <a:pt x="65650" y="405489"/>
                    </a:cubicBezTo>
                    <a:cubicBezTo>
                      <a:pt x="69555" y="406442"/>
                      <a:pt x="73651" y="405299"/>
                      <a:pt x="76318" y="402632"/>
                    </a:cubicBezTo>
                    <a:cubicBezTo>
                      <a:pt x="106893" y="392916"/>
                      <a:pt x="131087" y="370723"/>
                      <a:pt x="144327" y="341481"/>
                    </a:cubicBezTo>
                    <a:cubicBezTo>
                      <a:pt x="150042" y="340529"/>
                      <a:pt x="154804" y="335957"/>
                      <a:pt x="152232" y="329004"/>
                    </a:cubicBezTo>
                    <a:cubicBezTo>
                      <a:pt x="141374" y="300238"/>
                      <a:pt x="112894" y="228610"/>
                      <a:pt x="111847" y="221943"/>
                    </a:cubicBezTo>
                    <a:cubicBezTo>
                      <a:pt x="110799" y="214704"/>
                      <a:pt x="114323" y="210132"/>
                      <a:pt x="117466" y="203274"/>
                    </a:cubicBezTo>
                    <a:cubicBezTo>
                      <a:pt x="119276" y="199464"/>
                      <a:pt x="159948" y="147362"/>
                      <a:pt x="166139" y="121644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47">
                <a:extLst>
                  <a:ext uri="{FF2B5EF4-FFF2-40B4-BE49-F238E27FC236}">
                    <a16:creationId xmlns:a16="http://schemas.microsoft.com/office/drawing/2014/main" id="{C82BA98B-270D-5E3A-FFF1-A5E92A4A591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36913" y="4784610"/>
                <a:ext cx="536732" cy="1601526"/>
              </a:xfrm>
              <a:custGeom>
                <a:avLst/>
                <a:gdLst>
                  <a:gd name="connsiteX0" fmla="*/ 520511 w 536732"/>
                  <a:gd name="connsiteY0" fmla="*/ 20253 h 1601526"/>
                  <a:gd name="connsiteX1" fmla="*/ 512224 w 536732"/>
                  <a:gd name="connsiteY1" fmla="*/ 10919 h 1601526"/>
                  <a:gd name="connsiteX2" fmla="*/ 502223 w 536732"/>
                  <a:gd name="connsiteY2" fmla="*/ 251 h 1601526"/>
                  <a:gd name="connsiteX3" fmla="*/ 300960 w 536732"/>
                  <a:gd name="connsiteY3" fmla="*/ 19396 h 1601526"/>
                  <a:gd name="connsiteX4" fmla="*/ 198757 w 536732"/>
                  <a:gd name="connsiteY4" fmla="*/ 17205 h 1601526"/>
                  <a:gd name="connsiteX5" fmla="*/ 153513 w 536732"/>
                  <a:gd name="connsiteY5" fmla="*/ 9395 h 1601526"/>
                  <a:gd name="connsiteX6" fmla="*/ 100268 w 536732"/>
                  <a:gd name="connsiteY6" fmla="*/ 822 h 1601526"/>
                  <a:gd name="connsiteX7" fmla="*/ 84076 w 536732"/>
                  <a:gd name="connsiteY7" fmla="*/ 51495 h 1601526"/>
                  <a:gd name="connsiteX8" fmla="*/ 78742 w 536732"/>
                  <a:gd name="connsiteY8" fmla="*/ 118361 h 1601526"/>
                  <a:gd name="connsiteX9" fmla="*/ 10352 w 536732"/>
                  <a:gd name="connsiteY9" fmla="*/ 460785 h 1601526"/>
                  <a:gd name="connsiteX10" fmla="*/ 351 w 536732"/>
                  <a:gd name="connsiteY10" fmla="*/ 872074 h 1601526"/>
                  <a:gd name="connsiteX11" fmla="*/ 30355 w 536732"/>
                  <a:gd name="connsiteY11" fmla="*/ 1425762 h 1601526"/>
                  <a:gd name="connsiteX12" fmla="*/ 36546 w 536732"/>
                  <a:gd name="connsiteY12" fmla="*/ 1514154 h 1601526"/>
                  <a:gd name="connsiteX13" fmla="*/ 42642 w 536732"/>
                  <a:gd name="connsiteY13" fmla="*/ 1594736 h 1601526"/>
                  <a:gd name="connsiteX14" fmla="*/ 197614 w 536732"/>
                  <a:gd name="connsiteY14" fmla="*/ 1589402 h 1601526"/>
                  <a:gd name="connsiteX15" fmla="*/ 275052 w 536732"/>
                  <a:gd name="connsiteY15" fmla="*/ 1570828 h 1601526"/>
                  <a:gd name="connsiteX16" fmla="*/ 280005 w 536732"/>
                  <a:gd name="connsiteY16" fmla="*/ 1489008 h 1601526"/>
                  <a:gd name="connsiteX17" fmla="*/ 290863 w 536732"/>
                  <a:gd name="connsiteY17" fmla="*/ 1057811 h 1601526"/>
                  <a:gd name="connsiteX18" fmla="*/ 291435 w 536732"/>
                  <a:gd name="connsiteY18" fmla="*/ 1044857 h 1601526"/>
                  <a:gd name="connsiteX19" fmla="*/ 332773 w 536732"/>
                  <a:gd name="connsiteY19" fmla="*/ 692147 h 1601526"/>
                  <a:gd name="connsiteX20" fmla="*/ 359919 w 536732"/>
                  <a:gd name="connsiteY20" fmla="*/ 593468 h 1601526"/>
                  <a:gd name="connsiteX21" fmla="*/ 507081 w 536732"/>
                  <a:gd name="connsiteY21" fmla="*/ 395824 h 1601526"/>
                  <a:gd name="connsiteX22" fmla="*/ 520511 w 536732"/>
                  <a:gd name="connsiteY22" fmla="*/ 20063 h 160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732" h="1601526">
                    <a:moveTo>
                      <a:pt x="520511" y="20253"/>
                    </a:moveTo>
                    <a:cubicBezTo>
                      <a:pt x="519940" y="15014"/>
                      <a:pt x="516320" y="11967"/>
                      <a:pt x="512224" y="10919"/>
                    </a:cubicBezTo>
                    <a:cubicBezTo>
                      <a:pt x="512701" y="5299"/>
                      <a:pt x="509462" y="-416"/>
                      <a:pt x="502223" y="251"/>
                    </a:cubicBezTo>
                    <a:cubicBezTo>
                      <a:pt x="435167" y="6632"/>
                      <a:pt x="368397" y="16443"/>
                      <a:pt x="300960" y="19396"/>
                    </a:cubicBezTo>
                    <a:cubicBezTo>
                      <a:pt x="266860" y="20920"/>
                      <a:pt x="232666" y="20634"/>
                      <a:pt x="198757" y="17205"/>
                    </a:cubicBezTo>
                    <a:cubicBezTo>
                      <a:pt x="184469" y="15776"/>
                      <a:pt x="168372" y="12443"/>
                      <a:pt x="153513" y="9395"/>
                    </a:cubicBezTo>
                    <a:cubicBezTo>
                      <a:pt x="139225" y="6537"/>
                      <a:pt x="114556" y="-2797"/>
                      <a:pt x="100268" y="822"/>
                    </a:cubicBezTo>
                    <a:cubicBezTo>
                      <a:pt x="80932" y="5680"/>
                      <a:pt x="85981" y="35874"/>
                      <a:pt x="84076" y="51495"/>
                    </a:cubicBezTo>
                    <a:cubicBezTo>
                      <a:pt x="81409" y="73688"/>
                      <a:pt x="79694" y="95977"/>
                      <a:pt x="78742" y="118361"/>
                    </a:cubicBezTo>
                    <a:cubicBezTo>
                      <a:pt x="53691" y="239423"/>
                      <a:pt x="19115" y="337626"/>
                      <a:pt x="10352" y="460785"/>
                    </a:cubicBezTo>
                    <a:cubicBezTo>
                      <a:pt x="1303" y="587277"/>
                      <a:pt x="-983" y="745296"/>
                      <a:pt x="351" y="872074"/>
                    </a:cubicBezTo>
                    <a:cubicBezTo>
                      <a:pt x="1589" y="994470"/>
                      <a:pt x="25878" y="1366898"/>
                      <a:pt x="30355" y="1425762"/>
                    </a:cubicBezTo>
                    <a:cubicBezTo>
                      <a:pt x="32641" y="1455194"/>
                      <a:pt x="34736" y="1484722"/>
                      <a:pt x="36546" y="1514154"/>
                    </a:cubicBezTo>
                    <a:cubicBezTo>
                      <a:pt x="37498" y="1529204"/>
                      <a:pt x="34736" y="1590259"/>
                      <a:pt x="42642" y="1594736"/>
                    </a:cubicBezTo>
                    <a:cubicBezTo>
                      <a:pt x="69502" y="1609976"/>
                      <a:pt x="150084" y="1595688"/>
                      <a:pt x="197614" y="1589402"/>
                    </a:cubicBezTo>
                    <a:cubicBezTo>
                      <a:pt x="220283" y="1586449"/>
                      <a:pt x="258859" y="1592164"/>
                      <a:pt x="275052" y="1570828"/>
                    </a:cubicBezTo>
                    <a:cubicBezTo>
                      <a:pt x="280481" y="1563684"/>
                      <a:pt x="279910" y="1515202"/>
                      <a:pt x="280005" y="1489008"/>
                    </a:cubicBezTo>
                    <a:cubicBezTo>
                      <a:pt x="280576" y="1345276"/>
                      <a:pt x="284291" y="1201448"/>
                      <a:pt x="290863" y="1057811"/>
                    </a:cubicBezTo>
                    <a:cubicBezTo>
                      <a:pt x="291054" y="1053525"/>
                      <a:pt x="291244" y="1049144"/>
                      <a:pt x="291435" y="1044857"/>
                    </a:cubicBezTo>
                    <a:cubicBezTo>
                      <a:pt x="296959" y="926843"/>
                      <a:pt x="308103" y="811876"/>
                      <a:pt x="332773" y="692147"/>
                    </a:cubicBezTo>
                    <a:cubicBezTo>
                      <a:pt x="339155" y="660905"/>
                      <a:pt x="338298" y="617185"/>
                      <a:pt x="359919" y="593468"/>
                    </a:cubicBezTo>
                    <a:cubicBezTo>
                      <a:pt x="415927" y="532222"/>
                      <a:pt x="474696" y="472310"/>
                      <a:pt x="507081" y="395824"/>
                    </a:cubicBezTo>
                    <a:cubicBezTo>
                      <a:pt x="555277" y="282191"/>
                      <a:pt x="533179" y="138744"/>
                      <a:pt x="520511" y="2006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48">
                <a:extLst>
                  <a:ext uri="{FF2B5EF4-FFF2-40B4-BE49-F238E27FC236}">
                    <a16:creationId xmlns:a16="http://schemas.microsoft.com/office/drawing/2014/main" id="{E771D306-B543-3247-2191-69E535A398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73315" y="4771982"/>
                <a:ext cx="424157" cy="1599469"/>
              </a:xfrm>
              <a:custGeom>
                <a:avLst/>
                <a:gdLst>
                  <a:gd name="connsiteX0" fmla="*/ 362500 w 424157"/>
                  <a:gd name="connsiteY0" fmla="*/ 175565 h 1599469"/>
                  <a:gd name="connsiteX1" fmla="*/ 298016 w 424157"/>
                  <a:gd name="connsiteY1" fmla="*/ 10878 h 1599469"/>
                  <a:gd name="connsiteX2" fmla="*/ 265631 w 424157"/>
                  <a:gd name="connsiteY2" fmla="*/ 15450 h 1599469"/>
                  <a:gd name="connsiteX3" fmla="*/ 252296 w 424157"/>
                  <a:gd name="connsiteY3" fmla="*/ 23165 h 1599469"/>
                  <a:gd name="connsiteX4" fmla="*/ 149426 w 424157"/>
                  <a:gd name="connsiteY4" fmla="*/ 148228 h 1599469"/>
                  <a:gd name="connsiteX5" fmla="*/ 62463 w 424157"/>
                  <a:gd name="connsiteY5" fmla="*/ 221761 h 1599469"/>
                  <a:gd name="connsiteX6" fmla="*/ 4837 w 424157"/>
                  <a:gd name="connsiteY6" fmla="*/ 400165 h 1599469"/>
                  <a:gd name="connsiteX7" fmla="*/ 59415 w 424157"/>
                  <a:gd name="connsiteY7" fmla="*/ 509416 h 1599469"/>
                  <a:gd name="connsiteX8" fmla="*/ 97610 w 424157"/>
                  <a:gd name="connsiteY8" fmla="*/ 645243 h 1599469"/>
                  <a:gd name="connsiteX9" fmla="*/ 118851 w 424157"/>
                  <a:gd name="connsiteY9" fmla="*/ 982809 h 1599469"/>
                  <a:gd name="connsiteX10" fmla="*/ 159332 w 424157"/>
                  <a:gd name="connsiteY10" fmla="*/ 1568596 h 1599469"/>
                  <a:gd name="connsiteX11" fmla="*/ 191717 w 424157"/>
                  <a:gd name="connsiteY11" fmla="*/ 1596505 h 1599469"/>
                  <a:gd name="connsiteX12" fmla="*/ 348308 w 424157"/>
                  <a:gd name="connsiteY12" fmla="*/ 1589075 h 1599469"/>
                  <a:gd name="connsiteX13" fmla="*/ 412697 w 424157"/>
                  <a:gd name="connsiteY13" fmla="*/ 1553451 h 1599469"/>
                  <a:gd name="connsiteX14" fmla="*/ 362500 w 424157"/>
                  <a:gd name="connsiteY14" fmla="*/ 175470 h 1599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4157" h="1599469">
                    <a:moveTo>
                      <a:pt x="362500" y="175565"/>
                    </a:moveTo>
                    <a:cubicBezTo>
                      <a:pt x="354499" y="113652"/>
                      <a:pt x="316495" y="70981"/>
                      <a:pt x="298016" y="10878"/>
                    </a:cubicBezTo>
                    <a:cubicBezTo>
                      <a:pt x="292492" y="-7029"/>
                      <a:pt x="265155" y="-933"/>
                      <a:pt x="265631" y="15450"/>
                    </a:cubicBezTo>
                    <a:cubicBezTo>
                      <a:pt x="260583" y="15450"/>
                      <a:pt x="255535" y="17736"/>
                      <a:pt x="252296" y="23165"/>
                    </a:cubicBezTo>
                    <a:cubicBezTo>
                      <a:pt x="222293" y="72219"/>
                      <a:pt x="196670" y="112128"/>
                      <a:pt x="149426" y="148228"/>
                    </a:cubicBezTo>
                    <a:cubicBezTo>
                      <a:pt x="119137" y="171374"/>
                      <a:pt x="88180" y="193853"/>
                      <a:pt x="62463" y="221761"/>
                    </a:cubicBezTo>
                    <a:cubicBezTo>
                      <a:pt x="17505" y="270529"/>
                      <a:pt x="-12118" y="334537"/>
                      <a:pt x="4837" y="400165"/>
                    </a:cubicBezTo>
                    <a:cubicBezTo>
                      <a:pt x="15124" y="439884"/>
                      <a:pt x="40841" y="473316"/>
                      <a:pt x="59415" y="509416"/>
                    </a:cubicBezTo>
                    <a:cubicBezTo>
                      <a:pt x="85132" y="559423"/>
                      <a:pt x="91610" y="590474"/>
                      <a:pt x="97610" y="645243"/>
                    </a:cubicBezTo>
                    <a:cubicBezTo>
                      <a:pt x="109326" y="752304"/>
                      <a:pt x="113898" y="875272"/>
                      <a:pt x="118851" y="982809"/>
                    </a:cubicBezTo>
                    <a:cubicBezTo>
                      <a:pt x="128090" y="1183500"/>
                      <a:pt x="156570" y="1367714"/>
                      <a:pt x="159332" y="1568596"/>
                    </a:cubicBezTo>
                    <a:cubicBezTo>
                      <a:pt x="159523" y="1586408"/>
                      <a:pt x="173144" y="1592314"/>
                      <a:pt x="191717" y="1596505"/>
                    </a:cubicBezTo>
                    <a:cubicBezTo>
                      <a:pt x="229531" y="1604982"/>
                      <a:pt x="310494" y="1592980"/>
                      <a:pt x="348308" y="1589075"/>
                    </a:cubicBezTo>
                    <a:cubicBezTo>
                      <a:pt x="383455" y="1585456"/>
                      <a:pt x="412030" y="1583265"/>
                      <a:pt x="412697" y="1553451"/>
                    </a:cubicBezTo>
                    <a:cubicBezTo>
                      <a:pt x="420317" y="1113873"/>
                      <a:pt x="451369" y="497319"/>
                      <a:pt x="362500" y="17547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49">
                <a:extLst>
                  <a:ext uri="{FF2B5EF4-FFF2-40B4-BE49-F238E27FC236}">
                    <a16:creationId xmlns:a16="http://schemas.microsoft.com/office/drawing/2014/main" id="{D4BA0F02-64AB-0D2A-E7C6-AD40A93EB6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73395" y="4843666"/>
                <a:ext cx="205780" cy="17785"/>
              </a:xfrm>
              <a:custGeom>
                <a:avLst/>
                <a:gdLst>
                  <a:gd name="connsiteX0" fmla="*/ 2553 w 205780"/>
                  <a:gd name="connsiteY0" fmla="*/ 6917 h 17785"/>
                  <a:gd name="connsiteX1" fmla="*/ 202387 w 205780"/>
                  <a:gd name="connsiteY1" fmla="*/ 13680 h 17785"/>
                  <a:gd name="connsiteX2" fmla="*/ 202387 w 205780"/>
                  <a:gd name="connsiteY2" fmla="*/ 6536 h 17785"/>
                  <a:gd name="connsiteX3" fmla="*/ 4458 w 205780"/>
                  <a:gd name="connsiteY3" fmla="*/ 59 h 17785"/>
                  <a:gd name="connsiteX4" fmla="*/ 2553 w 205780"/>
                  <a:gd name="connsiteY4" fmla="*/ 6917 h 17785"/>
                  <a:gd name="connsiteX5" fmla="*/ 2553 w 205780"/>
                  <a:gd name="connsiteY5" fmla="*/ 6917 h 1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780" h="17785">
                    <a:moveTo>
                      <a:pt x="2553" y="6917"/>
                    </a:moveTo>
                    <a:cubicBezTo>
                      <a:pt x="68751" y="18537"/>
                      <a:pt x="135522" y="20919"/>
                      <a:pt x="202387" y="13680"/>
                    </a:cubicBezTo>
                    <a:cubicBezTo>
                      <a:pt x="206864" y="13204"/>
                      <a:pt x="206959" y="6060"/>
                      <a:pt x="202387" y="6536"/>
                    </a:cubicBezTo>
                    <a:cubicBezTo>
                      <a:pt x="136188" y="13680"/>
                      <a:pt x="70085" y="11584"/>
                      <a:pt x="4458" y="59"/>
                    </a:cubicBezTo>
                    <a:cubicBezTo>
                      <a:pt x="-19" y="-703"/>
                      <a:pt x="-1924" y="6155"/>
                      <a:pt x="2553" y="6917"/>
                    </a:cubicBezTo>
                    <a:lnTo>
                      <a:pt x="2553" y="6917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50">
                <a:extLst>
                  <a:ext uri="{FF2B5EF4-FFF2-40B4-BE49-F238E27FC236}">
                    <a16:creationId xmlns:a16="http://schemas.microsoft.com/office/drawing/2014/main" id="{5D0E019D-2AD4-788B-872B-6FF5C2D4162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73515" y="3709873"/>
                <a:ext cx="276496" cy="279061"/>
              </a:xfrm>
              <a:custGeom>
                <a:avLst/>
                <a:gdLst>
                  <a:gd name="connsiteX0" fmla="*/ 228747 w 276496"/>
                  <a:gd name="connsiteY0" fmla="*/ 171541 h 279061"/>
                  <a:gd name="connsiteX1" fmla="*/ 209126 w 276496"/>
                  <a:gd name="connsiteY1" fmla="*/ 204498 h 279061"/>
                  <a:gd name="connsiteX2" fmla="*/ 186742 w 276496"/>
                  <a:gd name="connsiteY2" fmla="*/ 238026 h 279061"/>
                  <a:gd name="connsiteX3" fmla="*/ 123306 w 276496"/>
                  <a:gd name="connsiteY3" fmla="*/ 278983 h 279061"/>
                  <a:gd name="connsiteX4" fmla="*/ 20626 w 276496"/>
                  <a:gd name="connsiteY4" fmla="*/ 255838 h 279061"/>
                  <a:gd name="connsiteX5" fmla="*/ 20626 w 276496"/>
                  <a:gd name="connsiteY5" fmla="*/ 206784 h 279061"/>
                  <a:gd name="connsiteX6" fmla="*/ 23674 w 276496"/>
                  <a:gd name="connsiteY6" fmla="*/ 185734 h 279061"/>
                  <a:gd name="connsiteX7" fmla="*/ 25103 w 276496"/>
                  <a:gd name="connsiteY7" fmla="*/ 177256 h 279061"/>
                  <a:gd name="connsiteX8" fmla="*/ 21674 w 276496"/>
                  <a:gd name="connsiteY8" fmla="*/ 171827 h 279061"/>
                  <a:gd name="connsiteX9" fmla="*/ 243 w 276496"/>
                  <a:gd name="connsiteY9" fmla="*/ 156492 h 279061"/>
                  <a:gd name="connsiteX10" fmla="*/ 10815 w 276496"/>
                  <a:gd name="connsiteY10" fmla="*/ 136966 h 279061"/>
                  <a:gd name="connsiteX11" fmla="*/ 33104 w 276496"/>
                  <a:gd name="connsiteY11" fmla="*/ 119249 h 279061"/>
                  <a:gd name="connsiteX12" fmla="*/ 42438 w 276496"/>
                  <a:gd name="connsiteY12" fmla="*/ 76387 h 279061"/>
                  <a:gd name="connsiteX13" fmla="*/ 61774 w 276496"/>
                  <a:gd name="connsiteY13" fmla="*/ 40287 h 279061"/>
                  <a:gd name="connsiteX14" fmla="*/ 167692 w 276496"/>
                  <a:gd name="connsiteY14" fmla="*/ 1711 h 279061"/>
                  <a:gd name="connsiteX15" fmla="*/ 169312 w 276496"/>
                  <a:gd name="connsiteY15" fmla="*/ 1806 h 279061"/>
                  <a:gd name="connsiteX16" fmla="*/ 175693 w 276496"/>
                  <a:gd name="connsiteY16" fmla="*/ 91 h 279061"/>
                  <a:gd name="connsiteX17" fmla="*/ 273801 w 276496"/>
                  <a:gd name="connsiteY17" fmla="*/ 80292 h 279061"/>
                  <a:gd name="connsiteX18" fmla="*/ 228747 w 276496"/>
                  <a:gd name="connsiteY18" fmla="*/ 171637 h 27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6496" h="279061">
                    <a:moveTo>
                      <a:pt x="228747" y="171541"/>
                    </a:moveTo>
                    <a:cubicBezTo>
                      <a:pt x="220747" y="176780"/>
                      <a:pt x="214079" y="196211"/>
                      <a:pt x="209126" y="204498"/>
                    </a:cubicBezTo>
                    <a:cubicBezTo>
                      <a:pt x="202173" y="216023"/>
                      <a:pt x="195029" y="227453"/>
                      <a:pt x="186742" y="238026"/>
                    </a:cubicBezTo>
                    <a:cubicBezTo>
                      <a:pt x="172264" y="256600"/>
                      <a:pt x="148642" y="280603"/>
                      <a:pt x="123306" y="278983"/>
                    </a:cubicBezTo>
                    <a:cubicBezTo>
                      <a:pt x="93969" y="276983"/>
                      <a:pt x="36723" y="284794"/>
                      <a:pt x="20626" y="255838"/>
                    </a:cubicBezTo>
                    <a:cubicBezTo>
                      <a:pt x="16816" y="248980"/>
                      <a:pt x="17959" y="228120"/>
                      <a:pt x="20626" y="206784"/>
                    </a:cubicBezTo>
                    <a:cubicBezTo>
                      <a:pt x="21483" y="199640"/>
                      <a:pt x="22627" y="192496"/>
                      <a:pt x="23674" y="185734"/>
                    </a:cubicBezTo>
                    <a:cubicBezTo>
                      <a:pt x="24150" y="182686"/>
                      <a:pt x="24627" y="179923"/>
                      <a:pt x="25103" y="177256"/>
                    </a:cubicBezTo>
                    <a:cubicBezTo>
                      <a:pt x="25484" y="174875"/>
                      <a:pt x="24055" y="172494"/>
                      <a:pt x="21674" y="171827"/>
                    </a:cubicBezTo>
                    <a:cubicBezTo>
                      <a:pt x="11768" y="169065"/>
                      <a:pt x="1862" y="166207"/>
                      <a:pt x="243" y="156492"/>
                    </a:cubicBezTo>
                    <a:cubicBezTo>
                      <a:pt x="-1281" y="147729"/>
                      <a:pt x="4624" y="142014"/>
                      <a:pt x="10815" y="136966"/>
                    </a:cubicBezTo>
                    <a:cubicBezTo>
                      <a:pt x="18055" y="130870"/>
                      <a:pt x="25484" y="125059"/>
                      <a:pt x="33104" y="119249"/>
                    </a:cubicBezTo>
                    <a:cubicBezTo>
                      <a:pt x="37390" y="115915"/>
                      <a:pt x="40438" y="83435"/>
                      <a:pt x="42438" y="76387"/>
                    </a:cubicBezTo>
                    <a:cubicBezTo>
                      <a:pt x="46153" y="63147"/>
                      <a:pt x="52059" y="50288"/>
                      <a:pt x="61774" y="40287"/>
                    </a:cubicBezTo>
                    <a:cubicBezTo>
                      <a:pt x="87492" y="13426"/>
                      <a:pt x="132736" y="5806"/>
                      <a:pt x="167692" y="1711"/>
                    </a:cubicBezTo>
                    <a:cubicBezTo>
                      <a:pt x="168359" y="1615"/>
                      <a:pt x="168835" y="1806"/>
                      <a:pt x="169312" y="1806"/>
                    </a:cubicBezTo>
                    <a:cubicBezTo>
                      <a:pt x="170931" y="568"/>
                      <a:pt x="173026" y="-290"/>
                      <a:pt x="175693" y="91"/>
                    </a:cubicBezTo>
                    <a:cubicBezTo>
                      <a:pt x="220556" y="5235"/>
                      <a:pt x="261895" y="34191"/>
                      <a:pt x="273801" y="80292"/>
                    </a:cubicBezTo>
                    <a:cubicBezTo>
                      <a:pt x="284945" y="123535"/>
                      <a:pt x="259894" y="150682"/>
                      <a:pt x="228747" y="17163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51">
                <a:extLst>
                  <a:ext uri="{FF2B5EF4-FFF2-40B4-BE49-F238E27FC236}">
                    <a16:creationId xmlns:a16="http://schemas.microsoft.com/office/drawing/2014/main" id="{4FB2F3DC-5D42-BEE5-723F-67C6C3C67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50313" y="3734084"/>
                <a:ext cx="512790" cy="641139"/>
              </a:xfrm>
              <a:custGeom>
                <a:avLst/>
                <a:gdLst>
                  <a:gd name="connsiteX0" fmla="*/ 512777 w 512790"/>
                  <a:gd name="connsiteY0" fmla="*/ 348117 h 641139"/>
                  <a:gd name="connsiteX1" fmla="*/ 273604 w 512790"/>
                  <a:gd name="connsiteY1" fmla="*/ 267631 h 641139"/>
                  <a:gd name="connsiteX2" fmla="*/ 155209 w 512790"/>
                  <a:gd name="connsiteY2" fmla="*/ 11218 h 641139"/>
                  <a:gd name="connsiteX3" fmla="*/ 85485 w 512790"/>
                  <a:gd name="connsiteY3" fmla="*/ 29029 h 641139"/>
                  <a:gd name="connsiteX4" fmla="*/ 26145 w 512790"/>
                  <a:gd name="connsiteY4" fmla="*/ 81988 h 641139"/>
                  <a:gd name="connsiteX5" fmla="*/ 2332 w 512790"/>
                  <a:gd name="connsiteY5" fmla="*/ 115897 h 641139"/>
                  <a:gd name="connsiteX6" fmla="*/ 10429 w 512790"/>
                  <a:gd name="connsiteY6" fmla="*/ 182382 h 641139"/>
                  <a:gd name="connsiteX7" fmla="*/ 26145 w 512790"/>
                  <a:gd name="connsiteY7" fmla="*/ 243532 h 641139"/>
                  <a:gd name="connsiteX8" fmla="*/ 88248 w 512790"/>
                  <a:gd name="connsiteY8" fmla="*/ 410982 h 641139"/>
                  <a:gd name="connsiteX9" fmla="*/ 102726 w 512790"/>
                  <a:gd name="connsiteY9" fmla="*/ 442129 h 641139"/>
                  <a:gd name="connsiteX10" fmla="*/ 406002 w 512790"/>
                  <a:gd name="connsiteY10" fmla="*/ 641106 h 641139"/>
                  <a:gd name="connsiteX11" fmla="*/ 480201 w 512790"/>
                  <a:gd name="connsiteY11" fmla="*/ 442700 h 641139"/>
                  <a:gd name="connsiteX12" fmla="*/ 512777 w 512790"/>
                  <a:gd name="connsiteY12" fmla="*/ 348212 h 64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2790" h="641139">
                    <a:moveTo>
                      <a:pt x="512777" y="348117"/>
                    </a:moveTo>
                    <a:cubicBezTo>
                      <a:pt x="359805" y="358690"/>
                      <a:pt x="307513" y="308112"/>
                      <a:pt x="273604" y="267631"/>
                    </a:cubicBezTo>
                    <a:cubicBezTo>
                      <a:pt x="212644" y="194860"/>
                      <a:pt x="189975" y="94466"/>
                      <a:pt x="155209" y="11218"/>
                    </a:cubicBezTo>
                    <a:cubicBezTo>
                      <a:pt x="142921" y="-18215"/>
                      <a:pt x="98821" y="18361"/>
                      <a:pt x="85485" y="29029"/>
                    </a:cubicBezTo>
                    <a:cubicBezTo>
                      <a:pt x="64721" y="45508"/>
                      <a:pt x="43766" y="61986"/>
                      <a:pt x="26145" y="81988"/>
                    </a:cubicBezTo>
                    <a:cubicBezTo>
                      <a:pt x="17667" y="91609"/>
                      <a:pt x="6809" y="103705"/>
                      <a:pt x="2332" y="115897"/>
                    </a:cubicBezTo>
                    <a:cubicBezTo>
                      <a:pt x="-4716" y="135328"/>
                      <a:pt x="6047" y="162665"/>
                      <a:pt x="10429" y="182382"/>
                    </a:cubicBezTo>
                    <a:cubicBezTo>
                      <a:pt x="15001" y="202956"/>
                      <a:pt x="20239" y="223244"/>
                      <a:pt x="26145" y="243532"/>
                    </a:cubicBezTo>
                    <a:cubicBezTo>
                      <a:pt x="42718" y="300778"/>
                      <a:pt x="63768" y="356689"/>
                      <a:pt x="88248" y="410982"/>
                    </a:cubicBezTo>
                    <a:cubicBezTo>
                      <a:pt x="92915" y="421459"/>
                      <a:pt x="97773" y="431842"/>
                      <a:pt x="102726" y="442129"/>
                    </a:cubicBezTo>
                    <a:cubicBezTo>
                      <a:pt x="149493" y="539665"/>
                      <a:pt x="312943" y="643297"/>
                      <a:pt x="406002" y="641106"/>
                    </a:cubicBezTo>
                    <a:cubicBezTo>
                      <a:pt x="418765" y="640820"/>
                      <a:pt x="470200" y="482134"/>
                      <a:pt x="480201" y="442700"/>
                    </a:cubicBezTo>
                    <a:cubicBezTo>
                      <a:pt x="481344" y="438319"/>
                      <a:pt x="513539" y="348117"/>
                      <a:pt x="512777" y="34821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52">
                <a:extLst>
                  <a:ext uri="{FF2B5EF4-FFF2-40B4-BE49-F238E27FC236}">
                    <a16:creationId xmlns:a16="http://schemas.microsoft.com/office/drawing/2014/main" id="{6667D778-E18C-6178-BCF2-A7E98DA769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2039" y="4087846"/>
                <a:ext cx="350956" cy="1101458"/>
              </a:xfrm>
              <a:custGeom>
                <a:avLst/>
                <a:gdLst>
                  <a:gd name="connsiteX0" fmla="*/ 314552 w 350956"/>
                  <a:gd name="connsiteY0" fmla="*/ 120656 h 1101458"/>
                  <a:gd name="connsiteX1" fmla="*/ 252354 w 350956"/>
                  <a:gd name="connsiteY1" fmla="*/ 70078 h 1101458"/>
                  <a:gd name="connsiteX2" fmla="*/ 63092 w 350956"/>
                  <a:gd name="connsiteY2" fmla="*/ 2260 h 1101458"/>
                  <a:gd name="connsiteX3" fmla="*/ 35374 w 350956"/>
                  <a:gd name="connsiteY3" fmla="*/ 16834 h 1101458"/>
                  <a:gd name="connsiteX4" fmla="*/ 322 w 350956"/>
                  <a:gd name="connsiteY4" fmla="*/ 332301 h 1101458"/>
                  <a:gd name="connsiteX5" fmla="*/ 50233 w 350956"/>
                  <a:gd name="connsiteY5" fmla="*/ 658723 h 1101458"/>
                  <a:gd name="connsiteX6" fmla="*/ 83190 w 350956"/>
                  <a:gd name="connsiteY6" fmla="*/ 722731 h 1101458"/>
                  <a:gd name="connsiteX7" fmla="*/ 106431 w 350956"/>
                  <a:gd name="connsiteY7" fmla="*/ 753497 h 1101458"/>
                  <a:gd name="connsiteX8" fmla="*/ 131101 w 350956"/>
                  <a:gd name="connsiteY8" fmla="*/ 772928 h 1101458"/>
                  <a:gd name="connsiteX9" fmla="*/ 133291 w 350956"/>
                  <a:gd name="connsiteY9" fmla="*/ 780834 h 1101458"/>
                  <a:gd name="connsiteX10" fmla="*/ 131767 w 350956"/>
                  <a:gd name="connsiteY10" fmla="*/ 799122 h 1101458"/>
                  <a:gd name="connsiteX11" fmla="*/ 129100 w 350956"/>
                  <a:gd name="connsiteY11" fmla="*/ 1085062 h 1101458"/>
                  <a:gd name="connsiteX12" fmla="*/ 236828 w 350956"/>
                  <a:gd name="connsiteY12" fmla="*/ 1057154 h 1101458"/>
                  <a:gd name="connsiteX13" fmla="*/ 333316 w 350956"/>
                  <a:gd name="connsiteY13" fmla="*/ 953522 h 1101458"/>
                  <a:gd name="connsiteX14" fmla="*/ 348366 w 350956"/>
                  <a:gd name="connsiteY14" fmla="*/ 828173 h 1101458"/>
                  <a:gd name="connsiteX15" fmla="*/ 341508 w 350956"/>
                  <a:gd name="connsiteY15" fmla="*/ 688156 h 1101458"/>
                  <a:gd name="connsiteX16" fmla="*/ 318267 w 350956"/>
                  <a:gd name="connsiteY16" fmla="*/ 411359 h 1101458"/>
                  <a:gd name="connsiteX17" fmla="*/ 306646 w 350956"/>
                  <a:gd name="connsiteY17" fmla="*/ 271246 h 1101458"/>
                  <a:gd name="connsiteX18" fmla="*/ 314362 w 350956"/>
                  <a:gd name="connsiteY18" fmla="*/ 120656 h 110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0956" h="1101458">
                    <a:moveTo>
                      <a:pt x="314552" y="120656"/>
                    </a:moveTo>
                    <a:cubicBezTo>
                      <a:pt x="300836" y="96177"/>
                      <a:pt x="276452" y="82556"/>
                      <a:pt x="252354" y="70078"/>
                    </a:cubicBezTo>
                    <a:cubicBezTo>
                      <a:pt x="197395" y="41789"/>
                      <a:pt x="122242" y="20072"/>
                      <a:pt x="63092" y="2260"/>
                    </a:cubicBezTo>
                    <a:cubicBezTo>
                      <a:pt x="46233" y="-4883"/>
                      <a:pt x="39089" y="6261"/>
                      <a:pt x="35374" y="16834"/>
                    </a:cubicBezTo>
                    <a:cubicBezTo>
                      <a:pt x="2132" y="111131"/>
                      <a:pt x="-1297" y="233337"/>
                      <a:pt x="322" y="332301"/>
                    </a:cubicBezTo>
                    <a:cubicBezTo>
                      <a:pt x="2132" y="441458"/>
                      <a:pt x="5180" y="556520"/>
                      <a:pt x="50233" y="658723"/>
                    </a:cubicBezTo>
                    <a:cubicBezTo>
                      <a:pt x="59949" y="680726"/>
                      <a:pt x="70236" y="702538"/>
                      <a:pt x="83190" y="722731"/>
                    </a:cubicBezTo>
                    <a:cubicBezTo>
                      <a:pt x="90143" y="733590"/>
                      <a:pt x="97763" y="743972"/>
                      <a:pt x="106431" y="753497"/>
                    </a:cubicBezTo>
                    <a:cubicBezTo>
                      <a:pt x="114337" y="762165"/>
                      <a:pt x="123100" y="766070"/>
                      <a:pt x="131101" y="772928"/>
                    </a:cubicBezTo>
                    <a:cubicBezTo>
                      <a:pt x="133387" y="774833"/>
                      <a:pt x="134148" y="778072"/>
                      <a:pt x="133291" y="780834"/>
                    </a:cubicBezTo>
                    <a:cubicBezTo>
                      <a:pt x="131481" y="786739"/>
                      <a:pt x="131577" y="792931"/>
                      <a:pt x="131767" y="799122"/>
                    </a:cubicBezTo>
                    <a:cubicBezTo>
                      <a:pt x="133291" y="856653"/>
                      <a:pt x="125005" y="1041914"/>
                      <a:pt x="129100" y="1085062"/>
                    </a:cubicBezTo>
                    <a:cubicBezTo>
                      <a:pt x="133291" y="1128687"/>
                      <a:pt x="210730" y="1073251"/>
                      <a:pt x="236828" y="1057154"/>
                    </a:cubicBezTo>
                    <a:cubicBezTo>
                      <a:pt x="277023" y="1032389"/>
                      <a:pt x="304265" y="989527"/>
                      <a:pt x="333316" y="953522"/>
                    </a:cubicBezTo>
                    <a:cubicBezTo>
                      <a:pt x="358939" y="921899"/>
                      <a:pt x="349414" y="867130"/>
                      <a:pt x="348366" y="828173"/>
                    </a:cubicBezTo>
                    <a:cubicBezTo>
                      <a:pt x="347128" y="781501"/>
                      <a:pt x="344651" y="734733"/>
                      <a:pt x="341508" y="688156"/>
                    </a:cubicBezTo>
                    <a:cubicBezTo>
                      <a:pt x="335412" y="595763"/>
                      <a:pt x="326935" y="503561"/>
                      <a:pt x="318267" y="411359"/>
                    </a:cubicBezTo>
                    <a:cubicBezTo>
                      <a:pt x="313981" y="366496"/>
                      <a:pt x="302931" y="316490"/>
                      <a:pt x="306646" y="271246"/>
                    </a:cubicBezTo>
                    <a:cubicBezTo>
                      <a:pt x="310171" y="228955"/>
                      <a:pt x="336269" y="159613"/>
                      <a:pt x="314362" y="12065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53">
                <a:extLst>
                  <a:ext uri="{FF2B5EF4-FFF2-40B4-BE49-F238E27FC236}">
                    <a16:creationId xmlns:a16="http://schemas.microsoft.com/office/drawing/2014/main" id="{A42DA31A-77A1-4DAC-0BED-14D75ED52B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519759" y="4073247"/>
                <a:ext cx="350597" cy="1173570"/>
              </a:xfrm>
              <a:custGeom>
                <a:avLst/>
                <a:gdLst>
                  <a:gd name="connsiteX0" fmla="*/ 210089 w 350597"/>
                  <a:gd name="connsiteY0" fmla="*/ 1172527 h 1173570"/>
                  <a:gd name="connsiteX1" fmla="*/ 235235 w 350597"/>
                  <a:gd name="connsiteY1" fmla="*/ 1148143 h 1173570"/>
                  <a:gd name="connsiteX2" fmla="*/ 239616 w 350597"/>
                  <a:gd name="connsiteY2" fmla="*/ 1039654 h 1173570"/>
                  <a:gd name="connsiteX3" fmla="*/ 266191 w 350597"/>
                  <a:gd name="connsiteY3" fmla="*/ 661511 h 1173570"/>
                  <a:gd name="connsiteX4" fmla="*/ 290670 w 350597"/>
                  <a:gd name="connsiteY4" fmla="*/ 353949 h 1173570"/>
                  <a:gd name="connsiteX5" fmla="*/ 347820 w 350597"/>
                  <a:gd name="connsiteY5" fmla="*/ 6667 h 1173570"/>
                  <a:gd name="connsiteX6" fmla="*/ 344296 w 350597"/>
                  <a:gd name="connsiteY6" fmla="*/ 0 h 1173570"/>
                  <a:gd name="connsiteX7" fmla="*/ 146652 w 350597"/>
                  <a:gd name="connsiteY7" fmla="*/ 37052 h 1173570"/>
                  <a:gd name="connsiteX8" fmla="*/ 89883 w 350597"/>
                  <a:gd name="connsiteY8" fmla="*/ 170783 h 1173570"/>
                  <a:gd name="connsiteX9" fmla="*/ 68833 w 350597"/>
                  <a:gd name="connsiteY9" fmla="*/ 320897 h 1173570"/>
                  <a:gd name="connsiteX10" fmla="*/ 1586 w 350597"/>
                  <a:gd name="connsiteY10" fmla="*/ 1133380 h 1173570"/>
                  <a:gd name="connsiteX11" fmla="*/ 12826 w 350597"/>
                  <a:gd name="connsiteY11" fmla="*/ 1157002 h 1173570"/>
                  <a:gd name="connsiteX12" fmla="*/ 210089 w 350597"/>
                  <a:gd name="connsiteY12" fmla="*/ 1172432 h 117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0597" h="1173570">
                    <a:moveTo>
                      <a:pt x="210089" y="1172527"/>
                    </a:moveTo>
                    <a:cubicBezTo>
                      <a:pt x="223614" y="1172527"/>
                      <a:pt x="234663" y="1161669"/>
                      <a:pt x="235235" y="1148143"/>
                    </a:cubicBezTo>
                    <a:cubicBezTo>
                      <a:pt x="236568" y="1111949"/>
                      <a:pt x="237997" y="1075849"/>
                      <a:pt x="239616" y="1039654"/>
                    </a:cubicBezTo>
                    <a:cubicBezTo>
                      <a:pt x="244760" y="925354"/>
                      <a:pt x="258476" y="775621"/>
                      <a:pt x="266191" y="661511"/>
                    </a:cubicBezTo>
                    <a:cubicBezTo>
                      <a:pt x="273239" y="558927"/>
                      <a:pt x="280764" y="456343"/>
                      <a:pt x="290670" y="353949"/>
                    </a:cubicBezTo>
                    <a:cubicBezTo>
                      <a:pt x="300862" y="247841"/>
                      <a:pt x="291813" y="100584"/>
                      <a:pt x="347820" y="6667"/>
                    </a:cubicBezTo>
                    <a:cubicBezTo>
                      <a:pt x="350678" y="1810"/>
                      <a:pt x="353535" y="0"/>
                      <a:pt x="344296" y="0"/>
                    </a:cubicBezTo>
                    <a:cubicBezTo>
                      <a:pt x="270191" y="0"/>
                      <a:pt x="154272" y="25813"/>
                      <a:pt x="146652" y="37052"/>
                    </a:cubicBezTo>
                    <a:cubicBezTo>
                      <a:pt x="126745" y="66580"/>
                      <a:pt x="92931" y="136684"/>
                      <a:pt x="89883" y="170783"/>
                    </a:cubicBezTo>
                    <a:cubicBezTo>
                      <a:pt x="85883" y="215360"/>
                      <a:pt x="60832" y="224219"/>
                      <a:pt x="68833" y="320897"/>
                    </a:cubicBezTo>
                    <a:cubicBezTo>
                      <a:pt x="80263" y="458629"/>
                      <a:pt x="-13177" y="1044702"/>
                      <a:pt x="1586" y="1133380"/>
                    </a:cubicBezTo>
                    <a:cubicBezTo>
                      <a:pt x="2825" y="1141095"/>
                      <a:pt x="6920" y="1151763"/>
                      <a:pt x="12826" y="1157002"/>
                    </a:cubicBezTo>
                    <a:cubicBezTo>
                      <a:pt x="38639" y="1179957"/>
                      <a:pt x="179990" y="1172337"/>
                      <a:pt x="210089" y="11724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54">
                <a:extLst>
                  <a:ext uri="{FF2B5EF4-FFF2-40B4-BE49-F238E27FC236}">
                    <a16:creationId xmlns:a16="http://schemas.microsoft.com/office/drawing/2014/main" id="{C12A08EC-F608-0B38-2ADE-3FAC288DC4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12777" y="4492736"/>
                <a:ext cx="47816" cy="62383"/>
              </a:xfrm>
              <a:custGeom>
                <a:avLst/>
                <a:gdLst>
                  <a:gd name="connsiteX0" fmla="*/ 44121 w 47816"/>
                  <a:gd name="connsiteY0" fmla="*/ 9803 h 62383"/>
                  <a:gd name="connsiteX1" fmla="*/ 18118 w 47816"/>
                  <a:gd name="connsiteY1" fmla="*/ 2755 h 62383"/>
                  <a:gd name="connsiteX2" fmla="*/ 115 w 47816"/>
                  <a:gd name="connsiteY2" fmla="*/ 38855 h 62383"/>
                  <a:gd name="connsiteX3" fmla="*/ 28119 w 47816"/>
                  <a:gd name="connsiteY3" fmla="*/ 60667 h 62383"/>
                  <a:gd name="connsiteX4" fmla="*/ 44216 w 47816"/>
                  <a:gd name="connsiteY4" fmla="*/ 9803 h 6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6" h="62383">
                    <a:moveTo>
                      <a:pt x="44121" y="9803"/>
                    </a:moveTo>
                    <a:cubicBezTo>
                      <a:pt x="39549" y="1421"/>
                      <a:pt x="27262" y="-3341"/>
                      <a:pt x="18118" y="2755"/>
                    </a:cubicBezTo>
                    <a:cubicBezTo>
                      <a:pt x="5164" y="11327"/>
                      <a:pt x="-932" y="23138"/>
                      <a:pt x="115" y="38855"/>
                    </a:cubicBezTo>
                    <a:cubicBezTo>
                      <a:pt x="1068" y="53428"/>
                      <a:pt x="12022" y="67334"/>
                      <a:pt x="28119" y="60667"/>
                    </a:cubicBezTo>
                    <a:cubicBezTo>
                      <a:pt x="46216" y="53237"/>
                      <a:pt x="52503" y="24853"/>
                      <a:pt x="44216" y="980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55">
                <a:extLst>
                  <a:ext uri="{FF2B5EF4-FFF2-40B4-BE49-F238E27FC236}">
                    <a16:creationId xmlns:a16="http://schemas.microsoft.com/office/drawing/2014/main" id="{86532D39-0AE6-C360-0099-ADEB0EC383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88870" y="4693618"/>
                <a:ext cx="47816" cy="62383"/>
              </a:xfrm>
              <a:custGeom>
                <a:avLst/>
                <a:gdLst>
                  <a:gd name="connsiteX0" fmla="*/ 44121 w 47816"/>
                  <a:gd name="connsiteY0" fmla="*/ 9803 h 62383"/>
                  <a:gd name="connsiteX1" fmla="*/ 18118 w 47816"/>
                  <a:gd name="connsiteY1" fmla="*/ 2755 h 62383"/>
                  <a:gd name="connsiteX2" fmla="*/ 115 w 47816"/>
                  <a:gd name="connsiteY2" fmla="*/ 38855 h 62383"/>
                  <a:gd name="connsiteX3" fmla="*/ 28119 w 47816"/>
                  <a:gd name="connsiteY3" fmla="*/ 60667 h 62383"/>
                  <a:gd name="connsiteX4" fmla="*/ 44216 w 47816"/>
                  <a:gd name="connsiteY4" fmla="*/ 9803 h 6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6" h="62383">
                    <a:moveTo>
                      <a:pt x="44121" y="9803"/>
                    </a:moveTo>
                    <a:cubicBezTo>
                      <a:pt x="39549" y="1421"/>
                      <a:pt x="27262" y="-3341"/>
                      <a:pt x="18118" y="2755"/>
                    </a:cubicBezTo>
                    <a:cubicBezTo>
                      <a:pt x="5164" y="11327"/>
                      <a:pt x="-932" y="23138"/>
                      <a:pt x="115" y="38855"/>
                    </a:cubicBezTo>
                    <a:cubicBezTo>
                      <a:pt x="1068" y="53428"/>
                      <a:pt x="12022" y="67334"/>
                      <a:pt x="28119" y="60667"/>
                    </a:cubicBezTo>
                    <a:cubicBezTo>
                      <a:pt x="46216" y="53237"/>
                      <a:pt x="52503" y="24853"/>
                      <a:pt x="44216" y="980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56">
                <a:extLst>
                  <a:ext uri="{FF2B5EF4-FFF2-40B4-BE49-F238E27FC236}">
                    <a16:creationId xmlns:a16="http://schemas.microsoft.com/office/drawing/2014/main" id="{9F1675C0-BC6B-3F80-0ECA-90CC81A7B0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7791" y="4775145"/>
                <a:ext cx="256621" cy="196874"/>
              </a:xfrm>
              <a:custGeom>
                <a:avLst/>
                <a:gdLst>
                  <a:gd name="connsiteX0" fmla="*/ 173641 w 256621"/>
                  <a:gd name="connsiteY0" fmla="*/ 0 h 196874"/>
                  <a:gd name="connsiteX1" fmla="*/ 151924 w 256621"/>
                  <a:gd name="connsiteY1" fmla="*/ 26670 h 196874"/>
                  <a:gd name="connsiteX2" fmla="*/ 148019 w 256621"/>
                  <a:gd name="connsiteY2" fmla="*/ 29337 h 196874"/>
                  <a:gd name="connsiteX3" fmla="*/ 115444 w 256621"/>
                  <a:gd name="connsiteY3" fmla="*/ 38195 h 196874"/>
                  <a:gd name="connsiteX4" fmla="*/ 5144 w 256621"/>
                  <a:gd name="connsiteY4" fmla="*/ 84391 h 196874"/>
                  <a:gd name="connsiteX5" fmla="*/ 5716 w 256621"/>
                  <a:gd name="connsiteY5" fmla="*/ 89344 h 196874"/>
                  <a:gd name="connsiteX6" fmla="*/ 32195 w 256621"/>
                  <a:gd name="connsiteY6" fmla="*/ 96012 h 196874"/>
                  <a:gd name="connsiteX7" fmla="*/ 9144 w 256621"/>
                  <a:gd name="connsiteY7" fmla="*/ 131540 h 196874"/>
                  <a:gd name="connsiteX8" fmla="*/ 4573 w 256621"/>
                  <a:gd name="connsiteY8" fmla="*/ 167354 h 196874"/>
                  <a:gd name="connsiteX9" fmla="*/ 31052 w 256621"/>
                  <a:gd name="connsiteY9" fmla="*/ 148114 h 196874"/>
                  <a:gd name="connsiteX10" fmla="*/ 48959 w 256621"/>
                  <a:gd name="connsiteY10" fmla="*/ 121920 h 196874"/>
                  <a:gd name="connsiteX11" fmla="*/ 57627 w 256621"/>
                  <a:gd name="connsiteY11" fmla="*/ 112300 h 196874"/>
                  <a:gd name="connsiteX12" fmla="*/ 66961 w 256621"/>
                  <a:gd name="connsiteY12" fmla="*/ 105918 h 196874"/>
                  <a:gd name="connsiteX13" fmla="*/ 68581 w 256621"/>
                  <a:gd name="connsiteY13" fmla="*/ 110871 h 196874"/>
                  <a:gd name="connsiteX14" fmla="*/ 58294 w 256621"/>
                  <a:gd name="connsiteY14" fmla="*/ 123253 h 196874"/>
                  <a:gd name="connsiteX15" fmla="*/ 36672 w 256621"/>
                  <a:gd name="connsiteY15" fmla="*/ 164782 h 196874"/>
                  <a:gd name="connsiteX16" fmla="*/ 34957 w 256621"/>
                  <a:gd name="connsiteY16" fmla="*/ 192405 h 196874"/>
                  <a:gd name="connsiteX17" fmla="*/ 60294 w 256621"/>
                  <a:gd name="connsiteY17" fmla="*/ 181451 h 196874"/>
                  <a:gd name="connsiteX18" fmla="*/ 74010 w 256621"/>
                  <a:gd name="connsiteY18" fmla="*/ 158401 h 196874"/>
                  <a:gd name="connsiteX19" fmla="*/ 84392 w 256621"/>
                  <a:gd name="connsiteY19" fmla="*/ 144494 h 196874"/>
                  <a:gd name="connsiteX20" fmla="*/ 95822 w 256621"/>
                  <a:gd name="connsiteY20" fmla="*/ 134112 h 196874"/>
                  <a:gd name="connsiteX21" fmla="*/ 101061 w 256621"/>
                  <a:gd name="connsiteY21" fmla="*/ 134874 h 196874"/>
                  <a:gd name="connsiteX22" fmla="*/ 82297 w 256621"/>
                  <a:gd name="connsiteY22" fmla="*/ 153638 h 196874"/>
                  <a:gd name="connsiteX23" fmla="*/ 67342 w 256621"/>
                  <a:gd name="connsiteY23" fmla="*/ 189833 h 196874"/>
                  <a:gd name="connsiteX24" fmla="*/ 86011 w 256621"/>
                  <a:gd name="connsiteY24" fmla="*/ 188690 h 196874"/>
                  <a:gd name="connsiteX25" fmla="*/ 99727 w 256621"/>
                  <a:gd name="connsiteY25" fmla="*/ 175355 h 196874"/>
                  <a:gd name="connsiteX26" fmla="*/ 100489 w 256621"/>
                  <a:gd name="connsiteY26" fmla="*/ 187738 h 196874"/>
                  <a:gd name="connsiteX27" fmla="*/ 122683 w 256621"/>
                  <a:gd name="connsiteY27" fmla="*/ 184594 h 196874"/>
                  <a:gd name="connsiteX28" fmla="*/ 161449 w 256621"/>
                  <a:gd name="connsiteY28" fmla="*/ 156591 h 196874"/>
                  <a:gd name="connsiteX29" fmla="*/ 228410 w 256621"/>
                  <a:gd name="connsiteY29" fmla="*/ 116396 h 196874"/>
                  <a:gd name="connsiteX30" fmla="*/ 256604 w 256621"/>
                  <a:gd name="connsiteY30" fmla="*/ 63627 h 196874"/>
                  <a:gd name="connsiteX31" fmla="*/ 173736 w 256621"/>
                  <a:gd name="connsiteY31" fmla="*/ 95 h 19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6621" h="196874">
                    <a:moveTo>
                      <a:pt x="173641" y="0"/>
                    </a:moveTo>
                    <a:cubicBezTo>
                      <a:pt x="165069" y="8477"/>
                      <a:pt x="159640" y="17716"/>
                      <a:pt x="151924" y="26670"/>
                    </a:cubicBezTo>
                    <a:cubicBezTo>
                      <a:pt x="150877" y="27908"/>
                      <a:pt x="149543" y="28765"/>
                      <a:pt x="148019" y="29337"/>
                    </a:cubicBezTo>
                    <a:cubicBezTo>
                      <a:pt x="138018" y="32956"/>
                      <a:pt x="125254" y="35242"/>
                      <a:pt x="115444" y="38195"/>
                    </a:cubicBezTo>
                    <a:cubicBezTo>
                      <a:pt x="79725" y="46006"/>
                      <a:pt x="20384" y="47911"/>
                      <a:pt x="5144" y="84391"/>
                    </a:cubicBezTo>
                    <a:cubicBezTo>
                      <a:pt x="4573" y="85820"/>
                      <a:pt x="4668" y="88201"/>
                      <a:pt x="5716" y="89344"/>
                    </a:cubicBezTo>
                    <a:cubicBezTo>
                      <a:pt x="10954" y="95631"/>
                      <a:pt x="21718" y="96393"/>
                      <a:pt x="32195" y="96012"/>
                    </a:cubicBezTo>
                    <a:cubicBezTo>
                      <a:pt x="23718" y="107442"/>
                      <a:pt x="15907" y="119348"/>
                      <a:pt x="9144" y="131540"/>
                    </a:cubicBezTo>
                    <a:cubicBezTo>
                      <a:pt x="4858" y="139255"/>
                      <a:pt x="-6191" y="160020"/>
                      <a:pt x="4573" y="167354"/>
                    </a:cubicBezTo>
                    <a:cubicBezTo>
                      <a:pt x="14764" y="174212"/>
                      <a:pt x="26575" y="154114"/>
                      <a:pt x="31052" y="148114"/>
                    </a:cubicBezTo>
                    <a:cubicBezTo>
                      <a:pt x="37243" y="139732"/>
                      <a:pt x="42863" y="130302"/>
                      <a:pt x="48959" y="121920"/>
                    </a:cubicBezTo>
                    <a:cubicBezTo>
                      <a:pt x="51531" y="118396"/>
                      <a:pt x="54388" y="115252"/>
                      <a:pt x="57627" y="112300"/>
                    </a:cubicBezTo>
                    <a:cubicBezTo>
                      <a:pt x="60008" y="110109"/>
                      <a:pt x="63532" y="106108"/>
                      <a:pt x="66961" y="105918"/>
                    </a:cubicBezTo>
                    <a:cubicBezTo>
                      <a:pt x="70486" y="105727"/>
                      <a:pt x="71152" y="107918"/>
                      <a:pt x="68581" y="110871"/>
                    </a:cubicBezTo>
                    <a:cubicBezTo>
                      <a:pt x="65056" y="114871"/>
                      <a:pt x="61246" y="118777"/>
                      <a:pt x="58294" y="123253"/>
                    </a:cubicBezTo>
                    <a:cubicBezTo>
                      <a:pt x="49911" y="136112"/>
                      <a:pt x="42292" y="150495"/>
                      <a:pt x="36672" y="164782"/>
                    </a:cubicBezTo>
                    <a:cubicBezTo>
                      <a:pt x="33529" y="172688"/>
                      <a:pt x="29433" y="184594"/>
                      <a:pt x="34957" y="192405"/>
                    </a:cubicBezTo>
                    <a:cubicBezTo>
                      <a:pt x="43720" y="204692"/>
                      <a:pt x="55341" y="188500"/>
                      <a:pt x="60294" y="181451"/>
                    </a:cubicBezTo>
                    <a:cubicBezTo>
                      <a:pt x="65437" y="174117"/>
                      <a:pt x="69248" y="166021"/>
                      <a:pt x="74010" y="158401"/>
                    </a:cubicBezTo>
                    <a:cubicBezTo>
                      <a:pt x="77058" y="153448"/>
                      <a:pt x="80582" y="148876"/>
                      <a:pt x="84392" y="144494"/>
                    </a:cubicBezTo>
                    <a:cubicBezTo>
                      <a:pt x="87631" y="140875"/>
                      <a:pt x="91345" y="136303"/>
                      <a:pt x="95822" y="134112"/>
                    </a:cubicBezTo>
                    <a:cubicBezTo>
                      <a:pt x="102394" y="130969"/>
                      <a:pt x="104394" y="132969"/>
                      <a:pt x="101061" y="134874"/>
                    </a:cubicBezTo>
                    <a:cubicBezTo>
                      <a:pt x="95155" y="138113"/>
                      <a:pt x="86583" y="148209"/>
                      <a:pt x="82297" y="153638"/>
                    </a:cubicBezTo>
                    <a:cubicBezTo>
                      <a:pt x="76391" y="161353"/>
                      <a:pt x="62866" y="179070"/>
                      <a:pt x="67342" y="189833"/>
                    </a:cubicBezTo>
                    <a:cubicBezTo>
                      <a:pt x="71343" y="199549"/>
                      <a:pt x="80773" y="193643"/>
                      <a:pt x="86011" y="188690"/>
                    </a:cubicBezTo>
                    <a:cubicBezTo>
                      <a:pt x="90679" y="184213"/>
                      <a:pt x="95251" y="179737"/>
                      <a:pt x="99727" y="175355"/>
                    </a:cubicBezTo>
                    <a:cubicBezTo>
                      <a:pt x="97918" y="179737"/>
                      <a:pt x="97536" y="184118"/>
                      <a:pt x="100489" y="187738"/>
                    </a:cubicBezTo>
                    <a:cubicBezTo>
                      <a:pt x="106585" y="195263"/>
                      <a:pt x="116873" y="188881"/>
                      <a:pt x="122683" y="184594"/>
                    </a:cubicBezTo>
                    <a:cubicBezTo>
                      <a:pt x="135541" y="175165"/>
                      <a:pt x="148114" y="165354"/>
                      <a:pt x="161449" y="156591"/>
                    </a:cubicBezTo>
                    <a:cubicBezTo>
                      <a:pt x="182881" y="142589"/>
                      <a:pt x="211360" y="136493"/>
                      <a:pt x="228410" y="116396"/>
                    </a:cubicBezTo>
                    <a:cubicBezTo>
                      <a:pt x="241555" y="100965"/>
                      <a:pt x="249841" y="86868"/>
                      <a:pt x="256604" y="63627"/>
                    </a:cubicBezTo>
                    <a:cubicBezTo>
                      <a:pt x="258033" y="58674"/>
                      <a:pt x="172975" y="-2286"/>
                      <a:pt x="173736" y="95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57">
                <a:extLst>
                  <a:ext uri="{FF2B5EF4-FFF2-40B4-BE49-F238E27FC236}">
                    <a16:creationId xmlns:a16="http://schemas.microsoft.com/office/drawing/2014/main" id="{4BB6BEB4-0AD9-0E9D-C237-DF5B9E7A42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27225" y="4166859"/>
                <a:ext cx="323384" cy="597360"/>
              </a:xfrm>
              <a:custGeom>
                <a:avLst/>
                <a:gdLst>
                  <a:gd name="connsiteX0" fmla="*/ 294054 w 323384"/>
                  <a:gd name="connsiteY0" fmla="*/ 320536 h 597360"/>
                  <a:gd name="connsiteX1" fmla="*/ 73932 w 323384"/>
                  <a:gd name="connsiteY1" fmla="*/ 19 h 597360"/>
                  <a:gd name="connsiteX2" fmla="*/ 5447 w 323384"/>
                  <a:gd name="connsiteY2" fmla="*/ 310820 h 597360"/>
                  <a:gd name="connsiteX3" fmla="*/ 184326 w 323384"/>
                  <a:gd name="connsiteY3" fmla="*/ 510559 h 597360"/>
                  <a:gd name="connsiteX4" fmla="*/ 250334 w 323384"/>
                  <a:gd name="connsiteY4" fmla="*/ 595618 h 597360"/>
                  <a:gd name="connsiteX5" fmla="*/ 293959 w 323384"/>
                  <a:gd name="connsiteY5" fmla="*/ 320536 h 59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384" h="597360">
                    <a:moveTo>
                      <a:pt x="294054" y="320536"/>
                    </a:moveTo>
                    <a:cubicBezTo>
                      <a:pt x="242143" y="225572"/>
                      <a:pt x="142988" y="34595"/>
                      <a:pt x="73932" y="19"/>
                    </a:cubicBezTo>
                    <a:cubicBezTo>
                      <a:pt x="68598" y="-2648"/>
                      <a:pt x="-22938" y="270148"/>
                      <a:pt x="5447" y="310820"/>
                    </a:cubicBezTo>
                    <a:cubicBezTo>
                      <a:pt x="47928" y="371685"/>
                      <a:pt x="165562" y="479984"/>
                      <a:pt x="184326" y="510559"/>
                    </a:cubicBezTo>
                    <a:cubicBezTo>
                      <a:pt x="184612" y="511036"/>
                      <a:pt x="240714" y="611715"/>
                      <a:pt x="250334" y="595618"/>
                    </a:cubicBezTo>
                    <a:cubicBezTo>
                      <a:pt x="311675" y="492938"/>
                      <a:pt x="354919" y="431883"/>
                      <a:pt x="293959" y="3205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58">
                <a:extLst>
                  <a:ext uri="{FF2B5EF4-FFF2-40B4-BE49-F238E27FC236}">
                    <a16:creationId xmlns:a16="http://schemas.microsoft.com/office/drawing/2014/main" id="{65AFE16D-A2ED-8041-E7E4-EE4EA351012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95573" y="4539927"/>
                <a:ext cx="349242" cy="368311"/>
              </a:xfrm>
              <a:custGeom>
                <a:avLst/>
                <a:gdLst>
                  <a:gd name="connsiteX0" fmla="*/ 154448 w 349242"/>
                  <a:gd name="connsiteY0" fmla="*/ 1855 h 368311"/>
                  <a:gd name="connsiteX1" fmla="*/ 142160 w 349242"/>
                  <a:gd name="connsiteY1" fmla="*/ 15191 h 368311"/>
                  <a:gd name="connsiteX2" fmla="*/ 73104 w 349242"/>
                  <a:gd name="connsiteY2" fmla="*/ 128729 h 368311"/>
                  <a:gd name="connsiteX3" fmla="*/ 333 w 349242"/>
                  <a:gd name="connsiteY3" fmla="*/ 250172 h 368311"/>
                  <a:gd name="connsiteX4" fmla="*/ 166163 w 349242"/>
                  <a:gd name="connsiteY4" fmla="*/ 362853 h 368311"/>
                  <a:gd name="connsiteX5" fmla="*/ 349234 w 349242"/>
                  <a:gd name="connsiteY5" fmla="*/ 61577 h 368311"/>
                  <a:gd name="connsiteX6" fmla="*/ 154352 w 349242"/>
                  <a:gd name="connsiteY6" fmla="*/ 1855 h 36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242" h="368311">
                    <a:moveTo>
                      <a:pt x="154448" y="1855"/>
                    </a:moveTo>
                    <a:cubicBezTo>
                      <a:pt x="146923" y="3570"/>
                      <a:pt x="143017" y="9094"/>
                      <a:pt x="142160" y="15191"/>
                    </a:cubicBezTo>
                    <a:cubicBezTo>
                      <a:pt x="116633" y="51576"/>
                      <a:pt x="93392" y="89200"/>
                      <a:pt x="73104" y="128729"/>
                    </a:cubicBezTo>
                    <a:cubicBezTo>
                      <a:pt x="58150" y="157970"/>
                      <a:pt x="15192" y="226455"/>
                      <a:pt x="333" y="250172"/>
                    </a:cubicBezTo>
                    <a:cubicBezTo>
                      <a:pt x="-7573" y="262841"/>
                      <a:pt x="127492" y="396667"/>
                      <a:pt x="166163" y="362853"/>
                    </a:cubicBezTo>
                    <a:cubicBezTo>
                      <a:pt x="261318" y="279700"/>
                      <a:pt x="330089" y="153684"/>
                      <a:pt x="349234" y="61577"/>
                    </a:cubicBezTo>
                    <a:cubicBezTo>
                      <a:pt x="350472" y="55672"/>
                      <a:pt x="216074" y="-11956"/>
                      <a:pt x="154352" y="185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59">
                <a:extLst>
                  <a:ext uri="{FF2B5EF4-FFF2-40B4-BE49-F238E27FC236}">
                    <a16:creationId xmlns:a16="http://schemas.microsoft.com/office/drawing/2014/main" id="{DD3872A2-DCDF-A075-A80C-CFE73BF386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3315" y="3688166"/>
                <a:ext cx="104291" cy="129037"/>
              </a:xfrm>
              <a:custGeom>
                <a:avLst/>
                <a:gdLst>
                  <a:gd name="connsiteX0" fmla="*/ 102969 w 104291"/>
                  <a:gd name="connsiteY0" fmla="*/ 20940 h 129037"/>
                  <a:gd name="connsiteX1" fmla="*/ 71060 w 104291"/>
                  <a:gd name="connsiteY1" fmla="*/ 462 h 129037"/>
                  <a:gd name="connsiteX2" fmla="*/ 1718 w 104291"/>
                  <a:gd name="connsiteY2" fmla="*/ 53039 h 129037"/>
                  <a:gd name="connsiteX3" fmla="*/ 575 w 104291"/>
                  <a:gd name="connsiteY3" fmla="*/ 55706 h 129037"/>
                  <a:gd name="connsiteX4" fmla="*/ 42390 w 104291"/>
                  <a:gd name="connsiteY4" fmla="*/ 128859 h 129037"/>
                  <a:gd name="connsiteX5" fmla="*/ 79537 w 104291"/>
                  <a:gd name="connsiteY5" fmla="*/ 114476 h 129037"/>
                  <a:gd name="connsiteX6" fmla="*/ 87062 w 104291"/>
                  <a:gd name="connsiteY6" fmla="*/ 62755 h 129037"/>
                  <a:gd name="connsiteX7" fmla="*/ 102969 w 104291"/>
                  <a:gd name="connsiteY7" fmla="*/ 21035 h 12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91" h="129037">
                    <a:moveTo>
                      <a:pt x="102969" y="20940"/>
                    </a:moveTo>
                    <a:cubicBezTo>
                      <a:pt x="98873" y="8463"/>
                      <a:pt x="85062" y="1985"/>
                      <a:pt x="71060" y="462"/>
                    </a:cubicBezTo>
                    <a:cubicBezTo>
                      <a:pt x="33055" y="-3825"/>
                      <a:pt x="4480" y="22369"/>
                      <a:pt x="1718" y="53039"/>
                    </a:cubicBezTo>
                    <a:cubicBezTo>
                      <a:pt x="1147" y="53801"/>
                      <a:pt x="670" y="54659"/>
                      <a:pt x="575" y="55706"/>
                    </a:cubicBezTo>
                    <a:cubicBezTo>
                      <a:pt x="-1711" y="83234"/>
                      <a:pt x="1051" y="125430"/>
                      <a:pt x="42390" y="128859"/>
                    </a:cubicBezTo>
                    <a:cubicBezTo>
                      <a:pt x="57058" y="130097"/>
                      <a:pt x="70965" y="124858"/>
                      <a:pt x="79537" y="114476"/>
                    </a:cubicBezTo>
                    <a:cubicBezTo>
                      <a:pt x="94015" y="96950"/>
                      <a:pt x="77347" y="79709"/>
                      <a:pt x="87062" y="62755"/>
                    </a:cubicBezTo>
                    <a:cubicBezTo>
                      <a:pt x="94968" y="48944"/>
                      <a:pt x="108589" y="38276"/>
                      <a:pt x="102969" y="21035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60">
                <a:extLst>
                  <a:ext uri="{FF2B5EF4-FFF2-40B4-BE49-F238E27FC236}">
                    <a16:creationId xmlns:a16="http://schemas.microsoft.com/office/drawing/2014/main" id="{17044AA0-C494-5990-4E6D-0EC0F3DBCA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52156" y="3692223"/>
                <a:ext cx="257911" cy="275238"/>
              </a:xfrm>
              <a:custGeom>
                <a:avLst/>
                <a:gdLst>
                  <a:gd name="connsiteX0" fmla="*/ 254119 w 257911"/>
                  <a:gd name="connsiteY0" fmla="*/ 75653 h 275238"/>
                  <a:gd name="connsiteX1" fmla="*/ 78192 w 257911"/>
                  <a:gd name="connsiteY1" fmla="*/ 1263 h 275238"/>
                  <a:gd name="connsiteX2" fmla="*/ 563 w 257911"/>
                  <a:gd name="connsiteY2" fmla="*/ 41078 h 275238"/>
                  <a:gd name="connsiteX3" fmla="*/ 9707 w 257911"/>
                  <a:gd name="connsiteY3" fmla="*/ 43078 h 275238"/>
                  <a:gd name="connsiteX4" fmla="*/ 85526 w 257911"/>
                  <a:gd name="connsiteY4" fmla="*/ 51460 h 275238"/>
                  <a:gd name="connsiteX5" fmla="*/ 105338 w 257911"/>
                  <a:gd name="connsiteY5" fmla="*/ 115277 h 275238"/>
                  <a:gd name="connsiteX6" fmla="*/ 107053 w 257911"/>
                  <a:gd name="connsiteY6" fmla="*/ 152615 h 275238"/>
                  <a:gd name="connsiteX7" fmla="*/ 126389 w 257911"/>
                  <a:gd name="connsiteY7" fmla="*/ 172427 h 275238"/>
                  <a:gd name="connsiteX8" fmla="*/ 148677 w 257911"/>
                  <a:gd name="connsiteY8" fmla="*/ 275107 h 275238"/>
                  <a:gd name="connsiteX9" fmla="*/ 233926 w 257911"/>
                  <a:gd name="connsiteY9" fmla="*/ 224243 h 275238"/>
                  <a:gd name="connsiteX10" fmla="*/ 254214 w 257911"/>
                  <a:gd name="connsiteY10" fmla="*/ 75463 h 27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911" h="275238">
                    <a:moveTo>
                      <a:pt x="254119" y="75653"/>
                    </a:moveTo>
                    <a:cubicBezTo>
                      <a:pt x="230306" y="15646"/>
                      <a:pt x="132770" y="-5690"/>
                      <a:pt x="78192" y="1263"/>
                    </a:cubicBezTo>
                    <a:cubicBezTo>
                      <a:pt x="49903" y="4883"/>
                      <a:pt x="13232" y="12026"/>
                      <a:pt x="563" y="41078"/>
                    </a:cubicBezTo>
                    <a:cubicBezTo>
                      <a:pt x="-2104" y="47078"/>
                      <a:pt x="5326" y="43935"/>
                      <a:pt x="9707" y="43078"/>
                    </a:cubicBezTo>
                    <a:cubicBezTo>
                      <a:pt x="31615" y="38601"/>
                      <a:pt x="65333" y="40125"/>
                      <a:pt x="85526" y="51460"/>
                    </a:cubicBezTo>
                    <a:cubicBezTo>
                      <a:pt x="110101" y="65271"/>
                      <a:pt x="109243" y="90131"/>
                      <a:pt x="105338" y="115277"/>
                    </a:cubicBezTo>
                    <a:cubicBezTo>
                      <a:pt x="103529" y="126993"/>
                      <a:pt x="101243" y="141471"/>
                      <a:pt x="107053" y="152615"/>
                    </a:cubicBezTo>
                    <a:cubicBezTo>
                      <a:pt x="111434" y="161188"/>
                      <a:pt x="119912" y="165855"/>
                      <a:pt x="126389" y="172427"/>
                    </a:cubicBezTo>
                    <a:cubicBezTo>
                      <a:pt x="124007" y="202717"/>
                      <a:pt x="147439" y="278822"/>
                      <a:pt x="148677" y="275107"/>
                    </a:cubicBezTo>
                    <a:cubicBezTo>
                      <a:pt x="179157" y="269582"/>
                      <a:pt x="220877" y="256438"/>
                      <a:pt x="233926" y="224243"/>
                    </a:cubicBezTo>
                    <a:cubicBezTo>
                      <a:pt x="241451" y="205670"/>
                      <a:pt x="267454" y="108991"/>
                      <a:pt x="254214" y="75463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61">
                <a:extLst>
                  <a:ext uri="{FF2B5EF4-FFF2-40B4-BE49-F238E27FC236}">
                    <a16:creationId xmlns:a16="http://schemas.microsoft.com/office/drawing/2014/main" id="{6D722385-3BF2-8A27-9534-1D71559CA0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53498" y="3826937"/>
                <a:ext cx="56259" cy="83187"/>
              </a:xfrm>
              <a:custGeom>
                <a:avLst/>
                <a:gdLst>
                  <a:gd name="connsiteX0" fmla="*/ 45812 w 56259"/>
                  <a:gd name="connsiteY0" fmla="*/ 3423 h 83187"/>
                  <a:gd name="connsiteX1" fmla="*/ 2187 w 56259"/>
                  <a:gd name="connsiteY1" fmla="*/ 33045 h 83187"/>
                  <a:gd name="connsiteX2" fmla="*/ 1616 w 56259"/>
                  <a:gd name="connsiteY2" fmla="*/ 37522 h 83187"/>
                  <a:gd name="connsiteX3" fmla="*/ 282 w 56259"/>
                  <a:gd name="connsiteY3" fmla="*/ 49143 h 83187"/>
                  <a:gd name="connsiteX4" fmla="*/ 8664 w 56259"/>
                  <a:gd name="connsiteY4" fmla="*/ 78861 h 83187"/>
                  <a:gd name="connsiteX5" fmla="*/ 46288 w 56259"/>
                  <a:gd name="connsiteY5" fmla="*/ 53905 h 83187"/>
                  <a:gd name="connsiteX6" fmla="*/ 45812 w 56259"/>
                  <a:gd name="connsiteY6" fmla="*/ 3423 h 83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59" h="83187">
                    <a:moveTo>
                      <a:pt x="45812" y="3423"/>
                    </a:moveTo>
                    <a:cubicBezTo>
                      <a:pt x="25904" y="-8769"/>
                      <a:pt x="4664" y="14091"/>
                      <a:pt x="2187" y="33045"/>
                    </a:cubicBezTo>
                    <a:cubicBezTo>
                      <a:pt x="1997" y="34569"/>
                      <a:pt x="1806" y="36093"/>
                      <a:pt x="1616" y="37522"/>
                    </a:cubicBezTo>
                    <a:cubicBezTo>
                      <a:pt x="1139" y="41332"/>
                      <a:pt x="568" y="45237"/>
                      <a:pt x="282" y="49143"/>
                    </a:cubicBezTo>
                    <a:cubicBezTo>
                      <a:pt x="-670" y="59906"/>
                      <a:pt x="473" y="71050"/>
                      <a:pt x="8664" y="78861"/>
                    </a:cubicBezTo>
                    <a:cubicBezTo>
                      <a:pt x="24761" y="94291"/>
                      <a:pt x="40859" y="64287"/>
                      <a:pt x="46288" y="53905"/>
                    </a:cubicBezTo>
                    <a:cubicBezTo>
                      <a:pt x="53813" y="39522"/>
                      <a:pt x="64576" y="14853"/>
                      <a:pt x="45812" y="342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62">
                <a:extLst>
                  <a:ext uri="{FF2B5EF4-FFF2-40B4-BE49-F238E27FC236}">
                    <a16:creationId xmlns:a16="http://schemas.microsoft.com/office/drawing/2014/main" id="{A8D1BBC7-FF52-5EAB-8FBE-93F06EE4516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31248" y="3809349"/>
                <a:ext cx="20907" cy="35216"/>
              </a:xfrm>
              <a:custGeom>
                <a:avLst/>
                <a:gdLst>
                  <a:gd name="connsiteX0" fmla="*/ 20139 w 20907"/>
                  <a:gd name="connsiteY0" fmla="*/ 7771 h 35216"/>
                  <a:gd name="connsiteX1" fmla="*/ 8994 w 20907"/>
                  <a:gd name="connsiteY1" fmla="*/ 532 h 35216"/>
                  <a:gd name="connsiteX2" fmla="*/ 327 w 20907"/>
                  <a:gd name="connsiteY2" fmla="*/ 22916 h 35216"/>
                  <a:gd name="connsiteX3" fmla="*/ 20234 w 20907"/>
                  <a:gd name="connsiteY3" fmla="*/ 23202 h 35216"/>
                  <a:gd name="connsiteX4" fmla="*/ 20139 w 20907"/>
                  <a:gd name="connsiteY4" fmla="*/ 7771 h 3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07" h="35216">
                    <a:moveTo>
                      <a:pt x="20139" y="7771"/>
                    </a:moveTo>
                    <a:cubicBezTo>
                      <a:pt x="18900" y="2437"/>
                      <a:pt x="15757" y="-1468"/>
                      <a:pt x="8994" y="532"/>
                    </a:cubicBezTo>
                    <a:cubicBezTo>
                      <a:pt x="803" y="3009"/>
                      <a:pt x="-816" y="15677"/>
                      <a:pt x="327" y="22916"/>
                    </a:cubicBezTo>
                    <a:cubicBezTo>
                      <a:pt x="2708" y="38347"/>
                      <a:pt x="17472" y="40156"/>
                      <a:pt x="20234" y="23202"/>
                    </a:cubicBezTo>
                    <a:cubicBezTo>
                      <a:pt x="20900" y="19392"/>
                      <a:pt x="21377" y="12915"/>
                      <a:pt x="20139" y="7771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163">
                <a:extLst>
                  <a:ext uri="{FF2B5EF4-FFF2-40B4-BE49-F238E27FC236}">
                    <a16:creationId xmlns:a16="http://schemas.microsoft.com/office/drawing/2014/main" id="{F587B4DF-FE82-83F2-1EEC-45D3B83957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22929" y="3771162"/>
                <a:ext cx="58389" cy="30920"/>
              </a:xfrm>
              <a:custGeom>
                <a:avLst/>
                <a:gdLst>
                  <a:gd name="connsiteX0" fmla="*/ 49222 w 58389"/>
                  <a:gd name="connsiteY0" fmla="*/ 7382 h 30920"/>
                  <a:gd name="connsiteX1" fmla="*/ 2645 w 58389"/>
                  <a:gd name="connsiteY1" fmla="*/ 10050 h 30920"/>
                  <a:gd name="connsiteX2" fmla="*/ 73 w 58389"/>
                  <a:gd name="connsiteY2" fmla="*/ 18146 h 30920"/>
                  <a:gd name="connsiteX3" fmla="*/ 6074 w 58389"/>
                  <a:gd name="connsiteY3" fmla="*/ 25385 h 30920"/>
                  <a:gd name="connsiteX4" fmla="*/ 23791 w 58389"/>
                  <a:gd name="connsiteY4" fmla="*/ 27099 h 30920"/>
                  <a:gd name="connsiteX5" fmla="*/ 45031 w 58389"/>
                  <a:gd name="connsiteY5" fmla="*/ 30814 h 30920"/>
                  <a:gd name="connsiteX6" fmla="*/ 58366 w 58389"/>
                  <a:gd name="connsiteY6" fmla="*/ 21003 h 30920"/>
                  <a:gd name="connsiteX7" fmla="*/ 49222 w 58389"/>
                  <a:gd name="connsiteY7" fmla="*/ 7382 h 30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389" h="30920">
                    <a:moveTo>
                      <a:pt x="49222" y="7382"/>
                    </a:moveTo>
                    <a:cubicBezTo>
                      <a:pt x="35792" y="-1762"/>
                      <a:pt x="13885" y="-4048"/>
                      <a:pt x="2645" y="10050"/>
                    </a:cubicBezTo>
                    <a:cubicBezTo>
                      <a:pt x="835" y="12335"/>
                      <a:pt x="-308" y="15288"/>
                      <a:pt x="73" y="18146"/>
                    </a:cubicBezTo>
                    <a:cubicBezTo>
                      <a:pt x="550" y="21384"/>
                      <a:pt x="3121" y="24051"/>
                      <a:pt x="6074" y="25385"/>
                    </a:cubicBezTo>
                    <a:cubicBezTo>
                      <a:pt x="11789" y="28052"/>
                      <a:pt x="17885" y="26337"/>
                      <a:pt x="23791" y="27099"/>
                    </a:cubicBezTo>
                    <a:cubicBezTo>
                      <a:pt x="30934" y="27956"/>
                      <a:pt x="37792" y="30242"/>
                      <a:pt x="45031" y="30814"/>
                    </a:cubicBezTo>
                    <a:cubicBezTo>
                      <a:pt x="51985" y="31481"/>
                      <a:pt x="58843" y="29100"/>
                      <a:pt x="58366" y="21003"/>
                    </a:cubicBezTo>
                    <a:cubicBezTo>
                      <a:pt x="57985" y="15384"/>
                      <a:pt x="54366" y="10811"/>
                      <a:pt x="49222" y="7382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164">
                <a:extLst>
                  <a:ext uri="{FF2B5EF4-FFF2-40B4-BE49-F238E27FC236}">
                    <a16:creationId xmlns:a16="http://schemas.microsoft.com/office/drawing/2014/main" id="{B7EBF026-6692-B3F6-A42A-9E7D64899F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93951" y="3895701"/>
                <a:ext cx="37154" cy="21050"/>
              </a:xfrm>
              <a:custGeom>
                <a:avLst/>
                <a:gdLst>
                  <a:gd name="connsiteX0" fmla="*/ 32861 w 37154"/>
                  <a:gd name="connsiteY0" fmla="*/ 191 h 21050"/>
                  <a:gd name="connsiteX1" fmla="*/ 3048 w 37154"/>
                  <a:gd name="connsiteY1" fmla="*/ 0 h 21050"/>
                  <a:gd name="connsiteX2" fmla="*/ 0 w 37154"/>
                  <a:gd name="connsiteY2" fmla="*/ 21050 h 21050"/>
                  <a:gd name="connsiteX3" fmla="*/ 21717 w 37154"/>
                  <a:gd name="connsiteY3" fmla="*/ 16669 h 21050"/>
                  <a:gd name="connsiteX4" fmla="*/ 35338 w 37154"/>
                  <a:gd name="connsiteY4" fmla="*/ 8477 h 21050"/>
                  <a:gd name="connsiteX5" fmla="*/ 32766 w 37154"/>
                  <a:gd name="connsiteY5" fmla="*/ 191 h 2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54" h="21050">
                    <a:moveTo>
                      <a:pt x="32861" y="191"/>
                    </a:moveTo>
                    <a:cubicBezTo>
                      <a:pt x="22860" y="1143"/>
                      <a:pt x="12954" y="1143"/>
                      <a:pt x="3048" y="0"/>
                    </a:cubicBezTo>
                    <a:cubicBezTo>
                      <a:pt x="2000" y="6763"/>
                      <a:pt x="857" y="13907"/>
                      <a:pt x="0" y="21050"/>
                    </a:cubicBezTo>
                    <a:cubicBezTo>
                      <a:pt x="7429" y="20955"/>
                      <a:pt x="14954" y="19526"/>
                      <a:pt x="21717" y="16669"/>
                    </a:cubicBezTo>
                    <a:cubicBezTo>
                      <a:pt x="26479" y="14669"/>
                      <a:pt x="31718" y="12097"/>
                      <a:pt x="35338" y="8477"/>
                    </a:cubicBezTo>
                    <a:cubicBezTo>
                      <a:pt x="38005" y="6001"/>
                      <a:pt x="38195" y="-286"/>
                      <a:pt x="32766" y="191"/>
                    </a:cubicBez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165">
                <a:extLst>
                  <a:ext uri="{FF2B5EF4-FFF2-40B4-BE49-F238E27FC236}">
                    <a16:creationId xmlns:a16="http://schemas.microsoft.com/office/drawing/2014/main" id="{25BAA8D3-01BD-12DB-2D02-1B9F965512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66580" y="3841228"/>
                <a:ext cx="24535" cy="36166"/>
              </a:xfrm>
              <a:custGeom>
                <a:avLst/>
                <a:gdLst>
                  <a:gd name="connsiteX0" fmla="*/ 18252 w 24535"/>
                  <a:gd name="connsiteY0" fmla="*/ 848 h 36166"/>
                  <a:gd name="connsiteX1" fmla="*/ 59 w 24535"/>
                  <a:gd name="connsiteY1" fmla="*/ 31709 h 36166"/>
                  <a:gd name="connsiteX2" fmla="*/ 6917 w 24535"/>
                  <a:gd name="connsiteY2" fmla="*/ 33614 h 36166"/>
                  <a:gd name="connsiteX3" fmla="*/ 23300 w 24535"/>
                  <a:gd name="connsiteY3" fmla="*/ 5896 h 36166"/>
                  <a:gd name="connsiteX4" fmla="*/ 18252 w 24535"/>
                  <a:gd name="connsiteY4" fmla="*/ 848 h 36166"/>
                  <a:gd name="connsiteX5" fmla="*/ 18252 w 24535"/>
                  <a:gd name="connsiteY5" fmla="*/ 848 h 3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35" h="36166">
                    <a:moveTo>
                      <a:pt x="18252" y="848"/>
                    </a:moveTo>
                    <a:cubicBezTo>
                      <a:pt x="8536" y="8658"/>
                      <a:pt x="2155" y="19517"/>
                      <a:pt x="59" y="31709"/>
                    </a:cubicBezTo>
                    <a:cubicBezTo>
                      <a:pt x="-703" y="36186"/>
                      <a:pt x="6155" y="38090"/>
                      <a:pt x="6917" y="33614"/>
                    </a:cubicBezTo>
                    <a:cubicBezTo>
                      <a:pt x="8822" y="22470"/>
                      <a:pt x="14442" y="12944"/>
                      <a:pt x="23300" y="5896"/>
                    </a:cubicBezTo>
                    <a:cubicBezTo>
                      <a:pt x="26920" y="3039"/>
                      <a:pt x="21776" y="-2010"/>
                      <a:pt x="18252" y="848"/>
                    </a:cubicBezTo>
                    <a:lnTo>
                      <a:pt x="18252" y="8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166">
                <a:extLst>
                  <a:ext uri="{FF2B5EF4-FFF2-40B4-BE49-F238E27FC236}">
                    <a16:creationId xmlns:a16="http://schemas.microsoft.com/office/drawing/2014/main" id="{E05BE82B-EF37-5341-7D27-EDDB0F242C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77980" y="3918023"/>
                <a:ext cx="86684" cy="73551"/>
              </a:xfrm>
              <a:custGeom>
                <a:avLst/>
                <a:gdLst>
                  <a:gd name="connsiteX0" fmla="*/ 79610 w 86684"/>
                  <a:gd name="connsiteY0" fmla="*/ 2538 h 73551"/>
                  <a:gd name="connsiteX1" fmla="*/ 51226 w 86684"/>
                  <a:gd name="connsiteY1" fmla="*/ 50544 h 73551"/>
                  <a:gd name="connsiteX2" fmla="*/ 2553 w 86684"/>
                  <a:gd name="connsiteY2" fmla="*/ 66546 h 73551"/>
                  <a:gd name="connsiteX3" fmla="*/ 4458 w 86684"/>
                  <a:gd name="connsiteY3" fmla="*/ 73404 h 73551"/>
                  <a:gd name="connsiteX4" fmla="*/ 57988 w 86684"/>
                  <a:gd name="connsiteY4" fmla="*/ 54450 h 73551"/>
                  <a:gd name="connsiteX5" fmla="*/ 86468 w 86684"/>
                  <a:gd name="connsiteY5" fmla="*/ 4348 h 73551"/>
                  <a:gd name="connsiteX6" fmla="*/ 79610 w 86684"/>
                  <a:gd name="connsiteY6" fmla="*/ 2443 h 73551"/>
                  <a:gd name="connsiteX7" fmla="*/ 79610 w 86684"/>
                  <a:gd name="connsiteY7" fmla="*/ 2443 h 7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684" h="73551">
                    <a:moveTo>
                      <a:pt x="79610" y="2538"/>
                    </a:moveTo>
                    <a:cubicBezTo>
                      <a:pt x="73609" y="19969"/>
                      <a:pt x="67037" y="39400"/>
                      <a:pt x="51226" y="50544"/>
                    </a:cubicBezTo>
                    <a:cubicBezTo>
                      <a:pt x="37605" y="60165"/>
                      <a:pt x="18460" y="62451"/>
                      <a:pt x="2553" y="66546"/>
                    </a:cubicBezTo>
                    <a:cubicBezTo>
                      <a:pt x="-1924" y="67689"/>
                      <a:pt x="-19" y="74643"/>
                      <a:pt x="4458" y="73404"/>
                    </a:cubicBezTo>
                    <a:cubicBezTo>
                      <a:pt x="22174" y="68737"/>
                      <a:pt x="43320" y="66451"/>
                      <a:pt x="57988" y="54450"/>
                    </a:cubicBezTo>
                    <a:cubicBezTo>
                      <a:pt x="73419" y="41877"/>
                      <a:pt x="80181" y="22636"/>
                      <a:pt x="86468" y="4348"/>
                    </a:cubicBezTo>
                    <a:cubicBezTo>
                      <a:pt x="87992" y="-33"/>
                      <a:pt x="81039" y="-1843"/>
                      <a:pt x="79610" y="2443"/>
                    </a:cubicBezTo>
                    <a:lnTo>
                      <a:pt x="79610" y="2443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167">
                <a:extLst>
                  <a:ext uri="{FF2B5EF4-FFF2-40B4-BE49-F238E27FC236}">
                    <a16:creationId xmlns:a16="http://schemas.microsoft.com/office/drawing/2014/main" id="{8B9B1C9E-4944-B499-98B1-5172319B8D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53671" y="4914553"/>
                <a:ext cx="37524" cy="37809"/>
              </a:xfrm>
              <a:custGeom>
                <a:avLst/>
                <a:gdLst>
                  <a:gd name="connsiteX0" fmla="*/ 31280 w 37524"/>
                  <a:gd name="connsiteY0" fmla="*/ 895 h 37809"/>
                  <a:gd name="connsiteX1" fmla="*/ 895 w 37524"/>
                  <a:gd name="connsiteY1" fmla="*/ 31566 h 37809"/>
                  <a:gd name="connsiteX2" fmla="*/ 5944 w 37524"/>
                  <a:gd name="connsiteY2" fmla="*/ 36614 h 37809"/>
                  <a:gd name="connsiteX3" fmla="*/ 36328 w 37524"/>
                  <a:gd name="connsiteY3" fmla="*/ 5944 h 37809"/>
                  <a:gd name="connsiteX4" fmla="*/ 31280 w 37524"/>
                  <a:gd name="connsiteY4" fmla="*/ 895 h 37809"/>
                  <a:gd name="connsiteX5" fmla="*/ 31280 w 37524"/>
                  <a:gd name="connsiteY5" fmla="*/ 895 h 3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524" h="37809">
                    <a:moveTo>
                      <a:pt x="31280" y="895"/>
                    </a:moveTo>
                    <a:cubicBezTo>
                      <a:pt x="20326" y="10230"/>
                      <a:pt x="10135" y="20517"/>
                      <a:pt x="895" y="31566"/>
                    </a:cubicBezTo>
                    <a:cubicBezTo>
                      <a:pt x="-2057" y="35090"/>
                      <a:pt x="2991" y="40138"/>
                      <a:pt x="5944" y="36614"/>
                    </a:cubicBezTo>
                    <a:cubicBezTo>
                      <a:pt x="15183" y="25565"/>
                      <a:pt x="25375" y="15374"/>
                      <a:pt x="36328" y="5944"/>
                    </a:cubicBezTo>
                    <a:cubicBezTo>
                      <a:pt x="39853" y="2991"/>
                      <a:pt x="34805" y="-2057"/>
                      <a:pt x="31280" y="895"/>
                    </a:cubicBezTo>
                    <a:lnTo>
                      <a:pt x="31280" y="895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168">
                <a:extLst>
                  <a:ext uri="{FF2B5EF4-FFF2-40B4-BE49-F238E27FC236}">
                    <a16:creationId xmlns:a16="http://schemas.microsoft.com/office/drawing/2014/main" id="{D7702C94-4D0D-04A3-E44B-4832F34D52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46539" y="3493270"/>
                <a:ext cx="42917" cy="151662"/>
              </a:xfrm>
              <a:custGeom>
                <a:avLst/>
                <a:gdLst>
                  <a:gd name="connsiteX0" fmla="*/ 35074 w 42917"/>
                  <a:gd name="connsiteY0" fmla="*/ 3429 h 151662"/>
                  <a:gd name="connsiteX1" fmla="*/ 498 w 42917"/>
                  <a:gd name="connsiteY1" fmla="*/ 146304 h 151662"/>
                  <a:gd name="connsiteX2" fmla="*/ 6690 w 42917"/>
                  <a:gd name="connsiteY2" fmla="*/ 149924 h 151662"/>
                  <a:gd name="connsiteX3" fmla="*/ 42218 w 42917"/>
                  <a:gd name="connsiteY3" fmla="*/ 3429 h 151662"/>
                  <a:gd name="connsiteX4" fmla="*/ 35074 w 42917"/>
                  <a:gd name="connsiteY4" fmla="*/ 3429 h 151662"/>
                  <a:gd name="connsiteX5" fmla="*/ 35074 w 42917"/>
                  <a:gd name="connsiteY5" fmla="*/ 3429 h 15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17" h="151662">
                    <a:moveTo>
                      <a:pt x="35074" y="3429"/>
                    </a:moveTo>
                    <a:cubicBezTo>
                      <a:pt x="38884" y="55054"/>
                      <a:pt x="26025" y="101727"/>
                      <a:pt x="498" y="146304"/>
                    </a:cubicBezTo>
                    <a:cubicBezTo>
                      <a:pt x="-1788" y="150304"/>
                      <a:pt x="4404" y="153924"/>
                      <a:pt x="6690" y="149924"/>
                    </a:cubicBezTo>
                    <a:cubicBezTo>
                      <a:pt x="32883" y="104299"/>
                      <a:pt x="46218" y="56198"/>
                      <a:pt x="42218" y="3429"/>
                    </a:cubicBezTo>
                    <a:cubicBezTo>
                      <a:pt x="41837" y="-1143"/>
                      <a:pt x="34693" y="-1143"/>
                      <a:pt x="35074" y="3429"/>
                    </a:cubicBezTo>
                    <a:lnTo>
                      <a:pt x="35074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169">
                <a:extLst>
                  <a:ext uri="{FF2B5EF4-FFF2-40B4-BE49-F238E27FC236}">
                    <a16:creationId xmlns:a16="http://schemas.microsoft.com/office/drawing/2014/main" id="{4EB40F1D-9F43-B5DF-3869-6A4F0E3DA9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05247" y="4043567"/>
                <a:ext cx="179313" cy="349815"/>
              </a:xfrm>
              <a:custGeom>
                <a:avLst/>
                <a:gdLst>
                  <a:gd name="connsiteX0" fmla="*/ 177286 w 179313"/>
                  <a:gd name="connsiteY0" fmla="*/ 3487 h 349815"/>
                  <a:gd name="connsiteX1" fmla="*/ 169476 w 179313"/>
                  <a:gd name="connsiteY1" fmla="*/ 343 h 349815"/>
                  <a:gd name="connsiteX2" fmla="*/ 85465 w 179313"/>
                  <a:gd name="connsiteY2" fmla="*/ 26918 h 349815"/>
                  <a:gd name="connsiteX3" fmla="*/ 15266 w 179313"/>
                  <a:gd name="connsiteY3" fmla="*/ 82639 h 349815"/>
                  <a:gd name="connsiteX4" fmla="*/ 52414 w 179313"/>
                  <a:gd name="connsiteY4" fmla="*/ 105309 h 349815"/>
                  <a:gd name="connsiteX5" fmla="*/ 51747 w 179313"/>
                  <a:gd name="connsiteY5" fmla="*/ 112167 h 349815"/>
                  <a:gd name="connsiteX6" fmla="*/ 1264 w 179313"/>
                  <a:gd name="connsiteY6" fmla="*/ 145885 h 349815"/>
                  <a:gd name="connsiteX7" fmla="*/ 57748 w 179313"/>
                  <a:gd name="connsiteY7" fmla="*/ 243231 h 349815"/>
                  <a:gd name="connsiteX8" fmla="*/ 106611 w 179313"/>
                  <a:gd name="connsiteY8" fmla="*/ 349625 h 349815"/>
                  <a:gd name="connsiteX9" fmla="*/ 129471 w 179313"/>
                  <a:gd name="connsiteY9" fmla="*/ 163412 h 349815"/>
                  <a:gd name="connsiteX10" fmla="*/ 178620 w 179313"/>
                  <a:gd name="connsiteY10" fmla="*/ 26251 h 349815"/>
                  <a:gd name="connsiteX11" fmla="*/ 177191 w 179313"/>
                  <a:gd name="connsiteY11" fmla="*/ 3582 h 349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313" h="349815">
                    <a:moveTo>
                      <a:pt x="177286" y="3487"/>
                    </a:moveTo>
                    <a:cubicBezTo>
                      <a:pt x="176620" y="-133"/>
                      <a:pt x="172524" y="-418"/>
                      <a:pt x="169476" y="343"/>
                    </a:cubicBezTo>
                    <a:cubicBezTo>
                      <a:pt x="144234" y="6154"/>
                      <a:pt x="112707" y="13488"/>
                      <a:pt x="85465" y="26918"/>
                    </a:cubicBezTo>
                    <a:cubicBezTo>
                      <a:pt x="62320" y="38348"/>
                      <a:pt x="32506" y="58160"/>
                      <a:pt x="15266" y="82639"/>
                    </a:cubicBezTo>
                    <a:cubicBezTo>
                      <a:pt x="10885" y="88926"/>
                      <a:pt x="33364" y="92069"/>
                      <a:pt x="52414" y="105309"/>
                    </a:cubicBezTo>
                    <a:cubicBezTo>
                      <a:pt x="54795" y="106928"/>
                      <a:pt x="54414" y="111310"/>
                      <a:pt x="51747" y="112167"/>
                    </a:cubicBezTo>
                    <a:cubicBezTo>
                      <a:pt x="20981" y="122930"/>
                      <a:pt x="-6260" y="133027"/>
                      <a:pt x="1264" y="145885"/>
                    </a:cubicBezTo>
                    <a:cubicBezTo>
                      <a:pt x="20314" y="178175"/>
                      <a:pt x="40031" y="210179"/>
                      <a:pt x="57748" y="243231"/>
                    </a:cubicBezTo>
                    <a:cubicBezTo>
                      <a:pt x="74892" y="275140"/>
                      <a:pt x="91466" y="319526"/>
                      <a:pt x="106611" y="349625"/>
                    </a:cubicBezTo>
                    <a:cubicBezTo>
                      <a:pt x="109659" y="355626"/>
                      <a:pt x="120041" y="218275"/>
                      <a:pt x="129471" y="163412"/>
                    </a:cubicBezTo>
                    <a:cubicBezTo>
                      <a:pt x="137853" y="114834"/>
                      <a:pt x="150426" y="67399"/>
                      <a:pt x="178620" y="26251"/>
                    </a:cubicBezTo>
                    <a:cubicBezTo>
                      <a:pt x="180239" y="23870"/>
                      <a:pt x="178715" y="12059"/>
                      <a:pt x="177191" y="358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170">
                <a:extLst>
                  <a:ext uri="{FF2B5EF4-FFF2-40B4-BE49-F238E27FC236}">
                    <a16:creationId xmlns:a16="http://schemas.microsoft.com/office/drawing/2014/main" id="{A110630F-AD4D-5E09-6C01-22A9770D0C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18746" y="4036264"/>
                <a:ext cx="142379" cy="388292"/>
              </a:xfrm>
              <a:custGeom>
                <a:avLst/>
                <a:gdLst>
                  <a:gd name="connsiteX0" fmla="*/ 3804 w 142379"/>
                  <a:gd name="connsiteY0" fmla="*/ 19363 h 388292"/>
                  <a:gd name="connsiteX1" fmla="*/ 11234 w 142379"/>
                  <a:gd name="connsiteY1" fmla="*/ 186241 h 388292"/>
                  <a:gd name="connsiteX2" fmla="*/ 13234 w 142379"/>
                  <a:gd name="connsiteY2" fmla="*/ 388075 h 388292"/>
                  <a:gd name="connsiteX3" fmla="*/ 62192 w 142379"/>
                  <a:gd name="connsiteY3" fmla="*/ 280633 h 388292"/>
                  <a:gd name="connsiteX4" fmla="*/ 139917 w 142379"/>
                  <a:gd name="connsiteY4" fmla="*/ 199195 h 388292"/>
                  <a:gd name="connsiteX5" fmla="*/ 98768 w 142379"/>
                  <a:gd name="connsiteY5" fmla="*/ 154618 h 388292"/>
                  <a:gd name="connsiteX6" fmla="*/ 99721 w 142379"/>
                  <a:gd name="connsiteY6" fmla="*/ 147760 h 388292"/>
                  <a:gd name="connsiteX7" fmla="*/ 141155 w 142379"/>
                  <a:gd name="connsiteY7" fmla="*/ 134520 h 388292"/>
                  <a:gd name="connsiteX8" fmla="*/ 96863 w 142379"/>
                  <a:gd name="connsiteY8" fmla="*/ 63082 h 388292"/>
                  <a:gd name="connsiteX9" fmla="*/ 49905 w 142379"/>
                  <a:gd name="connsiteY9" fmla="*/ 16315 h 388292"/>
                  <a:gd name="connsiteX10" fmla="*/ 22759 w 142379"/>
                  <a:gd name="connsiteY10" fmla="*/ 3456 h 388292"/>
                  <a:gd name="connsiteX11" fmla="*/ 1233 w 142379"/>
                  <a:gd name="connsiteY11" fmla="*/ 1265 h 388292"/>
                  <a:gd name="connsiteX12" fmla="*/ 3804 w 142379"/>
                  <a:gd name="connsiteY12" fmla="*/ 19172 h 38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379" h="388292">
                    <a:moveTo>
                      <a:pt x="3804" y="19363"/>
                    </a:moveTo>
                    <a:cubicBezTo>
                      <a:pt x="21616" y="65940"/>
                      <a:pt x="14472" y="137092"/>
                      <a:pt x="11234" y="186241"/>
                    </a:cubicBezTo>
                    <a:cubicBezTo>
                      <a:pt x="7519" y="241771"/>
                      <a:pt x="12472" y="394838"/>
                      <a:pt x="13234" y="388075"/>
                    </a:cubicBezTo>
                    <a:cubicBezTo>
                      <a:pt x="19044" y="338736"/>
                      <a:pt x="38094" y="307684"/>
                      <a:pt x="62192" y="280633"/>
                    </a:cubicBezTo>
                    <a:cubicBezTo>
                      <a:pt x="87148" y="252630"/>
                      <a:pt x="113818" y="226150"/>
                      <a:pt x="139917" y="199195"/>
                    </a:cubicBezTo>
                    <a:cubicBezTo>
                      <a:pt x="150299" y="188527"/>
                      <a:pt x="126200" y="172239"/>
                      <a:pt x="98768" y="154618"/>
                    </a:cubicBezTo>
                    <a:cubicBezTo>
                      <a:pt x="96387" y="153094"/>
                      <a:pt x="97054" y="148807"/>
                      <a:pt x="99721" y="147760"/>
                    </a:cubicBezTo>
                    <a:cubicBezTo>
                      <a:pt x="121438" y="139378"/>
                      <a:pt x="143060" y="141854"/>
                      <a:pt x="141155" y="134520"/>
                    </a:cubicBezTo>
                    <a:cubicBezTo>
                      <a:pt x="134297" y="107755"/>
                      <a:pt x="114485" y="83657"/>
                      <a:pt x="96863" y="63082"/>
                    </a:cubicBezTo>
                    <a:cubicBezTo>
                      <a:pt x="82481" y="46414"/>
                      <a:pt x="68003" y="29173"/>
                      <a:pt x="49905" y="16315"/>
                    </a:cubicBezTo>
                    <a:cubicBezTo>
                      <a:pt x="41428" y="10314"/>
                      <a:pt x="32855" y="5647"/>
                      <a:pt x="22759" y="3456"/>
                    </a:cubicBezTo>
                    <a:cubicBezTo>
                      <a:pt x="20092" y="2884"/>
                      <a:pt x="2852" y="-2354"/>
                      <a:pt x="1233" y="1265"/>
                    </a:cubicBezTo>
                    <a:cubicBezTo>
                      <a:pt x="-2292" y="9171"/>
                      <a:pt x="2756" y="16505"/>
                      <a:pt x="3804" y="191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171">
                <a:extLst>
                  <a:ext uri="{FF2B5EF4-FFF2-40B4-BE49-F238E27FC236}">
                    <a16:creationId xmlns:a16="http://schemas.microsoft.com/office/drawing/2014/main" id="{EB4F9CD5-F830-66BA-FBB8-368E216E99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58825" y="5110614"/>
                <a:ext cx="104175" cy="233303"/>
              </a:xfrm>
              <a:custGeom>
                <a:avLst/>
                <a:gdLst>
                  <a:gd name="connsiteX0" fmla="*/ 1039 w 104175"/>
                  <a:gd name="connsiteY0" fmla="*/ 6192 h 233303"/>
                  <a:gd name="connsiteX1" fmla="*/ 71238 w 104175"/>
                  <a:gd name="connsiteY1" fmla="*/ 110396 h 233303"/>
                  <a:gd name="connsiteX2" fmla="*/ 97146 w 104175"/>
                  <a:gd name="connsiteY2" fmla="*/ 230792 h 233303"/>
                  <a:gd name="connsiteX3" fmla="*/ 104004 w 104175"/>
                  <a:gd name="connsiteY3" fmla="*/ 228887 h 233303"/>
                  <a:gd name="connsiteX4" fmla="*/ 86478 w 104175"/>
                  <a:gd name="connsiteY4" fmla="*/ 157449 h 233303"/>
                  <a:gd name="connsiteX5" fmla="*/ 74096 w 104175"/>
                  <a:gd name="connsiteY5" fmla="*/ 93441 h 233303"/>
                  <a:gd name="connsiteX6" fmla="*/ 5992 w 104175"/>
                  <a:gd name="connsiteY6" fmla="*/ 1144 h 233303"/>
                  <a:gd name="connsiteX7" fmla="*/ 944 w 104175"/>
                  <a:gd name="connsiteY7" fmla="*/ 6192 h 233303"/>
                  <a:gd name="connsiteX8" fmla="*/ 944 w 104175"/>
                  <a:gd name="connsiteY8" fmla="*/ 6192 h 23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175" h="233303">
                    <a:moveTo>
                      <a:pt x="1039" y="6192"/>
                    </a:moveTo>
                    <a:cubicBezTo>
                      <a:pt x="29138" y="38006"/>
                      <a:pt x="61713" y="67438"/>
                      <a:pt x="71238" y="110396"/>
                    </a:cubicBezTo>
                    <a:cubicBezTo>
                      <a:pt x="80192" y="150686"/>
                      <a:pt x="85430" y="190977"/>
                      <a:pt x="97146" y="230792"/>
                    </a:cubicBezTo>
                    <a:cubicBezTo>
                      <a:pt x="98480" y="235173"/>
                      <a:pt x="105338" y="233364"/>
                      <a:pt x="104004" y="228887"/>
                    </a:cubicBezTo>
                    <a:cubicBezTo>
                      <a:pt x="97051" y="205360"/>
                      <a:pt x="91050" y="181643"/>
                      <a:pt x="86478" y="157449"/>
                    </a:cubicBezTo>
                    <a:cubicBezTo>
                      <a:pt x="82478" y="136209"/>
                      <a:pt x="80858" y="114015"/>
                      <a:pt x="74096" y="93441"/>
                    </a:cubicBezTo>
                    <a:cubicBezTo>
                      <a:pt x="62189" y="56960"/>
                      <a:pt x="30757" y="29148"/>
                      <a:pt x="5992" y="1144"/>
                    </a:cubicBezTo>
                    <a:cubicBezTo>
                      <a:pt x="2944" y="-2285"/>
                      <a:pt x="-2104" y="2763"/>
                      <a:pt x="944" y="6192"/>
                    </a:cubicBezTo>
                    <a:lnTo>
                      <a:pt x="944" y="619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172">
                <a:extLst>
                  <a:ext uri="{FF2B5EF4-FFF2-40B4-BE49-F238E27FC236}">
                    <a16:creationId xmlns:a16="http://schemas.microsoft.com/office/drawing/2014/main" id="{7FBF56CC-5B8E-45C2-189D-C48310AA5A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6743" y="6254574"/>
                <a:ext cx="190481" cy="20040"/>
              </a:xfrm>
              <a:custGeom>
                <a:avLst/>
                <a:gdLst>
                  <a:gd name="connsiteX0" fmla="*/ 3524 w 190481"/>
                  <a:gd name="connsiteY0" fmla="*/ 18092 h 20040"/>
                  <a:gd name="connsiteX1" fmla="*/ 187928 w 190481"/>
                  <a:gd name="connsiteY1" fmla="*/ 6947 h 20040"/>
                  <a:gd name="connsiteX2" fmla="*/ 186023 w 190481"/>
                  <a:gd name="connsiteY2" fmla="*/ 89 h 20040"/>
                  <a:gd name="connsiteX3" fmla="*/ 3429 w 190481"/>
                  <a:gd name="connsiteY3" fmla="*/ 10948 h 20040"/>
                  <a:gd name="connsiteX4" fmla="*/ 3429 w 190481"/>
                  <a:gd name="connsiteY4" fmla="*/ 18092 h 20040"/>
                  <a:gd name="connsiteX5" fmla="*/ 3429 w 190481"/>
                  <a:gd name="connsiteY5" fmla="*/ 18092 h 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481" h="20040">
                    <a:moveTo>
                      <a:pt x="3524" y="18092"/>
                    </a:moveTo>
                    <a:cubicBezTo>
                      <a:pt x="65437" y="22759"/>
                      <a:pt x="127063" y="19044"/>
                      <a:pt x="187928" y="6947"/>
                    </a:cubicBezTo>
                    <a:cubicBezTo>
                      <a:pt x="192405" y="6090"/>
                      <a:pt x="190500" y="-863"/>
                      <a:pt x="186023" y="89"/>
                    </a:cubicBezTo>
                    <a:cubicBezTo>
                      <a:pt x="125730" y="11996"/>
                      <a:pt x="64770" y="15615"/>
                      <a:pt x="3429" y="10948"/>
                    </a:cubicBezTo>
                    <a:cubicBezTo>
                      <a:pt x="-1143" y="10567"/>
                      <a:pt x="-1143" y="17711"/>
                      <a:pt x="3429" y="18092"/>
                    </a:cubicBezTo>
                    <a:lnTo>
                      <a:pt x="3429" y="1809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173">
                <a:extLst>
                  <a:ext uri="{FF2B5EF4-FFF2-40B4-BE49-F238E27FC236}">
                    <a16:creationId xmlns:a16="http://schemas.microsoft.com/office/drawing/2014/main" id="{25586E77-B134-D0BC-CC5C-1ED34715A7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74244" y="6530147"/>
                <a:ext cx="458055" cy="120663"/>
              </a:xfrm>
              <a:custGeom>
                <a:avLst/>
                <a:gdLst>
                  <a:gd name="connsiteX0" fmla="*/ 456771 w 458055"/>
                  <a:gd name="connsiteY0" fmla="*/ 20267 h 120663"/>
                  <a:gd name="connsiteX1" fmla="*/ 451533 w 458055"/>
                  <a:gd name="connsiteY1" fmla="*/ 16648 h 120663"/>
                  <a:gd name="connsiteX2" fmla="*/ 449342 w 458055"/>
                  <a:gd name="connsiteY2" fmla="*/ 15505 h 120663"/>
                  <a:gd name="connsiteX3" fmla="*/ 400765 w 458055"/>
                  <a:gd name="connsiteY3" fmla="*/ 741 h 120663"/>
                  <a:gd name="connsiteX4" fmla="*/ 342281 w 458055"/>
                  <a:gd name="connsiteY4" fmla="*/ 4265 h 120663"/>
                  <a:gd name="connsiteX5" fmla="*/ 216265 w 458055"/>
                  <a:gd name="connsiteY5" fmla="*/ 19601 h 120663"/>
                  <a:gd name="connsiteX6" fmla="*/ 111395 w 458055"/>
                  <a:gd name="connsiteY6" fmla="*/ 33221 h 120663"/>
                  <a:gd name="connsiteX7" fmla="*/ 619 w 458055"/>
                  <a:gd name="connsiteY7" fmla="*/ 75131 h 120663"/>
                  <a:gd name="connsiteX8" fmla="*/ 5001 w 458055"/>
                  <a:gd name="connsiteY8" fmla="*/ 112279 h 120663"/>
                  <a:gd name="connsiteX9" fmla="*/ 22908 w 458055"/>
                  <a:gd name="connsiteY9" fmla="*/ 116089 h 120663"/>
                  <a:gd name="connsiteX10" fmla="*/ 47768 w 458055"/>
                  <a:gd name="connsiteY10" fmla="*/ 118756 h 120663"/>
                  <a:gd name="connsiteX11" fmla="*/ 118824 w 458055"/>
                  <a:gd name="connsiteY11" fmla="*/ 120470 h 120663"/>
                  <a:gd name="connsiteX12" fmla="*/ 225314 w 458055"/>
                  <a:gd name="connsiteY12" fmla="*/ 104945 h 120663"/>
                  <a:gd name="connsiteX13" fmla="*/ 343424 w 458055"/>
                  <a:gd name="connsiteY13" fmla="*/ 81704 h 120663"/>
                  <a:gd name="connsiteX14" fmla="*/ 447151 w 458055"/>
                  <a:gd name="connsiteY14" fmla="*/ 76465 h 120663"/>
                  <a:gd name="connsiteX15" fmla="*/ 456676 w 458055"/>
                  <a:gd name="connsiteY15" fmla="*/ 20267 h 12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8055" h="120663">
                    <a:moveTo>
                      <a:pt x="456771" y="20267"/>
                    </a:moveTo>
                    <a:cubicBezTo>
                      <a:pt x="456771" y="17314"/>
                      <a:pt x="453724" y="16362"/>
                      <a:pt x="451533" y="16648"/>
                    </a:cubicBezTo>
                    <a:cubicBezTo>
                      <a:pt x="450961" y="16171"/>
                      <a:pt x="450294" y="15695"/>
                      <a:pt x="449342" y="15505"/>
                    </a:cubicBezTo>
                    <a:cubicBezTo>
                      <a:pt x="432673" y="11123"/>
                      <a:pt x="418005" y="2837"/>
                      <a:pt x="400765" y="741"/>
                    </a:cubicBezTo>
                    <a:cubicBezTo>
                      <a:pt x="381333" y="-1545"/>
                      <a:pt x="361521" y="1979"/>
                      <a:pt x="342281" y="4265"/>
                    </a:cubicBezTo>
                    <a:cubicBezTo>
                      <a:pt x="300276" y="9409"/>
                      <a:pt x="258270" y="14457"/>
                      <a:pt x="216265" y="19601"/>
                    </a:cubicBezTo>
                    <a:cubicBezTo>
                      <a:pt x="181308" y="23887"/>
                      <a:pt x="146161" y="27316"/>
                      <a:pt x="111395" y="33221"/>
                    </a:cubicBezTo>
                    <a:cubicBezTo>
                      <a:pt x="74533" y="39412"/>
                      <a:pt x="333" y="65130"/>
                      <a:pt x="619" y="75131"/>
                    </a:cubicBezTo>
                    <a:cubicBezTo>
                      <a:pt x="619" y="78370"/>
                      <a:pt x="-2429" y="107040"/>
                      <a:pt x="5001" y="112279"/>
                    </a:cubicBezTo>
                    <a:cubicBezTo>
                      <a:pt x="9858" y="115612"/>
                      <a:pt x="17193" y="115422"/>
                      <a:pt x="22908" y="116089"/>
                    </a:cubicBezTo>
                    <a:cubicBezTo>
                      <a:pt x="31194" y="117137"/>
                      <a:pt x="39481" y="117994"/>
                      <a:pt x="47768" y="118756"/>
                    </a:cubicBezTo>
                    <a:cubicBezTo>
                      <a:pt x="71580" y="120851"/>
                      <a:pt x="95012" y="120851"/>
                      <a:pt x="118824" y="120470"/>
                    </a:cubicBezTo>
                    <a:cubicBezTo>
                      <a:pt x="154543" y="118184"/>
                      <a:pt x="190262" y="111898"/>
                      <a:pt x="225314" y="104945"/>
                    </a:cubicBezTo>
                    <a:cubicBezTo>
                      <a:pt x="264366" y="97229"/>
                      <a:pt x="303800" y="85513"/>
                      <a:pt x="343424" y="81704"/>
                    </a:cubicBezTo>
                    <a:cubicBezTo>
                      <a:pt x="379428" y="78179"/>
                      <a:pt x="411147" y="80179"/>
                      <a:pt x="447151" y="76465"/>
                    </a:cubicBezTo>
                    <a:cubicBezTo>
                      <a:pt x="463629" y="74750"/>
                      <a:pt x="456486" y="33412"/>
                      <a:pt x="456676" y="20267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174">
                <a:extLst>
                  <a:ext uri="{FF2B5EF4-FFF2-40B4-BE49-F238E27FC236}">
                    <a16:creationId xmlns:a16="http://schemas.microsoft.com/office/drawing/2014/main" id="{E50C38A2-99FB-B705-DBD9-A8AE524018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03482" y="6271604"/>
                <a:ext cx="194748" cy="19105"/>
              </a:xfrm>
              <a:custGeom>
                <a:avLst/>
                <a:gdLst>
                  <a:gd name="connsiteX0" fmla="*/ 2553 w 194748"/>
                  <a:gd name="connsiteY0" fmla="*/ 11729 h 19105"/>
                  <a:gd name="connsiteX1" fmla="*/ 192195 w 194748"/>
                  <a:gd name="connsiteY1" fmla="*/ 6967 h 19105"/>
                  <a:gd name="connsiteX2" fmla="*/ 190291 w 194748"/>
                  <a:gd name="connsiteY2" fmla="*/ 109 h 19105"/>
                  <a:gd name="connsiteX3" fmla="*/ 4458 w 194748"/>
                  <a:gd name="connsiteY3" fmla="*/ 4871 h 19105"/>
                  <a:gd name="connsiteX4" fmla="*/ 2553 w 194748"/>
                  <a:gd name="connsiteY4" fmla="*/ 11729 h 19105"/>
                  <a:gd name="connsiteX5" fmla="*/ 2553 w 194748"/>
                  <a:gd name="connsiteY5" fmla="*/ 11729 h 1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748" h="19105">
                    <a:moveTo>
                      <a:pt x="2553" y="11729"/>
                    </a:moveTo>
                    <a:cubicBezTo>
                      <a:pt x="65894" y="22968"/>
                      <a:pt x="129521" y="21349"/>
                      <a:pt x="192195" y="6967"/>
                    </a:cubicBezTo>
                    <a:cubicBezTo>
                      <a:pt x="196672" y="5919"/>
                      <a:pt x="194767" y="-939"/>
                      <a:pt x="190291" y="109"/>
                    </a:cubicBezTo>
                    <a:cubicBezTo>
                      <a:pt x="128854" y="14205"/>
                      <a:pt x="66465" y="15825"/>
                      <a:pt x="4458" y="4871"/>
                    </a:cubicBezTo>
                    <a:cubicBezTo>
                      <a:pt x="-19" y="4109"/>
                      <a:pt x="-1924" y="10967"/>
                      <a:pt x="2553" y="11729"/>
                    </a:cubicBezTo>
                    <a:lnTo>
                      <a:pt x="2553" y="1172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175">
                <a:extLst>
                  <a:ext uri="{FF2B5EF4-FFF2-40B4-BE49-F238E27FC236}">
                    <a16:creationId xmlns:a16="http://schemas.microsoft.com/office/drawing/2014/main" id="{456C41A6-DB43-D489-AE72-2B4DF40F02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551254" y="6426839"/>
                <a:ext cx="379490" cy="191297"/>
              </a:xfrm>
              <a:custGeom>
                <a:avLst/>
                <a:gdLst>
                  <a:gd name="connsiteX0" fmla="*/ 360045 w 379490"/>
                  <a:gd name="connsiteY0" fmla="*/ 12609 h 191297"/>
                  <a:gd name="connsiteX1" fmla="*/ 356997 w 379490"/>
                  <a:gd name="connsiteY1" fmla="*/ 8418 h 191297"/>
                  <a:gd name="connsiteX2" fmla="*/ 338995 w 379490"/>
                  <a:gd name="connsiteY2" fmla="*/ 3274 h 191297"/>
                  <a:gd name="connsiteX3" fmla="*/ 255270 w 379490"/>
                  <a:gd name="connsiteY3" fmla="*/ 21372 h 191297"/>
                  <a:gd name="connsiteX4" fmla="*/ 234886 w 379490"/>
                  <a:gd name="connsiteY4" fmla="*/ 10418 h 191297"/>
                  <a:gd name="connsiteX5" fmla="*/ 212026 w 379490"/>
                  <a:gd name="connsiteY5" fmla="*/ 2703 h 191297"/>
                  <a:gd name="connsiteX6" fmla="*/ 162020 w 379490"/>
                  <a:gd name="connsiteY6" fmla="*/ 1941 h 191297"/>
                  <a:gd name="connsiteX7" fmla="*/ 110966 w 379490"/>
                  <a:gd name="connsiteY7" fmla="*/ 36517 h 191297"/>
                  <a:gd name="connsiteX8" fmla="*/ 30385 w 379490"/>
                  <a:gd name="connsiteY8" fmla="*/ 106049 h 191297"/>
                  <a:gd name="connsiteX9" fmla="*/ 0 w 379490"/>
                  <a:gd name="connsiteY9" fmla="*/ 123480 h 191297"/>
                  <a:gd name="connsiteX10" fmla="*/ 20193 w 379490"/>
                  <a:gd name="connsiteY10" fmla="*/ 191298 h 191297"/>
                  <a:gd name="connsiteX11" fmla="*/ 184594 w 379490"/>
                  <a:gd name="connsiteY11" fmla="*/ 165485 h 191297"/>
                  <a:gd name="connsiteX12" fmla="*/ 292322 w 379490"/>
                  <a:gd name="connsiteY12" fmla="*/ 155769 h 191297"/>
                  <a:gd name="connsiteX13" fmla="*/ 369379 w 379490"/>
                  <a:gd name="connsiteY13" fmla="*/ 146721 h 191297"/>
                  <a:gd name="connsiteX14" fmla="*/ 379476 w 379490"/>
                  <a:gd name="connsiteY14" fmla="*/ 129481 h 191297"/>
                  <a:gd name="connsiteX15" fmla="*/ 360045 w 379490"/>
                  <a:gd name="connsiteY15" fmla="*/ 12704 h 19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9490" h="191297">
                    <a:moveTo>
                      <a:pt x="360045" y="12609"/>
                    </a:moveTo>
                    <a:cubicBezTo>
                      <a:pt x="359283" y="10799"/>
                      <a:pt x="358235" y="9561"/>
                      <a:pt x="356997" y="8418"/>
                    </a:cubicBezTo>
                    <a:cubicBezTo>
                      <a:pt x="354806" y="2131"/>
                      <a:pt x="345853" y="-2536"/>
                      <a:pt x="338995" y="3274"/>
                    </a:cubicBezTo>
                    <a:cubicBezTo>
                      <a:pt x="314230" y="24039"/>
                      <a:pt x="284607" y="26515"/>
                      <a:pt x="255270" y="21372"/>
                    </a:cubicBezTo>
                    <a:cubicBezTo>
                      <a:pt x="249079" y="20229"/>
                      <a:pt x="240983" y="13085"/>
                      <a:pt x="234886" y="10418"/>
                    </a:cubicBezTo>
                    <a:cubicBezTo>
                      <a:pt x="227552" y="7179"/>
                      <a:pt x="219837" y="4512"/>
                      <a:pt x="212026" y="2703"/>
                    </a:cubicBezTo>
                    <a:cubicBezTo>
                      <a:pt x="195263" y="-1202"/>
                      <a:pt x="178975" y="-345"/>
                      <a:pt x="162020" y="1941"/>
                    </a:cubicBezTo>
                    <a:cubicBezTo>
                      <a:pt x="142208" y="4608"/>
                      <a:pt x="125444" y="24134"/>
                      <a:pt x="110966" y="36517"/>
                    </a:cubicBezTo>
                    <a:cubicBezTo>
                      <a:pt x="84010" y="59567"/>
                      <a:pt x="56864" y="82427"/>
                      <a:pt x="30385" y="106049"/>
                    </a:cubicBezTo>
                    <a:cubicBezTo>
                      <a:pt x="25241" y="110621"/>
                      <a:pt x="13335" y="117003"/>
                      <a:pt x="0" y="123480"/>
                    </a:cubicBezTo>
                    <a:cubicBezTo>
                      <a:pt x="13240" y="143006"/>
                      <a:pt x="19431" y="167009"/>
                      <a:pt x="20193" y="191298"/>
                    </a:cubicBezTo>
                    <a:cubicBezTo>
                      <a:pt x="74485" y="188250"/>
                      <a:pt x="128492" y="176629"/>
                      <a:pt x="184594" y="165485"/>
                    </a:cubicBezTo>
                    <a:cubicBezTo>
                      <a:pt x="220980" y="158246"/>
                      <a:pt x="255365" y="154912"/>
                      <a:pt x="292322" y="155769"/>
                    </a:cubicBezTo>
                    <a:cubicBezTo>
                      <a:pt x="317373" y="156341"/>
                      <a:pt x="346424" y="157675"/>
                      <a:pt x="369379" y="146721"/>
                    </a:cubicBezTo>
                    <a:cubicBezTo>
                      <a:pt x="375857" y="143673"/>
                      <a:pt x="379762" y="136719"/>
                      <a:pt x="379476" y="129481"/>
                    </a:cubicBezTo>
                    <a:cubicBezTo>
                      <a:pt x="377666" y="82427"/>
                      <a:pt x="368617" y="33754"/>
                      <a:pt x="360045" y="1270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176">
                <a:extLst>
                  <a:ext uri="{FF2B5EF4-FFF2-40B4-BE49-F238E27FC236}">
                    <a16:creationId xmlns:a16="http://schemas.microsoft.com/office/drawing/2014/main" id="{23AD4B0B-725E-4496-5539-4877AACEF5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74768" y="6547151"/>
                <a:ext cx="179523" cy="93738"/>
              </a:xfrm>
              <a:custGeom>
                <a:avLst/>
                <a:gdLst>
                  <a:gd name="connsiteX0" fmla="*/ 147352 w 179523"/>
                  <a:gd name="connsiteY0" fmla="*/ 8216 h 93738"/>
                  <a:gd name="connsiteX1" fmla="*/ 79153 w 179523"/>
                  <a:gd name="connsiteY1" fmla="*/ 1739 h 93738"/>
                  <a:gd name="connsiteX2" fmla="*/ 26956 w 179523"/>
                  <a:gd name="connsiteY2" fmla="*/ 25361 h 93738"/>
                  <a:gd name="connsiteX3" fmla="*/ 0 w 179523"/>
                  <a:gd name="connsiteY3" fmla="*/ 58127 h 93738"/>
                  <a:gd name="connsiteX4" fmla="*/ 5620 w 179523"/>
                  <a:gd name="connsiteY4" fmla="*/ 86512 h 93738"/>
                  <a:gd name="connsiteX5" fmla="*/ 179451 w 179523"/>
                  <a:gd name="connsiteY5" fmla="*/ 60699 h 93738"/>
                  <a:gd name="connsiteX6" fmla="*/ 147352 w 179523"/>
                  <a:gd name="connsiteY6" fmla="*/ 8216 h 9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23" h="93738">
                    <a:moveTo>
                      <a:pt x="147352" y="8216"/>
                    </a:moveTo>
                    <a:cubicBezTo>
                      <a:pt x="125825" y="-2452"/>
                      <a:pt x="102394" y="-452"/>
                      <a:pt x="79153" y="1739"/>
                    </a:cubicBezTo>
                    <a:cubicBezTo>
                      <a:pt x="59626" y="11264"/>
                      <a:pt x="36290" y="21170"/>
                      <a:pt x="26956" y="25361"/>
                    </a:cubicBezTo>
                    <a:cubicBezTo>
                      <a:pt x="14002" y="31171"/>
                      <a:pt x="0" y="42697"/>
                      <a:pt x="0" y="58127"/>
                    </a:cubicBezTo>
                    <a:cubicBezTo>
                      <a:pt x="0" y="62413"/>
                      <a:pt x="1714" y="84988"/>
                      <a:pt x="5620" y="86512"/>
                    </a:cubicBezTo>
                    <a:cubicBezTo>
                      <a:pt x="57436" y="106133"/>
                      <a:pt x="118872" y="81844"/>
                      <a:pt x="179451" y="60699"/>
                    </a:cubicBezTo>
                    <a:cubicBezTo>
                      <a:pt x="180689" y="39267"/>
                      <a:pt x="165830" y="17265"/>
                      <a:pt x="147352" y="821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180">
                <a:extLst>
                  <a:ext uri="{FF2B5EF4-FFF2-40B4-BE49-F238E27FC236}">
                    <a16:creationId xmlns:a16="http://schemas.microsoft.com/office/drawing/2014/main" id="{C79A447B-F691-C2C0-5A74-2C9AE1E6BB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83247" y="6606155"/>
                <a:ext cx="171780" cy="19473"/>
              </a:xfrm>
              <a:custGeom>
                <a:avLst/>
                <a:gdLst>
                  <a:gd name="connsiteX0" fmla="*/ 164971 w 171780"/>
                  <a:gd name="connsiteY0" fmla="*/ 75 h 19473"/>
                  <a:gd name="connsiteX1" fmla="*/ 6570 w 171780"/>
                  <a:gd name="connsiteY1" fmla="*/ 4457 h 19473"/>
                  <a:gd name="connsiteX2" fmla="*/ 3903 w 171780"/>
                  <a:gd name="connsiteY2" fmla="*/ 14744 h 19473"/>
                  <a:gd name="connsiteX3" fmla="*/ 168019 w 171780"/>
                  <a:gd name="connsiteY3" fmla="*/ 10267 h 19473"/>
                  <a:gd name="connsiteX4" fmla="*/ 165066 w 171780"/>
                  <a:gd name="connsiteY4" fmla="*/ 75 h 1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780" h="19473">
                    <a:moveTo>
                      <a:pt x="164971" y="75"/>
                    </a:moveTo>
                    <a:cubicBezTo>
                      <a:pt x="112202" y="8553"/>
                      <a:pt x="59529" y="12839"/>
                      <a:pt x="6570" y="4457"/>
                    </a:cubicBezTo>
                    <a:cubicBezTo>
                      <a:pt x="-97" y="3409"/>
                      <a:pt x="-2860" y="13601"/>
                      <a:pt x="3903" y="14744"/>
                    </a:cubicBezTo>
                    <a:cubicBezTo>
                      <a:pt x="58862" y="23412"/>
                      <a:pt x="113345" y="19125"/>
                      <a:pt x="168019" y="10267"/>
                    </a:cubicBezTo>
                    <a:cubicBezTo>
                      <a:pt x="174686" y="9219"/>
                      <a:pt x="171734" y="-972"/>
                      <a:pt x="165066" y="75"/>
                    </a:cubicBez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181">
                <a:extLst>
                  <a:ext uri="{FF2B5EF4-FFF2-40B4-BE49-F238E27FC236}">
                    <a16:creationId xmlns:a16="http://schemas.microsoft.com/office/drawing/2014/main" id="{99FB4748-0691-1285-3283-211F32BA49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5158" y="6537668"/>
                <a:ext cx="239210" cy="161286"/>
              </a:xfrm>
              <a:custGeom>
                <a:avLst/>
                <a:gdLst>
                  <a:gd name="connsiteX0" fmla="*/ 148651 w 239210"/>
                  <a:gd name="connsiteY0" fmla="*/ 79136 h 161286"/>
                  <a:gd name="connsiteX1" fmla="*/ 61307 w 239210"/>
                  <a:gd name="connsiteY1" fmla="*/ 86661 h 161286"/>
                  <a:gd name="connsiteX2" fmla="*/ 3680 w 239210"/>
                  <a:gd name="connsiteY2" fmla="*/ 105139 h 161286"/>
                  <a:gd name="connsiteX3" fmla="*/ 61 w 239210"/>
                  <a:gd name="connsiteY3" fmla="*/ 113140 h 161286"/>
                  <a:gd name="connsiteX4" fmla="*/ 10348 w 239210"/>
                  <a:gd name="connsiteY4" fmla="*/ 148859 h 161286"/>
                  <a:gd name="connsiteX5" fmla="*/ 55020 w 239210"/>
                  <a:gd name="connsiteY5" fmla="*/ 159908 h 161286"/>
                  <a:gd name="connsiteX6" fmla="*/ 144270 w 239210"/>
                  <a:gd name="connsiteY6" fmla="*/ 159432 h 161286"/>
                  <a:gd name="connsiteX7" fmla="*/ 215993 w 239210"/>
                  <a:gd name="connsiteY7" fmla="*/ 131238 h 161286"/>
                  <a:gd name="connsiteX8" fmla="*/ 239138 w 239210"/>
                  <a:gd name="connsiteY8" fmla="*/ 73802 h 161286"/>
                  <a:gd name="connsiteX9" fmla="*/ 221231 w 239210"/>
                  <a:gd name="connsiteY9" fmla="*/ 269 h 161286"/>
                  <a:gd name="connsiteX10" fmla="*/ 148651 w 239210"/>
                  <a:gd name="connsiteY10" fmla="*/ 79136 h 1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210" h="161286">
                    <a:moveTo>
                      <a:pt x="148651" y="79136"/>
                    </a:moveTo>
                    <a:cubicBezTo>
                      <a:pt x="119504" y="81612"/>
                      <a:pt x="90453" y="84089"/>
                      <a:pt x="61307" y="86661"/>
                    </a:cubicBezTo>
                    <a:cubicBezTo>
                      <a:pt x="44638" y="88089"/>
                      <a:pt x="14634" y="97614"/>
                      <a:pt x="3680" y="105139"/>
                    </a:cubicBezTo>
                    <a:cubicBezTo>
                      <a:pt x="1109" y="106949"/>
                      <a:pt x="-320" y="109997"/>
                      <a:pt x="61" y="113140"/>
                    </a:cubicBezTo>
                    <a:cubicBezTo>
                      <a:pt x="1395" y="125046"/>
                      <a:pt x="3109" y="139048"/>
                      <a:pt x="10348" y="148859"/>
                    </a:cubicBezTo>
                    <a:cubicBezTo>
                      <a:pt x="19778" y="161718"/>
                      <a:pt x="40828" y="159051"/>
                      <a:pt x="55020" y="159908"/>
                    </a:cubicBezTo>
                    <a:cubicBezTo>
                      <a:pt x="84738" y="161908"/>
                      <a:pt x="114647" y="161718"/>
                      <a:pt x="144270" y="159432"/>
                    </a:cubicBezTo>
                    <a:cubicBezTo>
                      <a:pt x="163320" y="158003"/>
                      <a:pt x="201896" y="147240"/>
                      <a:pt x="215993" y="131238"/>
                    </a:cubicBezTo>
                    <a:cubicBezTo>
                      <a:pt x="234090" y="110473"/>
                      <a:pt x="238662" y="98757"/>
                      <a:pt x="239138" y="73802"/>
                    </a:cubicBezTo>
                    <a:cubicBezTo>
                      <a:pt x="240472" y="4079"/>
                      <a:pt x="222946" y="1126"/>
                      <a:pt x="221231" y="269"/>
                    </a:cubicBezTo>
                    <a:cubicBezTo>
                      <a:pt x="224851" y="-5256"/>
                      <a:pt x="182560" y="76183"/>
                      <a:pt x="148651" y="7913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183">
                <a:extLst>
                  <a:ext uri="{FF2B5EF4-FFF2-40B4-BE49-F238E27FC236}">
                    <a16:creationId xmlns:a16="http://schemas.microsoft.com/office/drawing/2014/main" id="{F6FD46B2-2F17-ADBC-C2AB-A51248DCBC2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0743" y="6442686"/>
                <a:ext cx="224297" cy="178593"/>
              </a:xfrm>
              <a:custGeom>
                <a:avLst/>
                <a:gdLst>
                  <a:gd name="connsiteX0" fmla="*/ 48196 w 224297"/>
                  <a:gd name="connsiteY0" fmla="*/ 156401 h 178593"/>
                  <a:gd name="connsiteX1" fmla="*/ 102965 w 224297"/>
                  <a:gd name="connsiteY1" fmla="*/ 140970 h 178593"/>
                  <a:gd name="connsiteX2" fmla="*/ 151257 w 224297"/>
                  <a:gd name="connsiteY2" fmla="*/ 146780 h 178593"/>
                  <a:gd name="connsiteX3" fmla="*/ 217075 w 224297"/>
                  <a:gd name="connsiteY3" fmla="*/ 178594 h 178593"/>
                  <a:gd name="connsiteX4" fmla="*/ 224123 w 224297"/>
                  <a:gd name="connsiteY4" fmla="*/ 147828 h 178593"/>
                  <a:gd name="connsiteX5" fmla="*/ 223075 w 224297"/>
                  <a:gd name="connsiteY5" fmla="*/ 104585 h 178593"/>
                  <a:gd name="connsiteX6" fmla="*/ 205740 w 224297"/>
                  <a:gd name="connsiteY6" fmla="*/ 12668 h 178593"/>
                  <a:gd name="connsiteX7" fmla="*/ 205264 w 224297"/>
                  <a:gd name="connsiteY7" fmla="*/ 11811 h 178593"/>
                  <a:gd name="connsiteX8" fmla="*/ 194786 w 224297"/>
                  <a:gd name="connsiteY8" fmla="*/ 9620 h 178593"/>
                  <a:gd name="connsiteX9" fmla="*/ 162973 w 224297"/>
                  <a:gd name="connsiteY9" fmla="*/ 18955 h 178593"/>
                  <a:gd name="connsiteX10" fmla="*/ 156115 w 224297"/>
                  <a:gd name="connsiteY10" fmla="*/ 13430 h 178593"/>
                  <a:gd name="connsiteX11" fmla="*/ 102775 w 224297"/>
                  <a:gd name="connsiteY11" fmla="*/ 0 h 178593"/>
                  <a:gd name="connsiteX12" fmla="*/ 61150 w 224297"/>
                  <a:gd name="connsiteY12" fmla="*/ 13335 h 178593"/>
                  <a:gd name="connsiteX13" fmla="*/ 44005 w 224297"/>
                  <a:gd name="connsiteY13" fmla="*/ 21050 h 178593"/>
                  <a:gd name="connsiteX14" fmla="*/ 36386 w 224297"/>
                  <a:gd name="connsiteY14" fmla="*/ 22479 h 178593"/>
                  <a:gd name="connsiteX15" fmla="*/ 0 w 224297"/>
                  <a:gd name="connsiteY15" fmla="*/ 162211 h 178593"/>
                  <a:gd name="connsiteX16" fmla="*/ 48006 w 224297"/>
                  <a:gd name="connsiteY16" fmla="*/ 156591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4297" h="178593">
                    <a:moveTo>
                      <a:pt x="48196" y="156401"/>
                    </a:moveTo>
                    <a:cubicBezTo>
                      <a:pt x="66770" y="152495"/>
                      <a:pt x="84296" y="144113"/>
                      <a:pt x="102965" y="140970"/>
                    </a:cubicBezTo>
                    <a:cubicBezTo>
                      <a:pt x="120491" y="137922"/>
                      <a:pt x="134683" y="139922"/>
                      <a:pt x="151257" y="146780"/>
                    </a:cubicBezTo>
                    <a:cubicBezTo>
                      <a:pt x="170688" y="154972"/>
                      <a:pt x="194977" y="174879"/>
                      <a:pt x="217075" y="178594"/>
                    </a:cubicBezTo>
                    <a:cubicBezTo>
                      <a:pt x="219742" y="170117"/>
                      <a:pt x="222123" y="168974"/>
                      <a:pt x="224123" y="147828"/>
                    </a:cubicBezTo>
                    <a:cubicBezTo>
                      <a:pt x="224885" y="139065"/>
                      <a:pt x="222885" y="113062"/>
                      <a:pt x="223075" y="104585"/>
                    </a:cubicBezTo>
                    <a:cubicBezTo>
                      <a:pt x="223552" y="86106"/>
                      <a:pt x="211931" y="30956"/>
                      <a:pt x="205740" y="12668"/>
                    </a:cubicBezTo>
                    <a:cubicBezTo>
                      <a:pt x="205645" y="12287"/>
                      <a:pt x="205454" y="12097"/>
                      <a:pt x="205264" y="11811"/>
                    </a:cubicBezTo>
                    <a:cubicBezTo>
                      <a:pt x="206121" y="5048"/>
                      <a:pt x="196691" y="2477"/>
                      <a:pt x="194786" y="9620"/>
                    </a:cubicBezTo>
                    <a:cubicBezTo>
                      <a:pt x="190976" y="23622"/>
                      <a:pt x="173736" y="28099"/>
                      <a:pt x="162973" y="18955"/>
                    </a:cubicBezTo>
                    <a:cubicBezTo>
                      <a:pt x="159544" y="16097"/>
                      <a:pt x="156781" y="13811"/>
                      <a:pt x="156115" y="13430"/>
                    </a:cubicBezTo>
                    <a:cubicBezTo>
                      <a:pt x="140398" y="3429"/>
                      <a:pt x="120777" y="0"/>
                      <a:pt x="102775" y="0"/>
                    </a:cubicBezTo>
                    <a:cubicBezTo>
                      <a:pt x="87249" y="0"/>
                      <a:pt x="74009" y="4286"/>
                      <a:pt x="61150" y="13335"/>
                    </a:cubicBezTo>
                    <a:cubicBezTo>
                      <a:pt x="55721" y="17240"/>
                      <a:pt x="50482" y="19907"/>
                      <a:pt x="44005" y="21050"/>
                    </a:cubicBezTo>
                    <a:cubicBezTo>
                      <a:pt x="42386" y="21336"/>
                      <a:pt x="37338" y="20384"/>
                      <a:pt x="36386" y="22479"/>
                    </a:cubicBezTo>
                    <a:cubicBezTo>
                      <a:pt x="28575" y="40577"/>
                      <a:pt x="5429" y="139637"/>
                      <a:pt x="0" y="162211"/>
                    </a:cubicBezTo>
                    <a:cubicBezTo>
                      <a:pt x="16002" y="160401"/>
                      <a:pt x="32195" y="159925"/>
                      <a:pt x="48006" y="156591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184">
                <a:extLst>
                  <a:ext uri="{FF2B5EF4-FFF2-40B4-BE49-F238E27FC236}">
                    <a16:creationId xmlns:a16="http://schemas.microsoft.com/office/drawing/2014/main" id="{3ED8F509-DA98-7CCA-0CBF-7A79A0ED035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2927" y="6567654"/>
                <a:ext cx="226129" cy="103145"/>
              </a:xfrm>
              <a:custGeom>
                <a:avLst/>
                <a:gdLst>
                  <a:gd name="connsiteX0" fmla="*/ 122402 w 226129"/>
                  <a:gd name="connsiteY0" fmla="*/ 0 h 103145"/>
                  <a:gd name="connsiteX1" fmla="*/ 7150 w 226129"/>
                  <a:gd name="connsiteY1" fmla="*/ 40862 h 103145"/>
                  <a:gd name="connsiteX2" fmla="*/ 6864 w 226129"/>
                  <a:gd name="connsiteY2" fmla="*/ 42101 h 103145"/>
                  <a:gd name="connsiteX3" fmla="*/ 196 w 226129"/>
                  <a:gd name="connsiteY3" fmla="*/ 71438 h 103145"/>
                  <a:gd name="connsiteX4" fmla="*/ 27819 w 226129"/>
                  <a:gd name="connsiteY4" fmla="*/ 100394 h 103145"/>
                  <a:gd name="connsiteX5" fmla="*/ 210890 w 226129"/>
                  <a:gd name="connsiteY5" fmla="*/ 72200 h 103145"/>
                  <a:gd name="connsiteX6" fmla="*/ 226130 w 226129"/>
                  <a:gd name="connsiteY6" fmla="*/ 49054 h 103145"/>
                  <a:gd name="connsiteX7" fmla="*/ 122402 w 226129"/>
                  <a:gd name="connsiteY7" fmla="*/ 95 h 10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29" h="103145">
                    <a:moveTo>
                      <a:pt x="122402" y="0"/>
                    </a:moveTo>
                    <a:cubicBezTo>
                      <a:pt x="79159" y="95"/>
                      <a:pt x="38011" y="8096"/>
                      <a:pt x="7150" y="40862"/>
                    </a:cubicBezTo>
                    <a:cubicBezTo>
                      <a:pt x="7054" y="41243"/>
                      <a:pt x="6864" y="41815"/>
                      <a:pt x="6864" y="42101"/>
                    </a:cubicBezTo>
                    <a:cubicBezTo>
                      <a:pt x="4673" y="50387"/>
                      <a:pt x="-1137" y="62675"/>
                      <a:pt x="196" y="71438"/>
                    </a:cubicBezTo>
                    <a:cubicBezTo>
                      <a:pt x="2578" y="87344"/>
                      <a:pt x="16008" y="99346"/>
                      <a:pt x="27819" y="100394"/>
                    </a:cubicBezTo>
                    <a:cubicBezTo>
                      <a:pt x="88493" y="105823"/>
                      <a:pt x="158502" y="106299"/>
                      <a:pt x="210890" y="72200"/>
                    </a:cubicBezTo>
                    <a:cubicBezTo>
                      <a:pt x="220129" y="66199"/>
                      <a:pt x="224034" y="58198"/>
                      <a:pt x="226130" y="49054"/>
                    </a:cubicBezTo>
                    <a:cubicBezTo>
                      <a:pt x="208318" y="7430"/>
                      <a:pt x="161264" y="-95"/>
                      <a:pt x="122402" y="95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190">
                <a:extLst>
                  <a:ext uri="{FF2B5EF4-FFF2-40B4-BE49-F238E27FC236}">
                    <a16:creationId xmlns:a16="http://schemas.microsoft.com/office/drawing/2014/main" id="{FD94D663-131B-6A92-0CBB-7A0FAA49F9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2549" y="6623185"/>
                <a:ext cx="179022" cy="42498"/>
              </a:xfrm>
              <a:custGeom>
                <a:avLst/>
                <a:gdLst>
                  <a:gd name="connsiteX0" fmla="*/ 99 w 179022"/>
                  <a:gd name="connsiteY0" fmla="*/ 3429 h 42498"/>
                  <a:gd name="connsiteX1" fmla="*/ 64488 w 179022"/>
                  <a:gd name="connsiteY1" fmla="*/ 42196 h 42498"/>
                  <a:gd name="connsiteX2" fmla="*/ 177264 w 179022"/>
                  <a:gd name="connsiteY2" fmla="*/ 22479 h 42498"/>
                  <a:gd name="connsiteX3" fmla="*/ 173644 w 179022"/>
                  <a:gd name="connsiteY3" fmla="*/ 16288 h 42498"/>
                  <a:gd name="connsiteX4" fmla="*/ 96206 w 179022"/>
                  <a:gd name="connsiteY4" fmla="*/ 35243 h 42498"/>
                  <a:gd name="connsiteX5" fmla="*/ 7148 w 179022"/>
                  <a:gd name="connsiteY5" fmla="*/ 3429 h 42498"/>
                  <a:gd name="connsiteX6" fmla="*/ 4 w 179022"/>
                  <a:gd name="connsiteY6" fmla="*/ 3429 h 42498"/>
                  <a:gd name="connsiteX7" fmla="*/ 4 w 179022"/>
                  <a:gd name="connsiteY7" fmla="*/ 3429 h 4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022" h="42498">
                    <a:moveTo>
                      <a:pt x="99" y="3429"/>
                    </a:moveTo>
                    <a:cubicBezTo>
                      <a:pt x="1623" y="38671"/>
                      <a:pt x="36294" y="41338"/>
                      <a:pt x="64488" y="42196"/>
                    </a:cubicBezTo>
                    <a:cubicBezTo>
                      <a:pt x="103731" y="43434"/>
                      <a:pt x="142212" y="41624"/>
                      <a:pt x="177264" y="22479"/>
                    </a:cubicBezTo>
                    <a:cubicBezTo>
                      <a:pt x="181264" y="20288"/>
                      <a:pt x="177740" y="14097"/>
                      <a:pt x="173644" y="16288"/>
                    </a:cubicBezTo>
                    <a:cubicBezTo>
                      <a:pt x="149451" y="29528"/>
                      <a:pt x="123638" y="34385"/>
                      <a:pt x="96206" y="35243"/>
                    </a:cubicBezTo>
                    <a:cubicBezTo>
                      <a:pt x="70584" y="36100"/>
                      <a:pt x="8862" y="42100"/>
                      <a:pt x="7148" y="3429"/>
                    </a:cubicBezTo>
                    <a:cubicBezTo>
                      <a:pt x="6957" y="-1143"/>
                      <a:pt x="-187" y="-1143"/>
                      <a:pt x="4" y="3429"/>
                    </a:cubicBezTo>
                    <a:lnTo>
                      <a:pt x="4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191">
                <a:extLst>
                  <a:ext uri="{FF2B5EF4-FFF2-40B4-BE49-F238E27FC236}">
                    <a16:creationId xmlns:a16="http://schemas.microsoft.com/office/drawing/2014/main" id="{D1EDEE91-F8E5-5440-47B0-E0383A93AA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08276" y="4534184"/>
                <a:ext cx="175800" cy="251619"/>
              </a:xfrm>
              <a:custGeom>
                <a:avLst/>
                <a:gdLst>
                  <a:gd name="connsiteX0" fmla="*/ 170223 w 175800"/>
                  <a:gd name="connsiteY0" fmla="*/ 360 h 251619"/>
                  <a:gd name="connsiteX1" fmla="*/ 76783 w 175800"/>
                  <a:gd name="connsiteY1" fmla="*/ 97991 h 251619"/>
                  <a:gd name="connsiteX2" fmla="*/ 393 w 175800"/>
                  <a:gd name="connsiteY2" fmla="*/ 246200 h 251619"/>
                  <a:gd name="connsiteX3" fmla="*/ 6584 w 175800"/>
                  <a:gd name="connsiteY3" fmla="*/ 249819 h 251619"/>
                  <a:gd name="connsiteX4" fmla="*/ 74497 w 175800"/>
                  <a:gd name="connsiteY4" fmla="*/ 117041 h 251619"/>
                  <a:gd name="connsiteX5" fmla="*/ 173938 w 175800"/>
                  <a:gd name="connsiteY5" fmla="*/ 6551 h 251619"/>
                  <a:gd name="connsiteX6" fmla="*/ 170319 w 175800"/>
                  <a:gd name="connsiteY6" fmla="*/ 360 h 251619"/>
                  <a:gd name="connsiteX7" fmla="*/ 170319 w 175800"/>
                  <a:gd name="connsiteY7" fmla="*/ 360 h 25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00" h="251619">
                    <a:moveTo>
                      <a:pt x="170223" y="360"/>
                    </a:moveTo>
                    <a:cubicBezTo>
                      <a:pt x="127266" y="20362"/>
                      <a:pt x="99548" y="57795"/>
                      <a:pt x="76783" y="97991"/>
                    </a:cubicBezTo>
                    <a:cubicBezTo>
                      <a:pt x="49351" y="146283"/>
                      <a:pt x="24491" y="196194"/>
                      <a:pt x="393" y="246200"/>
                    </a:cubicBezTo>
                    <a:cubicBezTo>
                      <a:pt x="-1608" y="250296"/>
                      <a:pt x="4584" y="253915"/>
                      <a:pt x="6584" y="249819"/>
                    </a:cubicBezTo>
                    <a:cubicBezTo>
                      <a:pt x="28206" y="205052"/>
                      <a:pt x="50685" y="160665"/>
                      <a:pt x="74497" y="117041"/>
                    </a:cubicBezTo>
                    <a:cubicBezTo>
                      <a:pt x="98786" y="72369"/>
                      <a:pt x="126313" y="28744"/>
                      <a:pt x="173938" y="6551"/>
                    </a:cubicBezTo>
                    <a:cubicBezTo>
                      <a:pt x="178129" y="4646"/>
                      <a:pt x="174510" y="-1545"/>
                      <a:pt x="170319" y="360"/>
                    </a:cubicBezTo>
                    <a:lnTo>
                      <a:pt x="170319" y="3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192">
                <a:extLst>
                  <a:ext uri="{FF2B5EF4-FFF2-40B4-BE49-F238E27FC236}">
                    <a16:creationId xmlns:a16="http://schemas.microsoft.com/office/drawing/2014/main" id="{A1B3182C-3022-0A1E-F05D-9F36F15661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7097" y="4884051"/>
                <a:ext cx="68446" cy="21984"/>
              </a:xfrm>
              <a:custGeom>
                <a:avLst/>
                <a:gdLst>
                  <a:gd name="connsiteX0" fmla="*/ 1679 w 68446"/>
                  <a:gd name="connsiteY0" fmla="*/ 6727 h 21984"/>
                  <a:gd name="connsiteX1" fmla="*/ 67211 w 68446"/>
                  <a:gd name="connsiteY1" fmla="*/ 13585 h 21984"/>
                  <a:gd name="connsiteX2" fmla="*/ 62163 w 68446"/>
                  <a:gd name="connsiteY2" fmla="*/ 8537 h 21984"/>
                  <a:gd name="connsiteX3" fmla="*/ 5298 w 68446"/>
                  <a:gd name="connsiteY3" fmla="*/ 536 h 21984"/>
                  <a:gd name="connsiteX4" fmla="*/ 1679 w 68446"/>
                  <a:gd name="connsiteY4" fmla="*/ 6727 h 21984"/>
                  <a:gd name="connsiteX5" fmla="*/ 1679 w 68446"/>
                  <a:gd name="connsiteY5" fmla="*/ 6727 h 2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446" h="21984">
                    <a:moveTo>
                      <a:pt x="1679" y="6727"/>
                    </a:moveTo>
                    <a:cubicBezTo>
                      <a:pt x="21776" y="18823"/>
                      <a:pt x="46256" y="30349"/>
                      <a:pt x="67211" y="13585"/>
                    </a:cubicBezTo>
                    <a:cubicBezTo>
                      <a:pt x="70830" y="10727"/>
                      <a:pt x="65687" y="5679"/>
                      <a:pt x="62163" y="8537"/>
                    </a:cubicBezTo>
                    <a:cubicBezTo>
                      <a:pt x="44065" y="23014"/>
                      <a:pt x="21967" y="10632"/>
                      <a:pt x="5298" y="536"/>
                    </a:cubicBezTo>
                    <a:cubicBezTo>
                      <a:pt x="1393" y="-1846"/>
                      <a:pt x="-2227" y="4346"/>
                      <a:pt x="1679" y="6727"/>
                    </a:cubicBezTo>
                    <a:lnTo>
                      <a:pt x="1679" y="672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193">
                <a:extLst>
                  <a:ext uri="{FF2B5EF4-FFF2-40B4-BE49-F238E27FC236}">
                    <a16:creationId xmlns:a16="http://schemas.microsoft.com/office/drawing/2014/main" id="{2427E82D-E9AD-8757-EB81-F09347E9A5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13156" y="3793749"/>
                <a:ext cx="76502" cy="90173"/>
              </a:xfrm>
              <a:custGeom>
                <a:avLst/>
                <a:gdLst>
                  <a:gd name="connsiteX0" fmla="*/ 69402 w 76502"/>
                  <a:gd name="connsiteY0" fmla="*/ 2511 h 90173"/>
                  <a:gd name="connsiteX1" fmla="*/ 46923 w 76502"/>
                  <a:gd name="connsiteY1" fmla="*/ 45850 h 90173"/>
                  <a:gd name="connsiteX2" fmla="*/ 3393 w 76502"/>
                  <a:gd name="connsiteY2" fmla="*/ 82998 h 90173"/>
                  <a:gd name="connsiteX3" fmla="*/ 3393 w 76502"/>
                  <a:gd name="connsiteY3" fmla="*/ 90141 h 90173"/>
                  <a:gd name="connsiteX4" fmla="*/ 45875 w 76502"/>
                  <a:gd name="connsiteY4" fmla="*/ 58995 h 90173"/>
                  <a:gd name="connsiteX5" fmla="*/ 76260 w 76502"/>
                  <a:gd name="connsiteY5" fmla="*/ 4321 h 90173"/>
                  <a:gd name="connsiteX6" fmla="*/ 69402 w 76502"/>
                  <a:gd name="connsiteY6" fmla="*/ 2416 h 90173"/>
                  <a:gd name="connsiteX7" fmla="*/ 69402 w 76502"/>
                  <a:gd name="connsiteY7" fmla="*/ 2416 h 9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02" h="90173">
                    <a:moveTo>
                      <a:pt x="69402" y="2511"/>
                    </a:moveTo>
                    <a:cubicBezTo>
                      <a:pt x="63687" y="17847"/>
                      <a:pt x="56448" y="32420"/>
                      <a:pt x="46923" y="45850"/>
                    </a:cubicBezTo>
                    <a:cubicBezTo>
                      <a:pt x="36921" y="60042"/>
                      <a:pt x="21872" y="80616"/>
                      <a:pt x="3393" y="82998"/>
                    </a:cubicBezTo>
                    <a:cubicBezTo>
                      <a:pt x="-1083" y="83569"/>
                      <a:pt x="-1179" y="90713"/>
                      <a:pt x="3393" y="90141"/>
                    </a:cubicBezTo>
                    <a:cubicBezTo>
                      <a:pt x="21967" y="87760"/>
                      <a:pt x="34635" y="72996"/>
                      <a:pt x="45875" y="58995"/>
                    </a:cubicBezTo>
                    <a:cubicBezTo>
                      <a:pt x="59115" y="42516"/>
                      <a:pt x="68925" y="24133"/>
                      <a:pt x="76260" y="4321"/>
                    </a:cubicBezTo>
                    <a:cubicBezTo>
                      <a:pt x="77879" y="35"/>
                      <a:pt x="70926" y="-1870"/>
                      <a:pt x="69402" y="2416"/>
                    </a:cubicBezTo>
                    <a:lnTo>
                      <a:pt x="69402" y="241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194">
                <a:extLst>
                  <a:ext uri="{FF2B5EF4-FFF2-40B4-BE49-F238E27FC236}">
                    <a16:creationId xmlns:a16="http://schemas.microsoft.com/office/drawing/2014/main" id="{4E4A511B-6804-0ED0-35D7-F1E7A0E1876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06358" y="3779086"/>
                <a:ext cx="65212" cy="20244"/>
              </a:xfrm>
              <a:custGeom>
                <a:avLst/>
                <a:gdLst>
                  <a:gd name="connsiteX0" fmla="*/ 60865 w 65212"/>
                  <a:gd name="connsiteY0" fmla="*/ 124 h 20244"/>
                  <a:gd name="connsiteX1" fmla="*/ 3429 w 65212"/>
                  <a:gd name="connsiteY1" fmla="*/ 13078 h 20244"/>
                  <a:gd name="connsiteX2" fmla="*/ 3429 w 65212"/>
                  <a:gd name="connsiteY2" fmla="*/ 20222 h 20244"/>
                  <a:gd name="connsiteX3" fmla="*/ 62770 w 65212"/>
                  <a:gd name="connsiteY3" fmla="*/ 7077 h 20244"/>
                  <a:gd name="connsiteX4" fmla="*/ 60865 w 65212"/>
                  <a:gd name="connsiteY4" fmla="*/ 219 h 20244"/>
                  <a:gd name="connsiteX5" fmla="*/ 60865 w 65212"/>
                  <a:gd name="connsiteY5" fmla="*/ 219 h 2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12" h="20244">
                    <a:moveTo>
                      <a:pt x="60865" y="124"/>
                    </a:moveTo>
                    <a:cubicBezTo>
                      <a:pt x="42196" y="6697"/>
                      <a:pt x="23146" y="11078"/>
                      <a:pt x="3429" y="13078"/>
                    </a:cubicBezTo>
                    <a:cubicBezTo>
                      <a:pt x="-1143" y="13555"/>
                      <a:pt x="-1143" y="20698"/>
                      <a:pt x="3429" y="20222"/>
                    </a:cubicBezTo>
                    <a:cubicBezTo>
                      <a:pt x="23812" y="18222"/>
                      <a:pt x="43529" y="13840"/>
                      <a:pt x="62770" y="7077"/>
                    </a:cubicBezTo>
                    <a:cubicBezTo>
                      <a:pt x="67056" y="5553"/>
                      <a:pt x="65246" y="-1304"/>
                      <a:pt x="60865" y="219"/>
                    </a:cubicBezTo>
                    <a:lnTo>
                      <a:pt x="60865" y="21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195">
                <a:extLst>
                  <a:ext uri="{FF2B5EF4-FFF2-40B4-BE49-F238E27FC236}">
                    <a16:creationId xmlns:a16="http://schemas.microsoft.com/office/drawing/2014/main" id="{160968F6-A8A5-BE48-486E-8944FBD238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4587" y="3738341"/>
                <a:ext cx="34726" cy="65556"/>
              </a:xfrm>
              <a:custGeom>
                <a:avLst/>
                <a:gdLst>
                  <a:gd name="connsiteX0" fmla="*/ 2160 w 34726"/>
                  <a:gd name="connsiteY0" fmla="*/ 2484 h 65556"/>
                  <a:gd name="connsiteX1" fmla="*/ 29307 w 34726"/>
                  <a:gd name="connsiteY1" fmla="*/ 65159 h 65556"/>
                  <a:gd name="connsiteX2" fmla="*/ 32926 w 34726"/>
                  <a:gd name="connsiteY2" fmla="*/ 58968 h 65556"/>
                  <a:gd name="connsiteX3" fmla="*/ 9018 w 34726"/>
                  <a:gd name="connsiteY3" fmla="*/ 4389 h 65556"/>
                  <a:gd name="connsiteX4" fmla="*/ 2160 w 34726"/>
                  <a:gd name="connsiteY4" fmla="*/ 2484 h 65556"/>
                  <a:gd name="connsiteX5" fmla="*/ 2160 w 34726"/>
                  <a:gd name="connsiteY5" fmla="*/ 2484 h 6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26" h="65556">
                    <a:moveTo>
                      <a:pt x="2160" y="2484"/>
                    </a:moveTo>
                    <a:cubicBezTo>
                      <a:pt x="-5079" y="27059"/>
                      <a:pt x="6351" y="53729"/>
                      <a:pt x="29307" y="65159"/>
                    </a:cubicBezTo>
                    <a:cubicBezTo>
                      <a:pt x="33402" y="67159"/>
                      <a:pt x="37022" y="61063"/>
                      <a:pt x="32926" y="58968"/>
                    </a:cubicBezTo>
                    <a:cubicBezTo>
                      <a:pt x="12733" y="48966"/>
                      <a:pt x="2637" y="26011"/>
                      <a:pt x="9018" y="4389"/>
                    </a:cubicBezTo>
                    <a:cubicBezTo>
                      <a:pt x="10352" y="8"/>
                      <a:pt x="3399" y="-1897"/>
                      <a:pt x="2160" y="2484"/>
                    </a:cubicBezTo>
                    <a:lnTo>
                      <a:pt x="2160" y="2484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196">
                <a:extLst>
                  <a:ext uri="{FF2B5EF4-FFF2-40B4-BE49-F238E27FC236}">
                    <a16:creationId xmlns:a16="http://schemas.microsoft.com/office/drawing/2014/main" id="{0960BDE8-BD1F-ED42-DD12-DE253188FE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63574" y="4548918"/>
                <a:ext cx="93732" cy="188620"/>
              </a:xfrm>
              <a:custGeom>
                <a:avLst/>
                <a:gdLst>
                  <a:gd name="connsiteX0" fmla="*/ 195 w 93732"/>
                  <a:gd name="connsiteY0" fmla="*/ 4389 h 188620"/>
                  <a:gd name="connsiteX1" fmla="*/ 86968 w 93732"/>
                  <a:gd name="connsiteY1" fmla="*/ 186984 h 188620"/>
                  <a:gd name="connsiteX2" fmla="*/ 93159 w 93732"/>
                  <a:gd name="connsiteY2" fmla="*/ 183364 h 188620"/>
                  <a:gd name="connsiteX3" fmla="*/ 7053 w 93732"/>
                  <a:gd name="connsiteY3" fmla="*/ 2484 h 188620"/>
                  <a:gd name="connsiteX4" fmla="*/ 195 w 93732"/>
                  <a:gd name="connsiteY4" fmla="*/ 4389 h 188620"/>
                  <a:gd name="connsiteX5" fmla="*/ 195 w 93732"/>
                  <a:gd name="connsiteY5" fmla="*/ 4389 h 18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732" h="188620">
                    <a:moveTo>
                      <a:pt x="195" y="4389"/>
                    </a:moveTo>
                    <a:cubicBezTo>
                      <a:pt x="21340" y="68874"/>
                      <a:pt x="50296" y="129929"/>
                      <a:pt x="86968" y="186984"/>
                    </a:cubicBezTo>
                    <a:cubicBezTo>
                      <a:pt x="89444" y="190794"/>
                      <a:pt x="95635" y="187269"/>
                      <a:pt x="93159" y="183364"/>
                    </a:cubicBezTo>
                    <a:cubicBezTo>
                      <a:pt x="56773" y="126786"/>
                      <a:pt x="28008" y="66397"/>
                      <a:pt x="7053" y="2484"/>
                    </a:cubicBezTo>
                    <a:cubicBezTo>
                      <a:pt x="5624" y="-1897"/>
                      <a:pt x="-1234" y="8"/>
                      <a:pt x="195" y="4389"/>
                    </a:cubicBezTo>
                    <a:lnTo>
                      <a:pt x="195" y="438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197">
                <a:extLst>
                  <a:ext uri="{FF2B5EF4-FFF2-40B4-BE49-F238E27FC236}">
                    <a16:creationId xmlns:a16="http://schemas.microsoft.com/office/drawing/2014/main" id="{2D8D42F9-64CE-F94D-E850-6C9366727EA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41893" y="3951251"/>
                <a:ext cx="48482" cy="139515"/>
              </a:xfrm>
              <a:custGeom>
                <a:avLst/>
                <a:gdLst>
                  <a:gd name="connsiteX0" fmla="*/ 109 w 48482"/>
                  <a:gd name="connsiteY0" fmla="*/ 4458 h 139515"/>
                  <a:gd name="connsiteX1" fmla="*/ 41352 w 48482"/>
                  <a:gd name="connsiteY1" fmla="*/ 137141 h 139515"/>
                  <a:gd name="connsiteX2" fmla="*/ 48210 w 48482"/>
                  <a:gd name="connsiteY2" fmla="*/ 135236 h 139515"/>
                  <a:gd name="connsiteX3" fmla="*/ 6967 w 48482"/>
                  <a:gd name="connsiteY3" fmla="*/ 2553 h 139515"/>
                  <a:gd name="connsiteX4" fmla="*/ 109 w 48482"/>
                  <a:gd name="connsiteY4" fmla="*/ 4458 h 139515"/>
                  <a:gd name="connsiteX5" fmla="*/ 109 w 48482"/>
                  <a:gd name="connsiteY5" fmla="*/ 4458 h 13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2" h="139515">
                    <a:moveTo>
                      <a:pt x="109" y="4458"/>
                    </a:moveTo>
                    <a:cubicBezTo>
                      <a:pt x="10300" y="49797"/>
                      <a:pt x="24016" y="93993"/>
                      <a:pt x="41352" y="137141"/>
                    </a:cubicBezTo>
                    <a:cubicBezTo>
                      <a:pt x="43066" y="141332"/>
                      <a:pt x="49924" y="139522"/>
                      <a:pt x="48210" y="135236"/>
                    </a:cubicBezTo>
                    <a:cubicBezTo>
                      <a:pt x="30874" y="92088"/>
                      <a:pt x="17158" y="47892"/>
                      <a:pt x="6967" y="2553"/>
                    </a:cubicBezTo>
                    <a:cubicBezTo>
                      <a:pt x="5919" y="-1924"/>
                      <a:pt x="-939" y="-19"/>
                      <a:pt x="109" y="4458"/>
                    </a:cubicBezTo>
                    <a:lnTo>
                      <a:pt x="109" y="445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198">
                <a:extLst>
                  <a:ext uri="{FF2B5EF4-FFF2-40B4-BE49-F238E27FC236}">
                    <a16:creationId xmlns:a16="http://schemas.microsoft.com/office/drawing/2014/main" id="{92434FBB-716E-FC0A-6A6C-2061E769B4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46020" y="4472352"/>
                <a:ext cx="73261" cy="122079"/>
              </a:xfrm>
              <a:custGeom>
                <a:avLst/>
                <a:gdLst>
                  <a:gd name="connsiteX0" fmla="*/ 178 w 73261"/>
                  <a:gd name="connsiteY0" fmla="*/ 4375 h 122079"/>
                  <a:gd name="connsiteX1" fmla="*/ 66376 w 73261"/>
                  <a:gd name="connsiteY1" fmla="*/ 120580 h 122079"/>
                  <a:gd name="connsiteX2" fmla="*/ 72568 w 73261"/>
                  <a:gd name="connsiteY2" fmla="*/ 116960 h 122079"/>
                  <a:gd name="connsiteX3" fmla="*/ 7131 w 73261"/>
                  <a:gd name="connsiteY3" fmla="*/ 2375 h 122079"/>
                  <a:gd name="connsiteX4" fmla="*/ 273 w 73261"/>
                  <a:gd name="connsiteY4" fmla="*/ 4280 h 122079"/>
                  <a:gd name="connsiteX5" fmla="*/ 273 w 73261"/>
                  <a:gd name="connsiteY5" fmla="*/ 4280 h 12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61" h="122079">
                    <a:moveTo>
                      <a:pt x="178" y="4375"/>
                    </a:moveTo>
                    <a:cubicBezTo>
                      <a:pt x="16847" y="46190"/>
                      <a:pt x="38849" y="84956"/>
                      <a:pt x="66376" y="120580"/>
                    </a:cubicBezTo>
                    <a:cubicBezTo>
                      <a:pt x="69139" y="124199"/>
                      <a:pt x="75330" y="120580"/>
                      <a:pt x="72568" y="116960"/>
                    </a:cubicBezTo>
                    <a:cubicBezTo>
                      <a:pt x="45422" y="81813"/>
                      <a:pt x="23609" y="43713"/>
                      <a:pt x="7131" y="2375"/>
                    </a:cubicBezTo>
                    <a:cubicBezTo>
                      <a:pt x="5416" y="-1816"/>
                      <a:pt x="-1442" y="-7"/>
                      <a:pt x="273" y="4280"/>
                    </a:cubicBezTo>
                    <a:lnTo>
                      <a:pt x="273" y="428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00">
                <a:extLst>
                  <a:ext uri="{FF2B5EF4-FFF2-40B4-BE49-F238E27FC236}">
                    <a16:creationId xmlns:a16="http://schemas.microsoft.com/office/drawing/2014/main" id="{43F5DE88-105C-D6BE-857C-2CF38A54EC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9683" y="3865570"/>
                <a:ext cx="17429" cy="11845"/>
              </a:xfrm>
              <a:custGeom>
                <a:avLst/>
                <a:gdLst>
                  <a:gd name="connsiteX0" fmla="*/ 2553 w 17429"/>
                  <a:gd name="connsiteY0" fmla="*/ 6986 h 11845"/>
                  <a:gd name="connsiteX1" fmla="*/ 12173 w 17429"/>
                  <a:gd name="connsiteY1" fmla="*/ 11272 h 11845"/>
                  <a:gd name="connsiteX2" fmla="*/ 15792 w 17429"/>
                  <a:gd name="connsiteY2" fmla="*/ 5081 h 11845"/>
                  <a:gd name="connsiteX3" fmla="*/ 4458 w 17429"/>
                  <a:gd name="connsiteY3" fmla="*/ 128 h 11845"/>
                  <a:gd name="connsiteX4" fmla="*/ 2553 w 17429"/>
                  <a:gd name="connsiteY4" fmla="*/ 6986 h 11845"/>
                  <a:gd name="connsiteX5" fmla="*/ 2553 w 17429"/>
                  <a:gd name="connsiteY5" fmla="*/ 6986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29" h="11845">
                    <a:moveTo>
                      <a:pt x="2553" y="6986"/>
                    </a:moveTo>
                    <a:cubicBezTo>
                      <a:pt x="6077" y="7843"/>
                      <a:pt x="9125" y="9272"/>
                      <a:pt x="12173" y="11272"/>
                    </a:cubicBezTo>
                    <a:cubicBezTo>
                      <a:pt x="16078" y="13749"/>
                      <a:pt x="19602" y="7557"/>
                      <a:pt x="15792" y="5081"/>
                    </a:cubicBezTo>
                    <a:cubicBezTo>
                      <a:pt x="12268" y="2795"/>
                      <a:pt x="8554" y="1176"/>
                      <a:pt x="4458" y="128"/>
                    </a:cubicBezTo>
                    <a:cubicBezTo>
                      <a:pt x="-19" y="-1015"/>
                      <a:pt x="-1924" y="5843"/>
                      <a:pt x="2553" y="6986"/>
                    </a:cubicBezTo>
                    <a:lnTo>
                      <a:pt x="2553" y="6986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: Shape 201">
              <a:extLst>
                <a:ext uri="{FF2B5EF4-FFF2-40B4-BE49-F238E27FC236}">
                  <a16:creationId xmlns:a16="http://schemas.microsoft.com/office/drawing/2014/main" id="{ED946AC9-70B6-15AE-BF6B-43DF7A663B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67044" y="3705244"/>
              <a:ext cx="21901" cy="67225"/>
            </a:xfrm>
            <a:custGeom>
              <a:avLst/>
              <a:gdLst>
                <a:gd name="connsiteX0" fmla="*/ 708 w 21901"/>
                <a:gd name="connsiteY0" fmla="*/ 5196 h 67225"/>
                <a:gd name="connsiteX1" fmla="*/ 13758 w 21901"/>
                <a:gd name="connsiteY1" fmla="*/ 62727 h 67225"/>
                <a:gd name="connsiteX2" fmla="*/ 20616 w 21901"/>
                <a:gd name="connsiteY2" fmla="*/ 64632 h 67225"/>
                <a:gd name="connsiteX3" fmla="*/ 6804 w 21901"/>
                <a:gd name="connsiteY3" fmla="*/ 1576 h 67225"/>
                <a:gd name="connsiteX4" fmla="*/ 613 w 21901"/>
                <a:gd name="connsiteY4" fmla="*/ 5196 h 67225"/>
                <a:gd name="connsiteX5" fmla="*/ 613 w 21901"/>
                <a:gd name="connsiteY5" fmla="*/ 5196 h 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1" h="67225">
                  <a:moveTo>
                    <a:pt x="708" y="5196"/>
                  </a:moveTo>
                  <a:cubicBezTo>
                    <a:pt x="12519" y="22341"/>
                    <a:pt x="17282" y="42153"/>
                    <a:pt x="13758" y="62727"/>
                  </a:cubicBezTo>
                  <a:cubicBezTo>
                    <a:pt x="12995" y="67204"/>
                    <a:pt x="19854" y="69204"/>
                    <a:pt x="20616" y="64632"/>
                  </a:cubicBezTo>
                  <a:cubicBezTo>
                    <a:pt x="24425" y="42153"/>
                    <a:pt x="19758" y="20341"/>
                    <a:pt x="6804" y="1576"/>
                  </a:cubicBezTo>
                  <a:cubicBezTo>
                    <a:pt x="4233" y="-2138"/>
                    <a:pt x="-1959" y="1386"/>
                    <a:pt x="613" y="5196"/>
                  </a:cubicBezTo>
                  <a:lnTo>
                    <a:pt x="613" y="5196"/>
                  </a:lnTo>
                  <a:close/>
                </a:path>
              </a:pathLst>
            </a:custGeom>
            <a:solidFill>
              <a:srgbClr val="C455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229C5B41-FAC1-7513-FA78-453098F5C84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728627" y="3327748"/>
              <a:ext cx="1214584" cy="3227262"/>
              <a:chOff x="4728627" y="3327748"/>
              <a:chExt cx="1214584" cy="3227262"/>
            </a:xfrm>
          </p:grpSpPr>
          <p:sp>
            <p:nvSpPr>
              <p:cNvPr id="132" name="Freeform: Shape 203">
                <a:extLst>
                  <a:ext uri="{FF2B5EF4-FFF2-40B4-BE49-F238E27FC236}">
                    <a16:creationId xmlns:a16="http://schemas.microsoft.com/office/drawing/2014/main" id="{FC6A7CC3-5908-93F5-F8CF-540C6B92044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0108" y="6108542"/>
                <a:ext cx="236380" cy="376168"/>
              </a:xfrm>
              <a:custGeom>
                <a:avLst/>
                <a:gdLst>
                  <a:gd name="connsiteX0" fmla="*/ 235498 w 236380"/>
                  <a:gd name="connsiteY0" fmla="*/ 365958 h 376168"/>
                  <a:gd name="connsiteX1" fmla="*/ 157678 w 236380"/>
                  <a:gd name="connsiteY1" fmla="*/ 278804 h 376168"/>
                  <a:gd name="connsiteX2" fmla="*/ 156345 w 236380"/>
                  <a:gd name="connsiteY2" fmla="*/ 9437 h 376168"/>
                  <a:gd name="connsiteX3" fmla="*/ 137009 w 236380"/>
                  <a:gd name="connsiteY3" fmla="*/ 4674 h 376168"/>
                  <a:gd name="connsiteX4" fmla="*/ 16327 w 236380"/>
                  <a:gd name="connsiteY4" fmla="*/ 11818 h 376168"/>
                  <a:gd name="connsiteX5" fmla="*/ 40 w 236380"/>
                  <a:gd name="connsiteY5" fmla="*/ 21534 h 376168"/>
                  <a:gd name="connsiteX6" fmla="*/ 21757 w 236380"/>
                  <a:gd name="connsiteY6" fmla="*/ 285090 h 376168"/>
                  <a:gd name="connsiteX7" fmla="*/ 17280 w 236380"/>
                  <a:gd name="connsiteY7" fmla="*/ 374435 h 376168"/>
                  <a:gd name="connsiteX8" fmla="*/ 160060 w 236380"/>
                  <a:gd name="connsiteY8" fmla="*/ 376149 h 376168"/>
                  <a:gd name="connsiteX9" fmla="*/ 235498 w 236380"/>
                  <a:gd name="connsiteY9" fmla="*/ 366053 h 37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80" h="376168">
                    <a:moveTo>
                      <a:pt x="235498" y="365958"/>
                    </a:moveTo>
                    <a:cubicBezTo>
                      <a:pt x="210733" y="351099"/>
                      <a:pt x="173680" y="302902"/>
                      <a:pt x="157678" y="278804"/>
                    </a:cubicBezTo>
                    <a:cubicBezTo>
                      <a:pt x="141772" y="254896"/>
                      <a:pt x="156154" y="71635"/>
                      <a:pt x="156345" y="9437"/>
                    </a:cubicBezTo>
                    <a:cubicBezTo>
                      <a:pt x="156345" y="-1707"/>
                      <a:pt x="142438" y="-2564"/>
                      <a:pt x="137009" y="4674"/>
                    </a:cubicBezTo>
                    <a:cubicBezTo>
                      <a:pt x="96909" y="9723"/>
                      <a:pt x="56809" y="12104"/>
                      <a:pt x="16327" y="11818"/>
                    </a:cubicBezTo>
                    <a:cubicBezTo>
                      <a:pt x="9660" y="8389"/>
                      <a:pt x="-722" y="11818"/>
                      <a:pt x="40" y="21534"/>
                    </a:cubicBezTo>
                    <a:cubicBezTo>
                      <a:pt x="7279" y="110497"/>
                      <a:pt x="19756" y="195841"/>
                      <a:pt x="21757" y="285090"/>
                    </a:cubicBezTo>
                    <a:cubicBezTo>
                      <a:pt x="19090" y="309379"/>
                      <a:pt x="9850" y="374340"/>
                      <a:pt x="17280" y="374435"/>
                    </a:cubicBezTo>
                    <a:cubicBezTo>
                      <a:pt x="64905" y="375006"/>
                      <a:pt x="112435" y="375578"/>
                      <a:pt x="160060" y="376149"/>
                    </a:cubicBezTo>
                    <a:cubicBezTo>
                      <a:pt x="188063" y="376530"/>
                      <a:pt x="244070" y="371197"/>
                      <a:pt x="235498" y="366053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204">
                <a:extLst>
                  <a:ext uri="{FF2B5EF4-FFF2-40B4-BE49-F238E27FC236}">
                    <a16:creationId xmlns:a16="http://schemas.microsoft.com/office/drawing/2014/main" id="{576BD072-5EA4-F4B3-557B-40D6CA6823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29154" y="4671691"/>
                <a:ext cx="322662" cy="1646728"/>
              </a:xfrm>
              <a:custGeom>
                <a:avLst/>
                <a:gdLst>
                  <a:gd name="connsiteX0" fmla="*/ 278159 w 322662"/>
                  <a:gd name="connsiteY0" fmla="*/ 54400 h 1646728"/>
                  <a:gd name="connsiteX1" fmla="*/ 265682 w 322662"/>
                  <a:gd name="connsiteY1" fmla="*/ 47923 h 1646728"/>
                  <a:gd name="connsiteX2" fmla="*/ 262443 w 322662"/>
                  <a:gd name="connsiteY2" fmla="*/ 4965 h 1646728"/>
                  <a:gd name="connsiteX3" fmla="*/ 251585 w 322662"/>
                  <a:gd name="connsiteY3" fmla="*/ 4965 h 1646728"/>
                  <a:gd name="connsiteX4" fmla="*/ 251585 w 322662"/>
                  <a:gd name="connsiteY4" fmla="*/ 5632 h 1646728"/>
                  <a:gd name="connsiteX5" fmla="*/ 99280 w 322662"/>
                  <a:gd name="connsiteY5" fmla="*/ 70306 h 1646728"/>
                  <a:gd name="connsiteX6" fmla="*/ 7459 w 322662"/>
                  <a:gd name="connsiteY6" fmla="*/ 149078 h 1646728"/>
                  <a:gd name="connsiteX7" fmla="*/ 791 w 322662"/>
                  <a:gd name="connsiteY7" fmla="*/ 324433 h 1646728"/>
                  <a:gd name="connsiteX8" fmla="*/ 1077 w 322662"/>
                  <a:gd name="connsiteY8" fmla="*/ 507218 h 1646728"/>
                  <a:gd name="connsiteX9" fmla="*/ 23175 w 322662"/>
                  <a:gd name="connsiteY9" fmla="*/ 867073 h 1646728"/>
                  <a:gd name="connsiteX10" fmla="*/ 40606 w 322662"/>
                  <a:gd name="connsiteY10" fmla="*/ 1227023 h 1646728"/>
                  <a:gd name="connsiteX11" fmla="*/ 36415 w 322662"/>
                  <a:gd name="connsiteY11" fmla="*/ 1523155 h 1646728"/>
                  <a:gd name="connsiteX12" fmla="*/ 49369 w 322662"/>
                  <a:gd name="connsiteY12" fmla="*/ 1646408 h 1646728"/>
                  <a:gd name="connsiteX13" fmla="*/ 275778 w 322662"/>
                  <a:gd name="connsiteY13" fmla="*/ 1608499 h 1646728"/>
                  <a:gd name="connsiteX14" fmla="*/ 319974 w 322662"/>
                  <a:gd name="connsiteY14" fmla="*/ 939939 h 1646728"/>
                  <a:gd name="connsiteX15" fmla="*/ 278064 w 322662"/>
                  <a:gd name="connsiteY15" fmla="*/ 54495 h 164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2662" h="1646728">
                    <a:moveTo>
                      <a:pt x="278159" y="54400"/>
                    </a:moveTo>
                    <a:cubicBezTo>
                      <a:pt x="279207" y="53542"/>
                      <a:pt x="265872" y="49637"/>
                      <a:pt x="265682" y="47923"/>
                    </a:cubicBezTo>
                    <a:cubicBezTo>
                      <a:pt x="264634" y="33635"/>
                      <a:pt x="263491" y="19252"/>
                      <a:pt x="262443" y="4965"/>
                    </a:cubicBezTo>
                    <a:cubicBezTo>
                      <a:pt x="261967" y="-1607"/>
                      <a:pt x="251108" y="-1703"/>
                      <a:pt x="251585" y="4965"/>
                    </a:cubicBezTo>
                    <a:lnTo>
                      <a:pt x="251585" y="5632"/>
                    </a:lnTo>
                    <a:cubicBezTo>
                      <a:pt x="199673" y="24682"/>
                      <a:pt x="148715" y="46113"/>
                      <a:pt x="99280" y="70306"/>
                    </a:cubicBezTo>
                    <a:cubicBezTo>
                      <a:pt x="61275" y="88975"/>
                      <a:pt x="12983" y="103834"/>
                      <a:pt x="7459" y="149078"/>
                    </a:cubicBezTo>
                    <a:cubicBezTo>
                      <a:pt x="410" y="206609"/>
                      <a:pt x="1839" y="266522"/>
                      <a:pt x="791" y="324433"/>
                    </a:cubicBezTo>
                    <a:cubicBezTo>
                      <a:pt x="-352" y="385393"/>
                      <a:pt x="-256" y="446258"/>
                      <a:pt x="1077" y="507218"/>
                    </a:cubicBezTo>
                    <a:cubicBezTo>
                      <a:pt x="3649" y="627424"/>
                      <a:pt x="11078" y="747439"/>
                      <a:pt x="23175" y="867073"/>
                    </a:cubicBezTo>
                    <a:cubicBezTo>
                      <a:pt x="35272" y="987564"/>
                      <a:pt x="42320" y="1105960"/>
                      <a:pt x="40606" y="1227023"/>
                    </a:cubicBezTo>
                    <a:cubicBezTo>
                      <a:pt x="39177" y="1325701"/>
                      <a:pt x="30509" y="1424571"/>
                      <a:pt x="36415" y="1523155"/>
                    </a:cubicBezTo>
                    <a:cubicBezTo>
                      <a:pt x="40320" y="1588306"/>
                      <a:pt x="25556" y="1642313"/>
                      <a:pt x="49369" y="1646408"/>
                    </a:cubicBezTo>
                    <a:cubicBezTo>
                      <a:pt x="66895" y="1649456"/>
                      <a:pt x="246917" y="1630311"/>
                      <a:pt x="275778" y="1608499"/>
                    </a:cubicBezTo>
                    <a:cubicBezTo>
                      <a:pt x="294257" y="1594497"/>
                      <a:pt x="313688" y="1099959"/>
                      <a:pt x="319974" y="939939"/>
                    </a:cubicBezTo>
                    <a:cubicBezTo>
                      <a:pt x="333690" y="592372"/>
                      <a:pt x="291113" y="156317"/>
                      <a:pt x="278064" y="5449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205">
                <a:extLst>
                  <a:ext uri="{FF2B5EF4-FFF2-40B4-BE49-F238E27FC236}">
                    <a16:creationId xmlns:a16="http://schemas.microsoft.com/office/drawing/2014/main" id="{7B749AA8-6038-01FC-B282-626B55B640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8029" y="3684661"/>
                <a:ext cx="299802" cy="377442"/>
              </a:xfrm>
              <a:custGeom>
                <a:avLst/>
                <a:gdLst>
                  <a:gd name="connsiteX0" fmla="*/ 285072 w 299802"/>
                  <a:gd name="connsiteY0" fmla="*/ 265809 h 377442"/>
                  <a:gd name="connsiteX1" fmla="*/ 214301 w 299802"/>
                  <a:gd name="connsiteY1" fmla="*/ 267047 h 377442"/>
                  <a:gd name="connsiteX2" fmla="*/ 211063 w 299802"/>
                  <a:gd name="connsiteY2" fmla="*/ 97121 h 377442"/>
                  <a:gd name="connsiteX3" fmla="*/ 203538 w 299802"/>
                  <a:gd name="connsiteY3" fmla="*/ 86549 h 377442"/>
                  <a:gd name="connsiteX4" fmla="*/ 135148 w 299802"/>
                  <a:gd name="connsiteY4" fmla="*/ 18159 h 377442"/>
                  <a:gd name="connsiteX5" fmla="*/ 48376 w 299802"/>
                  <a:gd name="connsiteY5" fmla="*/ 12635 h 377442"/>
                  <a:gd name="connsiteX6" fmla="*/ 45613 w 299802"/>
                  <a:gd name="connsiteY6" fmla="*/ 17397 h 377442"/>
                  <a:gd name="connsiteX7" fmla="*/ 49042 w 299802"/>
                  <a:gd name="connsiteY7" fmla="*/ 28446 h 377442"/>
                  <a:gd name="connsiteX8" fmla="*/ 76760 w 299802"/>
                  <a:gd name="connsiteY8" fmla="*/ 219518 h 377442"/>
                  <a:gd name="connsiteX9" fmla="*/ 3513 w 299802"/>
                  <a:gd name="connsiteY9" fmla="*/ 361440 h 377442"/>
                  <a:gd name="connsiteX10" fmla="*/ 23896 w 299802"/>
                  <a:gd name="connsiteY10" fmla="*/ 373156 h 377442"/>
                  <a:gd name="connsiteX11" fmla="*/ 26468 w 299802"/>
                  <a:gd name="connsiteY11" fmla="*/ 370013 h 377442"/>
                  <a:gd name="connsiteX12" fmla="*/ 34945 w 299802"/>
                  <a:gd name="connsiteY12" fmla="*/ 373918 h 377442"/>
                  <a:gd name="connsiteX13" fmla="*/ 198966 w 299802"/>
                  <a:gd name="connsiteY13" fmla="*/ 348486 h 377442"/>
                  <a:gd name="connsiteX14" fmla="*/ 290692 w 299802"/>
                  <a:gd name="connsiteY14" fmla="*/ 288193 h 377442"/>
                  <a:gd name="connsiteX15" fmla="*/ 291358 w 299802"/>
                  <a:gd name="connsiteY15" fmla="*/ 288098 h 377442"/>
                  <a:gd name="connsiteX16" fmla="*/ 285072 w 299802"/>
                  <a:gd name="connsiteY16" fmla="*/ 265809 h 37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802" h="377442">
                    <a:moveTo>
                      <a:pt x="285072" y="265809"/>
                    </a:moveTo>
                    <a:cubicBezTo>
                      <a:pt x="269356" y="269238"/>
                      <a:pt x="228684" y="276287"/>
                      <a:pt x="214301" y="267047"/>
                    </a:cubicBezTo>
                    <a:cubicBezTo>
                      <a:pt x="205443" y="261428"/>
                      <a:pt x="208300" y="140365"/>
                      <a:pt x="211063" y="97121"/>
                    </a:cubicBezTo>
                    <a:cubicBezTo>
                      <a:pt x="211444" y="91216"/>
                      <a:pt x="207919" y="87787"/>
                      <a:pt x="203538" y="86549"/>
                    </a:cubicBezTo>
                    <a:cubicBezTo>
                      <a:pt x="189250" y="55783"/>
                      <a:pt x="167248" y="32923"/>
                      <a:pt x="135148" y="18159"/>
                    </a:cubicBezTo>
                    <a:cubicBezTo>
                      <a:pt x="108383" y="5872"/>
                      <a:pt x="72664" y="-12702"/>
                      <a:pt x="48376" y="12635"/>
                    </a:cubicBezTo>
                    <a:cubicBezTo>
                      <a:pt x="46947" y="14159"/>
                      <a:pt x="46090" y="15778"/>
                      <a:pt x="45613" y="17397"/>
                    </a:cubicBezTo>
                    <a:cubicBezTo>
                      <a:pt x="41613" y="19778"/>
                      <a:pt x="47899" y="22731"/>
                      <a:pt x="49042" y="28446"/>
                    </a:cubicBezTo>
                    <a:cubicBezTo>
                      <a:pt x="62092" y="91597"/>
                      <a:pt x="72188" y="155224"/>
                      <a:pt x="76760" y="219518"/>
                    </a:cubicBezTo>
                    <a:cubicBezTo>
                      <a:pt x="81142" y="280859"/>
                      <a:pt x="52567" y="327341"/>
                      <a:pt x="3513" y="361440"/>
                    </a:cubicBezTo>
                    <a:cubicBezTo>
                      <a:pt x="-8870" y="370013"/>
                      <a:pt x="14752" y="384776"/>
                      <a:pt x="23896" y="373156"/>
                    </a:cubicBezTo>
                    <a:cubicBezTo>
                      <a:pt x="24754" y="372108"/>
                      <a:pt x="25611" y="371060"/>
                      <a:pt x="26468" y="370013"/>
                    </a:cubicBezTo>
                    <a:cubicBezTo>
                      <a:pt x="28373" y="372203"/>
                      <a:pt x="31231" y="373823"/>
                      <a:pt x="34945" y="373918"/>
                    </a:cubicBezTo>
                    <a:cubicBezTo>
                      <a:pt x="91524" y="375918"/>
                      <a:pt x="144959" y="363726"/>
                      <a:pt x="198966" y="348486"/>
                    </a:cubicBezTo>
                    <a:cubicBezTo>
                      <a:pt x="238780" y="337342"/>
                      <a:pt x="268975" y="323721"/>
                      <a:pt x="290692" y="288193"/>
                    </a:cubicBezTo>
                    <a:cubicBezTo>
                      <a:pt x="290882" y="288193"/>
                      <a:pt x="291073" y="288193"/>
                      <a:pt x="291358" y="288098"/>
                    </a:cubicBezTo>
                    <a:cubicBezTo>
                      <a:pt x="306122" y="284859"/>
                      <a:pt x="299931" y="262571"/>
                      <a:pt x="285072" y="26580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206">
                <a:extLst>
                  <a:ext uri="{FF2B5EF4-FFF2-40B4-BE49-F238E27FC236}">
                    <a16:creationId xmlns:a16="http://schemas.microsoft.com/office/drawing/2014/main" id="{0AA4487A-F657-9730-9AFA-4B3A4C9164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0259" y="3596964"/>
                <a:ext cx="289844" cy="273635"/>
              </a:xfrm>
              <a:custGeom>
                <a:avLst/>
                <a:gdLst>
                  <a:gd name="connsiteX0" fmla="*/ 275412 w 289844"/>
                  <a:gd name="connsiteY0" fmla="*/ 147576 h 273635"/>
                  <a:gd name="connsiteX1" fmla="*/ 282460 w 289844"/>
                  <a:gd name="connsiteY1" fmla="*/ 141956 h 273635"/>
                  <a:gd name="connsiteX2" fmla="*/ 289413 w 289844"/>
                  <a:gd name="connsiteY2" fmla="*/ 125573 h 273635"/>
                  <a:gd name="connsiteX3" fmla="*/ 277793 w 289844"/>
                  <a:gd name="connsiteY3" fmla="*/ 117572 h 273635"/>
                  <a:gd name="connsiteX4" fmla="*/ 260553 w 289844"/>
                  <a:gd name="connsiteY4" fmla="*/ 107571 h 273635"/>
                  <a:gd name="connsiteX5" fmla="*/ 253695 w 289844"/>
                  <a:gd name="connsiteY5" fmla="*/ 100808 h 273635"/>
                  <a:gd name="connsiteX6" fmla="*/ 143776 w 289844"/>
                  <a:gd name="connsiteY6" fmla="*/ 605 h 273635"/>
                  <a:gd name="connsiteX7" fmla="*/ 1092 w 289844"/>
                  <a:gd name="connsiteY7" fmla="*/ 104237 h 273635"/>
                  <a:gd name="connsiteX8" fmla="*/ 16141 w 289844"/>
                  <a:gd name="connsiteY8" fmla="*/ 172341 h 273635"/>
                  <a:gd name="connsiteX9" fmla="*/ 45288 w 289844"/>
                  <a:gd name="connsiteY9" fmla="*/ 194725 h 273635"/>
                  <a:gd name="connsiteX10" fmla="*/ 87769 w 289844"/>
                  <a:gd name="connsiteY10" fmla="*/ 201869 h 273635"/>
                  <a:gd name="connsiteX11" fmla="*/ 111391 w 289844"/>
                  <a:gd name="connsiteY11" fmla="*/ 231872 h 273635"/>
                  <a:gd name="connsiteX12" fmla="*/ 153968 w 289844"/>
                  <a:gd name="connsiteY12" fmla="*/ 270925 h 273635"/>
                  <a:gd name="connsiteX13" fmla="*/ 155016 w 289844"/>
                  <a:gd name="connsiteY13" fmla="*/ 270925 h 273635"/>
                  <a:gd name="connsiteX14" fmla="*/ 163207 w 289844"/>
                  <a:gd name="connsiteY14" fmla="*/ 273592 h 273635"/>
                  <a:gd name="connsiteX15" fmla="*/ 273792 w 289844"/>
                  <a:gd name="connsiteY15" fmla="*/ 245493 h 273635"/>
                  <a:gd name="connsiteX16" fmla="*/ 278460 w 289844"/>
                  <a:gd name="connsiteY16" fmla="*/ 197297 h 273635"/>
                  <a:gd name="connsiteX17" fmla="*/ 274554 w 289844"/>
                  <a:gd name="connsiteY17" fmla="*/ 176818 h 273635"/>
                  <a:gd name="connsiteX18" fmla="*/ 272649 w 289844"/>
                  <a:gd name="connsiteY18" fmla="*/ 168626 h 273635"/>
                  <a:gd name="connsiteX19" fmla="*/ 272649 w 289844"/>
                  <a:gd name="connsiteY19" fmla="*/ 153196 h 273635"/>
                  <a:gd name="connsiteX20" fmla="*/ 275507 w 289844"/>
                  <a:gd name="connsiteY20" fmla="*/ 147671 h 27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9844" h="273635">
                    <a:moveTo>
                      <a:pt x="275412" y="147576"/>
                    </a:moveTo>
                    <a:cubicBezTo>
                      <a:pt x="277317" y="145481"/>
                      <a:pt x="279793" y="144052"/>
                      <a:pt x="282460" y="141956"/>
                    </a:cubicBezTo>
                    <a:cubicBezTo>
                      <a:pt x="287508" y="138051"/>
                      <a:pt x="291128" y="131955"/>
                      <a:pt x="289413" y="125573"/>
                    </a:cubicBezTo>
                    <a:cubicBezTo>
                      <a:pt x="287985" y="119858"/>
                      <a:pt x="282460" y="119477"/>
                      <a:pt x="277793" y="117572"/>
                    </a:cubicBezTo>
                    <a:cubicBezTo>
                      <a:pt x="271602" y="115096"/>
                      <a:pt x="265791" y="111667"/>
                      <a:pt x="260553" y="107571"/>
                    </a:cubicBezTo>
                    <a:cubicBezTo>
                      <a:pt x="257886" y="105476"/>
                      <a:pt x="254838" y="103952"/>
                      <a:pt x="253695" y="100808"/>
                    </a:cubicBezTo>
                    <a:cubicBezTo>
                      <a:pt x="236264" y="51374"/>
                      <a:pt x="206546" y="5939"/>
                      <a:pt x="143776" y="605"/>
                    </a:cubicBezTo>
                    <a:cubicBezTo>
                      <a:pt x="69672" y="-5681"/>
                      <a:pt x="10236" y="37562"/>
                      <a:pt x="1092" y="104237"/>
                    </a:cubicBezTo>
                    <a:cubicBezTo>
                      <a:pt x="-2052" y="127288"/>
                      <a:pt x="1187" y="152910"/>
                      <a:pt x="16141" y="172341"/>
                    </a:cubicBezTo>
                    <a:cubicBezTo>
                      <a:pt x="23571" y="182057"/>
                      <a:pt x="33572" y="189677"/>
                      <a:pt x="45288" y="194725"/>
                    </a:cubicBezTo>
                    <a:cubicBezTo>
                      <a:pt x="51860" y="197392"/>
                      <a:pt x="85864" y="199487"/>
                      <a:pt x="87769" y="201869"/>
                    </a:cubicBezTo>
                    <a:cubicBezTo>
                      <a:pt x="95675" y="211870"/>
                      <a:pt x="103581" y="221871"/>
                      <a:pt x="111391" y="231872"/>
                    </a:cubicBezTo>
                    <a:cubicBezTo>
                      <a:pt x="122821" y="246446"/>
                      <a:pt x="133299" y="266639"/>
                      <a:pt x="153968" y="270925"/>
                    </a:cubicBezTo>
                    <a:cubicBezTo>
                      <a:pt x="154349" y="270925"/>
                      <a:pt x="154635" y="270830"/>
                      <a:pt x="155016" y="270925"/>
                    </a:cubicBezTo>
                    <a:cubicBezTo>
                      <a:pt x="156730" y="272735"/>
                      <a:pt x="159492" y="273878"/>
                      <a:pt x="163207" y="273592"/>
                    </a:cubicBezTo>
                    <a:cubicBezTo>
                      <a:pt x="192449" y="271877"/>
                      <a:pt x="252266" y="270830"/>
                      <a:pt x="273792" y="245493"/>
                    </a:cubicBezTo>
                    <a:cubicBezTo>
                      <a:pt x="285699" y="231587"/>
                      <a:pt x="281412" y="217871"/>
                      <a:pt x="278460" y="197297"/>
                    </a:cubicBezTo>
                    <a:cubicBezTo>
                      <a:pt x="277412" y="190439"/>
                      <a:pt x="276078" y="183390"/>
                      <a:pt x="274554" y="176818"/>
                    </a:cubicBezTo>
                    <a:cubicBezTo>
                      <a:pt x="273888" y="173960"/>
                      <a:pt x="273316" y="171293"/>
                      <a:pt x="272649" y="168626"/>
                    </a:cubicBezTo>
                    <a:cubicBezTo>
                      <a:pt x="271506" y="163959"/>
                      <a:pt x="271506" y="157863"/>
                      <a:pt x="272649" y="153196"/>
                    </a:cubicBezTo>
                    <a:cubicBezTo>
                      <a:pt x="273221" y="150815"/>
                      <a:pt x="274173" y="149100"/>
                      <a:pt x="275507" y="147671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207">
                <a:extLst>
                  <a:ext uri="{FF2B5EF4-FFF2-40B4-BE49-F238E27FC236}">
                    <a16:creationId xmlns:a16="http://schemas.microsoft.com/office/drawing/2014/main" id="{39DFC8D5-2246-A1FF-2D16-172ED777C8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6589" y="3545162"/>
                <a:ext cx="294627" cy="317930"/>
              </a:xfrm>
              <a:custGeom>
                <a:avLst/>
                <a:gdLst>
                  <a:gd name="connsiteX0" fmla="*/ 293841 w 294627"/>
                  <a:gd name="connsiteY0" fmla="*/ 80030 h 317930"/>
                  <a:gd name="connsiteX1" fmla="*/ 279172 w 294627"/>
                  <a:gd name="connsiteY1" fmla="*/ 57170 h 317930"/>
                  <a:gd name="connsiteX2" fmla="*/ 246882 w 294627"/>
                  <a:gd name="connsiteY2" fmla="*/ 1544 h 317930"/>
                  <a:gd name="connsiteX3" fmla="*/ 182303 w 294627"/>
                  <a:gd name="connsiteY3" fmla="*/ 14688 h 317930"/>
                  <a:gd name="connsiteX4" fmla="*/ 94101 w 294627"/>
                  <a:gd name="connsiteY4" fmla="*/ 37453 h 317930"/>
                  <a:gd name="connsiteX5" fmla="*/ 19711 w 294627"/>
                  <a:gd name="connsiteY5" fmla="*/ 125273 h 317930"/>
                  <a:gd name="connsiteX6" fmla="*/ 20663 w 294627"/>
                  <a:gd name="connsiteY6" fmla="*/ 128798 h 317930"/>
                  <a:gd name="connsiteX7" fmla="*/ 185 w 294627"/>
                  <a:gd name="connsiteY7" fmla="*/ 184328 h 317930"/>
                  <a:gd name="connsiteX8" fmla="*/ 56763 w 294627"/>
                  <a:gd name="connsiteY8" fmla="*/ 244050 h 317930"/>
                  <a:gd name="connsiteX9" fmla="*/ 62383 w 294627"/>
                  <a:gd name="connsiteY9" fmla="*/ 249860 h 317930"/>
                  <a:gd name="connsiteX10" fmla="*/ 89529 w 294627"/>
                  <a:gd name="connsiteY10" fmla="*/ 302534 h 317930"/>
                  <a:gd name="connsiteX11" fmla="*/ 134106 w 294627"/>
                  <a:gd name="connsiteY11" fmla="*/ 306153 h 317930"/>
                  <a:gd name="connsiteX12" fmla="*/ 143155 w 294627"/>
                  <a:gd name="connsiteY12" fmla="*/ 203378 h 317930"/>
                  <a:gd name="connsiteX13" fmla="*/ 146393 w 294627"/>
                  <a:gd name="connsiteY13" fmla="*/ 196711 h 317930"/>
                  <a:gd name="connsiteX14" fmla="*/ 179350 w 294627"/>
                  <a:gd name="connsiteY14" fmla="*/ 132703 h 317930"/>
                  <a:gd name="connsiteX15" fmla="*/ 219736 w 294627"/>
                  <a:gd name="connsiteY15" fmla="*/ 113367 h 317930"/>
                  <a:gd name="connsiteX16" fmla="*/ 256026 w 294627"/>
                  <a:gd name="connsiteY16" fmla="*/ 104699 h 317930"/>
                  <a:gd name="connsiteX17" fmla="*/ 273743 w 294627"/>
                  <a:gd name="connsiteY17" fmla="*/ 105842 h 317930"/>
                  <a:gd name="connsiteX18" fmla="*/ 293936 w 294627"/>
                  <a:gd name="connsiteY18" fmla="*/ 79934 h 31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4627" h="317930">
                    <a:moveTo>
                      <a:pt x="293841" y="80030"/>
                    </a:moveTo>
                    <a:cubicBezTo>
                      <a:pt x="290602" y="69362"/>
                      <a:pt x="276410" y="68790"/>
                      <a:pt x="279172" y="57170"/>
                    </a:cubicBezTo>
                    <a:cubicBezTo>
                      <a:pt x="284982" y="32786"/>
                      <a:pt x="273647" y="8211"/>
                      <a:pt x="246882" y="1544"/>
                    </a:cubicBezTo>
                    <a:cubicBezTo>
                      <a:pt x="224213" y="-4076"/>
                      <a:pt x="202877" y="6878"/>
                      <a:pt x="182303" y="14688"/>
                    </a:cubicBezTo>
                    <a:cubicBezTo>
                      <a:pt x="153823" y="25451"/>
                      <a:pt x="121628" y="25070"/>
                      <a:pt x="94101" y="37453"/>
                    </a:cubicBezTo>
                    <a:cubicBezTo>
                      <a:pt x="59049" y="53264"/>
                      <a:pt x="9329" y="82220"/>
                      <a:pt x="19711" y="125273"/>
                    </a:cubicBezTo>
                    <a:cubicBezTo>
                      <a:pt x="19711" y="125654"/>
                      <a:pt x="20949" y="128512"/>
                      <a:pt x="20663" y="128798"/>
                    </a:cubicBezTo>
                    <a:cubicBezTo>
                      <a:pt x="6662" y="143942"/>
                      <a:pt x="-1339" y="163373"/>
                      <a:pt x="185" y="184328"/>
                    </a:cubicBezTo>
                    <a:cubicBezTo>
                      <a:pt x="2566" y="216523"/>
                      <a:pt x="27236" y="234239"/>
                      <a:pt x="56763" y="244050"/>
                    </a:cubicBezTo>
                    <a:cubicBezTo>
                      <a:pt x="59525" y="245003"/>
                      <a:pt x="61621" y="247098"/>
                      <a:pt x="62383" y="249860"/>
                    </a:cubicBezTo>
                    <a:cubicBezTo>
                      <a:pt x="67526" y="269101"/>
                      <a:pt x="75051" y="288246"/>
                      <a:pt x="89529" y="302534"/>
                    </a:cubicBezTo>
                    <a:cubicBezTo>
                      <a:pt x="102007" y="314821"/>
                      <a:pt x="123819" y="328156"/>
                      <a:pt x="134106" y="306153"/>
                    </a:cubicBezTo>
                    <a:cubicBezTo>
                      <a:pt x="147822" y="276816"/>
                      <a:pt x="143917" y="235287"/>
                      <a:pt x="143155" y="203378"/>
                    </a:cubicBezTo>
                    <a:cubicBezTo>
                      <a:pt x="143155" y="200807"/>
                      <a:pt x="144393" y="198521"/>
                      <a:pt x="146393" y="196711"/>
                    </a:cubicBezTo>
                    <a:cubicBezTo>
                      <a:pt x="162205" y="182614"/>
                      <a:pt x="166491" y="151943"/>
                      <a:pt x="179350" y="132703"/>
                    </a:cubicBezTo>
                    <a:cubicBezTo>
                      <a:pt x="188494" y="119082"/>
                      <a:pt x="204210" y="115463"/>
                      <a:pt x="219736" y="113367"/>
                    </a:cubicBezTo>
                    <a:cubicBezTo>
                      <a:pt x="232785" y="111653"/>
                      <a:pt x="243644" y="108700"/>
                      <a:pt x="256026" y="104699"/>
                    </a:cubicBezTo>
                    <a:cubicBezTo>
                      <a:pt x="262694" y="102604"/>
                      <a:pt x="267361" y="104223"/>
                      <a:pt x="273743" y="105842"/>
                    </a:cubicBezTo>
                    <a:cubicBezTo>
                      <a:pt x="287649" y="109367"/>
                      <a:pt x="297365" y="91174"/>
                      <a:pt x="293936" y="7993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208">
                <a:extLst>
                  <a:ext uri="{FF2B5EF4-FFF2-40B4-BE49-F238E27FC236}">
                    <a16:creationId xmlns:a16="http://schemas.microsoft.com/office/drawing/2014/main" id="{CD4280D2-6E3F-1C8E-6E60-5104D7B9D3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04872" y="3732026"/>
                <a:ext cx="65883" cy="68007"/>
              </a:xfrm>
              <a:custGeom>
                <a:avLst/>
                <a:gdLst>
                  <a:gd name="connsiteX0" fmla="*/ 54589 w 65883"/>
                  <a:gd name="connsiteY0" fmla="*/ 27754 h 68007"/>
                  <a:gd name="connsiteX1" fmla="*/ 49445 w 65883"/>
                  <a:gd name="connsiteY1" fmla="*/ 20706 h 68007"/>
                  <a:gd name="connsiteX2" fmla="*/ 12012 w 65883"/>
                  <a:gd name="connsiteY2" fmla="*/ 1846 h 68007"/>
                  <a:gd name="connsiteX3" fmla="*/ 13822 w 65883"/>
                  <a:gd name="connsiteY3" fmla="*/ 50900 h 68007"/>
                  <a:gd name="connsiteX4" fmla="*/ 64399 w 65883"/>
                  <a:gd name="connsiteY4" fmla="*/ 57567 h 68007"/>
                  <a:gd name="connsiteX5" fmla="*/ 54589 w 65883"/>
                  <a:gd name="connsiteY5" fmla="*/ 27754 h 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883" h="68007">
                    <a:moveTo>
                      <a:pt x="54589" y="27754"/>
                    </a:moveTo>
                    <a:cubicBezTo>
                      <a:pt x="52779" y="25373"/>
                      <a:pt x="50969" y="22992"/>
                      <a:pt x="49445" y="20706"/>
                    </a:cubicBezTo>
                    <a:cubicBezTo>
                      <a:pt x="41730" y="8990"/>
                      <a:pt x="28585" y="-5107"/>
                      <a:pt x="12012" y="1846"/>
                    </a:cubicBezTo>
                    <a:cubicBezTo>
                      <a:pt x="-9515" y="10895"/>
                      <a:pt x="2201" y="38803"/>
                      <a:pt x="13822" y="50900"/>
                    </a:cubicBezTo>
                    <a:cubicBezTo>
                      <a:pt x="24585" y="62139"/>
                      <a:pt x="54779" y="79284"/>
                      <a:pt x="64399" y="57567"/>
                    </a:cubicBezTo>
                    <a:cubicBezTo>
                      <a:pt x="69162" y="46709"/>
                      <a:pt x="61542" y="36803"/>
                      <a:pt x="54589" y="27754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209">
                <a:extLst>
                  <a:ext uri="{FF2B5EF4-FFF2-40B4-BE49-F238E27FC236}">
                    <a16:creationId xmlns:a16="http://schemas.microsoft.com/office/drawing/2014/main" id="{2D36D803-A193-3DDB-FF38-DEBE10B816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66090" y="3825843"/>
                <a:ext cx="78619" cy="42435"/>
              </a:xfrm>
              <a:custGeom>
                <a:avLst/>
                <a:gdLst>
                  <a:gd name="connsiteX0" fmla="*/ 895 w 78619"/>
                  <a:gd name="connsiteY0" fmla="*/ 6232 h 42435"/>
                  <a:gd name="connsiteX1" fmla="*/ 33280 w 78619"/>
                  <a:gd name="connsiteY1" fmla="*/ 34426 h 42435"/>
                  <a:gd name="connsiteX2" fmla="*/ 75190 w 78619"/>
                  <a:gd name="connsiteY2" fmla="*/ 42427 h 42435"/>
                  <a:gd name="connsiteX3" fmla="*/ 75190 w 78619"/>
                  <a:gd name="connsiteY3" fmla="*/ 35283 h 42435"/>
                  <a:gd name="connsiteX4" fmla="*/ 32804 w 78619"/>
                  <a:gd name="connsiteY4" fmla="*/ 26139 h 42435"/>
                  <a:gd name="connsiteX5" fmla="*/ 5944 w 78619"/>
                  <a:gd name="connsiteY5" fmla="*/ 1183 h 42435"/>
                  <a:gd name="connsiteX6" fmla="*/ 895 w 78619"/>
                  <a:gd name="connsiteY6" fmla="*/ 6232 h 42435"/>
                  <a:gd name="connsiteX7" fmla="*/ 895 w 78619"/>
                  <a:gd name="connsiteY7" fmla="*/ 6232 h 4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619" h="42435">
                    <a:moveTo>
                      <a:pt x="895" y="6232"/>
                    </a:moveTo>
                    <a:cubicBezTo>
                      <a:pt x="10230" y="17185"/>
                      <a:pt x="20041" y="28139"/>
                      <a:pt x="33280" y="34426"/>
                    </a:cubicBezTo>
                    <a:cubicBezTo>
                      <a:pt x="46330" y="40617"/>
                      <a:pt x="60998" y="41569"/>
                      <a:pt x="75190" y="42427"/>
                    </a:cubicBezTo>
                    <a:cubicBezTo>
                      <a:pt x="79762" y="42712"/>
                      <a:pt x="79762" y="35569"/>
                      <a:pt x="75190" y="35283"/>
                    </a:cubicBezTo>
                    <a:cubicBezTo>
                      <a:pt x="60712" y="34330"/>
                      <a:pt x="45758" y="33378"/>
                      <a:pt x="32804" y="26139"/>
                    </a:cubicBezTo>
                    <a:cubicBezTo>
                      <a:pt x="22041" y="20043"/>
                      <a:pt x="13945" y="10423"/>
                      <a:pt x="5944" y="1183"/>
                    </a:cubicBezTo>
                    <a:cubicBezTo>
                      <a:pt x="2991" y="-2341"/>
                      <a:pt x="-2057" y="2803"/>
                      <a:pt x="895" y="6232"/>
                    </a:cubicBezTo>
                    <a:lnTo>
                      <a:pt x="895" y="623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210">
                <a:extLst>
                  <a:ext uri="{FF2B5EF4-FFF2-40B4-BE49-F238E27FC236}">
                    <a16:creationId xmlns:a16="http://schemas.microsoft.com/office/drawing/2014/main" id="{88756C13-802C-1FB7-BCF0-7DB8798BD8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1670" y="6099620"/>
                <a:ext cx="231702" cy="402851"/>
              </a:xfrm>
              <a:custGeom>
                <a:avLst/>
                <a:gdLst>
                  <a:gd name="connsiteX0" fmla="*/ 225397 w 231702"/>
                  <a:gd name="connsiteY0" fmla="*/ 383739 h 402851"/>
                  <a:gd name="connsiteX1" fmla="*/ 161198 w 231702"/>
                  <a:gd name="connsiteY1" fmla="*/ 280964 h 402851"/>
                  <a:gd name="connsiteX2" fmla="*/ 224920 w 231702"/>
                  <a:gd name="connsiteY2" fmla="*/ 76176 h 402851"/>
                  <a:gd name="connsiteX3" fmla="*/ 207490 w 231702"/>
                  <a:gd name="connsiteY3" fmla="*/ 64937 h 402851"/>
                  <a:gd name="connsiteX4" fmla="*/ 178724 w 231702"/>
                  <a:gd name="connsiteY4" fmla="*/ 47316 h 402851"/>
                  <a:gd name="connsiteX5" fmla="*/ 140243 w 231702"/>
                  <a:gd name="connsiteY5" fmla="*/ 26075 h 402851"/>
                  <a:gd name="connsiteX6" fmla="*/ 101381 w 231702"/>
                  <a:gd name="connsiteY6" fmla="*/ 9501 h 402851"/>
                  <a:gd name="connsiteX7" fmla="*/ 79759 w 231702"/>
                  <a:gd name="connsiteY7" fmla="*/ 9787 h 402851"/>
                  <a:gd name="connsiteX8" fmla="*/ 78616 w 231702"/>
                  <a:gd name="connsiteY8" fmla="*/ 17883 h 402851"/>
                  <a:gd name="connsiteX9" fmla="*/ 78235 w 231702"/>
                  <a:gd name="connsiteY9" fmla="*/ 20550 h 402851"/>
                  <a:gd name="connsiteX10" fmla="*/ 130 w 231702"/>
                  <a:gd name="connsiteY10" fmla="*/ 370118 h 402851"/>
                  <a:gd name="connsiteX11" fmla="*/ 22133 w 231702"/>
                  <a:gd name="connsiteY11" fmla="*/ 387930 h 402851"/>
                  <a:gd name="connsiteX12" fmla="*/ 123670 w 231702"/>
                  <a:gd name="connsiteY12" fmla="*/ 398598 h 402851"/>
                  <a:gd name="connsiteX13" fmla="*/ 213490 w 231702"/>
                  <a:gd name="connsiteY13" fmla="*/ 401550 h 402851"/>
                  <a:gd name="connsiteX14" fmla="*/ 222920 w 231702"/>
                  <a:gd name="connsiteY14" fmla="*/ 394978 h 402851"/>
                  <a:gd name="connsiteX15" fmla="*/ 225492 w 231702"/>
                  <a:gd name="connsiteY15" fmla="*/ 383834 h 40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1702" h="402851">
                    <a:moveTo>
                      <a:pt x="225397" y="383739"/>
                    </a:moveTo>
                    <a:cubicBezTo>
                      <a:pt x="188440" y="348972"/>
                      <a:pt x="160341" y="284678"/>
                      <a:pt x="161198" y="280964"/>
                    </a:cubicBezTo>
                    <a:cubicBezTo>
                      <a:pt x="177295" y="211336"/>
                      <a:pt x="207775" y="134183"/>
                      <a:pt x="224920" y="76176"/>
                    </a:cubicBezTo>
                    <a:cubicBezTo>
                      <a:pt x="228159" y="65223"/>
                      <a:pt x="214538" y="59126"/>
                      <a:pt x="207490" y="64937"/>
                    </a:cubicBezTo>
                    <a:cubicBezTo>
                      <a:pt x="198250" y="63127"/>
                      <a:pt x="186344" y="51888"/>
                      <a:pt x="178724" y="47316"/>
                    </a:cubicBezTo>
                    <a:cubicBezTo>
                      <a:pt x="166151" y="39791"/>
                      <a:pt x="153292" y="32838"/>
                      <a:pt x="140243" y="26075"/>
                    </a:cubicBezTo>
                    <a:cubicBezTo>
                      <a:pt x="127575" y="19502"/>
                      <a:pt x="115097" y="11311"/>
                      <a:pt x="101381" y="9501"/>
                    </a:cubicBezTo>
                    <a:cubicBezTo>
                      <a:pt x="101857" y="-3072"/>
                      <a:pt x="81474" y="-3358"/>
                      <a:pt x="79759" y="9787"/>
                    </a:cubicBezTo>
                    <a:cubicBezTo>
                      <a:pt x="79378" y="12454"/>
                      <a:pt x="78997" y="15216"/>
                      <a:pt x="78616" y="17883"/>
                    </a:cubicBezTo>
                    <a:cubicBezTo>
                      <a:pt x="78426" y="18740"/>
                      <a:pt x="78235" y="19598"/>
                      <a:pt x="78235" y="20550"/>
                    </a:cubicBezTo>
                    <a:cubicBezTo>
                      <a:pt x="54423" y="146757"/>
                      <a:pt x="10608" y="327827"/>
                      <a:pt x="130" y="370118"/>
                    </a:cubicBezTo>
                    <a:cubicBezTo>
                      <a:pt x="-1679" y="377452"/>
                      <a:pt x="15847" y="388882"/>
                      <a:pt x="22133" y="387930"/>
                    </a:cubicBezTo>
                    <a:cubicBezTo>
                      <a:pt x="57185" y="382786"/>
                      <a:pt x="89380" y="393168"/>
                      <a:pt x="123670" y="398598"/>
                    </a:cubicBezTo>
                    <a:cubicBezTo>
                      <a:pt x="153673" y="403265"/>
                      <a:pt x="183201" y="403836"/>
                      <a:pt x="213490" y="401550"/>
                    </a:cubicBezTo>
                    <a:cubicBezTo>
                      <a:pt x="218253" y="401169"/>
                      <a:pt x="221301" y="398407"/>
                      <a:pt x="222920" y="394978"/>
                    </a:cubicBezTo>
                    <a:cubicBezTo>
                      <a:pt x="233017" y="401836"/>
                      <a:pt x="235112" y="392978"/>
                      <a:pt x="225492" y="38383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211">
                <a:extLst>
                  <a:ext uri="{FF2B5EF4-FFF2-40B4-BE49-F238E27FC236}">
                    <a16:creationId xmlns:a16="http://schemas.microsoft.com/office/drawing/2014/main" id="{5DEB5463-089F-93C9-D5D0-AF3D382CD4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5514" y="3694210"/>
                <a:ext cx="23006" cy="31770"/>
              </a:xfrm>
              <a:custGeom>
                <a:avLst/>
                <a:gdLst>
                  <a:gd name="connsiteX0" fmla="*/ 21580 w 23006"/>
                  <a:gd name="connsiteY0" fmla="*/ 11468 h 31770"/>
                  <a:gd name="connsiteX1" fmla="*/ 14151 w 23006"/>
                  <a:gd name="connsiteY1" fmla="*/ 800 h 31770"/>
                  <a:gd name="connsiteX2" fmla="*/ 339 w 23006"/>
                  <a:gd name="connsiteY2" fmla="*/ 7467 h 31770"/>
                  <a:gd name="connsiteX3" fmla="*/ 2911 w 23006"/>
                  <a:gd name="connsiteY3" fmla="*/ 20993 h 31770"/>
                  <a:gd name="connsiteX4" fmla="*/ 17484 w 23006"/>
                  <a:gd name="connsiteY4" fmla="*/ 31375 h 31770"/>
                  <a:gd name="connsiteX5" fmla="*/ 21580 w 23006"/>
                  <a:gd name="connsiteY5" fmla="*/ 11563 h 3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06" h="31770">
                    <a:moveTo>
                      <a:pt x="21580" y="11468"/>
                    </a:moveTo>
                    <a:cubicBezTo>
                      <a:pt x="19961" y="6420"/>
                      <a:pt x="17294" y="2133"/>
                      <a:pt x="14151" y="800"/>
                    </a:cubicBezTo>
                    <a:cubicBezTo>
                      <a:pt x="8531" y="-1581"/>
                      <a:pt x="1768" y="1562"/>
                      <a:pt x="339" y="7467"/>
                    </a:cubicBezTo>
                    <a:cubicBezTo>
                      <a:pt x="-708" y="12039"/>
                      <a:pt x="816" y="16802"/>
                      <a:pt x="2911" y="20993"/>
                    </a:cubicBezTo>
                    <a:cubicBezTo>
                      <a:pt x="5102" y="25470"/>
                      <a:pt x="11388" y="33661"/>
                      <a:pt x="17484" y="31375"/>
                    </a:cubicBezTo>
                    <a:cubicBezTo>
                      <a:pt x="23676" y="28994"/>
                      <a:pt x="24057" y="19469"/>
                      <a:pt x="21580" y="1156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212">
                <a:extLst>
                  <a:ext uri="{FF2B5EF4-FFF2-40B4-BE49-F238E27FC236}">
                    <a16:creationId xmlns:a16="http://schemas.microsoft.com/office/drawing/2014/main" id="{8AEE99B9-978E-893D-EA3B-F28DE17376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83857" y="3773686"/>
                <a:ext cx="34861" cy="22555"/>
              </a:xfrm>
              <a:custGeom>
                <a:avLst/>
                <a:gdLst>
                  <a:gd name="connsiteX0" fmla="*/ 34862 w 34861"/>
                  <a:gd name="connsiteY0" fmla="*/ 20479 h 22555"/>
                  <a:gd name="connsiteX1" fmla="*/ 16383 w 34861"/>
                  <a:gd name="connsiteY1" fmla="*/ 22479 h 22555"/>
                  <a:gd name="connsiteX2" fmla="*/ 191 w 34861"/>
                  <a:gd name="connsiteY2" fmla="*/ 13811 h 22555"/>
                  <a:gd name="connsiteX3" fmla="*/ 1715 w 34861"/>
                  <a:gd name="connsiteY3" fmla="*/ 8382 h 22555"/>
                  <a:gd name="connsiteX4" fmla="*/ 30957 w 34861"/>
                  <a:gd name="connsiteY4" fmla="*/ 0 h 22555"/>
                  <a:gd name="connsiteX5" fmla="*/ 34862 w 34861"/>
                  <a:gd name="connsiteY5" fmla="*/ 20479 h 2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61" h="22555">
                    <a:moveTo>
                      <a:pt x="34862" y="20479"/>
                    </a:moveTo>
                    <a:cubicBezTo>
                      <a:pt x="27623" y="22288"/>
                      <a:pt x="19336" y="22765"/>
                      <a:pt x="16383" y="22479"/>
                    </a:cubicBezTo>
                    <a:cubicBezTo>
                      <a:pt x="10764" y="21908"/>
                      <a:pt x="1810" y="20003"/>
                      <a:pt x="191" y="13811"/>
                    </a:cubicBezTo>
                    <a:cubicBezTo>
                      <a:pt x="-285" y="12097"/>
                      <a:pt x="96" y="9525"/>
                      <a:pt x="1715" y="8382"/>
                    </a:cubicBezTo>
                    <a:cubicBezTo>
                      <a:pt x="9716" y="2000"/>
                      <a:pt x="21813" y="4000"/>
                      <a:pt x="30957" y="0"/>
                    </a:cubicBezTo>
                    <a:cubicBezTo>
                      <a:pt x="32481" y="6572"/>
                      <a:pt x="33814" y="13525"/>
                      <a:pt x="34862" y="204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213">
                <a:extLst>
                  <a:ext uri="{FF2B5EF4-FFF2-40B4-BE49-F238E27FC236}">
                    <a16:creationId xmlns:a16="http://schemas.microsoft.com/office/drawing/2014/main" id="{431003CC-E496-DC3D-0F65-05688949B1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6842" y="4690829"/>
                <a:ext cx="548213" cy="1649227"/>
              </a:xfrm>
              <a:custGeom>
                <a:avLst/>
                <a:gdLst>
                  <a:gd name="connsiteX0" fmla="*/ 415106 w 548213"/>
                  <a:gd name="connsiteY0" fmla="*/ 1257 h 1649227"/>
                  <a:gd name="connsiteX1" fmla="*/ 273755 w 548213"/>
                  <a:gd name="connsiteY1" fmla="*/ 81458 h 1649227"/>
                  <a:gd name="connsiteX2" fmla="*/ 207080 w 548213"/>
                  <a:gd name="connsiteY2" fmla="*/ 148609 h 1649227"/>
                  <a:gd name="connsiteX3" fmla="*/ 196317 w 548213"/>
                  <a:gd name="connsiteY3" fmla="*/ 161468 h 1649227"/>
                  <a:gd name="connsiteX4" fmla="*/ 193173 w 548213"/>
                  <a:gd name="connsiteY4" fmla="*/ 164897 h 1649227"/>
                  <a:gd name="connsiteX5" fmla="*/ 192792 w 548213"/>
                  <a:gd name="connsiteY5" fmla="*/ 166611 h 1649227"/>
                  <a:gd name="connsiteX6" fmla="*/ 176886 w 548213"/>
                  <a:gd name="connsiteY6" fmla="*/ 185566 h 1649227"/>
                  <a:gd name="connsiteX7" fmla="*/ 140500 w 548213"/>
                  <a:gd name="connsiteY7" fmla="*/ 708203 h 1649227"/>
                  <a:gd name="connsiteX8" fmla="*/ 101162 w 548213"/>
                  <a:gd name="connsiteY8" fmla="*/ 989476 h 1649227"/>
                  <a:gd name="connsiteX9" fmla="*/ 41345 w 548213"/>
                  <a:gd name="connsiteY9" fmla="*/ 1270083 h 1649227"/>
                  <a:gd name="connsiteX10" fmla="*/ 6 w 548213"/>
                  <a:gd name="connsiteY10" fmla="*/ 1583074 h 1649227"/>
                  <a:gd name="connsiteX11" fmla="*/ 215081 w 548213"/>
                  <a:gd name="connsiteY11" fmla="*/ 1647368 h 1649227"/>
                  <a:gd name="connsiteX12" fmla="*/ 295281 w 548213"/>
                  <a:gd name="connsiteY12" fmla="*/ 1418768 h 1649227"/>
                  <a:gd name="connsiteX13" fmla="*/ 360337 w 548213"/>
                  <a:gd name="connsiteY13" fmla="*/ 1147782 h 1649227"/>
                  <a:gd name="connsiteX14" fmla="*/ 451301 w 548213"/>
                  <a:gd name="connsiteY14" fmla="*/ 617430 h 1649227"/>
                  <a:gd name="connsiteX15" fmla="*/ 485305 w 548213"/>
                  <a:gd name="connsiteY15" fmla="*/ 353492 h 1649227"/>
                  <a:gd name="connsiteX16" fmla="*/ 501498 w 548213"/>
                  <a:gd name="connsiteY16" fmla="*/ 321012 h 1649227"/>
                  <a:gd name="connsiteX17" fmla="*/ 546741 w 548213"/>
                  <a:gd name="connsiteY17" fmla="*/ 212522 h 1649227"/>
                  <a:gd name="connsiteX18" fmla="*/ 545598 w 548213"/>
                  <a:gd name="connsiteY18" fmla="*/ 209093 h 1649227"/>
                  <a:gd name="connsiteX19" fmla="*/ 415011 w 548213"/>
                  <a:gd name="connsiteY19" fmla="*/ 1257 h 164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8213" h="1649227">
                    <a:moveTo>
                      <a:pt x="415106" y="1257"/>
                    </a:moveTo>
                    <a:cubicBezTo>
                      <a:pt x="361290" y="8782"/>
                      <a:pt x="312807" y="48120"/>
                      <a:pt x="273755" y="81458"/>
                    </a:cubicBezTo>
                    <a:cubicBezTo>
                      <a:pt x="249657" y="102032"/>
                      <a:pt x="227368" y="124511"/>
                      <a:pt x="207080" y="148609"/>
                    </a:cubicBezTo>
                    <a:cubicBezTo>
                      <a:pt x="203556" y="152705"/>
                      <a:pt x="199746" y="156991"/>
                      <a:pt x="196317" y="161468"/>
                    </a:cubicBezTo>
                    <a:cubicBezTo>
                      <a:pt x="194793" y="161944"/>
                      <a:pt x="193554" y="162897"/>
                      <a:pt x="193173" y="164897"/>
                    </a:cubicBezTo>
                    <a:cubicBezTo>
                      <a:pt x="193078" y="165468"/>
                      <a:pt x="192983" y="166040"/>
                      <a:pt x="192792" y="166611"/>
                    </a:cubicBezTo>
                    <a:cubicBezTo>
                      <a:pt x="188982" y="172803"/>
                      <a:pt x="174885" y="178518"/>
                      <a:pt x="176886" y="185566"/>
                    </a:cubicBezTo>
                    <a:cubicBezTo>
                      <a:pt x="143167" y="357683"/>
                      <a:pt x="153549" y="533991"/>
                      <a:pt x="140500" y="708203"/>
                    </a:cubicBezTo>
                    <a:cubicBezTo>
                      <a:pt x="133356" y="802786"/>
                      <a:pt x="121831" y="896703"/>
                      <a:pt x="101162" y="989476"/>
                    </a:cubicBezTo>
                    <a:cubicBezTo>
                      <a:pt x="80397" y="1083012"/>
                      <a:pt x="57061" y="1175595"/>
                      <a:pt x="41345" y="1270083"/>
                    </a:cubicBezTo>
                    <a:cubicBezTo>
                      <a:pt x="24105" y="1374000"/>
                      <a:pt x="5626" y="1489348"/>
                      <a:pt x="6" y="1583074"/>
                    </a:cubicBezTo>
                    <a:cubicBezTo>
                      <a:pt x="-1137" y="1602886"/>
                      <a:pt x="153835" y="1660227"/>
                      <a:pt x="215081" y="1647368"/>
                    </a:cubicBezTo>
                    <a:cubicBezTo>
                      <a:pt x="230035" y="1644225"/>
                      <a:pt x="284709" y="1465536"/>
                      <a:pt x="295281" y="1418768"/>
                    </a:cubicBezTo>
                    <a:cubicBezTo>
                      <a:pt x="315379" y="1330090"/>
                      <a:pt x="345859" y="1243508"/>
                      <a:pt x="360337" y="1147782"/>
                    </a:cubicBezTo>
                    <a:cubicBezTo>
                      <a:pt x="391865" y="939184"/>
                      <a:pt x="424059" y="799262"/>
                      <a:pt x="451301" y="617430"/>
                    </a:cubicBezTo>
                    <a:cubicBezTo>
                      <a:pt x="464445" y="529704"/>
                      <a:pt x="475494" y="441693"/>
                      <a:pt x="485305" y="353492"/>
                    </a:cubicBezTo>
                    <a:cubicBezTo>
                      <a:pt x="490734" y="342633"/>
                      <a:pt x="496164" y="331870"/>
                      <a:pt x="501498" y="321012"/>
                    </a:cubicBezTo>
                    <a:cubicBezTo>
                      <a:pt x="518643" y="286626"/>
                      <a:pt x="542550" y="251003"/>
                      <a:pt x="546741" y="212522"/>
                    </a:cubicBezTo>
                    <a:cubicBezTo>
                      <a:pt x="546932" y="210998"/>
                      <a:pt x="546456" y="209950"/>
                      <a:pt x="545598" y="209093"/>
                    </a:cubicBezTo>
                    <a:cubicBezTo>
                      <a:pt x="557790" y="125749"/>
                      <a:pt x="529501" y="-14745"/>
                      <a:pt x="415011" y="125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214">
                <a:extLst>
                  <a:ext uri="{FF2B5EF4-FFF2-40B4-BE49-F238E27FC236}">
                    <a16:creationId xmlns:a16="http://schemas.microsoft.com/office/drawing/2014/main" id="{210B27B2-258F-8903-B893-AFF93EC142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22605" y="3663825"/>
                <a:ext cx="56006" cy="36763"/>
              </a:xfrm>
              <a:custGeom>
                <a:avLst/>
                <a:gdLst>
                  <a:gd name="connsiteX0" fmla="*/ 28867 w 56006"/>
                  <a:gd name="connsiteY0" fmla="*/ 610 h 36763"/>
                  <a:gd name="connsiteX1" fmla="*/ 3340 w 56006"/>
                  <a:gd name="connsiteY1" fmla="*/ 17755 h 36763"/>
                  <a:gd name="connsiteX2" fmla="*/ 6197 w 56006"/>
                  <a:gd name="connsiteY2" fmla="*/ 35185 h 36763"/>
                  <a:gd name="connsiteX3" fmla="*/ 22390 w 56006"/>
                  <a:gd name="connsiteY3" fmla="*/ 33661 h 36763"/>
                  <a:gd name="connsiteX4" fmla="*/ 30772 w 56006"/>
                  <a:gd name="connsiteY4" fmla="*/ 28232 h 36763"/>
                  <a:gd name="connsiteX5" fmla="*/ 55918 w 56006"/>
                  <a:gd name="connsiteY5" fmla="*/ 15469 h 36763"/>
                  <a:gd name="connsiteX6" fmla="*/ 28962 w 56006"/>
                  <a:gd name="connsiteY6" fmla="*/ 705 h 3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06" h="36763">
                    <a:moveTo>
                      <a:pt x="28867" y="610"/>
                    </a:moveTo>
                    <a:cubicBezTo>
                      <a:pt x="18675" y="2896"/>
                      <a:pt x="9436" y="9373"/>
                      <a:pt x="3340" y="17755"/>
                    </a:cubicBezTo>
                    <a:cubicBezTo>
                      <a:pt x="-1423" y="24232"/>
                      <a:pt x="-1613" y="30899"/>
                      <a:pt x="6197" y="35185"/>
                    </a:cubicBezTo>
                    <a:cubicBezTo>
                      <a:pt x="11436" y="38043"/>
                      <a:pt x="17627" y="36709"/>
                      <a:pt x="22390" y="33661"/>
                    </a:cubicBezTo>
                    <a:cubicBezTo>
                      <a:pt x="25152" y="31852"/>
                      <a:pt x="27724" y="29661"/>
                      <a:pt x="30772" y="28232"/>
                    </a:cubicBezTo>
                    <a:cubicBezTo>
                      <a:pt x="38011" y="24613"/>
                      <a:pt x="54775" y="25946"/>
                      <a:pt x="55918" y="15469"/>
                    </a:cubicBezTo>
                    <a:cubicBezTo>
                      <a:pt x="57442" y="1276"/>
                      <a:pt x="39058" y="-1581"/>
                      <a:pt x="28962" y="705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215">
                <a:extLst>
                  <a:ext uri="{FF2B5EF4-FFF2-40B4-BE49-F238E27FC236}">
                    <a16:creationId xmlns:a16="http://schemas.microsoft.com/office/drawing/2014/main" id="{E3FCB499-7496-CB16-CF23-47F9EA10C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22754" y="3747250"/>
                <a:ext cx="32787" cy="26238"/>
              </a:xfrm>
              <a:custGeom>
                <a:avLst/>
                <a:gdLst>
                  <a:gd name="connsiteX0" fmla="*/ 2416 w 32787"/>
                  <a:gd name="connsiteY0" fmla="*/ 7101 h 26238"/>
                  <a:gd name="connsiteX1" fmla="*/ 25943 w 32787"/>
                  <a:gd name="connsiteY1" fmla="*/ 24722 h 26238"/>
                  <a:gd name="connsiteX2" fmla="*/ 32134 w 32787"/>
                  <a:gd name="connsiteY2" fmla="*/ 21103 h 26238"/>
                  <a:gd name="connsiteX3" fmla="*/ 4321 w 32787"/>
                  <a:gd name="connsiteY3" fmla="*/ 243 h 26238"/>
                  <a:gd name="connsiteX4" fmla="*/ 2416 w 32787"/>
                  <a:gd name="connsiteY4" fmla="*/ 7101 h 26238"/>
                  <a:gd name="connsiteX5" fmla="*/ 2416 w 32787"/>
                  <a:gd name="connsiteY5" fmla="*/ 7101 h 2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87" h="26238">
                    <a:moveTo>
                      <a:pt x="2416" y="7101"/>
                    </a:moveTo>
                    <a:cubicBezTo>
                      <a:pt x="11846" y="10530"/>
                      <a:pt x="20037" y="16626"/>
                      <a:pt x="25943" y="24722"/>
                    </a:cubicBezTo>
                    <a:cubicBezTo>
                      <a:pt x="28610" y="28342"/>
                      <a:pt x="34801" y="24817"/>
                      <a:pt x="32134" y="21103"/>
                    </a:cubicBezTo>
                    <a:cubicBezTo>
                      <a:pt x="24990" y="11387"/>
                      <a:pt x="15656" y="4339"/>
                      <a:pt x="4321" y="243"/>
                    </a:cubicBezTo>
                    <a:cubicBezTo>
                      <a:pt x="35" y="-1376"/>
                      <a:pt x="-1870" y="5577"/>
                      <a:pt x="2416" y="7101"/>
                    </a:cubicBezTo>
                    <a:lnTo>
                      <a:pt x="2416" y="7101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216">
                <a:extLst>
                  <a:ext uri="{FF2B5EF4-FFF2-40B4-BE49-F238E27FC236}">
                    <a16:creationId xmlns:a16="http://schemas.microsoft.com/office/drawing/2014/main" id="{1EB9CE28-9C36-ED1A-BD0C-D3BAC1B5AE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1491" y="4685442"/>
                <a:ext cx="552266" cy="336033"/>
              </a:xfrm>
              <a:custGeom>
                <a:avLst/>
                <a:gdLst>
                  <a:gd name="connsiteX0" fmla="*/ 513060 w 552266"/>
                  <a:gd name="connsiteY0" fmla="*/ 44459 h 336033"/>
                  <a:gd name="connsiteX1" fmla="*/ 492010 w 552266"/>
                  <a:gd name="connsiteY1" fmla="*/ 3406 h 336033"/>
                  <a:gd name="connsiteX2" fmla="*/ 414286 w 552266"/>
                  <a:gd name="connsiteY2" fmla="*/ 20170 h 336033"/>
                  <a:gd name="connsiteX3" fmla="*/ 287889 w 552266"/>
                  <a:gd name="connsiteY3" fmla="*/ 63223 h 336033"/>
                  <a:gd name="connsiteX4" fmla="*/ 103771 w 552266"/>
                  <a:gd name="connsiteY4" fmla="*/ 120659 h 336033"/>
                  <a:gd name="connsiteX5" fmla="*/ 6521 w 552266"/>
                  <a:gd name="connsiteY5" fmla="*/ 188381 h 336033"/>
                  <a:gd name="connsiteX6" fmla="*/ 8235 w 552266"/>
                  <a:gd name="connsiteY6" fmla="*/ 194287 h 336033"/>
                  <a:gd name="connsiteX7" fmla="*/ 8045 w 552266"/>
                  <a:gd name="connsiteY7" fmla="*/ 328113 h 336033"/>
                  <a:gd name="connsiteX8" fmla="*/ 18522 w 552266"/>
                  <a:gd name="connsiteY8" fmla="*/ 336019 h 336033"/>
                  <a:gd name="connsiteX9" fmla="*/ 263029 w 552266"/>
                  <a:gd name="connsiteY9" fmla="*/ 286298 h 336033"/>
                  <a:gd name="connsiteX10" fmla="*/ 299986 w 552266"/>
                  <a:gd name="connsiteY10" fmla="*/ 103514 h 336033"/>
                  <a:gd name="connsiteX11" fmla="*/ 355517 w 552266"/>
                  <a:gd name="connsiteY11" fmla="*/ 223624 h 336033"/>
                  <a:gd name="connsiteX12" fmla="*/ 390092 w 552266"/>
                  <a:gd name="connsiteY12" fmla="*/ 267725 h 336033"/>
                  <a:gd name="connsiteX13" fmla="*/ 502583 w 552266"/>
                  <a:gd name="connsiteY13" fmla="*/ 237721 h 336033"/>
                  <a:gd name="connsiteX14" fmla="*/ 551827 w 552266"/>
                  <a:gd name="connsiteY14" fmla="*/ 200573 h 336033"/>
                  <a:gd name="connsiteX15" fmla="*/ 513060 w 552266"/>
                  <a:gd name="connsiteY15" fmla="*/ 44459 h 33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2266" h="336033">
                    <a:moveTo>
                      <a:pt x="513060" y="44459"/>
                    </a:moveTo>
                    <a:cubicBezTo>
                      <a:pt x="510965" y="27790"/>
                      <a:pt x="511346" y="14074"/>
                      <a:pt x="492010" y="3406"/>
                    </a:cubicBezTo>
                    <a:cubicBezTo>
                      <a:pt x="470769" y="-8405"/>
                      <a:pt x="433526" y="13788"/>
                      <a:pt x="414286" y="20170"/>
                    </a:cubicBezTo>
                    <a:cubicBezTo>
                      <a:pt x="372090" y="34172"/>
                      <a:pt x="329894" y="48650"/>
                      <a:pt x="287889" y="63223"/>
                    </a:cubicBezTo>
                    <a:cubicBezTo>
                      <a:pt x="228453" y="60746"/>
                      <a:pt x="156349" y="98275"/>
                      <a:pt x="103771" y="120659"/>
                    </a:cubicBezTo>
                    <a:cubicBezTo>
                      <a:pt x="72719" y="133898"/>
                      <a:pt x="8426" y="147710"/>
                      <a:pt x="6521" y="188381"/>
                    </a:cubicBezTo>
                    <a:cubicBezTo>
                      <a:pt x="6425" y="190858"/>
                      <a:pt x="7187" y="192668"/>
                      <a:pt x="8235" y="194287"/>
                    </a:cubicBezTo>
                    <a:cubicBezTo>
                      <a:pt x="234" y="239340"/>
                      <a:pt x="-5290" y="283536"/>
                      <a:pt x="8045" y="328113"/>
                    </a:cubicBezTo>
                    <a:cubicBezTo>
                      <a:pt x="9283" y="332304"/>
                      <a:pt x="14141" y="336305"/>
                      <a:pt x="18522" y="336019"/>
                    </a:cubicBezTo>
                    <a:cubicBezTo>
                      <a:pt x="89769" y="331256"/>
                      <a:pt x="238454" y="310682"/>
                      <a:pt x="263029" y="286298"/>
                    </a:cubicBezTo>
                    <a:cubicBezTo>
                      <a:pt x="271887" y="277440"/>
                      <a:pt x="292080" y="160949"/>
                      <a:pt x="299986" y="103514"/>
                    </a:cubicBezTo>
                    <a:cubicBezTo>
                      <a:pt x="318464" y="143519"/>
                      <a:pt x="337038" y="183619"/>
                      <a:pt x="355517" y="223624"/>
                    </a:cubicBezTo>
                    <a:cubicBezTo>
                      <a:pt x="365423" y="245055"/>
                      <a:pt x="367232" y="263629"/>
                      <a:pt x="390092" y="267725"/>
                    </a:cubicBezTo>
                    <a:cubicBezTo>
                      <a:pt x="402761" y="270011"/>
                      <a:pt x="485438" y="247246"/>
                      <a:pt x="502583" y="237721"/>
                    </a:cubicBezTo>
                    <a:cubicBezTo>
                      <a:pt x="518585" y="228767"/>
                      <a:pt x="556780" y="217337"/>
                      <a:pt x="551827" y="200573"/>
                    </a:cubicBezTo>
                    <a:cubicBezTo>
                      <a:pt x="536206" y="147043"/>
                      <a:pt x="520204" y="101418"/>
                      <a:pt x="513060" y="44459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217">
                <a:extLst>
                  <a:ext uri="{FF2B5EF4-FFF2-40B4-BE49-F238E27FC236}">
                    <a16:creationId xmlns:a16="http://schemas.microsoft.com/office/drawing/2014/main" id="{CE1020D7-897B-C53A-E567-AC5D37DB4F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49652" y="3883360"/>
                <a:ext cx="728818" cy="1033555"/>
              </a:xfrm>
              <a:custGeom>
                <a:avLst/>
                <a:gdLst>
                  <a:gd name="connsiteX0" fmla="*/ 689761 w 728818"/>
                  <a:gd name="connsiteY0" fmla="*/ 270088 h 1033555"/>
                  <a:gd name="connsiteX1" fmla="*/ 697571 w 728818"/>
                  <a:gd name="connsiteY1" fmla="*/ 234179 h 1033555"/>
                  <a:gd name="connsiteX2" fmla="*/ 728813 w 728818"/>
                  <a:gd name="connsiteY2" fmla="*/ 137024 h 1033555"/>
                  <a:gd name="connsiteX3" fmla="*/ 611465 w 728818"/>
                  <a:gd name="connsiteY3" fmla="*/ 55 h 1033555"/>
                  <a:gd name="connsiteX4" fmla="*/ 422680 w 728818"/>
                  <a:gd name="connsiteY4" fmla="*/ 50632 h 1033555"/>
                  <a:gd name="connsiteX5" fmla="*/ 374674 w 728818"/>
                  <a:gd name="connsiteY5" fmla="*/ 102258 h 1033555"/>
                  <a:gd name="connsiteX6" fmla="*/ 273328 w 728818"/>
                  <a:gd name="connsiteY6" fmla="*/ 105496 h 1033555"/>
                  <a:gd name="connsiteX7" fmla="*/ 266946 w 728818"/>
                  <a:gd name="connsiteY7" fmla="*/ 103401 h 1033555"/>
                  <a:gd name="connsiteX8" fmla="*/ 261517 w 728818"/>
                  <a:gd name="connsiteY8" fmla="*/ 106735 h 1033555"/>
                  <a:gd name="connsiteX9" fmla="*/ 228275 w 728818"/>
                  <a:gd name="connsiteY9" fmla="*/ 127594 h 1033555"/>
                  <a:gd name="connsiteX10" fmla="*/ 155027 w 728818"/>
                  <a:gd name="connsiteY10" fmla="*/ 169314 h 1033555"/>
                  <a:gd name="connsiteX11" fmla="*/ 51110 w 728818"/>
                  <a:gd name="connsiteY11" fmla="*/ 261135 h 1033555"/>
                  <a:gd name="connsiteX12" fmla="*/ 151 w 728818"/>
                  <a:gd name="connsiteY12" fmla="*/ 406486 h 1033555"/>
                  <a:gd name="connsiteX13" fmla="*/ 5009 w 728818"/>
                  <a:gd name="connsiteY13" fmla="*/ 413059 h 1033555"/>
                  <a:gd name="connsiteX14" fmla="*/ 60730 w 728818"/>
                  <a:gd name="connsiteY14" fmla="*/ 445539 h 1033555"/>
                  <a:gd name="connsiteX15" fmla="*/ 103211 w 728818"/>
                  <a:gd name="connsiteY15" fmla="*/ 506023 h 1033555"/>
                  <a:gd name="connsiteX16" fmla="*/ 105402 w 728818"/>
                  <a:gd name="connsiteY16" fmla="*/ 510404 h 1033555"/>
                  <a:gd name="connsiteX17" fmla="*/ 106640 w 728818"/>
                  <a:gd name="connsiteY17" fmla="*/ 525835 h 1033555"/>
                  <a:gd name="connsiteX18" fmla="*/ 109022 w 728818"/>
                  <a:gd name="connsiteY18" fmla="*/ 530121 h 1033555"/>
                  <a:gd name="connsiteX19" fmla="*/ 110260 w 728818"/>
                  <a:gd name="connsiteY19" fmla="*/ 532598 h 1033555"/>
                  <a:gd name="connsiteX20" fmla="*/ 129881 w 728818"/>
                  <a:gd name="connsiteY20" fmla="*/ 721954 h 1033555"/>
                  <a:gd name="connsiteX21" fmla="*/ 138263 w 728818"/>
                  <a:gd name="connsiteY21" fmla="*/ 821872 h 1033555"/>
                  <a:gd name="connsiteX22" fmla="*/ 140168 w 728818"/>
                  <a:gd name="connsiteY22" fmla="*/ 980368 h 1033555"/>
                  <a:gd name="connsiteX23" fmla="*/ 140835 w 728818"/>
                  <a:gd name="connsiteY23" fmla="*/ 1026945 h 1033555"/>
                  <a:gd name="connsiteX24" fmla="*/ 147217 w 728818"/>
                  <a:gd name="connsiteY24" fmla="*/ 1033422 h 1033555"/>
                  <a:gd name="connsiteX25" fmla="*/ 425156 w 728818"/>
                  <a:gd name="connsiteY25" fmla="*/ 973891 h 1033555"/>
                  <a:gd name="connsiteX26" fmla="*/ 660424 w 728818"/>
                  <a:gd name="connsiteY26" fmla="*/ 885689 h 1033555"/>
                  <a:gd name="connsiteX27" fmla="*/ 662615 w 728818"/>
                  <a:gd name="connsiteY27" fmla="*/ 748910 h 1033555"/>
                  <a:gd name="connsiteX28" fmla="*/ 676045 w 728818"/>
                  <a:gd name="connsiteY28" fmla="*/ 504403 h 1033555"/>
                  <a:gd name="connsiteX29" fmla="*/ 673759 w 728818"/>
                  <a:gd name="connsiteY29" fmla="*/ 389723 h 1033555"/>
                  <a:gd name="connsiteX30" fmla="*/ 689666 w 728818"/>
                  <a:gd name="connsiteY30" fmla="*/ 270088 h 1033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28818" h="1033555">
                    <a:moveTo>
                      <a:pt x="689761" y="270088"/>
                    </a:moveTo>
                    <a:cubicBezTo>
                      <a:pt x="692142" y="257896"/>
                      <a:pt x="694714" y="245895"/>
                      <a:pt x="697571" y="234179"/>
                    </a:cubicBezTo>
                    <a:cubicBezTo>
                      <a:pt x="709668" y="184840"/>
                      <a:pt x="723575" y="187888"/>
                      <a:pt x="728813" y="137024"/>
                    </a:cubicBezTo>
                    <a:cubicBezTo>
                      <a:pt x="729480" y="130166"/>
                      <a:pt x="658709" y="-3089"/>
                      <a:pt x="611465" y="55"/>
                    </a:cubicBezTo>
                    <a:cubicBezTo>
                      <a:pt x="535456" y="5198"/>
                      <a:pt x="450207" y="36821"/>
                      <a:pt x="422680" y="50632"/>
                    </a:cubicBezTo>
                    <a:cubicBezTo>
                      <a:pt x="398486" y="62824"/>
                      <a:pt x="402011" y="84827"/>
                      <a:pt x="374674" y="102258"/>
                    </a:cubicBezTo>
                    <a:cubicBezTo>
                      <a:pt x="341241" y="123499"/>
                      <a:pt x="307999" y="117879"/>
                      <a:pt x="273328" y="105496"/>
                    </a:cubicBezTo>
                    <a:cubicBezTo>
                      <a:pt x="272090" y="103401"/>
                      <a:pt x="269613" y="102163"/>
                      <a:pt x="266946" y="103401"/>
                    </a:cubicBezTo>
                    <a:cubicBezTo>
                      <a:pt x="264184" y="102829"/>
                      <a:pt x="262184" y="104449"/>
                      <a:pt x="261517" y="106735"/>
                    </a:cubicBezTo>
                    <a:cubicBezTo>
                      <a:pt x="259136" y="114545"/>
                      <a:pt x="234561" y="123975"/>
                      <a:pt x="228275" y="127594"/>
                    </a:cubicBezTo>
                    <a:cubicBezTo>
                      <a:pt x="203891" y="141596"/>
                      <a:pt x="179316" y="155122"/>
                      <a:pt x="155027" y="169314"/>
                    </a:cubicBezTo>
                    <a:cubicBezTo>
                      <a:pt x="114737" y="192841"/>
                      <a:pt x="76351" y="221511"/>
                      <a:pt x="51110" y="261135"/>
                    </a:cubicBezTo>
                    <a:cubicBezTo>
                      <a:pt x="23487" y="304474"/>
                      <a:pt x="12152" y="357337"/>
                      <a:pt x="151" y="406486"/>
                    </a:cubicBezTo>
                    <a:cubicBezTo>
                      <a:pt x="-706" y="410011"/>
                      <a:pt x="2246" y="412487"/>
                      <a:pt x="5009" y="413059"/>
                    </a:cubicBezTo>
                    <a:cubicBezTo>
                      <a:pt x="14534" y="432871"/>
                      <a:pt x="44442" y="431061"/>
                      <a:pt x="60730" y="445539"/>
                    </a:cubicBezTo>
                    <a:cubicBezTo>
                      <a:pt x="74351" y="457636"/>
                      <a:pt x="89495" y="494021"/>
                      <a:pt x="103211" y="506023"/>
                    </a:cubicBezTo>
                    <a:cubicBezTo>
                      <a:pt x="104450" y="507166"/>
                      <a:pt x="105307" y="508690"/>
                      <a:pt x="105402" y="510404"/>
                    </a:cubicBezTo>
                    <a:cubicBezTo>
                      <a:pt x="105783" y="515548"/>
                      <a:pt x="106164" y="520691"/>
                      <a:pt x="106640" y="525835"/>
                    </a:cubicBezTo>
                    <a:cubicBezTo>
                      <a:pt x="106736" y="527549"/>
                      <a:pt x="107783" y="528883"/>
                      <a:pt x="109022" y="530121"/>
                    </a:cubicBezTo>
                    <a:cubicBezTo>
                      <a:pt x="109593" y="530692"/>
                      <a:pt x="110069" y="531550"/>
                      <a:pt x="110260" y="532598"/>
                    </a:cubicBezTo>
                    <a:cubicBezTo>
                      <a:pt x="121499" y="595272"/>
                      <a:pt x="125595" y="658613"/>
                      <a:pt x="129881" y="721954"/>
                    </a:cubicBezTo>
                    <a:cubicBezTo>
                      <a:pt x="132072" y="755292"/>
                      <a:pt x="134453" y="788629"/>
                      <a:pt x="138263" y="821872"/>
                    </a:cubicBezTo>
                    <a:cubicBezTo>
                      <a:pt x="144359" y="875878"/>
                      <a:pt x="141121" y="925599"/>
                      <a:pt x="140168" y="980368"/>
                    </a:cubicBezTo>
                    <a:cubicBezTo>
                      <a:pt x="140168" y="983416"/>
                      <a:pt x="140645" y="1013896"/>
                      <a:pt x="140835" y="1026945"/>
                    </a:cubicBezTo>
                    <a:cubicBezTo>
                      <a:pt x="140835" y="1030469"/>
                      <a:pt x="143693" y="1033231"/>
                      <a:pt x="147217" y="1033422"/>
                    </a:cubicBezTo>
                    <a:cubicBezTo>
                      <a:pt x="204843" y="1036089"/>
                      <a:pt x="359815" y="998179"/>
                      <a:pt x="425156" y="973891"/>
                    </a:cubicBezTo>
                    <a:cubicBezTo>
                      <a:pt x="489260" y="950078"/>
                      <a:pt x="599559" y="918455"/>
                      <a:pt x="660424" y="885689"/>
                    </a:cubicBezTo>
                    <a:cubicBezTo>
                      <a:pt x="673759" y="878545"/>
                      <a:pt x="658424" y="780057"/>
                      <a:pt x="662615" y="748910"/>
                    </a:cubicBezTo>
                    <a:cubicBezTo>
                      <a:pt x="673568" y="667948"/>
                      <a:pt x="676616" y="586033"/>
                      <a:pt x="676045" y="504403"/>
                    </a:cubicBezTo>
                    <a:cubicBezTo>
                      <a:pt x="675759" y="466780"/>
                      <a:pt x="670520" y="427156"/>
                      <a:pt x="673759" y="389723"/>
                    </a:cubicBezTo>
                    <a:cubicBezTo>
                      <a:pt x="677188" y="350575"/>
                      <a:pt x="682141" y="309522"/>
                      <a:pt x="689666" y="27008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218">
                <a:extLst>
                  <a:ext uri="{FF2B5EF4-FFF2-40B4-BE49-F238E27FC236}">
                    <a16:creationId xmlns:a16="http://schemas.microsoft.com/office/drawing/2014/main" id="{B8617E01-5B60-D231-6C4C-2877D4FD23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00771" y="3730187"/>
                <a:ext cx="15625" cy="13343"/>
              </a:xfrm>
              <a:custGeom>
                <a:avLst/>
                <a:gdLst>
                  <a:gd name="connsiteX0" fmla="*/ 10423 w 15625"/>
                  <a:gd name="connsiteY0" fmla="*/ 637 h 13343"/>
                  <a:gd name="connsiteX1" fmla="*/ 1183 w 15625"/>
                  <a:gd name="connsiteY1" fmla="*/ 7400 h 13343"/>
                  <a:gd name="connsiteX2" fmla="*/ 6232 w 15625"/>
                  <a:gd name="connsiteY2" fmla="*/ 12448 h 13343"/>
                  <a:gd name="connsiteX3" fmla="*/ 13947 w 15625"/>
                  <a:gd name="connsiteY3" fmla="*/ 6733 h 13343"/>
                  <a:gd name="connsiteX4" fmla="*/ 10327 w 15625"/>
                  <a:gd name="connsiteY4" fmla="*/ 542 h 13343"/>
                  <a:gd name="connsiteX5" fmla="*/ 10327 w 15625"/>
                  <a:gd name="connsiteY5" fmla="*/ 542 h 1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25" h="13343">
                    <a:moveTo>
                      <a:pt x="10423" y="637"/>
                    </a:moveTo>
                    <a:cubicBezTo>
                      <a:pt x="7184" y="2637"/>
                      <a:pt x="4136" y="4923"/>
                      <a:pt x="1183" y="7400"/>
                    </a:cubicBezTo>
                    <a:cubicBezTo>
                      <a:pt x="-2341" y="10352"/>
                      <a:pt x="2803" y="15401"/>
                      <a:pt x="6232" y="12448"/>
                    </a:cubicBezTo>
                    <a:cubicBezTo>
                      <a:pt x="8708" y="10352"/>
                      <a:pt x="11280" y="8447"/>
                      <a:pt x="13947" y="6733"/>
                    </a:cubicBezTo>
                    <a:cubicBezTo>
                      <a:pt x="17852" y="4256"/>
                      <a:pt x="14233" y="-1840"/>
                      <a:pt x="10327" y="542"/>
                    </a:cubicBezTo>
                    <a:lnTo>
                      <a:pt x="10327" y="54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219">
                <a:extLst>
                  <a:ext uri="{FF2B5EF4-FFF2-40B4-BE49-F238E27FC236}">
                    <a16:creationId xmlns:a16="http://schemas.microsoft.com/office/drawing/2014/main" id="{A8D47A78-746A-9F2F-E95C-1522DE227C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87123" y="4776664"/>
                <a:ext cx="148153" cy="535661"/>
              </a:xfrm>
              <a:custGeom>
                <a:avLst/>
                <a:gdLst>
                  <a:gd name="connsiteX0" fmla="*/ 104209 w 148153"/>
                  <a:gd name="connsiteY0" fmla="*/ 403960 h 535661"/>
                  <a:gd name="connsiteX1" fmla="*/ 112782 w 148153"/>
                  <a:gd name="connsiteY1" fmla="*/ 387386 h 535661"/>
                  <a:gd name="connsiteX2" fmla="*/ 113734 w 148153"/>
                  <a:gd name="connsiteY2" fmla="*/ 403007 h 535661"/>
                  <a:gd name="connsiteX3" fmla="*/ 121164 w 148153"/>
                  <a:gd name="connsiteY3" fmla="*/ 444917 h 535661"/>
                  <a:gd name="connsiteX4" fmla="*/ 144405 w 148153"/>
                  <a:gd name="connsiteY4" fmla="*/ 451870 h 535661"/>
                  <a:gd name="connsiteX5" fmla="*/ 146595 w 148153"/>
                  <a:gd name="connsiteY5" fmla="*/ 401293 h 535661"/>
                  <a:gd name="connsiteX6" fmla="*/ 140880 w 148153"/>
                  <a:gd name="connsiteY6" fmla="*/ 348143 h 535661"/>
                  <a:gd name="connsiteX7" fmla="*/ 94875 w 148153"/>
                  <a:gd name="connsiteY7" fmla="*/ 221842 h 535661"/>
                  <a:gd name="connsiteX8" fmla="*/ 108019 w 148153"/>
                  <a:gd name="connsiteY8" fmla="*/ 53725 h 535661"/>
                  <a:gd name="connsiteX9" fmla="*/ 106210 w 148153"/>
                  <a:gd name="connsiteY9" fmla="*/ 47629 h 535661"/>
                  <a:gd name="connsiteX10" fmla="*/ 106210 w 148153"/>
                  <a:gd name="connsiteY10" fmla="*/ 46963 h 535661"/>
                  <a:gd name="connsiteX11" fmla="*/ 77253 w 148153"/>
                  <a:gd name="connsiteY11" fmla="*/ 195 h 535661"/>
                  <a:gd name="connsiteX12" fmla="*/ 24866 w 148153"/>
                  <a:gd name="connsiteY12" fmla="*/ 20864 h 535661"/>
                  <a:gd name="connsiteX13" fmla="*/ 11531 w 148153"/>
                  <a:gd name="connsiteY13" fmla="*/ 27151 h 535661"/>
                  <a:gd name="connsiteX14" fmla="*/ 6 w 148153"/>
                  <a:gd name="connsiteY14" fmla="*/ 232986 h 535661"/>
                  <a:gd name="connsiteX15" fmla="*/ 12769 w 148153"/>
                  <a:gd name="connsiteY15" fmla="*/ 429677 h 535661"/>
                  <a:gd name="connsiteX16" fmla="*/ 53917 w 148153"/>
                  <a:gd name="connsiteY16" fmla="*/ 502353 h 535661"/>
                  <a:gd name="connsiteX17" fmla="*/ 55346 w 148153"/>
                  <a:gd name="connsiteY17" fmla="*/ 502353 h 535661"/>
                  <a:gd name="connsiteX18" fmla="*/ 80492 w 148153"/>
                  <a:gd name="connsiteY18" fmla="*/ 511878 h 535661"/>
                  <a:gd name="connsiteX19" fmla="*/ 81730 w 148153"/>
                  <a:gd name="connsiteY19" fmla="*/ 511878 h 535661"/>
                  <a:gd name="connsiteX20" fmla="*/ 99256 w 148153"/>
                  <a:gd name="connsiteY20" fmla="*/ 515498 h 535661"/>
                  <a:gd name="connsiteX21" fmla="*/ 121354 w 148153"/>
                  <a:gd name="connsiteY21" fmla="*/ 534452 h 535661"/>
                  <a:gd name="connsiteX22" fmla="*/ 134499 w 148153"/>
                  <a:gd name="connsiteY22" fmla="*/ 523975 h 535661"/>
                  <a:gd name="connsiteX23" fmla="*/ 103543 w 148153"/>
                  <a:gd name="connsiteY23" fmla="*/ 408817 h 535661"/>
                  <a:gd name="connsiteX24" fmla="*/ 104019 w 148153"/>
                  <a:gd name="connsiteY24" fmla="*/ 404055 h 53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8153" h="535661">
                    <a:moveTo>
                      <a:pt x="104209" y="403960"/>
                    </a:moveTo>
                    <a:cubicBezTo>
                      <a:pt x="105162" y="397483"/>
                      <a:pt x="107448" y="391196"/>
                      <a:pt x="112782" y="387386"/>
                    </a:cubicBezTo>
                    <a:cubicBezTo>
                      <a:pt x="115068" y="392244"/>
                      <a:pt x="114115" y="397768"/>
                      <a:pt x="113734" y="403007"/>
                    </a:cubicBezTo>
                    <a:cubicBezTo>
                      <a:pt x="112496" y="417295"/>
                      <a:pt x="115068" y="431773"/>
                      <a:pt x="121164" y="444917"/>
                    </a:cubicBezTo>
                    <a:cubicBezTo>
                      <a:pt x="126307" y="455871"/>
                      <a:pt x="140880" y="457490"/>
                      <a:pt x="144405" y="451870"/>
                    </a:cubicBezTo>
                    <a:cubicBezTo>
                      <a:pt x="151548" y="440631"/>
                      <a:pt x="146215" y="413961"/>
                      <a:pt x="146595" y="401293"/>
                    </a:cubicBezTo>
                    <a:cubicBezTo>
                      <a:pt x="147072" y="384052"/>
                      <a:pt x="147643" y="364431"/>
                      <a:pt x="140880" y="348143"/>
                    </a:cubicBezTo>
                    <a:cubicBezTo>
                      <a:pt x="123640" y="306900"/>
                      <a:pt x="95827" y="267562"/>
                      <a:pt x="94875" y="221842"/>
                    </a:cubicBezTo>
                    <a:cubicBezTo>
                      <a:pt x="93732" y="166311"/>
                      <a:pt x="100399" y="108685"/>
                      <a:pt x="108019" y="53725"/>
                    </a:cubicBezTo>
                    <a:cubicBezTo>
                      <a:pt x="108400" y="51154"/>
                      <a:pt x="107543" y="49058"/>
                      <a:pt x="106210" y="47629"/>
                    </a:cubicBezTo>
                    <a:cubicBezTo>
                      <a:pt x="106210" y="47439"/>
                      <a:pt x="106305" y="47249"/>
                      <a:pt x="106210" y="46963"/>
                    </a:cubicBezTo>
                    <a:cubicBezTo>
                      <a:pt x="104590" y="28579"/>
                      <a:pt x="101542" y="2386"/>
                      <a:pt x="77253" y="195"/>
                    </a:cubicBezTo>
                    <a:cubicBezTo>
                      <a:pt x="57727" y="-1519"/>
                      <a:pt x="38772" y="8291"/>
                      <a:pt x="24866" y="20864"/>
                    </a:cubicBezTo>
                    <a:cubicBezTo>
                      <a:pt x="19818" y="18388"/>
                      <a:pt x="12198" y="20102"/>
                      <a:pt x="11531" y="27151"/>
                    </a:cubicBezTo>
                    <a:cubicBezTo>
                      <a:pt x="4387" y="95540"/>
                      <a:pt x="-185" y="164216"/>
                      <a:pt x="6" y="232986"/>
                    </a:cubicBezTo>
                    <a:cubicBezTo>
                      <a:pt x="292" y="298899"/>
                      <a:pt x="8769" y="364145"/>
                      <a:pt x="12769" y="429677"/>
                    </a:cubicBezTo>
                    <a:cubicBezTo>
                      <a:pt x="14674" y="461110"/>
                      <a:pt x="21246" y="494733"/>
                      <a:pt x="53917" y="502353"/>
                    </a:cubicBezTo>
                    <a:cubicBezTo>
                      <a:pt x="54394" y="502448"/>
                      <a:pt x="54870" y="502353"/>
                      <a:pt x="55346" y="502353"/>
                    </a:cubicBezTo>
                    <a:cubicBezTo>
                      <a:pt x="62109" y="506925"/>
                      <a:pt x="70395" y="510259"/>
                      <a:pt x="80492" y="511878"/>
                    </a:cubicBezTo>
                    <a:cubicBezTo>
                      <a:pt x="80968" y="511878"/>
                      <a:pt x="81349" y="511878"/>
                      <a:pt x="81730" y="511878"/>
                    </a:cubicBezTo>
                    <a:cubicBezTo>
                      <a:pt x="86874" y="513974"/>
                      <a:pt x="92589" y="515212"/>
                      <a:pt x="99256" y="515498"/>
                    </a:cubicBezTo>
                    <a:cubicBezTo>
                      <a:pt x="105447" y="523403"/>
                      <a:pt x="112687" y="529880"/>
                      <a:pt x="121354" y="534452"/>
                    </a:cubicBezTo>
                    <a:cubicBezTo>
                      <a:pt x="128689" y="538358"/>
                      <a:pt x="138595" y="532261"/>
                      <a:pt x="134499" y="523975"/>
                    </a:cubicBezTo>
                    <a:cubicBezTo>
                      <a:pt x="117163" y="489113"/>
                      <a:pt x="101161" y="447870"/>
                      <a:pt x="103543" y="408817"/>
                    </a:cubicBezTo>
                    <a:cubicBezTo>
                      <a:pt x="103638" y="407293"/>
                      <a:pt x="103828" y="405674"/>
                      <a:pt x="104019" y="404055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220">
                <a:extLst>
                  <a:ext uri="{FF2B5EF4-FFF2-40B4-BE49-F238E27FC236}">
                    <a16:creationId xmlns:a16="http://schemas.microsoft.com/office/drawing/2014/main" id="{17A7BF3C-E1BD-8909-8057-0729D724E2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89101" y="3925987"/>
                <a:ext cx="212675" cy="156097"/>
              </a:xfrm>
              <a:custGeom>
                <a:avLst/>
                <a:gdLst>
                  <a:gd name="connsiteX0" fmla="*/ 210091 w 212675"/>
                  <a:gd name="connsiteY0" fmla="*/ 29913 h 156097"/>
                  <a:gd name="connsiteX1" fmla="*/ 178468 w 212675"/>
                  <a:gd name="connsiteY1" fmla="*/ 1242 h 156097"/>
                  <a:gd name="connsiteX2" fmla="*/ 165514 w 212675"/>
                  <a:gd name="connsiteY2" fmla="*/ 4862 h 156097"/>
                  <a:gd name="connsiteX3" fmla="*/ 128747 w 212675"/>
                  <a:gd name="connsiteY3" fmla="*/ 56297 h 156097"/>
                  <a:gd name="connsiteX4" fmla="*/ 32259 w 212675"/>
                  <a:gd name="connsiteY4" fmla="*/ 21531 h 156097"/>
                  <a:gd name="connsiteX5" fmla="*/ 160 w 212675"/>
                  <a:gd name="connsiteY5" fmla="*/ 80776 h 156097"/>
                  <a:gd name="connsiteX6" fmla="*/ 104078 w 212675"/>
                  <a:gd name="connsiteY6" fmla="*/ 154309 h 156097"/>
                  <a:gd name="connsiteX7" fmla="*/ 123318 w 212675"/>
                  <a:gd name="connsiteY7" fmla="*/ 84491 h 156097"/>
                  <a:gd name="connsiteX8" fmla="*/ 127319 w 212675"/>
                  <a:gd name="connsiteY8" fmla="*/ 83443 h 156097"/>
                  <a:gd name="connsiteX9" fmla="*/ 151131 w 212675"/>
                  <a:gd name="connsiteY9" fmla="*/ 110875 h 156097"/>
                  <a:gd name="connsiteX10" fmla="*/ 175706 w 212675"/>
                  <a:gd name="connsiteY10" fmla="*/ 138402 h 156097"/>
                  <a:gd name="connsiteX11" fmla="*/ 186564 w 212675"/>
                  <a:gd name="connsiteY11" fmla="*/ 137355 h 156097"/>
                  <a:gd name="connsiteX12" fmla="*/ 210186 w 212675"/>
                  <a:gd name="connsiteY12" fmla="*/ 30008 h 15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675" h="156097">
                    <a:moveTo>
                      <a:pt x="210091" y="29913"/>
                    </a:moveTo>
                    <a:cubicBezTo>
                      <a:pt x="203709" y="23626"/>
                      <a:pt x="188564" y="6957"/>
                      <a:pt x="178468" y="1242"/>
                    </a:cubicBezTo>
                    <a:cubicBezTo>
                      <a:pt x="173801" y="-1329"/>
                      <a:pt x="168085" y="195"/>
                      <a:pt x="165514" y="4862"/>
                    </a:cubicBezTo>
                    <a:cubicBezTo>
                      <a:pt x="156751" y="20673"/>
                      <a:pt x="141987" y="48010"/>
                      <a:pt x="128747" y="56297"/>
                    </a:cubicBezTo>
                    <a:cubicBezTo>
                      <a:pt x="104173" y="71632"/>
                      <a:pt x="50071" y="37437"/>
                      <a:pt x="32259" y="21531"/>
                    </a:cubicBezTo>
                    <a:cubicBezTo>
                      <a:pt x="29592" y="19149"/>
                      <a:pt x="10066" y="47058"/>
                      <a:pt x="160" y="80776"/>
                    </a:cubicBezTo>
                    <a:cubicBezTo>
                      <a:pt x="-4603" y="96969"/>
                      <a:pt x="98648" y="168216"/>
                      <a:pt x="104078" y="154309"/>
                    </a:cubicBezTo>
                    <a:cubicBezTo>
                      <a:pt x="112841" y="131544"/>
                      <a:pt x="119127" y="108303"/>
                      <a:pt x="123318" y="84491"/>
                    </a:cubicBezTo>
                    <a:cubicBezTo>
                      <a:pt x="123604" y="82586"/>
                      <a:pt x="125985" y="81919"/>
                      <a:pt x="127319" y="83443"/>
                    </a:cubicBezTo>
                    <a:cubicBezTo>
                      <a:pt x="135224" y="92587"/>
                      <a:pt x="143225" y="101731"/>
                      <a:pt x="151131" y="110875"/>
                    </a:cubicBezTo>
                    <a:cubicBezTo>
                      <a:pt x="158465" y="119257"/>
                      <a:pt x="166276" y="131640"/>
                      <a:pt x="175706" y="138402"/>
                    </a:cubicBezTo>
                    <a:cubicBezTo>
                      <a:pt x="178849" y="140688"/>
                      <a:pt x="183897" y="140212"/>
                      <a:pt x="186564" y="137355"/>
                    </a:cubicBezTo>
                    <a:cubicBezTo>
                      <a:pt x="220378" y="99826"/>
                      <a:pt x="212567" y="32389"/>
                      <a:pt x="210186" y="300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221">
                <a:extLst>
                  <a:ext uri="{FF2B5EF4-FFF2-40B4-BE49-F238E27FC236}">
                    <a16:creationId xmlns:a16="http://schemas.microsoft.com/office/drawing/2014/main" id="{B2DF7156-7884-1D6F-A271-5893F86CF9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2456" y="4147193"/>
                <a:ext cx="305520" cy="745010"/>
              </a:xfrm>
              <a:custGeom>
                <a:avLst/>
                <a:gdLst>
                  <a:gd name="connsiteX0" fmla="*/ 301371 w 305520"/>
                  <a:gd name="connsiteY0" fmla="*/ 104077 h 745010"/>
                  <a:gd name="connsiteX1" fmla="*/ 154305 w 305520"/>
                  <a:gd name="connsiteY1" fmla="*/ 4636 h 745010"/>
                  <a:gd name="connsiteX2" fmla="*/ 107537 w 305520"/>
                  <a:gd name="connsiteY2" fmla="*/ 142653 h 745010"/>
                  <a:gd name="connsiteX3" fmla="*/ 44672 w 305520"/>
                  <a:gd name="connsiteY3" fmla="*/ 390684 h 745010"/>
                  <a:gd name="connsiteX4" fmla="*/ 0 w 305520"/>
                  <a:gd name="connsiteY4" fmla="*/ 744348 h 745010"/>
                  <a:gd name="connsiteX5" fmla="*/ 183833 w 305520"/>
                  <a:gd name="connsiteY5" fmla="*/ 677577 h 745010"/>
                  <a:gd name="connsiteX6" fmla="*/ 197549 w 305520"/>
                  <a:gd name="connsiteY6" fmla="*/ 588519 h 745010"/>
                  <a:gd name="connsiteX7" fmla="*/ 252603 w 305520"/>
                  <a:gd name="connsiteY7" fmla="*/ 417545 h 745010"/>
                  <a:gd name="connsiteX8" fmla="*/ 301371 w 305520"/>
                  <a:gd name="connsiteY8" fmla="*/ 103982 h 7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520" h="745010">
                    <a:moveTo>
                      <a:pt x="301371" y="104077"/>
                    </a:moveTo>
                    <a:cubicBezTo>
                      <a:pt x="291274" y="47403"/>
                      <a:pt x="168783" y="-18129"/>
                      <a:pt x="154305" y="4636"/>
                    </a:cubicBezTo>
                    <a:cubicBezTo>
                      <a:pt x="119539" y="70549"/>
                      <a:pt x="123349" y="84456"/>
                      <a:pt x="107537" y="142653"/>
                    </a:cubicBezTo>
                    <a:cubicBezTo>
                      <a:pt x="85534" y="223711"/>
                      <a:pt x="63532" y="308769"/>
                      <a:pt x="44672" y="390684"/>
                    </a:cubicBezTo>
                    <a:cubicBezTo>
                      <a:pt x="18383" y="504984"/>
                      <a:pt x="7334" y="621189"/>
                      <a:pt x="0" y="744348"/>
                    </a:cubicBezTo>
                    <a:cubicBezTo>
                      <a:pt x="62103" y="751110"/>
                      <a:pt x="125635" y="704533"/>
                      <a:pt x="183833" y="677577"/>
                    </a:cubicBezTo>
                    <a:cubicBezTo>
                      <a:pt x="187452" y="641573"/>
                      <a:pt x="191929" y="608521"/>
                      <a:pt x="197549" y="588519"/>
                    </a:cubicBezTo>
                    <a:cubicBezTo>
                      <a:pt x="213836" y="530607"/>
                      <a:pt x="238887" y="476409"/>
                      <a:pt x="252603" y="417545"/>
                    </a:cubicBezTo>
                    <a:cubicBezTo>
                      <a:pt x="275272" y="320294"/>
                      <a:pt x="319183" y="204566"/>
                      <a:pt x="301371" y="10398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222">
                <a:extLst>
                  <a:ext uri="{FF2B5EF4-FFF2-40B4-BE49-F238E27FC236}">
                    <a16:creationId xmlns:a16="http://schemas.microsoft.com/office/drawing/2014/main" id="{01FAC09A-75E2-81D3-9DC5-19C0B8770A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28627" y="4789865"/>
                <a:ext cx="206667" cy="152332"/>
              </a:xfrm>
              <a:custGeom>
                <a:avLst/>
                <a:gdLst>
                  <a:gd name="connsiteX0" fmla="*/ 194804 w 206667"/>
                  <a:gd name="connsiteY0" fmla="*/ 4806 h 152332"/>
                  <a:gd name="connsiteX1" fmla="*/ 16305 w 206667"/>
                  <a:gd name="connsiteY1" fmla="*/ 9283 h 152332"/>
                  <a:gd name="connsiteX2" fmla="*/ 9923 w 206667"/>
                  <a:gd name="connsiteY2" fmla="*/ 11378 h 152332"/>
                  <a:gd name="connsiteX3" fmla="*/ 2875 w 206667"/>
                  <a:gd name="connsiteY3" fmla="*/ 20808 h 152332"/>
                  <a:gd name="connsiteX4" fmla="*/ 6494 w 206667"/>
                  <a:gd name="connsiteY4" fmla="*/ 152253 h 152332"/>
                  <a:gd name="connsiteX5" fmla="*/ 183755 w 206667"/>
                  <a:gd name="connsiteY5" fmla="*/ 123678 h 152332"/>
                  <a:gd name="connsiteX6" fmla="*/ 206519 w 206667"/>
                  <a:gd name="connsiteY6" fmla="*/ 19665 h 152332"/>
                  <a:gd name="connsiteX7" fmla="*/ 194804 w 206667"/>
                  <a:gd name="connsiteY7" fmla="*/ 4711 h 152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667" h="152332">
                    <a:moveTo>
                      <a:pt x="194804" y="4806"/>
                    </a:moveTo>
                    <a:cubicBezTo>
                      <a:pt x="137082" y="-6815"/>
                      <a:pt x="78218" y="5854"/>
                      <a:pt x="16305" y="9283"/>
                    </a:cubicBezTo>
                    <a:cubicBezTo>
                      <a:pt x="13638" y="9473"/>
                      <a:pt x="11543" y="10140"/>
                      <a:pt x="9923" y="11378"/>
                    </a:cubicBezTo>
                    <a:cubicBezTo>
                      <a:pt x="6209" y="12807"/>
                      <a:pt x="3256" y="15855"/>
                      <a:pt x="2875" y="20808"/>
                    </a:cubicBezTo>
                    <a:cubicBezTo>
                      <a:pt x="684" y="56051"/>
                      <a:pt x="-3793" y="152062"/>
                      <a:pt x="6494" y="152253"/>
                    </a:cubicBezTo>
                    <a:cubicBezTo>
                      <a:pt x="53643" y="153396"/>
                      <a:pt x="140321" y="142157"/>
                      <a:pt x="183755" y="123678"/>
                    </a:cubicBezTo>
                    <a:cubicBezTo>
                      <a:pt x="199185" y="117106"/>
                      <a:pt x="202709" y="44049"/>
                      <a:pt x="206519" y="19665"/>
                    </a:cubicBezTo>
                    <a:cubicBezTo>
                      <a:pt x="207758" y="11759"/>
                      <a:pt x="200995" y="4996"/>
                      <a:pt x="194804" y="47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226">
                <a:extLst>
                  <a:ext uri="{FF2B5EF4-FFF2-40B4-BE49-F238E27FC236}">
                    <a16:creationId xmlns:a16="http://schemas.microsoft.com/office/drawing/2014/main" id="{C4F9A095-E3FF-E575-1318-006B89B547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82404" y="4288036"/>
                <a:ext cx="68666" cy="291648"/>
              </a:xfrm>
              <a:custGeom>
                <a:avLst/>
                <a:gdLst>
                  <a:gd name="connsiteX0" fmla="*/ 61519 w 68666"/>
                  <a:gd name="connsiteY0" fmla="*/ 3429 h 291648"/>
                  <a:gd name="connsiteX1" fmla="*/ 273 w 68666"/>
                  <a:gd name="connsiteY1" fmla="*/ 287369 h 291648"/>
                  <a:gd name="connsiteX2" fmla="*/ 7131 w 68666"/>
                  <a:gd name="connsiteY2" fmla="*/ 289274 h 291648"/>
                  <a:gd name="connsiteX3" fmla="*/ 68662 w 68666"/>
                  <a:gd name="connsiteY3" fmla="*/ 3429 h 291648"/>
                  <a:gd name="connsiteX4" fmla="*/ 61519 w 68666"/>
                  <a:gd name="connsiteY4" fmla="*/ 3429 h 291648"/>
                  <a:gd name="connsiteX5" fmla="*/ 61519 w 68666"/>
                  <a:gd name="connsiteY5" fmla="*/ 3429 h 2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666" h="291648">
                    <a:moveTo>
                      <a:pt x="61519" y="3429"/>
                    </a:moveTo>
                    <a:cubicBezTo>
                      <a:pt x="58280" y="101251"/>
                      <a:pt x="37516" y="196882"/>
                      <a:pt x="273" y="287369"/>
                    </a:cubicBezTo>
                    <a:cubicBezTo>
                      <a:pt x="-1442" y="291655"/>
                      <a:pt x="5416" y="293465"/>
                      <a:pt x="7131" y="289274"/>
                    </a:cubicBezTo>
                    <a:cubicBezTo>
                      <a:pt x="44659" y="198215"/>
                      <a:pt x="65329" y="101822"/>
                      <a:pt x="68662" y="3429"/>
                    </a:cubicBezTo>
                    <a:cubicBezTo>
                      <a:pt x="68853" y="-1143"/>
                      <a:pt x="61709" y="-1143"/>
                      <a:pt x="61519" y="3429"/>
                    </a:cubicBezTo>
                    <a:lnTo>
                      <a:pt x="61519" y="342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227">
                <a:extLst>
                  <a:ext uri="{FF2B5EF4-FFF2-40B4-BE49-F238E27FC236}">
                    <a16:creationId xmlns:a16="http://schemas.microsoft.com/office/drawing/2014/main" id="{41634D06-2022-3093-69DA-87AF35523BF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58038" y="4659035"/>
                <a:ext cx="422943" cy="165254"/>
              </a:xfrm>
              <a:custGeom>
                <a:avLst/>
                <a:gdLst>
                  <a:gd name="connsiteX0" fmla="*/ 416700 w 422943"/>
                  <a:gd name="connsiteY0" fmla="*/ 858 h 165254"/>
                  <a:gd name="connsiteX1" fmla="*/ 2553 w 422943"/>
                  <a:gd name="connsiteY1" fmla="*/ 158306 h 165254"/>
                  <a:gd name="connsiteX2" fmla="*/ 4458 w 422943"/>
                  <a:gd name="connsiteY2" fmla="*/ 165164 h 165254"/>
                  <a:gd name="connsiteX3" fmla="*/ 421748 w 422943"/>
                  <a:gd name="connsiteY3" fmla="*/ 5906 h 165254"/>
                  <a:gd name="connsiteX4" fmla="*/ 416700 w 422943"/>
                  <a:gd name="connsiteY4" fmla="*/ 858 h 165254"/>
                  <a:gd name="connsiteX5" fmla="*/ 416700 w 422943"/>
                  <a:gd name="connsiteY5" fmla="*/ 858 h 1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943" h="165254">
                    <a:moveTo>
                      <a:pt x="416700" y="858"/>
                    </a:moveTo>
                    <a:cubicBezTo>
                      <a:pt x="299447" y="96965"/>
                      <a:pt x="147523" y="128874"/>
                      <a:pt x="2553" y="158306"/>
                    </a:cubicBezTo>
                    <a:cubicBezTo>
                      <a:pt x="-1924" y="159259"/>
                      <a:pt x="-19" y="166117"/>
                      <a:pt x="4458" y="165164"/>
                    </a:cubicBezTo>
                    <a:cubicBezTo>
                      <a:pt x="150857" y="135446"/>
                      <a:pt x="303352" y="102870"/>
                      <a:pt x="421748" y="5906"/>
                    </a:cubicBezTo>
                    <a:cubicBezTo>
                      <a:pt x="425272" y="2953"/>
                      <a:pt x="420224" y="-2000"/>
                      <a:pt x="416700" y="858"/>
                    </a:cubicBezTo>
                    <a:lnTo>
                      <a:pt x="416700" y="858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228">
                <a:extLst>
                  <a:ext uri="{FF2B5EF4-FFF2-40B4-BE49-F238E27FC236}">
                    <a16:creationId xmlns:a16="http://schemas.microsoft.com/office/drawing/2014/main" id="{073F22A2-3B8A-9E9A-17D4-780493E05F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0906" y="4448742"/>
                <a:ext cx="152884" cy="268390"/>
              </a:xfrm>
              <a:custGeom>
                <a:avLst/>
                <a:gdLst>
                  <a:gd name="connsiteX0" fmla="*/ 145822 w 152884"/>
                  <a:gd name="connsiteY0" fmla="*/ 2553 h 268390"/>
                  <a:gd name="connsiteX1" fmla="*/ 1043 w 152884"/>
                  <a:gd name="connsiteY1" fmla="*/ 262300 h 268390"/>
                  <a:gd name="connsiteX2" fmla="*/ 6091 w 152884"/>
                  <a:gd name="connsiteY2" fmla="*/ 267348 h 268390"/>
                  <a:gd name="connsiteX3" fmla="*/ 152776 w 152884"/>
                  <a:gd name="connsiteY3" fmla="*/ 4458 h 268390"/>
                  <a:gd name="connsiteX4" fmla="*/ 145918 w 152884"/>
                  <a:gd name="connsiteY4" fmla="*/ 2553 h 268390"/>
                  <a:gd name="connsiteX5" fmla="*/ 145918 w 152884"/>
                  <a:gd name="connsiteY5" fmla="*/ 2553 h 26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884" h="268390">
                    <a:moveTo>
                      <a:pt x="145822" y="2553"/>
                    </a:moveTo>
                    <a:cubicBezTo>
                      <a:pt x="122962" y="101327"/>
                      <a:pt x="72861" y="190767"/>
                      <a:pt x="1043" y="262300"/>
                    </a:cubicBezTo>
                    <a:cubicBezTo>
                      <a:pt x="-2196" y="265538"/>
                      <a:pt x="2852" y="270586"/>
                      <a:pt x="6091" y="267348"/>
                    </a:cubicBezTo>
                    <a:cubicBezTo>
                      <a:pt x="78766" y="195053"/>
                      <a:pt x="129630" y="104375"/>
                      <a:pt x="152776" y="4458"/>
                    </a:cubicBezTo>
                    <a:cubicBezTo>
                      <a:pt x="153824" y="-19"/>
                      <a:pt x="146966" y="-1924"/>
                      <a:pt x="145918" y="2553"/>
                    </a:cubicBezTo>
                    <a:lnTo>
                      <a:pt x="145918" y="2553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229">
                <a:extLst>
                  <a:ext uri="{FF2B5EF4-FFF2-40B4-BE49-F238E27FC236}">
                    <a16:creationId xmlns:a16="http://schemas.microsoft.com/office/drawing/2014/main" id="{9D88A998-A3CB-7873-CB6D-4B2F77C2BBE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4284" y="5016265"/>
                <a:ext cx="126194" cy="530427"/>
              </a:xfrm>
              <a:custGeom>
                <a:avLst/>
                <a:gdLst>
                  <a:gd name="connsiteX0" fmla="*/ 120156 w 126194"/>
                  <a:gd name="connsiteY0" fmla="*/ 1196 h 530427"/>
                  <a:gd name="connsiteX1" fmla="*/ 43956 w 126194"/>
                  <a:gd name="connsiteY1" fmla="*/ 98541 h 530427"/>
                  <a:gd name="connsiteX2" fmla="*/ 30621 w 126194"/>
                  <a:gd name="connsiteY2" fmla="*/ 226557 h 530427"/>
                  <a:gd name="connsiteX3" fmla="*/ 46 w 126194"/>
                  <a:gd name="connsiteY3" fmla="*/ 525928 h 530427"/>
                  <a:gd name="connsiteX4" fmla="*/ 6904 w 126194"/>
                  <a:gd name="connsiteY4" fmla="*/ 527833 h 530427"/>
                  <a:gd name="connsiteX5" fmla="*/ 35860 w 126194"/>
                  <a:gd name="connsiteY5" fmla="*/ 262657 h 530427"/>
                  <a:gd name="connsiteX6" fmla="*/ 39098 w 126194"/>
                  <a:gd name="connsiteY6" fmla="*/ 194649 h 530427"/>
                  <a:gd name="connsiteX7" fmla="*/ 43861 w 126194"/>
                  <a:gd name="connsiteY7" fmla="*/ 119115 h 530427"/>
                  <a:gd name="connsiteX8" fmla="*/ 80818 w 126194"/>
                  <a:gd name="connsiteY8" fmla="*/ 60060 h 530427"/>
                  <a:gd name="connsiteX9" fmla="*/ 125299 w 126194"/>
                  <a:gd name="connsiteY9" fmla="*/ 6244 h 530427"/>
                  <a:gd name="connsiteX10" fmla="*/ 120251 w 126194"/>
                  <a:gd name="connsiteY10" fmla="*/ 1196 h 530427"/>
                  <a:gd name="connsiteX11" fmla="*/ 120251 w 126194"/>
                  <a:gd name="connsiteY11" fmla="*/ 1196 h 53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94" h="530427">
                    <a:moveTo>
                      <a:pt x="120156" y="1196"/>
                    </a:moveTo>
                    <a:cubicBezTo>
                      <a:pt x="94819" y="31962"/>
                      <a:pt x="62149" y="62727"/>
                      <a:pt x="43956" y="98541"/>
                    </a:cubicBezTo>
                    <a:cubicBezTo>
                      <a:pt x="25096" y="135784"/>
                      <a:pt x="32431" y="186171"/>
                      <a:pt x="30621" y="226557"/>
                    </a:cubicBezTo>
                    <a:cubicBezTo>
                      <a:pt x="25954" y="326855"/>
                      <a:pt x="15000" y="426678"/>
                      <a:pt x="46" y="525928"/>
                    </a:cubicBezTo>
                    <a:cubicBezTo>
                      <a:pt x="-621" y="530405"/>
                      <a:pt x="6237" y="532405"/>
                      <a:pt x="6904" y="527833"/>
                    </a:cubicBezTo>
                    <a:cubicBezTo>
                      <a:pt x="20239" y="439822"/>
                      <a:pt x="30526" y="351430"/>
                      <a:pt x="35860" y="262657"/>
                    </a:cubicBezTo>
                    <a:cubicBezTo>
                      <a:pt x="37193" y="239988"/>
                      <a:pt x="38336" y="217318"/>
                      <a:pt x="39098" y="194649"/>
                    </a:cubicBezTo>
                    <a:cubicBezTo>
                      <a:pt x="39955" y="170169"/>
                      <a:pt x="37479" y="142928"/>
                      <a:pt x="43861" y="119115"/>
                    </a:cubicBezTo>
                    <a:cubicBezTo>
                      <a:pt x="50052" y="95970"/>
                      <a:pt x="65959" y="78158"/>
                      <a:pt x="80818" y="60060"/>
                    </a:cubicBezTo>
                    <a:cubicBezTo>
                      <a:pt x="95581" y="42153"/>
                      <a:pt x="110440" y="24151"/>
                      <a:pt x="125299" y="6244"/>
                    </a:cubicBezTo>
                    <a:cubicBezTo>
                      <a:pt x="128252" y="2720"/>
                      <a:pt x="123204" y="-2329"/>
                      <a:pt x="120251" y="1196"/>
                    </a:cubicBezTo>
                    <a:lnTo>
                      <a:pt x="120251" y="1196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230">
                <a:extLst>
                  <a:ext uri="{FF2B5EF4-FFF2-40B4-BE49-F238E27FC236}">
                    <a16:creationId xmlns:a16="http://schemas.microsoft.com/office/drawing/2014/main" id="{C995108D-BB0A-C307-5753-8C870CDE53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25134" y="3327748"/>
                <a:ext cx="218077" cy="434717"/>
              </a:xfrm>
              <a:custGeom>
                <a:avLst/>
                <a:gdLst>
                  <a:gd name="connsiteX0" fmla="*/ 190993 w 218077"/>
                  <a:gd name="connsiteY0" fmla="*/ 137423 h 434717"/>
                  <a:gd name="connsiteX1" fmla="*/ 178229 w 218077"/>
                  <a:gd name="connsiteY1" fmla="*/ 174857 h 434717"/>
                  <a:gd name="connsiteX2" fmla="*/ 160798 w 218077"/>
                  <a:gd name="connsiteY2" fmla="*/ 144472 h 434717"/>
                  <a:gd name="connsiteX3" fmla="*/ 175181 w 218077"/>
                  <a:gd name="connsiteY3" fmla="*/ 69225 h 434717"/>
                  <a:gd name="connsiteX4" fmla="*/ 188802 w 218077"/>
                  <a:gd name="connsiteY4" fmla="*/ 23028 h 434717"/>
                  <a:gd name="connsiteX5" fmla="*/ 152988 w 218077"/>
                  <a:gd name="connsiteY5" fmla="*/ 48841 h 434717"/>
                  <a:gd name="connsiteX6" fmla="*/ 140606 w 218077"/>
                  <a:gd name="connsiteY6" fmla="*/ 70367 h 434717"/>
                  <a:gd name="connsiteX7" fmla="*/ 159751 w 218077"/>
                  <a:gd name="connsiteY7" fmla="*/ 11979 h 434717"/>
                  <a:gd name="connsiteX8" fmla="*/ 141463 w 218077"/>
                  <a:gd name="connsiteY8" fmla="*/ 2073 h 434717"/>
                  <a:gd name="connsiteX9" fmla="*/ 133938 w 218077"/>
                  <a:gd name="connsiteY9" fmla="*/ 11789 h 434717"/>
                  <a:gd name="connsiteX10" fmla="*/ 117841 w 218077"/>
                  <a:gd name="connsiteY10" fmla="*/ 22076 h 434717"/>
                  <a:gd name="connsiteX11" fmla="*/ 113078 w 218077"/>
                  <a:gd name="connsiteY11" fmla="*/ 29981 h 434717"/>
                  <a:gd name="connsiteX12" fmla="*/ 99076 w 218077"/>
                  <a:gd name="connsiteY12" fmla="*/ 34268 h 434717"/>
                  <a:gd name="connsiteX13" fmla="*/ 85265 w 218077"/>
                  <a:gd name="connsiteY13" fmla="*/ 55223 h 434717"/>
                  <a:gd name="connsiteX14" fmla="*/ 54880 w 218077"/>
                  <a:gd name="connsiteY14" fmla="*/ 124946 h 434717"/>
                  <a:gd name="connsiteX15" fmla="*/ 61834 w 218077"/>
                  <a:gd name="connsiteY15" fmla="*/ 185334 h 434717"/>
                  <a:gd name="connsiteX16" fmla="*/ 66025 w 218077"/>
                  <a:gd name="connsiteY16" fmla="*/ 228578 h 434717"/>
                  <a:gd name="connsiteX17" fmla="*/ 1255 w 218077"/>
                  <a:gd name="connsiteY17" fmla="*/ 375263 h 434717"/>
                  <a:gd name="connsiteX18" fmla="*/ 7541 w 218077"/>
                  <a:gd name="connsiteY18" fmla="*/ 390693 h 434717"/>
                  <a:gd name="connsiteX19" fmla="*/ 13828 w 218077"/>
                  <a:gd name="connsiteY19" fmla="*/ 402123 h 434717"/>
                  <a:gd name="connsiteX20" fmla="*/ 48022 w 218077"/>
                  <a:gd name="connsiteY20" fmla="*/ 404028 h 434717"/>
                  <a:gd name="connsiteX21" fmla="*/ 70216 w 218077"/>
                  <a:gd name="connsiteY21" fmla="*/ 429174 h 434717"/>
                  <a:gd name="connsiteX22" fmla="*/ 84218 w 218077"/>
                  <a:gd name="connsiteY22" fmla="*/ 432603 h 434717"/>
                  <a:gd name="connsiteX23" fmla="*/ 90599 w 218077"/>
                  <a:gd name="connsiteY23" fmla="*/ 427841 h 434717"/>
                  <a:gd name="connsiteX24" fmla="*/ 144797 w 218077"/>
                  <a:gd name="connsiteY24" fmla="*/ 267630 h 434717"/>
                  <a:gd name="connsiteX25" fmla="*/ 218044 w 218077"/>
                  <a:gd name="connsiteY25" fmla="*/ 129042 h 434717"/>
                  <a:gd name="connsiteX26" fmla="*/ 191183 w 218077"/>
                  <a:gd name="connsiteY26" fmla="*/ 137328 h 43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8077" h="434717">
                    <a:moveTo>
                      <a:pt x="190993" y="137423"/>
                    </a:moveTo>
                    <a:cubicBezTo>
                      <a:pt x="188135" y="147520"/>
                      <a:pt x="185754" y="169142"/>
                      <a:pt x="178229" y="174857"/>
                    </a:cubicBezTo>
                    <a:cubicBezTo>
                      <a:pt x="159084" y="189335"/>
                      <a:pt x="160894" y="155616"/>
                      <a:pt x="160798" y="144472"/>
                    </a:cubicBezTo>
                    <a:cubicBezTo>
                      <a:pt x="160798" y="120374"/>
                      <a:pt x="166132" y="91513"/>
                      <a:pt x="175181" y="69225"/>
                    </a:cubicBezTo>
                    <a:cubicBezTo>
                      <a:pt x="179277" y="59128"/>
                      <a:pt x="206137" y="29696"/>
                      <a:pt x="188802" y="23028"/>
                    </a:cubicBezTo>
                    <a:cubicBezTo>
                      <a:pt x="171562" y="16456"/>
                      <a:pt x="160989" y="36363"/>
                      <a:pt x="152988" y="48841"/>
                    </a:cubicBezTo>
                    <a:cubicBezTo>
                      <a:pt x="148416" y="55794"/>
                      <a:pt x="144415" y="63033"/>
                      <a:pt x="140606" y="70367"/>
                    </a:cubicBezTo>
                    <a:cubicBezTo>
                      <a:pt x="144797" y="50460"/>
                      <a:pt x="151083" y="30934"/>
                      <a:pt x="159751" y="11979"/>
                    </a:cubicBezTo>
                    <a:cubicBezTo>
                      <a:pt x="165370" y="-498"/>
                      <a:pt x="148797" y="-2118"/>
                      <a:pt x="141463" y="2073"/>
                    </a:cubicBezTo>
                    <a:cubicBezTo>
                      <a:pt x="137748" y="4169"/>
                      <a:pt x="136129" y="8169"/>
                      <a:pt x="133938" y="11789"/>
                    </a:cubicBezTo>
                    <a:cubicBezTo>
                      <a:pt x="127270" y="13122"/>
                      <a:pt x="122222" y="15789"/>
                      <a:pt x="117841" y="22076"/>
                    </a:cubicBezTo>
                    <a:cubicBezTo>
                      <a:pt x="116126" y="24648"/>
                      <a:pt x="114602" y="27314"/>
                      <a:pt x="113078" y="29981"/>
                    </a:cubicBezTo>
                    <a:cubicBezTo>
                      <a:pt x="107935" y="29696"/>
                      <a:pt x="103077" y="30458"/>
                      <a:pt x="99076" y="34268"/>
                    </a:cubicBezTo>
                    <a:cubicBezTo>
                      <a:pt x="93076" y="39983"/>
                      <a:pt x="89456" y="48174"/>
                      <a:pt x="85265" y="55223"/>
                    </a:cubicBezTo>
                    <a:cubicBezTo>
                      <a:pt x="72597" y="76368"/>
                      <a:pt x="56404" y="99228"/>
                      <a:pt x="54880" y="124946"/>
                    </a:cubicBezTo>
                    <a:cubicBezTo>
                      <a:pt x="53642" y="145996"/>
                      <a:pt x="57357" y="164855"/>
                      <a:pt x="61834" y="185334"/>
                    </a:cubicBezTo>
                    <a:cubicBezTo>
                      <a:pt x="64882" y="199241"/>
                      <a:pt x="69263" y="214386"/>
                      <a:pt x="66025" y="228578"/>
                    </a:cubicBezTo>
                    <a:cubicBezTo>
                      <a:pt x="62501" y="243723"/>
                      <a:pt x="18209" y="342116"/>
                      <a:pt x="1255" y="375263"/>
                    </a:cubicBezTo>
                    <a:cubicBezTo>
                      <a:pt x="-2270" y="382121"/>
                      <a:pt x="2207" y="388788"/>
                      <a:pt x="7541" y="390693"/>
                    </a:cubicBezTo>
                    <a:cubicBezTo>
                      <a:pt x="6303" y="395361"/>
                      <a:pt x="7827" y="400599"/>
                      <a:pt x="13828" y="402123"/>
                    </a:cubicBezTo>
                    <a:cubicBezTo>
                      <a:pt x="25543" y="405266"/>
                      <a:pt x="36973" y="398504"/>
                      <a:pt x="48022" y="404028"/>
                    </a:cubicBezTo>
                    <a:cubicBezTo>
                      <a:pt x="58595" y="409267"/>
                      <a:pt x="65644" y="418316"/>
                      <a:pt x="70216" y="429174"/>
                    </a:cubicBezTo>
                    <a:cubicBezTo>
                      <a:pt x="72978" y="435842"/>
                      <a:pt x="79645" y="435842"/>
                      <a:pt x="84218" y="432603"/>
                    </a:cubicBezTo>
                    <a:cubicBezTo>
                      <a:pt x="86694" y="432318"/>
                      <a:pt x="89075" y="430889"/>
                      <a:pt x="90599" y="427841"/>
                    </a:cubicBezTo>
                    <a:cubicBezTo>
                      <a:pt x="109173" y="392312"/>
                      <a:pt x="140129" y="279918"/>
                      <a:pt x="144797" y="267630"/>
                    </a:cubicBezTo>
                    <a:cubicBezTo>
                      <a:pt x="187564" y="231245"/>
                      <a:pt x="212900" y="195812"/>
                      <a:pt x="218044" y="129042"/>
                    </a:cubicBezTo>
                    <a:cubicBezTo>
                      <a:pt x="219091" y="115040"/>
                      <a:pt x="195184" y="123422"/>
                      <a:pt x="191183" y="137328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231">
                <a:extLst>
                  <a:ext uri="{FF2B5EF4-FFF2-40B4-BE49-F238E27FC236}">
                    <a16:creationId xmlns:a16="http://schemas.microsoft.com/office/drawing/2014/main" id="{96390D89-037F-38D7-3EC4-A52D67859E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5584" y="3655575"/>
                <a:ext cx="485689" cy="497828"/>
              </a:xfrm>
              <a:custGeom>
                <a:avLst/>
                <a:gdLst>
                  <a:gd name="connsiteX0" fmla="*/ 343662 w 485689"/>
                  <a:gd name="connsiteY0" fmla="*/ 1 h 497828"/>
                  <a:gd name="connsiteX1" fmla="*/ 336709 w 485689"/>
                  <a:gd name="connsiteY1" fmla="*/ 27814 h 497828"/>
                  <a:gd name="connsiteX2" fmla="*/ 234601 w 485689"/>
                  <a:gd name="connsiteY2" fmla="*/ 177642 h 497828"/>
                  <a:gd name="connsiteX3" fmla="*/ 149542 w 485689"/>
                  <a:gd name="connsiteY3" fmla="*/ 210408 h 497828"/>
                  <a:gd name="connsiteX4" fmla="*/ 107346 w 485689"/>
                  <a:gd name="connsiteY4" fmla="*/ 217171 h 497828"/>
                  <a:gd name="connsiteX5" fmla="*/ 95 w 485689"/>
                  <a:gd name="connsiteY5" fmla="*/ 240031 h 497828"/>
                  <a:gd name="connsiteX6" fmla="*/ 63627 w 485689"/>
                  <a:gd name="connsiteY6" fmla="*/ 488919 h 497828"/>
                  <a:gd name="connsiteX7" fmla="*/ 76486 w 485689"/>
                  <a:gd name="connsiteY7" fmla="*/ 496158 h 497828"/>
                  <a:gd name="connsiteX8" fmla="*/ 87249 w 485689"/>
                  <a:gd name="connsiteY8" fmla="*/ 496063 h 497828"/>
                  <a:gd name="connsiteX9" fmla="*/ 101441 w 485689"/>
                  <a:gd name="connsiteY9" fmla="*/ 486633 h 497828"/>
                  <a:gd name="connsiteX10" fmla="*/ 160877 w 485689"/>
                  <a:gd name="connsiteY10" fmla="*/ 465107 h 497828"/>
                  <a:gd name="connsiteX11" fmla="*/ 256603 w 485689"/>
                  <a:gd name="connsiteY11" fmla="*/ 389859 h 497828"/>
                  <a:gd name="connsiteX12" fmla="*/ 368903 w 485689"/>
                  <a:gd name="connsiteY12" fmla="*/ 309468 h 497828"/>
                  <a:gd name="connsiteX13" fmla="*/ 438150 w 485689"/>
                  <a:gd name="connsiteY13" fmla="*/ 192978 h 497828"/>
                  <a:gd name="connsiteX14" fmla="*/ 485680 w 485689"/>
                  <a:gd name="connsiteY14" fmla="*/ 49531 h 497828"/>
                  <a:gd name="connsiteX15" fmla="*/ 343757 w 485689"/>
                  <a:gd name="connsiteY15" fmla="*/ 192 h 49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689" h="497828">
                    <a:moveTo>
                      <a:pt x="343662" y="1"/>
                    </a:moveTo>
                    <a:cubicBezTo>
                      <a:pt x="337090" y="-189"/>
                      <a:pt x="337090" y="22766"/>
                      <a:pt x="336709" y="27814"/>
                    </a:cubicBezTo>
                    <a:cubicBezTo>
                      <a:pt x="310039" y="87441"/>
                      <a:pt x="271939" y="124017"/>
                      <a:pt x="234601" y="177642"/>
                    </a:cubicBezTo>
                    <a:cubicBezTo>
                      <a:pt x="213741" y="207646"/>
                      <a:pt x="161734" y="208503"/>
                      <a:pt x="149542" y="210408"/>
                    </a:cubicBezTo>
                    <a:cubicBezTo>
                      <a:pt x="135445" y="212599"/>
                      <a:pt x="121444" y="214790"/>
                      <a:pt x="107346" y="217171"/>
                    </a:cubicBezTo>
                    <a:cubicBezTo>
                      <a:pt x="78676" y="222029"/>
                      <a:pt x="28098" y="232411"/>
                      <a:pt x="95" y="240031"/>
                    </a:cubicBezTo>
                    <a:cubicBezTo>
                      <a:pt x="-2381" y="240698"/>
                      <a:pt x="44196" y="411195"/>
                      <a:pt x="63627" y="488919"/>
                    </a:cubicBezTo>
                    <a:cubicBezTo>
                      <a:pt x="65246" y="495587"/>
                      <a:pt x="71247" y="497492"/>
                      <a:pt x="76486" y="496158"/>
                    </a:cubicBezTo>
                    <a:cubicBezTo>
                      <a:pt x="79438" y="498159"/>
                      <a:pt x="83248" y="498635"/>
                      <a:pt x="87249" y="496063"/>
                    </a:cubicBezTo>
                    <a:cubicBezTo>
                      <a:pt x="92011" y="493015"/>
                      <a:pt x="96679" y="489777"/>
                      <a:pt x="101441" y="486633"/>
                    </a:cubicBezTo>
                    <a:cubicBezTo>
                      <a:pt x="101727" y="486538"/>
                      <a:pt x="160782" y="465393"/>
                      <a:pt x="160877" y="465107"/>
                    </a:cubicBezTo>
                    <a:cubicBezTo>
                      <a:pt x="173450" y="436722"/>
                      <a:pt x="205073" y="421959"/>
                      <a:pt x="256603" y="389859"/>
                    </a:cubicBezTo>
                    <a:cubicBezTo>
                      <a:pt x="295180" y="365761"/>
                      <a:pt x="338423" y="343854"/>
                      <a:pt x="368903" y="309468"/>
                    </a:cubicBezTo>
                    <a:cubicBezTo>
                      <a:pt x="351282" y="329376"/>
                      <a:pt x="397097" y="291752"/>
                      <a:pt x="438150" y="192978"/>
                    </a:cubicBezTo>
                    <a:cubicBezTo>
                      <a:pt x="454152" y="154401"/>
                      <a:pt x="484536" y="91727"/>
                      <a:pt x="485680" y="49531"/>
                    </a:cubicBezTo>
                    <a:cubicBezTo>
                      <a:pt x="486823" y="8193"/>
                      <a:pt x="386810" y="1430"/>
                      <a:pt x="343757" y="19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232">
                <a:extLst>
                  <a:ext uri="{FF2B5EF4-FFF2-40B4-BE49-F238E27FC236}">
                    <a16:creationId xmlns:a16="http://schemas.microsoft.com/office/drawing/2014/main" id="{8F8F82BD-5EA7-E00E-F4AF-27CC47DAB2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8918" y="4001040"/>
                <a:ext cx="61999" cy="210967"/>
              </a:xfrm>
              <a:custGeom>
                <a:avLst/>
                <a:gdLst>
                  <a:gd name="connsiteX0" fmla="*/ 54973 w 61999"/>
                  <a:gd name="connsiteY0" fmla="*/ 2484 h 210967"/>
                  <a:gd name="connsiteX1" fmla="*/ 109 w 61999"/>
                  <a:gd name="connsiteY1" fmla="*/ 206510 h 210967"/>
                  <a:gd name="connsiteX2" fmla="*/ 6967 w 61999"/>
                  <a:gd name="connsiteY2" fmla="*/ 208415 h 210967"/>
                  <a:gd name="connsiteX3" fmla="*/ 61831 w 61999"/>
                  <a:gd name="connsiteY3" fmla="*/ 4389 h 210967"/>
                  <a:gd name="connsiteX4" fmla="*/ 54973 w 61999"/>
                  <a:gd name="connsiteY4" fmla="*/ 2484 h 210967"/>
                  <a:gd name="connsiteX5" fmla="*/ 54973 w 61999"/>
                  <a:gd name="connsiteY5" fmla="*/ 2484 h 21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99" h="210967">
                    <a:moveTo>
                      <a:pt x="54973" y="2484"/>
                    </a:moveTo>
                    <a:cubicBezTo>
                      <a:pt x="34780" y="70017"/>
                      <a:pt x="16492" y="138025"/>
                      <a:pt x="109" y="206510"/>
                    </a:cubicBezTo>
                    <a:cubicBezTo>
                      <a:pt x="-939" y="210987"/>
                      <a:pt x="5919" y="212892"/>
                      <a:pt x="6967" y="208415"/>
                    </a:cubicBezTo>
                    <a:cubicBezTo>
                      <a:pt x="23350" y="139930"/>
                      <a:pt x="41638" y="71922"/>
                      <a:pt x="61831" y="4389"/>
                    </a:cubicBezTo>
                    <a:cubicBezTo>
                      <a:pt x="63164" y="8"/>
                      <a:pt x="56211" y="-1897"/>
                      <a:pt x="54973" y="2484"/>
                    </a:cubicBezTo>
                    <a:lnTo>
                      <a:pt x="54973" y="2484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233">
                <a:extLst>
                  <a:ext uri="{FF2B5EF4-FFF2-40B4-BE49-F238E27FC236}">
                    <a16:creationId xmlns:a16="http://schemas.microsoft.com/office/drawing/2014/main" id="{7AB23036-27E0-32A0-9C72-7F64209701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0025" y="3607072"/>
                <a:ext cx="185924" cy="195362"/>
              </a:xfrm>
              <a:custGeom>
                <a:avLst/>
                <a:gdLst>
                  <a:gd name="connsiteX0" fmla="*/ 184193 w 185924"/>
                  <a:gd name="connsiteY0" fmla="*/ 85175 h 195362"/>
                  <a:gd name="connsiteX1" fmla="*/ 55510 w 185924"/>
                  <a:gd name="connsiteY1" fmla="*/ 689 h 195362"/>
                  <a:gd name="connsiteX2" fmla="*/ 43223 w 185924"/>
                  <a:gd name="connsiteY2" fmla="*/ 6499 h 195362"/>
                  <a:gd name="connsiteX3" fmla="*/ 39794 w 185924"/>
                  <a:gd name="connsiteY3" fmla="*/ 9547 h 195362"/>
                  <a:gd name="connsiteX4" fmla="*/ 455 w 185924"/>
                  <a:gd name="connsiteY4" fmla="*/ 87557 h 195362"/>
                  <a:gd name="connsiteX5" fmla="*/ 3027 w 185924"/>
                  <a:gd name="connsiteY5" fmla="*/ 97367 h 195362"/>
                  <a:gd name="connsiteX6" fmla="*/ 8076 w 185924"/>
                  <a:gd name="connsiteY6" fmla="*/ 108131 h 195362"/>
                  <a:gd name="connsiteX7" fmla="*/ 130758 w 185924"/>
                  <a:gd name="connsiteY7" fmla="*/ 187664 h 195362"/>
                  <a:gd name="connsiteX8" fmla="*/ 136092 w 185924"/>
                  <a:gd name="connsiteY8" fmla="*/ 190046 h 195362"/>
                  <a:gd name="connsiteX9" fmla="*/ 156475 w 185924"/>
                  <a:gd name="connsiteY9" fmla="*/ 188426 h 195362"/>
                  <a:gd name="connsiteX10" fmla="*/ 184193 w 185924"/>
                  <a:gd name="connsiteY10" fmla="*/ 85175 h 19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924" h="195362">
                    <a:moveTo>
                      <a:pt x="184193" y="85175"/>
                    </a:moveTo>
                    <a:cubicBezTo>
                      <a:pt x="148664" y="46599"/>
                      <a:pt x="105230" y="18310"/>
                      <a:pt x="55510" y="689"/>
                    </a:cubicBezTo>
                    <a:cubicBezTo>
                      <a:pt x="49414" y="-1502"/>
                      <a:pt x="45033" y="1832"/>
                      <a:pt x="43223" y="6499"/>
                    </a:cubicBezTo>
                    <a:cubicBezTo>
                      <a:pt x="41984" y="7261"/>
                      <a:pt x="40842" y="8213"/>
                      <a:pt x="39794" y="9547"/>
                    </a:cubicBezTo>
                    <a:cubicBezTo>
                      <a:pt x="21792" y="33074"/>
                      <a:pt x="8647" y="59267"/>
                      <a:pt x="455" y="87557"/>
                    </a:cubicBezTo>
                    <a:cubicBezTo>
                      <a:pt x="-783" y="91748"/>
                      <a:pt x="646" y="95081"/>
                      <a:pt x="3027" y="97367"/>
                    </a:cubicBezTo>
                    <a:cubicBezTo>
                      <a:pt x="1884" y="101368"/>
                      <a:pt x="3027" y="105845"/>
                      <a:pt x="8076" y="108131"/>
                    </a:cubicBezTo>
                    <a:cubicBezTo>
                      <a:pt x="53224" y="128990"/>
                      <a:pt x="92848" y="155946"/>
                      <a:pt x="130758" y="187664"/>
                    </a:cubicBezTo>
                    <a:cubicBezTo>
                      <a:pt x="132472" y="189093"/>
                      <a:pt x="134282" y="189760"/>
                      <a:pt x="136092" y="190046"/>
                    </a:cubicBezTo>
                    <a:cubicBezTo>
                      <a:pt x="139806" y="197475"/>
                      <a:pt x="150188" y="197285"/>
                      <a:pt x="156475" y="188426"/>
                    </a:cubicBezTo>
                    <a:cubicBezTo>
                      <a:pt x="184859" y="148326"/>
                      <a:pt x="189051" y="90605"/>
                      <a:pt x="184193" y="85175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234">
                <a:extLst>
                  <a:ext uri="{FF2B5EF4-FFF2-40B4-BE49-F238E27FC236}">
                    <a16:creationId xmlns:a16="http://schemas.microsoft.com/office/drawing/2014/main" id="{F6BE42A7-522C-E43B-4263-A988586AAC4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09917" y="3839471"/>
                <a:ext cx="75304" cy="24068"/>
              </a:xfrm>
              <a:custGeom>
                <a:avLst/>
                <a:gdLst>
                  <a:gd name="connsiteX0" fmla="*/ 4458 w 75304"/>
                  <a:gd name="connsiteY0" fmla="*/ 23940 h 24068"/>
                  <a:gd name="connsiteX1" fmla="*/ 72752 w 75304"/>
                  <a:gd name="connsiteY1" fmla="*/ 6986 h 24068"/>
                  <a:gd name="connsiteX2" fmla="*/ 70847 w 75304"/>
                  <a:gd name="connsiteY2" fmla="*/ 128 h 24068"/>
                  <a:gd name="connsiteX3" fmla="*/ 2553 w 75304"/>
                  <a:gd name="connsiteY3" fmla="*/ 17082 h 24068"/>
                  <a:gd name="connsiteX4" fmla="*/ 4458 w 75304"/>
                  <a:gd name="connsiteY4" fmla="*/ 23940 h 24068"/>
                  <a:gd name="connsiteX5" fmla="*/ 4458 w 75304"/>
                  <a:gd name="connsiteY5" fmla="*/ 23940 h 2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04" h="24068">
                    <a:moveTo>
                      <a:pt x="4458" y="23940"/>
                    </a:moveTo>
                    <a:cubicBezTo>
                      <a:pt x="27223" y="18321"/>
                      <a:pt x="49987" y="12606"/>
                      <a:pt x="72752" y="6986"/>
                    </a:cubicBezTo>
                    <a:cubicBezTo>
                      <a:pt x="77229" y="5843"/>
                      <a:pt x="75324" y="-1015"/>
                      <a:pt x="70847" y="128"/>
                    </a:cubicBezTo>
                    <a:cubicBezTo>
                      <a:pt x="48082" y="5748"/>
                      <a:pt x="25318" y="11463"/>
                      <a:pt x="2553" y="17082"/>
                    </a:cubicBezTo>
                    <a:cubicBezTo>
                      <a:pt x="-1924" y="18226"/>
                      <a:pt x="-19" y="25084"/>
                      <a:pt x="4458" y="23940"/>
                    </a:cubicBezTo>
                    <a:lnTo>
                      <a:pt x="4458" y="2394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235">
                <a:extLst>
                  <a:ext uri="{FF2B5EF4-FFF2-40B4-BE49-F238E27FC236}">
                    <a16:creationId xmlns:a16="http://schemas.microsoft.com/office/drawing/2014/main" id="{16EC98DB-51F2-0C4F-2432-A2B5E9E7D23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36593" y="3351867"/>
                <a:ext cx="22171" cy="78347"/>
              </a:xfrm>
              <a:custGeom>
                <a:avLst/>
                <a:gdLst>
                  <a:gd name="connsiteX0" fmla="*/ 15716 w 22171"/>
                  <a:gd name="connsiteY0" fmla="*/ 1862 h 78347"/>
                  <a:gd name="connsiteX1" fmla="*/ 0 w 22171"/>
                  <a:gd name="connsiteY1" fmla="*/ 74919 h 78347"/>
                  <a:gd name="connsiteX2" fmla="*/ 7144 w 22171"/>
                  <a:gd name="connsiteY2" fmla="*/ 74919 h 78347"/>
                  <a:gd name="connsiteX3" fmla="*/ 21812 w 22171"/>
                  <a:gd name="connsiteY3" fmla="*/ 5481 h 78347"/>
                  <a:gd name="connsiteX4" fmla="*/ 15621 w 22171"/>
                  <a:gd name="connsiteY4" fmla="*/ 1862 h 78347"/>
                  <a:gd name="connsiteX5" fmla="*/ 15621 w 22171"/>
                  <a:gd name="connsiteY5" fmla="*/ 1862 h 7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71" h="78347">
                    <a:moveTo>
                      <a:pt x="15716" y="1862"/>
                    </a:moveTo>
                    <a:cubicBezTo>
                      <a:pt x="5334" y="25103"/>
                      <a:pt x="0" y="49487"/>
                      <a:pt x="0" y="74919"/>
                    </a:cubicBezTo>
                    <a:cubicBezTo>
                      <a:pt x="0" y="79490"/>
                      <a:pt x="7144" y="79490"/>
                      <a:pt x="7144" y="74919"/>
                    </a:cubicBezTo>
                    <a:cubicBezTo>
                      <a:pt x="7144" y="50725"/>
                      <a:pt x="12001" y="27579"/>
                      <a:pt x="21812" y="5481"/>
                    </a:cubicBezTo>
                    <a:cubicBezTo>
                      <a:pt x="23717" y="1290"/>
                      <a:pt x="17526" y="-2329"/>
                      <a:pt x="15621" y="1862"/>
                    </a:cubicBezTo>
                    <a:lnTo>
                      <a:pt x="15621" y="186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236">
                <a:extLst>
                  <a:ext uri="{FF2B5EF4-FFF2-40B4-BE49-F238E27FC236}">
                    <a16:creationId xmlns:a16="http://schemas.microsoft.com/office/drawing/2014/main" id="{B670728B-3806-69B2-5689-624B277F1C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442" y="3364493"/>
                <a:ext cx="28811" cy="75540"/>
              </a:xfrm>
              <a:custGeom>
                <a:avLst/>
                <a:gdLst>
                  <a:gd name="connsiteX0" fmla="*/ 22007 w 28811"/>
                  <a:gd name="connsiteY0" fmla="*/ 1618 h 75540"/>
                  <a:gd name="connsiteX1" fmla="*/ 5624 w 28811"/>
                  <a:gd name="connsiteY1" fmla="*/ 37052 h 75540"/>
                  <a:gd name="connsiteX2" fmla="*/ 1719 w 28811"/>
                  <a:gd name="connsiteY2" fmla="*/ 73056 h 75540"/>
                  <a:gd name="connsiteX3" fmla="*/ 8577 w 28811"/>
                  <a:gd name="connsiteY3" fmla="*/ 71151 h 75540"/>
                  <a:gd name="connsiteX4" fmla="*/ 28198 w 28811"/>
                  <a:gd name="connsiteY4" fmla="*/ 5238 h 75540"/>
                  <a:gd name="connsiteX5" fmla="*/ 22007 w 28811"/>
                  <a:gd name="connsiteY5" fmla="*/ 1618 h 75540"/>
                  <a:gd name="connsiteX6" fmla="*/ 22007 w 28811"/>
                  <a:gd name="connsiteY6" fmla="*/ 1618 h 7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11" h="75540">
                    <a:moveTo>
                      <a:pt x="22007" y="1618"/>
                    </a:moveTo>
                    <a:cubicBezTo>
                      <a:pt x="14578" y="12572"/>
                      <a:pt x="9815" y="24574"/>
                      <a:pt x="5624" y="37052"/>
                    </a:cubicBezTo>
                    <a:cubicBezTo>
                      <a:pt x="1624" y="49148"/>
                      <a:pt x="-2377" y="60483"/>
                      <a:pt x="1719" y="73056"/>
                    </a:cubicBezTo>
                    <a:cubicBezTo>
                      <a:pt x="3148" y="77437"/>
                      <a:pt x="10006" y="75533"/>
                      <a:pt x="8577" y="71151"/>
                    </a:cubicBezTo>
                    <a:cubicBezTo>
                      <a:pt x="2195" y="51625"/>
                      <a:pt x="17340" y="21240"/>
                      <a:pt x="28198" y="5238"/>
                    </a:cubicBezTo>
                    <a:cubicBezTo>
                      <a:pt x="30770" y="1428"/>
                      <a:pt x="24579" y="-2192"/>
                      <a:pt x="22007" y="1618"/>
                    </a:cubicBezTo>
                    <a:lnTo>
                      <a:pt x="22007" y="161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237">
                <a:extLst>
                  <a:ext uri="{FF2B5EF4-FFF2-40B4-BE49-F238E27FC236}">
                    <a16:creationId xmlns:a16="http://schemas.microsoft.com/office/drawing/2014/main" id="{2F9B1E3E-ECE1-EFCA-5BFF-1A2B5CD9AF9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59661" y="3397958"/>
                <a:ext cx="12472" cy="35018"/>
              </a:xfrm>
              <a:custGeom>
                <a:avLst/>
                <a:gdLst>
                  <a:gd name="connsiteX0" fmla="*/ 5221 w 12472"/>
                  <a:gd name="connsiteY0" fmla="*/ 2348 h 35018"/>
                  <a:gd name="connsiteX1" fmla="*/ 78 w 12472"/>
                  <a:gd name="connsiteY1" fmla="*/ 31590 h 35018"/>
                  <a:gd name="connsiteX2" fmla="*/ 7221 w 12472"/>
                  <a:gd name="connsiteY2" fmla="*/ 31590 h 35018"/>
                  <a:gd name="connsiteX3" fmla="*/ 12174 w 12472"/>
                  <a:gd name="connsiteY3" fmla="*/ 4253 h 35018"/>
                  <a:gd name="connsiteX4" fmla="*/ 5316 w 12472"/>
                  <a:gd name="connsiteY4" fmla="*/ 2348 h 35018"/>
                  <a:gd name="connsiteX5" fmla="*/ 5316 w 12472"/>
                  <a:gd name="connsiteY5" fmla="*/ 2348 h 3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72" h="35018">
                    <a:moveTo>
                      <a:pt x="5221" y="2348"/>
                    </a:moveTo>
                    <a:cubicBezTo>
                      <a:pt x="1316" y="11682"/>
                      <a:pt x="-399" y="21398"/>
                      <a:pt x="78" y="31590"/>
                    </a:cubicBezTo>
                    <a:cubicBezTo>
                      <a:pt x="268" y="36162"/>
                      <a:pt x="7412" y="36162"/>
                      <a:pt x="7221" y="31590"/>
                    </a:cubicBezTo>
                    <a:cubicBezTo>
                      <a:pt x="6840" y="22065"/>
                      <a:pt x="8460" y="13111"/>
                      <a:pt x="12174" y="4253"/>
                    </a:cubicBezTo>
                    <a:cubicBezTo>
                      <a:pt x="13984" y="62"/>
                      <a:pt x="7031" y="-1843"/>
                      <a:pt x="5316" y="2348"/>
                    </a:cubicBezTo>
                    <a:lnTo>
                      <a:pt x="5316" y="23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238">
                <a:extLst>
                  <a:ext uri="{FF2B5EF4-FFF2-40B4-BE49-F238E27FC236}">
                    <a16:creationId xmlns:a16="http://schemas.microsoft.com/office/drawing/2014/main" id="{BB99CE0C-D315-4882-12D1-4DC5516C99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55700" y="5207199"/>
                <a:ext cx="29581" cy="73478"/>
              </a:xfrm>
              <a:custGeom>
                <a:avLst/>
                <a:gdLst>
                  <a:gd name="connsiteX0" fmla="*/ 8 w 29581"/>
                  <a:gd name="connsiteY0" fmla="*/ 3429 h 73478"/>
                  <a:gd name="connsiteX1" fmla="*/ 23440 w 29581"/>
                  <a:gd name="connsiteY1" fmla="*/ 72485 h 73478"/>
                  <a:gd name="connsiteX2" fmla="*/ 28488 w 29581"/>
                  <a:gd name="connsiteY2" fmla="*/ 67437 h 73478"/>
                  <a:gd name="connsiteX3" fmla="*/ 7152 w 29581"/>
                  <a:gd name="connsiteY3" fmla="*/ 3429 h 73478"/>
                  <a:gd name="connsiteX4" fmla="*/ 8 w 29581"/>
                  <a:gd name="connsiteY4" fmla="*/ 3429 h 73478"/>
                  <a:gd name="connsiteX5" fmla="*/ 8 w 29581"/>
                  <a:gd name="connsiteY5" fmla="*/ 3429 h 7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81" h="73478">
                    <a:moveTo>
                      <a:pt x="8" y="3429"/>
                    </a:moveTo>
                    <a:cubicBezTo>
                      <a:pt x="1437" y="28575"/>
                      <a:pt x="4104" y="54388"/>
                      <a:pt x="23440" y="72485"/>
                    </a:cubicBezTo>
                    <a:cubicBezTo>
                      <a:pt x="26774" y="75628"/>
                      <a:pt x="31822" y="70580"/>
                      <a:pt x="28488" y="67437"/>
                    </a:cubicBezTo>
                    <a:cubicBezTo>
                      <a:pt x="10486" y="50578"/>
                      <a:pt x="8486" y="26670"/>
                      <a:pt x="7152" y="3429"/>
                    </a:cubicBezTo>
                    <a:cubicBezTo>
                      <a:pt x="6866" y="-1143"/>
                      <a:pt x="-277" y="-1143"/>
                      <a:pt x="8" y="3429"/>
                    </a:cubicBezTo>
                    <a:lnTo>
                      <a:pt x="8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239">
                <a:extLst>
                  <a:ext uri="{FF2B5EF4-FFF2-40B4-BE49-F238E27FC236}">
                    <a16:creationId xmlns:a16="http://schemas.microsoft.com/office/drawing/2014/main" id="{4B29004B-4C91-2DFA-7839-A2172D238D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28738" y="5201960"/>
                <a:ext cx="30744" cy="79516"/>
              </a:xfrm>
              <a:custGeom>
                <a:avLst/>
                <a:gdLst>
                  <a:gd name="connsiteX0" fmla="*/ 15 w 30744"/>
                  <a:gd name="connsiteY0" fmla="*/ 3524 h 79516"/>
                  <a:gd name="connsiteX1" fmla="*/ 24018 w 30744"/>
                  <a:gd name="connsiteY1" fmla="*/ 77819 h 79516"/>
                  <a:gd name="connsiteX2" fmla="*/ 30209 w 30744"/>
                  <a:gd name="connsiteY2" fmla="*/ 74200 h 79516"/>
                  <a:gd name="connsiteX3" fmla="*/ 7158 w 30744"/>
                  <a:gd name="connsiteY3" fmla="*/ 3429 h 79516"/>
                  <a:gd name="connsiteX4" fmla="*/ 15 w 30744"/>
                  <a:gd name="connsiteY4" fmla="*/ 3429 h 79516"/>
                  <a:gd name="connsiteX5" fmla="*/ 15 w 30744"/>
                  <a:gd name="connsiteY5" fmla="*/ 3429 h 7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44" h="79516">
                    <a:moveTo>
                      <a:pt x="15" y="3524"/>
                    </a:moveTo>
                    <a:cubicBezTo>
                      <a:pt x="2110" y="30194"/>
                      <a:pt x="10111" y="55055"/>
                      <a:pt x="24018" y="77819"/>
                    </a:cubicBezTo>
                    <a:cubicBezTo>
                      <a:pt x="26399" y="81725"/>
                      <a:pt x="32590" y="78200"/>
                      <a:pt x="30209" y="74200"/>
                    </a:cubicBezTo>
                    <a:cubicBezTo>
                      <a:pt x="16969" y="52483"/>
                      <a:pt x="9159" y="28861"/>
                      <a:pt x="7158" y="3429"/>
                    </a:cubicBezTo>
                    <a:cubicBezTo>
                      <a:pt x="6777" y="-1143"/>
                      <a:pt x="-366" y="-1143"/>
                      <a:pt x="15" y="3429"/>
                    </a:cubicBezTo>
                    <a:lnTo>
                      <a:pt x="15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240">
                <a:extLst>
                  <a:ext uri="{FF2B5EF4-FFF2-40B4-BE49-F238E27FC236}">
                    <a16:creationId xmlns:a16="http://schemas.microsoft.com/office/drawing/2014/main" id="{FD71FE01-F8A1-0239-8213-0CB44D889B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14053" y="6350758"/>
                <a:ext cx="312165" cy="204252"/>
              </a:xfrm>
              <a:custGeom>
                <a:avLst/>
                <a:gdLst>
                  <a:gd name="connsiteX0" fmla="*/ 311594 w 312165"/>
                  <a:gd name="connsiteY0" fmla="*/ 175843 h 204252"/>
                  <a:gd name="connsiteX1" fmla="*/ 291401 w 312165"/>
                  <a:gd name="connsiteY1" fmla="*/ 150888 h 204252"/>
                  <a:gd name="connsiteX2" fmla="*/ 237871 w 312165"/>
                  <a:gd name="connsiteY2" fmla="*/ 108597 h 204252"/>
                  <a:gd name="connsiteX3" fmla="*/ 209962 w 312165"/>
                  <a:gd name="connsiteY3" fmla="*/ 65258 h 204252"/>
                  <a:gd name="connsiteX4" fmla="*/ 192246 w 312165"/>
                  <a:gd name="connsiteY4" fmla="*/ 28015 h 204252"/>
                  <a:gd name="connsiteX5" fmla="*/ 160432 w 312165"/>
                  <a:gd name="connsiteY5" fmla="*/ 15728 h 204252"/>
                  <a:gd name="connsiteX6" fmla="*/ 120523 w 312165"/>
                  <a:gd name="connsiteY6" fmla="*/ 41255 h 204252"/>
                  <a:gd name="connsiteX7" fmla="*/ 46894 w 312165"/>
                  <a:gd name="connsiteY7" fmla="*/ 107 h 204252"/>
                  <a:gd name="connsiteX8" fmla="*/ 39846 w 312165"/>
                  <a:gd name="connsiteY8" fmla="*/ 2869 h 204252"/>
                  <a:gd name="connsiteX9" fmla="*/ 39370 w 312165"/>
                  <a:gd name="connsiteY9" fmla="*/ 3441 h 204252"/>
                  <a:gd name="connsiteX10" fmla="*/ 3270 w 312165"/>
                  <a:gd name="connsiteY10" fmla="*/ 133457 h 204252"/>
                  <a:gd name="connsiteX11" fmla="*/ 317 w 312165"/>
                  <a:gd name="connsiteY11" fmla="*/ 156507 h 204252"/>
                  <a:gd name="connsiteX12" fmla="*/ 17653 w 312165"/>
                  <a:gd name="connsiteY12" fmla="*/ 164318 h 204252"/>
                  <a:gd name="connsiteX13" fmla="*/ 50133 w 312165"/>
                  <a:gd name="connsiteY13" fmla="*/ 170414 h 204252"/>
                  <a:gd name="connsiteX14" fmla="*/ 103473 w 312165"/>
                  <a:gd name="connsiteY14" fmla="*/ 176129 h 204252"/>
                  <a:gd name="connsiteX15" fmla="*/ 141954 w 312165"/>
                  <a:gd name="connsiteY15" fmla="*/ 185082 h 204252"/>
                  <a:gd name="connsiteX16" fmla="*/ 203200 w 312165"/>
                  <a:gd name="connsiteY16" fmla="*/ 195084 h 204252"/>
                  <a:gd name="connsiteX17" fmla="*/ 272065 w 312165"/>
                  <a:gd name="connsiteY17" fmla="*/ 202608 h 204252"/>
                  <a:gd name="connsiteX18" fmla="*/ 302545 w 312165"/>
                  <a:gd name="connsiteY18" fmla="*/ 204228 h 204252"/>
                  <a:gd name="connsiteX19" fmla="*/ 312166 w 312165"/>
                  <a:gd name="connsiteY19" fmla="*/ 194798 h 204252"/>
                  <a:gd name="connsiteX20" fmla="*/ 311499 w 312165"/>
                  <a:gd name="connsiteY20" fmla="*/ 175843 h 20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2165" h="204252">
                    <a:moveTo>
                      <a:pt x="311594" y="175843"/>
                    </a:moveTo>
                    <a:cubicBezTo>
                      <a:pt x="307975" y="164223"/>
                      <a:pt x="302736" y="156507"/>
                      <a:pt x="291401" y="150888"/>
                    </a:cubicBezTo>
                    <a:cubicBezTo>
                      <a:pt x="269970" y="140315"/>
                      <a:pt x="252253" y="126980"/>
                      <a:pt x="237871" y="108597"/>
                    </a:cubicBezTo>
                    <a:cubicBezTo>
                      <a:pt x="227298" y="94976"/>
                      <a:pt x="218154" y="80403"/>
                      <a:pt x="209962" y="65258"/>
                    </a:cubicBezTo>
                    <a:cubicBezTo>
                      <a:pt x="203771" y="53828"/>
                      <a:pt x="201866" y="36969"/>
                      <a:pt x="192246" y="28015"/>
                    </a:cubicBezTo>
                    <a:cubicBezTo>
                      <a:pt x="184435" y="20681"/>
                      <a:pt x="170529" y="15823"/>
                      <a:pt x="160432" y="15728"/>
                    </a:cubicBezTo>
                    <a:cubicBezTo>
                      <a:pt x="145097" y="15538"/>
                      <a:pt x="125952" y="27825"/>
                      <a:pt x="120523" y="41255"/>
                    </a:cubicBezTo>
                    <a:cubicBezTo>
                      <a:pt x="106235" y="27158"/>
                      <a:pt x="62325" y="1917"/>
                      <a:pt x="46894" y="107"/>
                    </a:cubicBezTo>
                    <a:cubicBezTo>
                      <a:pt x="43561" y="-274"/>
                      <a:pt x="41179" y="297"/>
                      <a:pt x="39846" y="2869"/>
                    </a:cubicBezTo>
                    <a:cubicBezTo>
                      <a:pt x="39751" y="3060"/>
                      <a:pt x="39465" y="3155"/>
                      <a:pt x="39370" y="3441"/>
                    </a:cubicBezTo>
                    <a:cubicBezTo>
                      <a:pt x="26225" y="36302"/>
                      <a:pt x="8318" y="98691"/>
                      <a:pt x="3270" y="133457"/>
                    </a:cubicBezTo>
                    <a:cubicBezTo>
                      <a:pt x="2222" y="140410"/>
                      <a:pt x="-1016" y="149173"/>
                      <a:pt x="317" y="156507"/>
                    </a:cubicBezTo>
                    <a:cubicBezTo>
                      <a:pt x="2698" y="161461"/>
                      <a:pt x="13081" y="163175"/>
                      <a:pt x="17653" y="164318"/>
                    </a:cubicBezTo>
                    <a:cubicBezTo>
                      <a:pt x="28321" y="167080"/>
                      <a:pt x="39179" y="168890"/>
                      <a:pt x="50133" y="170414"/>
                    </a:cubicBezTo>
                    <a:cubicBezTo>
                      <a:pt x="67849" y="172986"/>
                      <a:pt x="85756" y="173557"/>
                      <a:pt x="103473" y="176129"/>
                    </a:cubicBezTo>
                    <a:cubicBezTo>
                      <a:pt x="116713" y="178034"/>
                      <a:pt x="129000" y="182415"/>
                      <a:pt x="141954" y="185082"/>
                    </a:cubicBezTo>
                    <a:cubicBezTo>
                      <a:pt x="162147" y="189369"/>
                      <a:pt x="182721" y="192322"/>
                      <a:pt x="203200" y="195084"/>
                    </a:cubicBezTo>
                    <a:cubicBezTo>
                      <a:pt x="226060" y="198132"/>
                      <a:pt x="249015" y="200608"/>
                      <a:pt x="272065" y="202608"/>
                    </a:cubicBezTo>
                    <a:cubicBezTo>
                      <a:pt x="282162" y="203466"/>
                      <a:pt x="292449" y="204418"/>
                      <a:pt x="302545" y="204228"/>
                    </a:cubicBezTo>
                    <a:cubicBezTo>
                      <a:pt x="307879" y="204132"/>
                      <a:pt x="312166" y="200037"/>
                      <a:pt x="312166" y="194798"/>
                    </a:cubicBezTo>
                    <a:cubicBezTo>
                      <a:pt x="312166" y="187464"/>
                      <a:pt x="312166" y="177939"/>
                      <a:pt x="311499" y="175843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241">
                <a:extLst>
                  <a:ext uri="{FF2B5EF4-FFF2-40B4-BE49-F238E27FC236}">
                    <a16:creationId xmlns:a16="http://schemas.microsoft.com/office/drawing/2014/main" id="{9938AEF0-E3E8-8047-2332-6ADCA2FEDB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1748" y="6485570"/>
                <a:ext cx="282754" cy="56476"/>
              </a:xfrm>
              <a:custGeom>
                <a:avLst/>
                <a:gdLst>
                  <a:gd name="connsiteX0" fmla="*/ 1862 w 282754"/>
                  <a:gd name="connsiteY0" fmla="*/ 6646 h 56476"/>
                  <a:gd name="connsiteX1" fmla="*/ 133688 w 282754"/>
                  <a:gd name="connsiteY1" fmla="*/ 33983 h 56476"/>
                  <a:gd name="connsiteX2" fmla="*/ 279325 w 282754"/>
                  <a:gd name="connsiteY2" fmla="*/ 56462 h 56476"/>
                  <a:gd name="connsiteX3" fmla="*/ 279325 w 282754"/>
                  <a:gd name="connsiteY3" fmla="*/ 49318 h 56476"/>
                  <a:gd name="connsiteX4" fmla="*/ 135593 w 282754"/>
                  <a:gd name="connsiteY4" fmla="*/ 27030 h 56476"/>
                  <a:gd name="connsiteX5" fmla="*/ 5481 w 282754"/>
                  <a:gd name="connsiteY5" fmla="*/ 360 h 56476"/>
                  <a:gd name="connsiteX6" fmla="*/ 1862 w 282754"/>
                  <a:gd name="connsiteY6" fmla="*/ 6551 h 56476"/>
                  <a:gd name="connsiteX7" fmla="*/ 1862 w 282754"/>
                  <a:gd name="connsiteY7" fmla="*/ 6551 h 5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754" h="56476">
                    <a:moveTo>
                      <a:pt x="1862" y="6646"/>
                    </a:moveTo>
                    <a:cubicBezTo>
                      <a:pt x="43677" y="25601"/>
                      <a:pt x="90159" y="21791"/>
                      <a:pt x="133688" y="33983"/>
                    </a:cubicBezTo>
                    <a:cubicBezTo>
                      <a:pt x="182361" y="47699"/>
                      <a:pt x="228938" y="52652"/>
                      <a:pt x="279325" y="56462"/>
                    </a:cubicBezTo>
                    <a:cubicBezTo>
                      <a:pt x="283897" y="56843"/>
                      <a:pt x="283897" y="49699"/>
                      <a:pt x="279325" y="49318"/>
                    </a:cubicBezTo>
                    <a:cubicBezTo>
                      <a:pt x="229795" y="45508"/>
                      <a:pt x="183504" y="40460"/>
                      <a:pt x="135593" y="27030"/>
                    </a:cubicBezTo>
                    <a:cubicBezTo>
                      <a:pt x="92730" y="15028"/>
                      <a:pt x="46534" y="18934"/>
                      <a:pt x="5481" y="360"/>
                    </a:cubicBezTo>
                    <a:cubicBezTo>
                      <a:pt x="1290" y="-1545"/>
                      <a:pt x="-2329" y="4646"/>
                      <a:pt x="1862" y="6551"/>
                    </a:cubicBezTo>
                    <a:lnTo>
                      <a:pt x="1862" y="655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242">
                <a:extLst>
                  <a:ext uri="{FF2B5EF4-FFF2-40B4-BE49-F238E27FC236}">
                    <a16:creationId xmlns:a16="http://schemas.microsoft.com/office/drawing/2014/main" id="{0BDE16AD-CEE4-03AD-DB59-369B3D8AD98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4924" y="6394318"/>
                <a:ext cx="61699" cy="92506"/>
              </a:xfrm>
              <a:custGeom>
                <a:avLst/>
                <a:gdLst>
                  <a:gd name="connsiteX0" fmla="*/ 33 w 61699"/>
                  <a:gd name="connsiteY0" fmla="*/ 4458 h 92506"/>
                  <a:gd name="connsiteX1" fmla="*/ 55468 w 61699"/>
                  <a:gd name="connsiteY1" fmla="*/ 91612 h 92506"/>
                  <a:gd name="connsiteX2" fmla="*/ 60516 w 61699"/>
                  <a:gd name="connsiteY2" fmla="*/ 86563 h 92506"/>
                  <a:gd name="connsiteX3" fmla="*/ 6986 w 61699"/>
                  <a:gd name="connsiteY3" fmla="*/ 2553 h 92506"/>
                  <a:gd name="connsiteX4" fmla="*/ 128 w 61699"/>
                  <a:gd name="connsiteY4" fmla="*/ 4458 h 92506"/>
                  <a:gd name="connsiteX5" fmla="*/ 128 w 61699"/>
                  <a:gd name="connsiteY5" fmla="*/ 4458 h 9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9" h="92506">
                    <a:moveTo>
                      <a:pt x="33" y="4458"/>
                    </a:moveTo>
                    <a:cubicBezTo>
                      <a:pt x="8510" y="37986"/>
                      <a:pt x="29275" y="69228"/>
                      <a:pt x="55468" y="91612"/>
                    </a:cubicBezTo>
                    <a:cubicBezTo>
                      <a:pt x="58897" y="94564"/>
                      <a:pt x="64041" y="89516"/>
                      <a:pt x="60516" y="86563"/>
                    </a:cubicBezTo>
                    <a:cubicBezTo>
                      <a:pt x="35275" y="64942"/>
                      <a:pt x="15177" y="34938"/>
                      <a:pt x="6986" y="2553"/>
                    </a:cubicBezTo>
                    <a:cubicBezTo>
                      <a:pt x="5843" y="-1924"/>
                      <a:pt x="-1015" y="-19"/>
                      <a:pt x="128" y="4458"/>
                    </a:cubicBezTo>
                    <a:lnTo>
                      <a:pt x="128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243">
                <a:extLst>
                  <a:ext uri="{FF2B5EF4-FFF2-40B4-BE49-F238E27FC236}">
                    <a16:creationId xmlns:a16="http://schemas.microsoft.com/office/drawing/2014/main" id="{1BC34F8A-974E-451B-B210-19E5AEF21DA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6576" y="6404631"/>
                <a:ext cx="77922" cy="27059"/>
              </a:xfrm>
              <a:custGeom>
                <a:avLst/>
                <a:gdLst>
                  <a:gd name="connsiteX0" fmla="*/ 5906 w 77922"/>
                  <a:gd name="connsiteY0" fmla="*/ 25863 h 27059"/>
                  <a:gd name="connsiteX1" fmla="*/ 73533 w 77922"/>
                  <a:gd name="connsiteY1" fmla="*/ 11004 h 27059"/>
                  <a:gd name="connsiteX2" fmla="*/ 75439 w 77922"/>
                  <a:gd name="connsiteY2" fmla="*/ 4146 h 27059"/>
                  <a:gd name="connsiteX3" fmla="*/ 858 w 77922"/>
                  <a:gd name="connsiteY3" fmla="*/ 20815 h 27059"/>
                  <a:gd name="connsiteX4" fmla="*/ 5906 w 77922"/>
                  <a:gd name="connsiteY4" fmla="*/ 25863 h 27059"/>
                  <a:gd name="connsiteX5" fmla="*/ 5906 w 77922"/>
                  <a:gd name="connsiteY5" fmla="*/ 25863 h 2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922" h="27059">
                    <a:moveTo>
                      <a:pt x="5906" y="25863"/>
                    </a:moveTo>
                    <a:cubicBezTo>
                      <a:pt x="22956" y="5004"/>
                      <a:pt x="49340" y="3956"/>
                      <a:pt x="73533" y="11004"/>
                    </a:cubicBezTo>
                    <a:cubicBezTo>
                      <a:pt x="77915" y="12243"/>
                      <a:pt x="79820" y="5385"/>
                      <a:pt x="75439" y="4146"/>
                    </a:cubicBezTo>
                    <a:cubicBezTo>
                      <a:pt x="48959" y="-3569"/>
                      <a:pt x="19431" y="-1854"/>
                      <a:pt x="858" y="20815"/>
                    </a:cubicBezTo>
                    <a:cubicBezTo>
                      <a:pt x="-2000" y="24339"/>
                      <a:pt x="2953" y="29388"/>
                      <a:pt x="5906" y="25863"/>
                    </a:cubicBezTo>
                    <a:lnTo>
                      <a:pt x="5906" y="2586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244">
                <a:extLst>
                  <a:ext uri="{FF2B5EF4-FFF2-40B4-BE49-F238E27FC236}">
                    <a16:creationId xmlns:a16="http://schemas.microsoft.com/office/drawing/2014/main" id="{E4844D4B-32DD-6401-6E52-9F26CFF7DA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77540" y="6451510"/>
                <a:ext cx="75125" cy="19771"/>
              </a:xfrm>
              <a:custGeom>
                <a:avLst/>
                <a:gdLst>
                  <a:gd name="connsiteX0" fmla="*/ 5136 w 75125"/>
                  <a:gd name="connsiteY0" fmla="*/ 18990 h 19771"/>
                  <a:gd name="connsiteX1" fmla="*/ 70668 w 75125"/>
                  <a:gd name="connsiteY1" fmla="*/ 11179 h 19771"/>
                  <a:gd name="connsiteX2" fmla="*/ 72573 w 75125"/>
                  <a:gd name="connsiteY2" fmla="*/ 4321 h 19771"/>
                  <a:gd name="connsiteX3" fmla="*/ 1517 w 75125"/>
                  <a:gd name="connsiteY3" fmla="*/ 12894 h 19771"/>
                  <a:gd name="connsiteX4" fmla="*/ 5136 w 75125"/>
                  <a:gd name="connsiteY4" fmla="*/ 19085 h 19771"/>
                  <a:gd name="connsiteX5" fmla="*/ 5136 w 75125"/>
                  <a:gd name="connsiteY5" fmla="*/ 19085 h 1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125" h="19771">
                    <a:moveTo>
                      <a:pt x="5136" y="18990"/>
                    </a:moveTo>
                    <a:cubicBezTo>
                      <a:pt x="24853" y="4417"/>
                      <a:pt x="47903" y="5083"/>
                      <a:pt x="70668" y="11179"/>
                    </a:cubicBezTo>
                    <a:cubicBezTo>
                      <a:pt x="75145" y="12418"/>
                      <a:pt x="77050" y="5464"/>
                      <a:pt x="72573" y="4321"/>
                    </a:cubicBezTo>
                    <a:cubicBezTo>
                      <a:pt x="48189" y="-2251"/>
                      <a:pt x="22567" y="-2727"/>
                      <a:pt x="1517" y="12894"/>
                    </a:cubicBezTo>
                    <a:cubicBezTo>
                      <a:pt x="-2103" y="15561"/>
                      <a:pt x="1421" y="21847"/>
                      <a:pt x="5136" y="19085"/>
                    </a:cubicBezTo>
                    <a:lnTo>
                      <a:pt x="5136" y="1908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245">
                <a:extLst>
                  <a:ext uri="{FF2B5EF4-FFF2-40B4-BE49-F238E27FC236}">
                    <a16:creationId xmlns:a16="http://schemas.microsoft.com/office/drawing/2014/main" id="{0A1AA06A-DEFC-83D8-1511-BAB671AC3A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15532" y="6375308"/>
                <a:ext cx="330750" cy="171862"/>
              </a:xfrm>
              <a:custGeom>
                <a:avLst/>
                <a:gdLst>
                  <a:gd name="connsiteX0" fmla="*/ 326941 w 330750"/>
                  <a:gd name="connsiteY0" fmla="*/ 137101 h 171862"/>
                  <a:gd name="connsiteX1" fmla="*/ 302176 w 330750"/>
                  <a:gd name="connsiteY1" fmla="*/ 115289 h 171862"/>
                  <a:gd name="connsiteX2" fmla="*/ 240263 w 330750"/>
                  <a:gd name="connsiteY2" fmla="*/ 81094 h 171862"/>
                  <a:gd name="connsiteX3" fmla="*/ 204640 w 330750"/>
                  <a:gd name="connsiteY3" fmla="*/ 42232 h 171862"/>
                  <a:gd name="connsiteX4" fmla="*/ 180542 w 330750"/>
                  <a:gd name="connsiteY4" fmla="*/ 7942 h 171862"/>
                  <a:gd name="connsiteX5" fmla="*/ 145680 w 330750"/>
                  <a:gd name="connsiteY5" fmla="*/ 322 h 171862"/>
                  <a:gd name="connsiteX6" fmla="*/ 108152 w 330750"/>
                  <a:gd name="connsiteY6" fmla="*/ 31278 h 171862"/>
                  <a:gd name="connsiteX7" fmla="*/ 25570 w 330750"/>
                  <a:gd name="connsiteY7" fmla="*/ 989 h 171862"/>
                  <a:gd name="connsiteX8" fmla="*/ 18617 w 330750"/>
                  <a:gd name="connsiteY8" fmla="*/ 4799 h 171862"/>
                  <a:gd name="connsiteX9" fmla="*/ 18236 w 330750"/>
                  <a:gd name="connsiteY9" fmla="*/ 5370 h 171862"/>
                  <a:gd name="connsiteX10" fmla="*/ 805 w 330750"/>
                  <a:gd name="connsiteY10" fmla="*/ 139197 h 171862"/>
                  <a:gd name="connsiteX11" fmla="*/ 1281 w 330750"/>
                  <a:gd name="connsiteY11" fmla="*/ 162438 h 171862"/>
                  <a:gd name="connsiteX12" fmla="*/ 20522 w 330750"/>
                  <a:gd name="connsiteY12" fmla="*/ 167676 h 171862"/>
                  <a:gd name="connsiteX13" fmla="*/ 55097 w 330750"/>
                  <a:gd name="connsiteY13" fmla="*/ 169105 h 171862"/>
                  <a:gd name="connsiteX14" fmla="*/ 111295 w 330750"/>
                  <a:gd name="connsiteY14" fmla="*/ 167200 h 171862"/>
                  <a:gd name="connsiteX15" fmla="*/ 152538 w 330750"/>
                  <a:gd name="connsiteY15" fmla="*/ 170629 h 171862"/>
                  <a:gd name="connsiteX16" fmla="*/ 217594 w 330750"/>
                  <a:gd name="connsiteY16" fmla="*/ 171772 h 171862"/>
                  <a:gd name="connsiteX17" fmla="*/ 290174 w 330750"/>
                  <a:gd name="connsiteY17" fmla="*/ 169391 h 171862"/>
                  <a:gd name="connsiteX18" fmla="*/ 322083 w 330750"/>
                  <a:gd name="connsiteY18" fmla="*/ 166629 h 171862"/>
                  <a:gd name="connsiteX19" fmla="*/ 330656 w 330750"/>
                  <a:gd name="connsiteY19" fmla="*/ 155865 h 171862"/>
                  <a:gd name="connsiteX20" fmla="*/ 327131 w 330750"/>
                  <a:gd name="connsiteY20" fmla="*/ 137196 h 17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0750" h="171862">
                    <a:moveTo>
                      <a:pt x="326941" y="137101"/>
                    </a:moveTo>
                    <a:cubicBezTo>
                      <a:pt x="321416" y="126052"/>
                      <a:pt x="314844" y="119194"/>
                      <a:pt x="302176" y="115289"/>
                    </a:cubicBezTo>
                    <a:cubicBezTo>
                      <a:pt x="278363" y="107859"/>
                      <a:pt x="257885" y="97191"/>
                      <a:pt x="240263" y="81094"/>
                    </a:cubicBezTo>
                    <a:cubicBezTo>
                      <a:pt x="227214" y="69093"/>
                      <a:pt x="215403" y="55948"/>
                      <a:pt x="204640" y="42232"/>
                    </a:cubicBezTo>
                    <a:cubicBezTo>
                      <a:pt x="196448" y="31850"/>
                      <a:pt x="191876" y="15372"/>
                      <a:pt x="180542" y="7942"/>
                    </a:cubicBezTo>
                    <a:cubicBezTo>
                      <a:pt x="171302" y="1846"/>
                      <a:pt x="156158" y="-1011"/>
                      <a:pt x="145680" y="322"/>
                    </a:cubicBezTo>
                    <a:cubicBezTo>
                      <a:pt x="129773" y="2322"/>
                      <a:pt x="111866" y="17181"/>
                      <a:pt x="108152" y="31278"/>
                    </a:cubicBezTo>
                    <a:cubicBezTo>
                      <a:pt x="91197" y="19372"/>
                      <a:pt x="41858" y="608"/>
                      <a:pt x="25570" y="989"/>
                    </a:cubicBezTo>
                    <a:cubicBezTo>
                      <a:pt x="22046" y="989"/>
                      <a:pt x="19664" y="2037"/>
                      <a:pt x="18617" y="4799"/>
                    </a:cubicBezTo>
                    <a:cubicBezTo>
                      <a:pt x="18521" y="4989"/>
                      <a:pt x="18331" y="5180"/>
                      <a:pt x="18236" y="5370"/>
                    </a:cubicBezTo>
                    <a:cubicBezTo>
                      <a:pt x="9663" y="39756"/>
                      <a:pt x="710" y="104049"/>
                      <a:pt x="805" y="139197"/>
                    </a:cubicBezTo>
                    <a:cubicBezTo>
                      <a:pt x="805" y="146150"/>
                      <a:pt x="-1291" y="155389"/>
                      <a:pt x="1281" y="162438"/>
                    </a:cubicBezTo>
                    <a:cubicBezTo>
                      <a:pt x="4520" y="167010"/>
                      <a:pt x="15473" y="167200"/>
                      <a:pt x="20522" y="167676"/>
                    </a:cubicBezTo>
                    <a:cubicBezTo>
                      <a:pt x="31952" y="168915"/>
                      <a:pt x="43572" y="169105"/>
                      <a:pt x="55097" y="169105"/>
                    </a:cubicBezTo>
                    <a:cubicBezTo>
                      <a:pt x="73862" y="169105"/>
                      <a:pt x="92531" y="167200"/>
                      <a:pt x="111295" y="167200"/>
                    </a:cubicBezTo>
                    <a:cubicBezTo>
                      <a:pt x="125297" y="167200"/>
                      <a:pt x="138727" y="169772"/>
                      <a:pt x="152538" y="170629"/>
                    </a:cubicBezTo>
                    <a:cubicBezTo>
                      <a:pt x="174160" y="171963"/>
                      <a:pt x="195877" y="171963"/>
                      <a:pt x="217594" y="171772"/>
                    </a:cubicBezTo>
                    <a:cubicBezTo>
                      <a:pt x="241787" y="171582"/>
                      <a:pt x="265981" y="170724"/>
                      <a:pt x="290174" y="169391"/>
                    </a:cubicBezTo>
                    <a:cubicBezTo>
                      <a:pt x="300747" y="168820"/>
                      <a:pt x="311606" y="168248"/>
                      <a:pt x="322083" y="166629"/>
                    </a:cubicBezTo>
                    <a:cubicBezTo>
                      <a:pt x="327512" y="165771"/>
                      <a:pt x="331418" y="161104"/>
                      <a:pt x="330656" y="155865"/>
                    </a:cubicBezTo>
                    <a:cubicBezTo>
                      <a:pt x="329608" y="148626"/>
                      <a:pt x="328084" y="139197"/>
                      <a:pt x="327131" y="13719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246">
                <a:extLst>
                  <a:ext uri="{FF2B5EF4-FFF2-40B4-BE49-F238E27FC236}">
                    <a16:creationId xmlns:a16="http://schemas.microsoft.com/office/drawing/2014/main" id="{C15A0AA7-7387-1452-0290-E5CCBF5FE3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32495" y="6513120"/>
                <a:ext cx="300072" cy="20542"/>
              </a:xfrm>
              <a:custGeom>
                <a:avLst/>
                <a:gdLst>
                  <a:gd name="connsiteX0" fmla="*/ 2416 w 300072"/>
                  <a:gd name="connsiteY0" fmla="*/ 7005 h 20542"/>
                  <a:gd name="connsiteX1" fmla="*/ 155102 w 300072"/>
                  <a:gd name="connsiteY1" fmla="*/ 16816 h 20542"/>
                  <a:gd name="connsiteX2" fmla="*/ 296644 w 300072"/>
                  <a:gd name="connsiteY2" fmla="*/ 16721 h 20542"/>
                  <a:gd name="connsiteX3" fmla="*/ 296644 w 300072"/>
                  <a:gd name="connsiteY3" fmla="*/ 9577 h 20542"/>
                  <a:gd name="connsiteX4" fmla="*/ 148530 w 300072"/>
                  <a:gd name="connsiteY4" fmla="*/ 8720 h 20542"/>
                  <a:gd name="connsiteX5" fmla="*/ 4417 w 300072"/>
                  <a:gd name="connsiteY5" fmla="*/ 147 h 20542"/>
                  <a:gd name="connsiteX6" fmla="*/ 2512 w 300072"/>
                  <a:gd name="connsiteY6" fmla="*/ 7005 h 20542"/>
                  <a:gd name="connsiteX7" fmla="*/ 2512 w 300072"/>
                  <a:gd name="connsiteY7" fmla="*/ 7005 h 2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072" h="20542">
                    <a:moveTo>
                      <a:pt x="2416" y="7005"/>
                    </a:moveTo>
                    <a:cubicBezTo>
                      <a:pt x="52137" y="20626"/>
                      <a:pt x="104429" y="9672"/>
                      <a:pt x="155102" y="16816"/>
                    </a:cubicBezTo>
                    <a:cubicBezTo>
                      <a:pt x="202537" y="23483"/>
                      <a:pt x="249019" y="19769"/>
                      <a:pt x="296644" y="16721"/>
                    </a:cubicBezTo>
                    <a:cubicBezTo>
                      <a:pt x="301216" y="16435"/>
                      <a:pt x="301216" y="9291"/>
                      <a:pt x="296644" y="9577"/>
                    </a:cubicBezTo>
                    <a:cubicBezTo>
                      <a:pt x="246352" y="12816"/>
                      <a:pt x="198631" y="15483"/>
                      <a:pt x="148530" y="8720"/>
                    </a:cubicBezTo>
                    <a:cubicBezTo>
                      <a:pt x="100619" y="2243"/>
                      <a:pt x="51470" y="13006"/>
                      <a:pt x="4417" y="147"/>
                    </a:cubicBezTo>
                    <a:cubicBezTo>
                      <a:pt x="-60" y="-1091"/>
                      <a:pt x="-1870" y="5862"/>
                      <a:pt x="2512" y="7005"/>
                    </a:cubicBezTo>
                    <a:lnTo>
                      <a:pt x="2512" y="700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247">
                <a:extLst>
                  <a:ext uri="{FF2B5EF4-FFF2-40B4-BE49-F238E27FC236}">
                    <a16:creationId xmlns:a16="http://schemas.microsoft.com/office/drawing/2014/main" id="{53FF6409-5FE0-2055-B1E9-E25403260D9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25166" y="6408059"/>
                <a:ext cx="76492" cy="84217"/>
              </a:xfrm>
              <a:custGeom>
                <a:avLst/>
                <a:gdLst>
                  <a:gd name="connsiteX0" fmla="*/ 328 w 76492"/>
                  <a:gd name="connsiteY0" fmla="*/ 5481 h 84217"/>
                  <a:gd name="connsiteX1" fmla="*/ 71194 w 76492"/>
                  <a:gd name="connsiteY1" fmla="*/ 83682 h 84217"/>
                  <a:gd name="connsiteX2" fmla="*/ 74813 w 76492"/>
                  <a:gd name="connsiteY2" fmla="*/ 77490 h 84217"/>
                  <a:gd name="connsiteX3" fmla="*/ 6519 w 76492"/>
                  <a:gd name="connsiteY3" fmla="*/ 1862 h 84217"/>
                  <a:gd name="connsiteX4" fmla="*/ 328 w 76492"/>
                  <a:gd name="connsiteY4" fmla="*/ 5481 h 84217"/>
                  <a:gd name="connsiteX5" fmla="*/ 328 w 76492"/>
                  <a:gd name="connsiteY5" fmla="*/ 5481 h 8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92" h="84217">
                    <a:moveTo>
                      <a:pt x="328" y="5481"/>
                    </a:moveTo>
                    <a:cubicBezTo>
                      <a:pt x="14329" y="37866"/>
                      <a:pt x="41190" y="65679"/>
                      <a:pt x="71194" y="83682"/>
                    </a:cubicBezTo>
                    <a:cubicBezTo>
                      <a:pt x="75099" y="86063"/>
                      <a:pt x="78719" y="79872"/>
                      <a:pt x="74813" y="77490"/>
                    </a:cubicBezTo>
                    <a:cubicBezTo>
                      <a:pt x="45762" y="60060"/>
                      <a:pt x="20045" y="33199"/>
                      <a:pt x="6519" y="1862"/>
                    </a:cubicBezTo>
                    <a:cubicBezTo>
                      <a:pt x="4709" y="-2329"/>
                      <a:pt x="-1482" y="1290"/>
                      <a:pt x="328" y="5481"/>
                    </a:cubicBezTo>
                    <a:lnTo>
                      <a:pt x="328" y="548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248">
                <a:extLst>
                  <a:ext uri="{FF2B5EF4-FFF2-40B4-BE49-F238E27FC236}">
                    <a16:creationId xmlns:a16="http://schemas.microsoft.com/office/drawing/2014/main" id="{91AE3156-DF25-18AE-C1C1-476F54494F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41589" y="6409448"/>
                <a:ext cx="78262" cy="33869"/>
              </a:xfrm>
              <a:custGeom>
                <a:avLst/>
                <a:gdLst>
                  <a:gd name="connsiteX0" fmla="*/ 6670 w 78262"/>
                  <a:gd name="connsiteY0" fmla="*/ 32191 h 33869"/>
                  <a:gd name="connsiteX1" fmla="*/ 74869 w 78262"/>
                  <a:gd name="connsiteY1" fmla="*/ 8188 h 33869"/>
                  <a:gd name="connsiteX2" fmla="*/ 74869 w 78262"/>
                  <a:gd name="connsiteY2" fmla="*/ 1044 h 33869"/>
                  <a:gd name="connsiteX3" fmla="*/ 574 w 78262"/>
                  <a:gd name="connsiteY3" fmla="*/ 28571 h 33869"/>
                  <a:gd name="connsiteX4" fmla="*/ 6765 w 78262"/>
                  <a:gd name="connsiteY4" fmla="*/ 32191 h 33869"/>
                  <a:gd name="connsiteX5" fmla="*/ 6765 w 78262"/>
                  <a:gd name="connsiteY5" fmla="*/ 32191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62" h="33869">
                    <a:moveTo>
                      <a:pt x="6670" y="32191"/>
                    </a:moveTo>
                    <a:cubicBezTo>
                      <a:pt x="21243" y="8664"/>
                      <a:pt x="49437" y="4854"/>
                      <a:pt x="74869" y="8188"/>
                    </a:cubicBezTo>
                    <a:cubicBezTo>
                      <a:pt x="79441" y="8760"/>
                      <a:pt x="79346" y="1616"/>
                      <a:pt x="74869" y="1044"/>
                    </a:cubicBezTo>
                    <a:cubicBezTo>
                      <a:pt x="46770" y="-2671"/>
                      <a:pt x="16481" y="2854"/>
                      <a:pt x="574" y="28571"/>
                    </a:cubicBezTo>
                    <a:cubicBezTo>
                      <a:pt x="-1903" y="32477"/>
                      <a:pt x="4289" y="36096"/>
                      <a:pt x="6765" y="32191"/>
                    </a:cubicBezTo>
                    <a:lnTo>
                      <a:pt x="6765" y="3219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249">
                <a:extLst>
                  <a:ext uri="{FF2B5EF4-FFF2-40B4-BE49-F238E27FC236}">
                    <a16:creationId xmlns:a16="http://schemas.microsoft.com/office/drawing/2014/main" id="{B87B018F-8CA2-FEAA-C247-5E3548DC49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79646" y="6452065"/>
                <a:ext cx="76495" cy="25904"/>
              </a:xfrm>
              <a:custGeom>
                <a:avLst/>
                <a:gdLst>
                  <a:gd name="connsiteX0" fmla="*/ 6141 w 76495"/>
                  <a:gd name="connsiteY0" fmla="*/ 24912 h 25904"/>
                  <a:gd name="connsiteX1" fmla="*/ 73102 w 76495"/>
                  <a:gd name="connsiteY1" fmla="*/ 8147 h 25904"/>
                  <a:gd name="connsiteX2" fmla="*/ 73102 w 76495"/>
                  <a:gd name="connsiteY2" fmla="*/ 1004 h 25904"/>
                  <a:gd name="connsiteX3" fmla="*/ 1093 w 76495"/>
                  <a:gd name="connsiteY3" fmla="*/ 19863 h 25904"/>
                  <a:gd name="connsiteX4" fmla="*/ 6141 w 76495"/>
                  <a:gd name="connsiteY4" fmla="*/ 24912 h 25904"/>
                  <a:gd name="connsiteX5" fmla="*/ 6141 w 76495"/>
                  <a:gd name="connsiteY5" fmla="*/ 24912 h 2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95" h="25904">
                    <a:moveTo>
                      <a:pt x="6141" y="24912"/>
                    </a:moveTo>
                    <a:cubicBezTo>
                      <a:pt x="24334" y="7481"/>
                      <a:pt x="49194" y="5290"/>
                      <a:pt x="73102" y="8147"/>
                    </a:cubicBezTo>
                    <a:cubicBezTo>
                      <a:pt x="77674" y="8719"/>
                      <a:pt x="77579" y="1576"/>
                      <a:pt x="73102" y="1004"/>
                    </a:cubicBezTo>
                    <a:cubicBezTo>
                      <a:pt x="47194" y="-2044"/>
                      <a:pt x="20619" y="1194"/>
                      <a:pt x="1093" y="19863"/>
                    </a:cubicBezTo>
                    <a:cubicBezTo>
                      <a:pt x="-2241" y="23007"/>
                      <a:pt x="2807" y="28055"/>
                      <a:pt x="6141" y="24912"/>
                    </a:cubicBezTo>
                    <a:lnTo>
                      <a:pt x="6141" y="24912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250">
                <a:extLst>
                  <a:ext uri="{FF2B5EF4-FFF2-40B4-BE49-F238E27FC236}">
                    <a16:creationId xmlns:a16="http://schemas.microsoft.com/office/drawing/2014/main" id="{77379218-41C4-5DBE-40BD-A9700094D8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6379" y="3663867"/>
                <a:ext cx="59686" cy="55801"/>
              </a:xfrm>
              <a:custGeom>
                <a:avLst/>
                <a:gdLst>
                  <a:gd name="connsiteX0" fmla="*/ 5164 w 59686"/>
                  <a:gd name="connsiteY0" fmla="*/ 2092 h 55801"/>
                  <a:gd name="connsiteX1" fmla="*/ 12688 w 59686"/>
                  <a:gd name="connsiteY1" fmla="*/ 44287 h 55801"/>
                  <a:gd name="connsiteX2" fmla="*/ 56313 w 59686"/>
                  <a:gd name="connsiteY2" fmla="*/ 54003 h 55801"/>
                  <a:gd name="connsiteX3" fmla="*/ 53741 w 59686"/>
                  <a:gd name="connsiteY3" fmla="*/ 44859 h 55801"/>
                  <a:gd name="connsiteX4" fmla="*/ 22975 w 59686"/>
                  <a:gd name="connsiteY4" fmla="*/ 40287 h 55801"/>
                  <a:gd name="connsiteX5" fmla="*/ 13355 w 59686"/>
                  <a:gd name="connsiteY5" fmla="*/ 6854 h 55801"/>
                  <a:gd name="connsiteX6" fmla="*/ 5164 w 59686"/>
                  <a:gd name="connsiteY6" fmla="*/ 2092 h 55801"/>
                  <a:gd name="connsiteX7" fmla="*/ 5164 w 59686"/>
                  <a:gd name="connsiteY7" fmla="*/ 2092 h 5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686" h="55801">
                    <a:moveTo>
                      <a:pt x="5164" y="2092"/>
                    </a:moveTo>
                    <a:cubicBezTo>
                      <a:pt x="-4838" y="15808"/>
                      <a:pt x="782" y="33715"/>
                      <a:pt x="12688" y="44287"/>
                    </a:cubicBezTo>
                    <a:cubicBezTo>
                      <a:pt x="24595" y="54860"/>
                      <a:pt x="40978" y="58289"/>
                      <a:pt x="56313" y="54003"/>
                    </a:cubicBezTo>
                    <a:cubicBezTo>
                      <a:pt x="62218" y="52384"/>
                      <a:pt x="59742" y="43144"/>
                      <a:pt x="53741" y="44859"/>
                    </a:cubicBezTo>
                    <a:cubicBezTo>
                      <a:pt x="43264" y="47812"/>
                      <a:pt x="32214" y="46383"/>
                      <a:pt x="22975" y="40287"/>
                    </a:cubicBezTo>
                    <a:cubicBezTo>
                      <a:pt x="12022" y="32953"/>
                      <a:pt x="4782" y="18665"/>
                      <a:pt x="13355" y="6854"/>
                    </a:cubicBezTo>
                    <a:cubicBezTo>
                      <a:pt x="16974" y="1901"/>
                      <a:pt x="8688" y="-2861"/>
                      <a:pt x="5164" y="2092"/>
                    </a:cubicBezTo>
                    <a:lnTo>
                      <a:pt x="5164" y="2092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251">
                <a:extLst>
                  <a:ext uri="{FF2B5EF4-FFF2-40B4-BE49-F238E27FC236}">
                    <a16:creationId xmlns:a16="http://schemas.microsoft.com/office/drawing/2014/main" id="{214B082D-E52B-29A5-724E-09208FA59C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28319" y="3602546"/>
                <a:ext cx="123981" cy="22891"/>
              </a:xfrm>
              <a:custGeom>
                <a:avLst/>
                <a:gdLst>
                  <a:gd name="connsiteX0" fmla="*/ 7138 w 123981"/>
                  <a:gd name="connsiteY0" fmla="*/ 22169 h 22891"/>
                  <a:gd name="connsiteX1" fmla="*/ 118104 w 123981"/>
                  <a:gd name="connsiteY1" fmla="*/ 18931 h 22891"/>
                  <a:gd name="connsiteX2" fmla="*/ 120676 w 123981"/>
                  <a:gd name="connsiteY2" fmla="*/ 9787 h 22891"/>
                  <a:gd name="connsiteX3" fmla="*/ 2376 w 123981"/>
                  <a:gd name="connsiteY3" fmla="*/ 14073 h 22891"/>
                  <a:gd name="connsiteX4" fmla="*/ 7138 w 123981"/>
                  <a:gd name="connsiteY4" fmla="*/ 22265 h 22891"/>
                  <a:gd name="connsiteX5" fmla="*/ 7138 w 123981"/>
                  <a:gd name="connsiteY5" fmla="*/ 22265 h 2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981" h="22891">
                    <a:moveTo>
                      <a:pt x="7138" y="22169"/>
                    </a:moveTo>
                    <a:cubicBezTo>
                      <a:pt x="42571" y="3310"/>
                      <a:pt x="80957" y="7977"/>
                      <a:pt x="118104" y="18931"/>
                    </a:cubicBezTo>
                    <a:cubicBezTo>
                      <a:pt x="124010" y="20645"/>
                      <a:pt x="126486" y="11502"/>
                      <a:pt x="120676" y="9787"/>
                    </a:cubicBezTo>
                    <a:cubicBezTo>
                      <a:pt x="80862" y="-1834"/>
                      <a:pt x="40095" y="-6120"/>
                      <a:pt x="2376" y="14073"/>
                    </a:cubicBezTo>
                    <a:cubicBezTo>
                      <a:pt x="-3054" y="16931"/>
                      <a:pt x="1804" y="25218"/>
                      <a:pt x="7138" y="22265"/>
                    </a:cubicBezTo>
                    <a:lnTo>
                      <a:pt x="7138" y="2226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252">
                <a:extLst>
                  <a:ext uri="{FF2B5EF4-FFF2-40B4-BE49-F238E27FC236}">
                    <a16:creationId xmlns:a16="http://schemas.microsoft.com/office/drawing/2014/main" id="{C13C9D14-C540-0926-E753-FB9720E4F5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61829" y="3767755"/>
                <a:ext cx="42175" cy="21776"/>
              </a:xfrm>
              <a:custGeom>
                <a:avLst/>
                <a:gdLst>
                  <a:gd name="connsiteX0" fmla="*/ 32576 w 42175"/>
                  <a:gd name="connsiteY0" fmla="*/ 3264 h 21776"/>
                  <a:gd name="connsiteX1" fmla="*/ 4572 w 42175"/>
                  <a:gd name="connsiteY1" fmla="*/ 12218 h 21776"/>
                  <a:gd name="connsiteX2" fmla="*/ 4572 w 42175"/>
                  <a:gd name="connsiteY2" fmla="*/ 21743 h 21776"/>
                  <a:gd name="connsiteX3" fmla="*/ 41815 w 42175"/>
                  <a:gd name="connsiteY3" fmla="*/ 5741 h 21776"/>
                  <a:gd name="connsiteX4" fmla="*/ 32671 w 42175"/>
                  <a:gd name="connsiteY4" fmla="*/ 3169 h 21776"/>
                  <a:gd name="connsiteX5" fmla="*/ 32671 w 42175"/>
                  <a:gd name="connsiteY5" fmla="*/ 3169 h 2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75" h="21776">
                    <a:moveTo>
                      <a:pt x="32576" y="3264"/>
                    </a:moveTo>
                    <a:cubicBezTo>
                      <a:pt x="29147" y="11837"/>
                      <a:pt x="12001" y="12504"/>
                      <a:pt x="4572" y="12218"/>
                    </a:cubicBezTo>
                    <a:cubicBezTo>
                      <a:pt x="-1524" y="12027"/>
                      <a:pt x="-1524" y="21552"/>
                      <a:pt x="4572" y="21743"/>
                    </a:cubicBezTo>
                    <a:cubicBezTo>
                      <a:pt x="17621" y="22124"/>
                      <a:pt x="36290" y="19457"/>
                      <a:pt x="41815" y="5741"/>
                    </a:cubicBezTo>
                    <a:cubicBezTo>
                      <a:pt x="44101" y="26"/>
                      <a:pt x="34862" y="-2451"/>
                      <a:pt x="32671" y="3169"/>
                    </a:cubicBezTo>
                    <a:lnTo>
                      <a:pt x="32671" y="316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253">
                <a:extLst>
                  <a:ext uri="{FF2B5EF4-FFF2-40B4-BE49-F238E27FC236}">
                    <a16:creationId xmlns:a16="http://schemas.microsoft.com/office/drawing/2014/main" id="{C14B049A-EFC6-4362-7F36-30118CFABE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67744" y="5541545"/>
                <a:ext cx="22626" cy="87877"/>
              </a:xfrm>
              <a:custGeom>
                <a:avLst/>
                <a:gdLst>
                  <a:gd name="connsiteX0" fmla="*/ 15695 w 22626"/>
                  <a:gd name="connsiteY0" fmla="*/ 2553 h 87877"/>
                  <a:gd name="connsiteX1" fmla="*/ 74 w 22626"/>
                  <a:gd name="connsiteY1" fmla="*/ 83420 h 87877"/>
                  <a:gd name="connsiteX2" fmla="*/ 6932 w 22626"/>
                  <a:gd name="connsiteY2" fmla="*/ 85325 h 87877"/>
                  <a:gd name="connsiteX3" fmla="*/ 22553 w 22626"/>
                  <a:gd name="connsiteY3" fmla="*/ 4458 h 87877"/>
                  <a:gd name="connsiteX4" fmla="*/ 15695 w 22626"/>
                  <a:gd name="connsiteY4" fmla="*/ 2553 h 87877"/>
                  <a:gd name="connsiteX5" fmla="*/ 15695 w 22626"/>
                  <a:gd name="connsiteY5" fmla="*/ 2553 h 8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26" h="87877">
                    <a:moveTo>
                      <a:pt x="15695" y="2553"/>
                    </a:moveTo>
                    <a:lnTo>
                      <a:pt x="74" y="83420"/>
                    </a:lnTo>
                    <a:cubicBezTo>
                      <a:pt x="-783" y="87897"/>
                      <a:pt x="6075" y="89802"/>
                      <a:pt x="6932" y="85325"/>
                    </a:cubicBezTo>
                    <a:lnTo>
                      <a:pt x="22553" y="4458"/>
                    </a:lnTo>
                    <a:cubicBezTo>
                      <a:pt x="23410" y="-19"/>
                      <a:pt x="16552" y="-1924"/>
                      <a:pt x="15695" y="2553"/>
                    </a:cubicBezTo>
                    <a:lnTo>
                      <a:pt x="15695" y="255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Freeform: Shape 254">
              <a:extLst>
                <a:ext uri="{FF2B5EF4-FFF2-40B4-BE49-F238E27FC236}">
                  <a16:creationId xmlns:a16="http://schemas.microsoft.com/office/drawing/2014/main" id="{4F806609-3547-FFD7-76E3-B227AC263D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8164" y="3589152"/>
              <a:ext cx="22155" cy="36575"/>
            </a:xfrm>
            <a:custGeom>
              <a:avLst/>
              <a:gdLst>
                <a:gd name="connsiteX0" fmla="*/ 15052 w 22155"/>
                <a:gd name="connsiteY0" fmla="*/ 2416 h 36575"/>
                <a:gd name="connsiteX1" fmla="*/ 574 w 22155"/>
                <a:gd name="connsiteY1" fmla="*/ 31277 h 36575"/>
                <a:gd name="connsiteX2" fmla="*/ 6765 w 22155"/>
                <a:gd name="connsiteY2" fmla="*/ 34896 h 36575"/>
                <a:gd name="connsiteX3" fmla="*/ 21910 w 22155"/>
                <a:gd name="connsiteY3" fmla="*/ 4321 h 36575"/>
                <a:gd name="connsiteX4" fmla="*/ 15052 w 22155"/>
                <a:gd name="connsiteY4" fmla="*/ 2416 h 36575"/>
                <a:gd name="connsiteX5" fmla="*/ 15052 w 22155"/>
                <a:gd name="connsiteY5" fmla="*/ 241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5" h="36575">
                  <a:moveTo>
                    <a:pt x="15052" y="2416"/>
                  </a:moveTo>
                  <a:cubicBezTo>
                    <a:pt x="11147" y="12513"/>
                    <a:pt x="6289" y="22038"/>
                    <a:pt x="574" y="31277"/>
                  </a:cubicBezTo>
                  <a:cubicBezTo>
                    <a:pt x="-1903" y="35182"/>
                    <a:pt x="4289" y="38801"/>
                    <a:pt x="6765" y="34896"/>
                  </a:cubicBezTo>
                  <a:cubicBezTo>
                    <a:pt x="12766" y="25181"/>
                    <a:pt x="17814" y="14989"/>
                    <a:pt x="21910" y="4321"/>
                  </a:cubicBezTo>
                  <a:cubicBezTo>
                    <a:pt x="23529" y="35"/>
                    <a:pt x="16671" y="-1870"/>
                    <a:pt x="15052" y="2416"/>
                  </a:cubicBezTo>
                  <a:lnTo>
                    <a:pt x="15052" y="2416"/>
                  </a:lnTo>
                  <a:close/>
                </a:path>
              </a:pathLst>
            </a:custGeom>
            <a:solidFill>
              <a:srgbClr val="C455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5" name="Graphic 35">
              <a:extLst>
                <a:ext uri="{FF2B5EF4-FFF2-40B4-BE49-F238E27FC236}">
                  <a16:creationId xmlns:a16="http://schemas.microsoft.com/office/drawing/2014/main" id="{EEB7C225-3EE1-B673-035E-62F01289CA2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236055" y="3455485"/>
              <a:ext cx="1018562" cy="3121897"/>
              <a:chOff x="5236055" y="3455485"/>
              <a:chExt cx="1018562" cy="3121897"/>
            </a:xfrm>
          </p:grpSpPr>
          <p:sp>
            <p:nvSpPr>
              <p:cNvPr id="36" name="Freeform: Shape 256">
                <a:extLst>
                  <a:ext uri="{FF2B5EF4-FFF2-40B4-BE49-F238E27FC236}">
                    <a16:creationId xmlns:a16="http://schemas.microsoft.com/office/drawing/2014/main" id="{58668597-67AB-CED0-DF37-C2CC1C5800D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8387" y="3804261"/>
                <a:ext cx="400269" cy="657183"/>
              </a:xfrm>
              <a:custGeom>
                <a:avLst/>
                <a:gdLst>
                  <a:gd name="connsiteX0" fmla="*/ 397562 w 400269"/>
                  <a:gd name="connsiteY0" fmla="*/ 53531 h 657183"/>
                  <a:gd name="connsiteX1" fmla="*/ 315647 w 400269"/>
                  <a:gd name="connsiteY1" fmla="*/ 1 h 657183"/>
                  <a:gd name="connsiteX2" fmla="*/ 280405 w 400269"/>
                  <a:gd name="connsiteY2" fmla="*/ 60866 h 657183"/>
                  <a:gd name="connsiteX3" fmla="*/ 226208 w 400269"/>
                  <a:gd name="connsiteY3" fmla="*/ 112491 h 657183"/>
                  <a:gd name="connsiteX4" fmla="*/ 189346 w 400269"/>
                  <a:gd name="connsiteY4" fmla="*/ 222886 h 657183"/>
                  <a:gd name="connsiteX5" fmla="*/ 95429 w 400269"/>
                  <a:gd name="connsiteY5" fmla="*/ 307468 h 657183"/>
                  <a:gd name="connsiteX6" fmla="*/ 30564 w 400269"/>
                  <a:gd name="connsiteY6" fmla="*/ 385478 h 657183"/>
                  <a:gd name="connsiteX7" fmla="*/ 24563 w 400269"/>
                  <a:gd name="connsiteY7" fmla="*/ 547688 h 657183"/>
                  <a:gd name="connsiteX8" fmla="*/ 159628 w 400269"/>
                  <a:gd name="connsiteY8" fmla="*/ 648368 h 657183"/>
                  <a:gd name="connsiteX9" fmla="*/ 175535 w 400269"/>
                  <a:gd name="connsiteY9" fmla="*/ 655511 h 657183"/>
                  <a:gd name="connsiteX10" fmla="*/ 283167 w 400269"/>
                  <a:gd name="connsiteY10" fmla="*/ 425387 h 657183"/>
                  <a:gd name="connsiteX11" fmla="*/ 363463 w 400269"/>
                  <a:gd name="connsiteY11" fmla="*/ 278797 h 657183"/>
                  <a:gd name="connsiteX12" fmla="*/ 375083 w 400269"/>
                  <a:gd name="connsiteY12" fmla="*/ 172594 h 657183"/>
                  <a:gd name="connsiteX13" fmla="*/ 380894 w 400269"/>
                  <a:gd name="connsiteY13" fmla="*/ 110014 h 657183"/>
                  <a:gd name="connsiteX14" fmla="*/ 396038 w 400269"/>
                  <a:gd name="connsiteY14" fmla="*/ 69914 h 657183"/>
                  <a:gd name="connsiteX15" fmla="*/ 397658 w 400269"/>
                  <a:gd name="connsiteY15" fmla="*/ 53531 h 65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0269" h="657183">
                    <a:moveTo>
                      <a:pt x="397562" y="53531"/>
                    </a:moveTo>
                    <a:cubicBezTo>
                      <a:pt x="380513" y="33053"/>
                      <a:pt x="344603" y="-190"/>
                      <a:pt x="315647" y="1"/>
                    </a:cubicBezTo>
                    <a:cubicBezTo>
                      <a:pt x="297264" y="1"/>
                      <a:pt x="286310" y="47150"/>
                      <a:pt x="280405" y="60866"/>
                    </a:cubicBezTo>
                    <a:cubicBezTo>
                      <a:pt x="260402" y="76296"/>
                      <a:pt x="240590" y="92108"/>
                      <a:pt x="226208" y="112491"/>
                    </a:cubicBezTo>
                    <a:cubicBezTo>
                      <a:pt x="201919" y="146972"/>
                      <a:pt x="208682" y="187167"/>
                      <a:pt x="189346" y="222886"/>
                    </a:cubicBezTo>
                    <a:cubicBezTo>
                      <a:pt x="170106" y="258319"/>
                      <a:pt x="124671" y="279655"/>
                      <a:pt x="95429" y="307468"/>
                    </a:cubicBezTo>
                    <a:cubicBezTo>
                      <a:pt x="70950" y="330804"/>
                      <a:pt x="49043" y="357093"/>
                      <a:pt x="30564" y="385478"/>
                    </a:cubicBezTo>
                    <a:cubicBezTo>
                      <a:pt x="-4488" y="439484"/>
                      <a:pt x="-13156" y="492253"/>
                      <a:pt x="24563" y="547688"/>
                    </a:cubicBezTo>
                    <a:cubicBezTo>
                      <a:pt x="53615" y="590265"/>
                      <a:pt x="105907" y="641129"/>
                      <a:pt x="159628" y="648368"/>
                    </a:cubicBezTo>
                    <a:cubicBezTo>
                      <a:pt x="161152" y="654749"/>
                      <a:pt x="168296" y="659988"/>
                      <a:pt x="175535" y="655511"/>
                    </a:cubicBezTo>
                    <a:cubicBezTo>
                      <a:pt x="259164" y="604076"/>
                      <a:pt x="246782" y="504921"/>
                      <a:pt x="283167" y="425387"/>
                    </a:cubicBezTo>
                    <a:cubicBezTo>
                      <a:pt x="306408" y="374429"/>
                      <a:pt x="353747" y="336138"/>
                      <a:pt x="363463" y="278797"/>
                    </a:cubicBezTo>
                    <a:cubicBezTo>
                      <a:pt x="369368" y="243650"/>
                      <a:pt x="371559" y="207932"/>
                      <a:pt x="375083" y="172594"/>
                    </a:cubicBezTo>
                    <a:cubicBezTo>
                      <a:pt x="376893" y="154401"/>
                      <a:pt x="374321" y="127255"/>
                      <a:pt x="380894" y="110014"/>
                    </a:cubicBezTo>
                    <a:cubicBezTo>
                      <a:pt x="385942" y="96680"/>
                      <a:pt x="390990" y="83249"/>
                      <a:pt x="396038" y="69914"/>
                    </a:cubicBezTo>
                    <a:cubicBezTo>
                      <a:pt x="400229" y="66200"/>
                      <a:pt x="402230" y="59151"/>
                      <a:pt x="397658" y="5353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257">
                <a:extLst>
                  <a:ext uri="{FF2B5EF4-FFF2-40B4-BE49-F238E27FC236}">
                    <a16:creationId xmlns:a16="http://schemas.microsoft.com/office/drawing/2014/main" id="{86E9329A-465D-B1B0-30C1-095E13F0BE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40024" y="6077409"/>
                <a:ext cx="215689" cy="460468"/>
              </a:xfrm>
              <a:custGeom>
                <a:avLst/>
                <a:gdLst>
                  <a:gd name="connsiteX0" fmla="*/ 214799 w 215689"/>
                  <a:gd name="connsiteY0" fmla="*/ 436049 h 460468"/>
                  <a:gd name="connsiteX1" fmla="*/ 160411 w 215689"/>
                  <a:gd name="connsiteY1" fmla="*/ 366040 h 460468"/>
                  <a:gd name="connsiteX2" fmla="*/ 157458 w 215689"/>
                  <a:gd name="connsiteY2" fmla="*/ 14472 h 460468"/>
                  <a:gd name="connsiteX3" fmla="*/ 149457 w 215689"/>
                  <a:gd name="connsiteY3" fmla="*/ 4661 h 460468"/>
                  <a:gd name="connsiteX4" fmla="*/ 140409 w 215689"/>
                  <a:gd name="connsiteY4" fmla="*/ 2471 h 460468"/>
                  <a:gd name="connsiteX5" fmla="*/ 19822 w 215689"/>
                  <a:gd name="connsiteY5" fmla="*/ 15996 h 460468"/>
                  <a:gd name="connsiteX6" fmla="*/ 14393 w 215689"/>
                  <a:gd name="connsiteY6" fmla="*/ 19235 h 460468"/>
                  <a:gd name="connsiteX7" fmla="*/ 10 w 215689"/>
                  <a:gd name="connsiteY7" fmla="*/ 852 h 460468"/>
                  <a:gd name="connsiteX8" fmla="*/ 12393 w 215689"/>
                  <a:gd name="connsiteY8" fmla="*/ 429286 h 460468"/>
                  <a:gd name="connsiteX9" fmla="*/ 15250 w 215689"/>
                  <a:gd name="connsiteY9" fmla="*/ 437096 h 460468"/>
                  <a:gd name="connsiteX10" fmla="*/ 17536 w 215689"/>
                  <a:gd name="connsiteY10" fmla="*/ 442811 h 460468"/>
                  <a:gd name="connsiteX11" fmla="*/ 64399 w 215689"/>
                  <a:gd name="connsiteY11" fmla="*/ 460433 h 460468"/>
                  <a:gd name="connsiteX12" fmla="*/ 197940 w 215689"/>
                  <a:gd name="connsiteY12" fmla="*/ 453575 h 460468"/>
                  <a:gd name="connsiteX13" fmla="*/ 214894 w 215689"/>
                  <a:gd name="connsiteY13" fmla="*/ 436049 h 4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5689" h="460468">
                    <a:moveTo>
                      <a:pt x="214799" y="436049"/>
                    </a:moveTo>
                    <a:cubicBezTo>
                      <a:pt x="205560" y="423666"/>
                      <a:pt x="163935" y="377470"/>
                      <a:pt x="160411" y="366040"/>
                    </a:cubicBezTo>
                    <a:cubicBezTo>
                      <a:pt x="154505" y="347085"/>
                      <a:pt x="154029" y="109913"/>
                      <a:pt x="157458" y="14472"/>
                    </a:cubicBezTo>
                    <a:cubicBezTo>
                      <a:pt x="157649" y="8662"/>
                      <a:pt x="153839" y="5423"/>
                      <a:pt x="149457" y="4661"/>
                    </a:cubicBezTo>
                    <a:cubicBezTo>
                      <a:pt x="147171" y="2661"/>
                      <a:pt x="144123" y="1518"/>
                      <a:pt x="140409" y="2471"/>
                    </a:cubicBezTo>
                    <a:cubicBezTo>
                      <a:pt x="94403" y="13139"/>
                      <a:pt x="65637" y="7138"/>
                      <a:pt x="19822" y="15996"/>
                    </a:cubicBezTo>
                    <a:cubicBezTo>
                      <a:pt x="17250" y="16472"/>
                      <a:pt x="15631" y="17711"/>
                      <a:pt x="14393" y="19235"/>
                    </a:cubicBezTo>
                    <a:cubicBezTo>
                      <a:pt x="10107" y="20092"/>
                      <a:pt x="-371" y="-4864"/>
                      <a:pt x="10" y="852"/>
                    </a:cubicBezTo>
                    <a:cubicBezTo>
                      <a:pt x="9059" y="133344"/>
                      <a:pt x="26299" y="297269"/>
                      <a:pt x="12393" y="429286"/>
                    </a:cubicBezTo>
                    <a:cubicBezTo>
                      <a:pt x="12012" y="432905"/>
                      <a:pt x="13250" y="435477"/>
                      <a:pt x="15250" y="437096"/>
                    </a:cubicBezTo>
                    <a:cubicBezTo>
                      <a:pt x="15441" y="439002"/>
                      <a:pt x="16012" y="441002"/>
                      <a:pt x="17536" y="442811"/>
                    </a:cubicBezTo>
                    <a:cubicBezTo>
                      <a:pt x="32776" y="461480"/>
                      <a:pt x="41349" y="460528"/>
                      <a:pt x="64399" y="460433"/>
                    </a:cubicBezTo>
                    <a:cubicBezTo>
                      <a:pt x="108786" y="460147"/>
                      <a:pt x="153553" y="455956"/>
                      <a:pt x="197940" y="453575"/>
                    </a:cubicBezTo>
                    <a:cubicBezTo>
                      <a:pt x="204417" y="453194"/>
                      <a:pt x="219276" y="441954"/>
                      <a:pt x="214894" y="436049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258">
                <a:extLst>
                  <a:ext uri="{FF2B5EF4-FFF2-40B4-BE49-F238E27FC236}">
                    <a16:creationId xmlns:a16="http://schemas.microsoft.com/office/drawing/2014/main" id="{A1E71FA2-E648-51F7-F127-3908A27713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35543" y="5982436"/>
                <a:ext cx="270033" cy="568303"/>
              </a:xfrm>
              <a:custGeom>
                <a:avLst/>
                <a:gdLst>
                  <a:gd name="connsiteX0" fmla="*/ 269605 w 270033"/>
                  <a:gd name="connsiteY0" fmla="*/ 87823 h 568303"/>
                  <a:gd name="connsiteX1" fmla="*/ 260556 w 270033"/>
                  <a:gd name="connsiteY1" fmla="*/ 75059 h 568303"/>
                  <a:gd name="connsiteX2" fmla="*/ 259128 w 270033"/>
                  <a:gd name="connsiteY2" fmla="*/ 73059 h 568303"/>
                  <a:gd name="connsiteX3" fmla="*/ 134636 w 270033"/>
                  <a:gd name="connsiteY3" fmla="*/ 193 h 568303"/>
                  <a:gd name="connsiteX4" fmla="*/ 99393 w 270033"/>
                  <a:gd name="connsiteY4" fmla="*/ 70392 h 568303"/>
                  <a:gd name="connsiteX5" fmla="*/ 429 w 270033"/>
                  <a:gd name="connsiteY5" fmla="*/ 508351 h 568303"/>
                  <a:gd name="connsiteX6" fmla="*/ 429 w 270033"/>
                  <a:gd name="connsiteY6" fmla="*/ 513685 h 568303"/>
                  <a:gd name="connsiteX7" fmla="*/ 4334 w 270033"/>
                  <a:gd name="connsiteY7" fmla="*/ 520543 h 568303"/>
                  <a:gd name="connsiteX8" fmla="*/ 5382 w 270033"/>
                  <a:gd name="connsiteY8" fmla="*/ 538545 h 568303"/>
                  <a:gd name="connsiteX9" fmla="*/ 189976 w 270033"/>
                  <a:gd name="connsiteY9" fmla="*/ 567787 h 568303"/>
                  <a:gd name="connsiteX10" fmla="*/ 200168 w 270033"/>
                  <a:gd name="connsiteY10" fmla="*/ 550071 h 568303"/>
                  <a:gd name="connsiteX11" fmla="*/ 159877 w 270033"/>
                  <a:gd name="connsiteY11" fmla="*/ 458631 h 568303"/>
                  <a:gd name="connsiteX12" fmla="*/ 186928 w 270033"/>
                  <a:gd name="connsiteY12" fmla="*/ 348808 h 568303"/>
                  <a:gd name="connsiteX13" fmla="*/ 269700 w 270033"/>
                  <a:gd name="connsiteY13" fmla="*/ 87727 h 5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033" h="568303">
                    <a:moveTo>
                      <a:pt x="269605" y="87823"/>
                    </a:moveTo>
                    <a:cubicBezTo>
                      <a:pt x="271605" y="80584"/>
                      <a:pt x="266271" y="75821"/>
                      <a:pt x="260556" y="75059"/>
                    </a:cubicBezTo>
                    <a:cubicBezTo>
                      <a:pt x="260080" y="74392"/>
                      <a:pt x="259794" y="73630"/>
                      <a:pt x="259128" y="73059"/>
                    </a:cubicBezTo>
                    <a:cubicBezTo>
                      <a:pt x="232458" y="47436"/>
                      <a:pt x="175689" y="-3522"/>
                      <a:pt x="134636" y="193"/>
                    </a:cubicBezTo>
                    <a:cubicBezTo>
                      <a:pt x="103203" y="3050"/>
                      <a:pt x="102251" y="44198"/>
                      <a:pt x="99393" y="70392"/>
                    </a:cubicBezTo>
                    <a:cubicBezTo>
                      <a:pt x="83010" y="221744"/>
                      <a:pt x="45768" y="363286"/>
                      <a:pt x="429" y="508351"/>
                    </a:cubicBezTo>
                    <a:cubicBezTo>
                      <a:pt x="-143" y="510256"/>
                      <a:pt x="-143" y="512066"/>
                      <a:pt x="429" y="513685"/>
                    </a:cubicBezTo>
                    <a:cubicBezTo>
                      <a:pt x="-1000" y="516733"/>
                      <a:pt x="5763" y="517591"/>
                      <a:pt x="4334" y="520543"/>
                    </a:cubicBezTo>
                    <a:cubicBezTo>
                      <a:pt x="619" y="528354"/>
                      <a:pt x="-2715" y="537593"/>
                      <a:pt x="5382" y="538545"/>
                    </a:cubicBezTo>
                    <a:cubicBezTo>
                      <a:pt x="67104" y="545689"/>
                      <a:pt x="130254" y="549595"/>
                      <a:pt x="189976" y="567787"/>
                    </a:cubicBezTo>
                    <a:cubicBezTo>
                      <a:pt x="200930" y="571121"/>
                      <a:pt x="206454" y="557500"/>
                      <a:pt x="200168" y="550071"/>
                    </a:cubicBezTo>
                    <a:cubicBezTo>
                      <a:pt x="179118" y="525020"/>
                      <a:pt x="154829" y="505113"/>
                      <a:pt x="159877" y="458631"/>
                    </a:cubicBezTo>
                    <a:cubicBezTo>
                      <a:pt x="164259" y="418912"/>
                      <a:pt x="173784" y="385193"/>
                      <a:pt x="186928" y="348808"/>
                    </a:cubicBezTo>
                    <a:cubicBezTo>
                      <a:pt x="217980" y="262892"/>
                      <a:pt x="245602" y="175834"/>
                      <a:pt x="269700" y="87727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259">
                <a:extLst>
                  <a:ext uri="{FF2B5EF4-FFF2-40B4-BE49-F238E27FC236}">
                    <a16:creationId xmlns:a16="http://schemas.microsoft.com/office/drawing/2014/main" id="{1CF8A900-7140-22CD-7512-1DE2A49634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67786" y="4088142"/>
                <a:ext cx="173615" cy="207521"/>
              </a:xfrm>
              <a:custGeom>
                <a:avLst/>
                <a:gdLst>
                  <a:gd name="connsiteX0" fmla="*/ 171283 w 173615"/>
                  <a:gd name="connsiteY0" fmla="*/ 25492 h 207521"/>
                  <a:gd name="connsiteX1" fmla="*/ 172617 w 173615"/>
                  <a:gd name="connsiteY1" fmla="*/ 23492 h 207521"/>
                  <a:gd name="connsiteX2" fmla="*/ 164425 w 173615"/>
                  <a:gd name="connsiteY2" fmla="*/ 17300 h 207521"/>
                  <a:gd name="connsiteX3" fmla="*/ 30694 w 173615"/>
                  <a:gd name="connsiteY3" fmla="*/ 5394 h 207521"/>
                  <a:gd name="connsiteX4" fmla="*/ 20122 w 173615"/>
                  <a:gd name="connsiteY4" fmla="*/ 5108 h 207521"/>
                  <a:gd name="connsiteX5" fmla="*/ 20122 w 173615"/>
                  <a:gd name="connsiteY5" fmla="*/ 5680 h 207521"/>
                  <a:gd name="connsiteX6" fmla="*/ 20122 w 173615"/>
                  <a:gd name="connsiteY6" fmla="*/ 15014 h 207521"/>
                  <a:gd name="connsiteX7" fmla="*/ 119 w 173615"/>
                  <a:gd name="connsiteY7" fmla="*/ 200847 h 207521"/>
                  <a:gd name="connsiteX8" fmla="*/ 5263 w 173615"/>
                  <a:gd name="connsiteY8" fmla="*/ 207515 h 207521"/>
                  <a:gd name="connsiteX9" fmla="*/ 139089 w 173615"/>
                  <a:gd name="connsiteY9" fmla="*/ 186274 h 207521"/>
                  <a:gd name="connsiteX10" fmla="*/ 142708 w 173615"/>
                  <a:gd name="connsiteY10" fmla="*/ 180559 h 207521"/>
                  <a:gd name="connsiteX11" fmla="*/ 146614 w 173615"/>
                  <a:gd name="connsiteY11" fmla="*/ 175701 h 207521"/>
                  <a:gd name="connsiteX12" fmla="*/ 170426 w 173615"/>
                  <a:gd name="connsiteY12" fmla="*/ 26921 h 207521"/>
                  <a:gd name="connsiteX13" fmla="*/ 171283 w 173615"/>
                  <a:gd name="connsiteY13" fmla="*/ 25682 h 20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615" h="207521">
                    <a:moveTo>
                      <a:pt x="171283" y="25492"/>
                    </a:moveTo>
                    <a:cubicBezTo>
                      <a:pt x="171760" y="24825"/>
                      <a:pt x="172141" y="24158"/>
                      <a:pt x="172617" y="23492"/>
                    </a:cubicBezTo>
                    <a:cubicBezTo>
                      <a:pt x="176332" y="18348"/>
                      <a:pt x="168807" y="13586"/>
                      <a:pt x="164425" y="17300"/>
                    </a:cubicBezTo>
                    <a:cubicBezTo>
                      <a:pt x="120801" y="6537"/>
                      <a:pt x="75462" y="6632"/>
                      <a:pt x="30694" y="5394"/>
                    </a:cubicBezTo>
                    <a:cubicBezTo>
                      <a:pt x="30694" y="-1750"/>
                      <a:pt x="20026" y="-1750"/>
                      <a:pt x="20122" y="5108"/>
                    </a:cubicBezTo>
                    <a:cubicBezTo>
                      <a:pt x="20122" y="5299"/>
                      <a:pt x="20122" y="5489"/>
                      <a:pt x="20122" y="5680"/>
                    </a:cubicBezTo>
                    <a:cubicBezTo>
                      <a:pt x="16597" y="7394"/>
                      <a:pt x="16597" y="13014"/>
                      <a:pt x="20122" y="15014"/>
                    </a:cubicBezTo>
                    <a:cubicBezTo>
                      <a:pt x="19836" y="77594"/>
                      <a:pt x="13264" y="139506"/>
                      <a:pt x="119" y="200847"/>
                    </a:cubicBezTo>
                    <a:cubicBezTo>
                      <a:pt x="-548" y="203990"/>
                      <a:pt x="1643" y="207705"/>
                      <a:pt x="5263" y="207515"/>
                    </a:cubicBezTo>
                    <a:cubicBezTo>
                      <a:pt x="50697" y="204943"/>
                      <a:pt x="95179" y="197894"/>
                      <a:pt x="139089" y="186274"/>
                    </a:cubicBezTo>
                    <a:cubicBezTo>
                      <a:pt x="142137" y="185512"/>
                      <a:pt x="143089" y="182940"/>
                      <a:pt x="142708" y="180559"/>
                    </a:cubicBezTo>
                    <a:cubicBezTo>
                      <a:pt x="144804" y="180083"/>
                      <a:pt x="146614" y="178463"/>
                      <a:pt x="146614" y="175701"/>
                    </a:cubicBezTo>
                    <a:cubicBezTo>
                      <a:pt x="147852" y="126838"/>
                      <a:pt x="141756" y="69212"/>
                      <a:pt x="170426" y="26921"/>
                    </a:cubicBezTo>
                    <a:cubicBezTo>
                      <a:pt x="170807" y="26540"/>
                      <a:pt x="170998" y="26159"/>
                      <a:pt x="171283" y="25682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260">
                <a:extLst>
                  <a:ext uri="{FF2B5EF4-FFF2-40B4-BE49-F238E27FC236}">
                    <a16:creationId xmlns:a16="http://schemas.microsoft.com/office/drawing/2014/main" id="{D5EA02AF-782D-ED4D-1AD3-3AB90A4B7B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38564" y="3455485"/>
                <a:ext cx="216054" cy="438592"/>
              </a:xfrm>
              <a:custGeom>
                <a:avLst/>
                <a:gdLst>
                  <a:gd name="connsiteX0" fmla="*/ 201127 w 216054"/>
                  <a:gd name="connsiteY0" fmla="*/ 121700 h 438592"/>
                  <a:gd name="connsiteX1" fmla="*/ 200270 w 216054"/>
                  <a:gd name="connsiteY1" fmla="*/ 120557 h 438592"/>
                  <a:gd name="connsiteX2" fmla="*/ 200460 w 216054"/>
                  <a:gd name="connsiteY2" fmla="*/ 59978 h 438592"/>
                  <a:gd name="connsiteX3" fmla="*/ 183792 w 216054"/>
                  <a:gd name="connsiteY3" fmla="*/ 61979 h 438592"/>
                  <a:gd name="connsiteX4" fmla="*/ 179124 w 216054"/>
                  <a:gd name="connsiteY4" fmla="*/ 82648 h 438592"/>
                  <a:gd name="connsiteX5" fmla="*/ 167409 w 216054"/>
                  <a:gd name="connsiteY5" fmla="*/ 116176 h 438592"/>
                  <a:gd name="connsiteX6" fmla="*/ 174838 w 216054"/>
                  <a:gd name="connsiteY6" fmla="*/ 61883 h 438592"/>
                  <a:gd name="connsiteX7" fmla="*/ 163503 w 216054"/>
                  <a:gd name="connsiteY7" fmla="*/ 828 h 438592"/>
                  <a:gd name="connsiteX8" fmla="*/ 129499 w 216054"/>
                  <a:gd name="connsiteY8" fmla="*/ 121510 h 438592"/>
                  <a:gd name="connsiteX9" fmla="*/ 133214 w 216054"/>
                  <a:gd name="connsiteY9" fmla="*/ 62550 h 438592"/>
                  <a:gd name="connsiteX10" fmla="*/ 115878 w 216054"/>
                  <a:gd name="connsiteY10" fmla="*/ 7781 h 438592"/>
                  <a:gd name="connsiteX11" fmla="*/ 101496 w 216054"/>
                  <a:gd name="connsiteY11" fmla="*/ 31403 h 438592"/>
                  <a:gd name="connsiteX12" fmla="*/ 96638 w 216054"/>
                  <a:gd name="connsiteY12" fmla="*/ 112175 h 438592"/>
                  <a:gd name="connsiteX13" fmla="*/ 58538 w 216054"/>
                  <a:gd name="connsiteY13" fmla="*/ 167706 h 438592"/>
                  <a:gd name="connsiteX14" fmla="*/ 31773 w 216054"/>
                  <a:gd name="connsiteY14" fmla="*/ 124081 h 438592"/>
                  <a:gd name="connsiteX15" fmla="*/ 149 w 216054"/>
                  <a:gd name="connsiteY15" fmla="*/ 124081 h 438592"/>
                  <a:gd name="connsiteX16" fmla="*/ 30725 w 216054"/>
                  <a:gd name="connsiteY16" fmla="*/ 193614 h 438592"/>
                  <a:gd name="connsiteX17" fmla="*/ 63110 w 216054"/>
                  <a:gd name="connsiteY17" fmla="*/ 258765 h 438592"/>
                  <a:gd name="connsiteX18" fmla="*/ 69206 w 216054"/>
                  <a:gd name="connsiteY18" fmla="*/ 270481 h 438592"/>
                  <a:gd name="connsiteX19" fmla="*/ 75206 w 216054"/>
                  <a:gd name="connsiteY19" fmla="*/ 388781 h 438592"/>
                  <a:gd name="connsiteX20" fmla="*/ 77302 w 216054"/>
                  <a:gd name="connsiteY20" fmla="*/ 392687 h 438592"/>
                  <a:gd name="connsiteX21" fmla="*/ 90637 w 216054"/>
                  <a:gd name="connsiteY21" fmla="*/ 393353 h 438592"/>
                  <a:gd name="connsiteX22" fmla="*/ 154740 w 216054"/>
                  <a:gd name="connsiteY22" fmla="*/ 423452 h 438592"/>
                  <a:gd name="connsiteX23" fmla="*/ 163218 w 216054"/>
                  <a:gd name="connsiteY23" fmla="*/ 432692 h 438592"/>
                  <a:gd name="connsiteX24" fmla="*/ 163218 w 216054"/>
                  <a:gd name="connsiteY24" fmla="*/ 433834 h 438592"/>
                  <a:gd name="connsiteX25" fmla="*/ 173505 w 216054"/>
                  <a:gd name="connsiteY25" fmla="*/ 433263 h 438592"/>
                  <a:gd name="connsiteX26" fmla="*/ 169599 w 216054"/>
                  <a:gd name="connsiteY26" fmla="*/ 341251 h 438592"/>
                  <a:gd name="connsiteX27" fmla="*/ 166551 w 216054"/>
                  <a:gd name="connsiteY27" fmla="*/ 269719 h 438592"/>
                  <a:gd name="connsiteX28" fmla="*/ 166265 w 216054"/>
                  <a:gd name="connsiteY28" fmla="*/ 264004 h 438592"/>
                  <a:gd name="connsiteX29" fmla="*/ 177696 w 216054"/>
                  <a:gd name="connsiteY29" fmla="*/ 231142 h 438592"/>
                  <a:gd name="connsiteX30" fmla="*/ 190840 w 216054"/>
                  <a:gd name="connsiteY30" fmla="*/ 197614 h 438592"/>
                  <a:gd name="connsiteX31" fmla="*/ 215510 w 216054"/>
                  <a:gd name="connsiteY31" fmla="*/ 127225 h 438592"/>
                  <a:gd name="connsiteX32" fmla="*/ 200841 w 216054"/>
                  <a:gd name="connsiteY32" fmla="*/ 121605 h 43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6054" h="438592">
                    <a:moveTo>
                      <a:pt x="201127" y="121700"/>
                    </a:moveTo>
                    <a:cubicBezTo>
                      <a:pt x="202651" y="116557"/>
                      <a:pt x="198936" y="125796"/>
                      <a:pt x="200270" y="120557"/>
                    </a:cubicBezTo>
                    <a:cubicBezTo>
                      <a:pt x="203794" y="107317"/>
                      <a:pt x="214462" y="72170"/>
                      <a:pt x="200460" y="59978"/>
                    </a:cubicBezTo>
                    <a:cubicBezTo>
                      <a:pt x="195126" y="55311"/>
                      <a:pt x="188268" y="56740"/>
                      <a:pt x="183792" y="61979"/>
                    </a:cubicBezTo>
                    <a:cubicBezTo>
                      <a:pt x="179601" y="66836"/>
                      <a:pt x="180077" y="77123"/>
                      <a:pt x="179124" y="82648"/>
                    </a:cubicBezTo>
                    <a:cubicBezTo>
                      <a:pt x="176934" y="94649"/>
                      <a:pt x="172838" y="105698"/>
                      <a:pt x="167409" y="116176"/>
                    </a:cubicBezTo>
                    <a:cubicBezTo>
                      <a:pt x="170933" y="98269"/>
                      <a:pt x="173600" y="80171"/>
                      <a:pt x="174838" y="61883"/>
                    </a:cubicBezTo>
                    <a:cubicBezTo>
                      <a:pt x="175790" y="48739"/>
                      <a:pt x="181124" y="8162"/>
                      <a:pt x="163503" y="828"/>
                    </a:cubicBezTo>
                    <a:cubicBezTo>
                      <a:pt x="136833" y="-10221"/>
                      <a:pt x="147692" y="92458"/>
                      <a:pt x="129499" y="121510"/>
                    </a:cubicBezTo>
                    <a:cubicBezTo>
                      <a:pt x="132261" y="101888"/>
                      <a:pt x="133881" y="82076"/>
                      <a:pt x="133214" y="62550"/>
                    </a:cubicBezTo>
                    <a:cubicBezTo>
                      <a:pt x="132833" y="51120"/>
                      <a:pt x="132166" y="11782"/>
                      <a:pt x="115878" y="7781"/>
                    </a:cubicBezTo>
                    <a:cubicBezTo>
                      <a:pt x="102448" y="4447"/>
                      <a:pt x="102067" y="23212"/>
                      <a:pt x="101496" y="31403"/>
                    </a:cubicBezTo>
                    <a:cubicBezTo>
                      <a:pt x="99686" y="58264"/>
                      <a:pt x="100829" y="85505"/>
                      <a:pt x="96638" y="112175"/>
                    </a:cubicBezTo>
                    <a:cubicBezTo>
                      <a:pt x="93971" y="129034"/>
                      <a:pt x="84541" y="190566"/>
                      <a:pt x="58538" y="167706"/>
                    </a:cubicBezTo>
                    <a:cubicBezTo>
                      <a:pt x="46822" y="157419"/>
                      <a:pt x="42345" y="135512"/>
                      <a:pt x="31773" y="124081"/>
                    </a:cubicBezTo>
                    <a:cubicBezTo>
                      <a:pt x="26724" y="118557"/>
                      <a:pt x="-2327" y="104936"/>
                      <a:pt x="149" y="124081"/>
                    </a:cubicBezTo>
                    <a:cubicBezTo>
                      <a:pt x="3388" y="149418"/>
                      <a:pt x="21200" y="170183"/>
                      <a:pt x="30725" y="193614"/>
                    </a:cubicBezTo>
                    <a:cubicBezTo>
                      <a:pt x="39107" y="214283"/>
                      <a:pt x="50727" y="246573"/>
                      <a:pt x="63110" y="258765"/>
                    </a:cubicBezTo>
                    <a:cubicBezTo>
                      <a:pt x="66348" y="261908"/>
                      <a:pt x="68825" y="265909"/>
                      <a:pt x="69206" y="270481"/>
                    </a:cubicBezTo>
                    <a:cubicBezTo>
                      <a:pt x="72921" y="309819"/>
                      <a:pt x="75016" y="349252"/>
                      <a:pt x="75206" y="388781"/>
                    </a:cubicBezTo>
                    <a:cubicBezTo>
                      <a:pt x="75206" y="390686"/>
                      <a:pt x="76064" y="391925"/>
                      <a:pt x="77302" y="392687"/>
                    </a:cubicBezTo>
                    <a:cubicBezTo>
                      <a:pt x="78731" y="394592"/>
                      <a:pt x="81493" y="395925"/>
                      <a:pt x="90637" y="393353"/>
                    </a:cubicBezTo>
                    <a:cubicBezTo>
                      <a:pt x="116545" y="385924"/>
                      <a:pt x="144072" y="398401"/>
                      <a:pt x="154740" y="423452"/>
                    </a:cubicBezTo>
                    <a:cubicBezTo>
                      <a:pt x="157979" y="430977"/>
                      <a:pt x="160741" y="432596"/>
                      <a:pt x="163218" y="432692"/>
                    </a:cubicBezTo>
                    <a:lnTo>
                      <a:pt x="163218" y="433834"/>
                    </a:lnTo>
                    <a:cubicBezTo>
                      <a:pt x="163503" y="440502"/>
                      <a:pt x="173790" y="440026"/>
                      <a:pt x="173505" y="433263"/>
                    </a:cubicBezTo>
                    <a:cubicBezTo>
                      <a:pt x="172171" y="402592"/>
                      <a:pt x="170933" y="371922"/>
                      <a:pt x="169599" y="341251"/>
                    </a:cubicBezTo>
                    <a:cubicBezTo>
                      <a:pt x="168552" y="317344"/>
                      <a:pt x="168837" y="293626"/>
                      <a:pt x="166551" y="269719"/>
                    </a:cubicBezTo>
                    <a:cubicBezTo>
                      <a:pt x="166361" y="267814"/>
                      <a:pt x="166170" y="265909"/>
                      <a:pt x="166265" y="264004"/>
                    </a:cubicBezTo>
                    <a:cubicBezTo>
                      <a:pt x="166932" y="253431"/>
                      <a:pt x="173886" y="240953"/>
                      <a:pt x="177696" y="231142"/>
                    </a:cubicBezTo>
                    <a:cubicBezTo>
                      <a:pt x="181982" y="219903"/>
                      <a:pt x="186268" y="208663"/>
                      <a:pt x="190840" y="197614"/>
                    </a:cubicBezTo>
                    <a:cubicBezTo>
                      <a:pt x="196555" y="183803"/>
                      <a:pt x="219891" y="143512"/>
                      <a:pt x="215510" y="127225"/>
                    </a:cubicBezTo>
                    <a:cubicBezTo>
                      <a:pt x="212367" y="115509"/>
                      <a:pt x="204556" y="112366"/>
                      <a:pt x="200841" y="121605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261">
                <a:extLst>
                  <a:ext uri="{FF2B5EF4-FFF2-40B4-BE49-F238E27FC236}">
                    <a16:creationId xmlns:a16="http://schemas.microsoft.com/office/drawing/2014/main" id="{74A1FE4E-A090-A058-11A0-AC49B845C8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36055" y="4630042"/>
                <a:ext cx="940933" cy="1737612"/>
              </a:xfrm>
              <a:custGeom>
                <a:avLst/>
                <a:gdLst>
                  <a:gd name="connsiteX0" fmla="*/ 935913 w 940933"/>
                  <a:gd name="connsiteY0" fmla="*/ 837284 h 1737612"/>
                  <a:gd name="connsiteX1" fmla="*/ 903337 w 940933"/>
                  <a:gd name="connsiteY1" fmla="*/ 395229 h 1737612"/>
                  <a:gd name="connsiteX2" fmla="*/ 819232 w 940933"/>
                  <a:gd name="connsiteY2" fmla="*/ 134054 h 1737612"/>
                  <a:gd name="connsiteX3" fmla="*/ 809611 w 940933"/>
                  <a:gd name="connsiteY3" fmla="*/ 108812 h 1737612"/>
                  <a:gd name="connsiteX4" fmla="*/ 797419 w 940933"/>
                  <a:gd name="connsiteY4" fmla="*/ 10038 h 1737612"/>
                  <a:gd name="connsiteX5" fmla="*/ 776941 w 940933"/>
                  <a:gd name="connsiteY5" fmla="*/ 5276 h 1737612"/>
                  <a:gd name="connsiteX6" fmla="*/ 624255 w 940933"/>
                  <a:gd name="connsiteY6" fmla="*/ 26326 h 1737612"/>
                  <a:gd name="connsiteX7" fmla="*/ 417277 w 940933"/>
                  <a:gd name="connsiteY7" fmla="*/ 72332 h 1737612"/>
                  <a:gd name="connsiteX8" fmla="*/ 423944 w 940933"/>
                  <a:gd name="connsiteY8" fmla="*/ 165677 h 1737612"/>
                  <a:gd name="connsiteX9" fmla="*/ 390797 w 940933"/>
                  <a:gd name="connsiteY9" fmla="*/ 265118 h 1737612"/>
                  <a:gd name="connsiteX10" fmla="*/ 325170 w 940933"/>
                  <a:gd name="connsiteY10" fmla="*/ 457047 h 1737612"/>
                  <a:gd name="connsiteX11" fmla="*/ 218395 w 940933"/>
                  <a:gd name="connsiteY11" fmla="*/ 922914 h 1737612"/>
                  <a:gd name="connsiteX12" fmla="*/ 107238 w 940933"/>
                  <a:gd name="connsiteY12" fmla="*/ 1248955 h 1737612"/>
                  <a:gd name="connsiteX13" fmla="*/ 1129 w 940933"/>
                  <a:gd name="connsiteY13" fmla="*/ 1585283 h 1737612"/>
                  <a:gd name="connsiteX14" fmla="*/ 16560 w 940933"/>
                  <a:gd name="connsiteY14" fmla="*/ 1607476 h 1737612"/>
                  <a:gd name="connsiteX15" fmla="*/ 72948 w 940933"/>
                  <a:gd name="connsiteY15" fmla="*/ 1610905 h 1737612"/>
                  <a:gd name="connsiteX16" fmla="*/ 207917 w 940933"/>
                  <a:gd name="connsiteY16" fmla="*/ 1619763 h 1737612"/>
                  <a:gd name="connsiteX17" fmla="*/ 439375 w 940933"/>
                  <a:gd name="connsiteY17" fmla="*/ 1670532 h 1737612"/>
                  <a:gd name="connsiteX18" fmla="*/ 745032 w 940933"/>
                  <a:gd name="connsiteY18" fmla="*/ 1726158 h 1737612"/>
                  <a:gd name="connsiteX19" fmla="*/ 896098 w 940933"/>
                  <a:gd name="connsiteY19" fmla="*/ 1737302 h 1737612"/>
                  <a:gd name="connsiteX20" fmla="*/ 926769 w 940933"/>
                  <a:gd name="connsiteY20" fmla="*/ 1706060 h 1737612"/>
                  <a:gd name="connsiteX21" fmla="*/ 930484 w 940933"/>
                  <a:gd name="connsiteY21" fmla="*/ 1612715 h 1737612"/>
                  <a:gd name="connsiteX22" fmla="*/ 939247 w 940933"/>
                  <a:gd name="connsiteY22" fmla="*/ 955775 h 1737612"/>
                  <a:gd name="connsiteX23" fmla="*/ 935913 w 940933"/>
                  <a:gd name="connsiteY23" fmla="*/ 837570 h 1737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0933" h="1737612">
                    <a:moveTo>
                      <a:pt x="935913" y="837284"/>
                    </a:moveTo>
                    <a:cubicBezTo>
                      <a:pt x="930484" y="689552"/>
                      <a:pt x="920197" y="542009"/>
                      <a:pt x="903337" y="395229"/>
                    </a:cubicBezTo>
                    <a:cubicBezTo>
                      <a:pt x="892003" y="296645"/>
                      <a:pt x="887621" y="210349"/>
                      <a:pt x="819232" y="134054"/>
                    </a:cubicBezTo>
                    <a:cubicBezTo>
                      <a:pt x="813040" y="127100"/>
                      <a:pt x="809897" y="118052"/>
                      <a:pt x="809611" y="108812"/>
                    </a:cubicBezTo>
                    <a:cubicBezTo>
                      <a:pt x="808754" y="82047"/>
                      <a:pt x="800372" y="36708"/>
                      <a:pt x="797419" y="10038"/>
                    </a:cubicBezTo>
                    <a:cubicBezTo>
                      <a:pt x="796181" y="-1487"/>
                      <a:pt x="780370" y="-3106"/>
                      <a:pt x="776941" y="5276"/>
                    </a:cubicBezTo>
                    <a:cubicBezTo>
                      <a:pt x="725791" y="10705"/>
                      <a:pt x="674928" y="17563"/>
                      <a:pt x="624255" y="26326"/>
                    </a:cubicBezTo>
                    <a:cubicBezTo>
                      <a:pt x="568534" y="36041"/>
                      <a:pt x="414991" y="68045"/>
                      <a:pt x="417277" y="72332"/>
                    </a:cubicBezTo>
                    <a:cubicBezTo>
                      <a:pt x="424230" y="85571"/>
                      <a:pt x="423563" y="136816"/>
                      <a:pt x="423944" y="165677"/>
                    </a:cubicBezTo>
                    <a:cubicBezTo>
                      <a:pt x="424325" y="202824"/>
                      <a:pt x="406132" y="231114"/>
                      <a:pt x="390797" y="265118"/>
                    </a:cubicBezTo>
                    <a:cubicBezTo>
                      <a:pt x="362889" y="326840"/>
                      <a:pt x="344220" y="392181"/>
                      <a:pt x="325170" y="457047"/>
                    </a:cubicBezTo>
                    <a:cubicBezTo>
                      <a:pt x="279259" y="613733"/>
                      <a:pt x="254685" y="763847"/>
                      <a:pt x="218395" y="922914"/>
                    </a:cubicBezTo>
                    <a:cubicBezTo>
                      <a:pt x="192868" y="1034642"/>
                      <a:pt x="151529" y="1143227"/>
                      <a:pt x="107238" y="1248955"/>
                    </a:cubicBezTo>
                    <a:cubicBezTo>
                      <a:pt x="61518" y="1358207"/>
                      <a:pt x="21513" y="1468220"/>
                      <a:pt x="1129" y="1585283"/>
                    </a:cubicBezTo>
                    <a:cubicBezTo>
                      <a:pt x="-2681" y="1607381"/>
                      <a:pt x="3320" y="1602428"/>
                      <a:pt x="16560" y="1607476"/>
                    </a:cubicBezTo>
                    <a:cubicBezTo>
                      <a:pt x="33991" y="1614239"/>
                      <a:pt x="52183" y="1611381"/>
                      <a:pt x="72948" y="1610905"/>
                    </a:cubicBezTo>
                    <a:cubicBezTo>
                      <a:pt x="118096" y="1609952"/>
                      <a:pt x="163150" y="1613286"/>
                      <a:pt x="207917" y="1619763"/>
                    </a:cubicBezTo>
                    <a:cubicBezTo>
                      <a:pt x="295928" y="1632432"/>
                      <a:pt x="352792" y="1650624"/>
                      <a:pt x="439375" y="1670532"/>
                    </a:cubicBezTo>
                    <a:cubicBezTo>
                      <a:pt x="540340" y="1693773"/>
                      <a:pt x="642162" y="1714061"/>
                      <a:pt x="745032" y="1726158"/>
                    </a:cubicBezTo>
                    <a:cubicBezTo>
                      <a:pt x="794276" y="1731968"/>
                      <a:pt x="846378" y="1739207"/>
                      <a:pt x="896098" y="1737302"/>
                    </a:cubicBezTo>
                    <a:cubicBezTo>
                      <a:pt x="912862" y="1736635"/>
                      <a:pt x="926102" y="1722824"/>
                      <a:pt x="926769" y="1706060"/>
                    </a:cubicBezTo>
                    <a:cubicBezTo>
                      <a:pt x="928007" y="1674913"/>
                      <a:pt x="929341" y="1643861"/>
                      <a:pt x="930484" y="1612715"/>
                    </a:cubicBezTo>
                    <a:cubicBezTo>
                      <a:pt x="938770" y="1393830"/>
                      <a:pt x="943723" y="1174755"/>
                      <a:pt x="939247" y="955775"/>
                    </a:cubicBezTo>
                    <a:cubicBezTo>
                      <a:pt x="938485" y="916342"/>
                      <a:pt x="937342" y="876908"/>
                      <a:pt x="935913" y="83757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262">
                <a:extLst>
                  <a:ext uri="{FF2B5EF4-FFF2-40B4-BE49-F238E27FC236}">
                    <a16:creationId xmlns:a16="http://schemas.microsoft.com/office/drawing/2014/main" id="{28854611-C2CB-6339-0FE9-7D444F1998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15402" y="3870987"/>
                <a:ext cx="277715" cy="282272"/>
              </a:xfrm>
              <a:custGeom>
                <a:avLst/>
                <a:gdLst>
                  <a:gd name="connsiteX0" fmla="*/ 262624 w 277715"/>
                  <a:gd name="connsiteY0" fmla="*/ 151873 h 282272"/>
                  <a:gd name="connsiteX1" fmla="*/ 276150 w 277715"/>
                  <a:gd name="connsiteY1" fmla="*/ 98438 h 282272"/>
                  <a:gd name="connsiteX2" fmla="*/ 246908 w 277715"/>
                  <a:gd name="connsiteY2" fmla="*/ 90055 h 282272"/>
                  <a:gd name="connsiteX3" fmla="*/ 239859 w 277715"/>
                  <a:gd name="connsiteY3" fmla="*/ 83864 h 282272"/>
                  <a:gd name="connsiteX4" fmla="*/ 141942 w 277715"/>
                  <a:gd name="connsiteY4" fmla="*/ 330 h 282272"/>
                  <a:gd name="connsiteX5" fmla="*/ 140990 w 277715"/>
                  <a:gd name="connsiteY5" fmla="*/ 44 h 282272"/>
                  <a:gd name="connsiteX6" fmla="*/ 139180 w 277715"/>
                  <a:gd name="connsiteY6" fmla="*/ 44 h 282272"/>
                  <a:gd name="connsiteX7" fmla="*/ 138418 w 277715"/>
                  <a:gd name="connsiteY7" fmla="*/ 44 h 282272"/>
                  <a:gd name="connsiteX8" fmla="*/ 137942 w 277715"/>
                  <a:gd name="connsiteY8" fmla="*/ 44 h 282272"/>
                  <a:gd name="connsiteX9" fmla="*/ 401 w 277715"/>
                  <a:gd name="connsiteY9" fmla="*/ 109963 h 282272"/>
                  <a:gd name="connsiteX10" fmla="*/ 70600 w 277715"/>
                  <a:gd name="connsiteY10" fmla="*/ 200355 h 282272"/>
                  <a:gd name="connsiteX11" fmla="*/ 105081 w 277715"/>
                  <a:gd name="connsiteY11" fmla="*/ 241598 h 282272"/>
                  <a:gd name="connsiteX12" fmla="*/ 173184 w 277715"/>
                  <a:gd name="connsiteY12" fmla="*/ 282175 h 282272"/>
                  <a:gd name="connsiteX13" fmla="*/ 266720 w 277715"/>
                  <a:gd name="connsiteY13" fmla="*/ 167018 h 282272"/>
                  <a:gd name="connsiteX14" fmla="*/ 262624 w 277715"/>
                  <a:gd name="connsiteY14" fmla="*/ 151777 h 28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7715" h="282272">
                    <a:moveTo>
                      <a:pt x="262624" y="151873"/>
                    </a:moveTo>
                    <a:cubicBezTo>
                      <a:pt x="272245" y="139585"/>
                      <a:pt x="281484" y="112820"/>
                      <a:pt x="276150" y="98438"/>
                    </a:cubicBezTo>
                    <a:cubicBezTo>
                      <a:pt x="273006" y="90055"/>
                      <a:pt x="261005" y="94342"/>
                      <a:pt x="246908" y="90055"/>
                    </a:cubicBezTo>
                    <a:cubicBezTo>
                      <a:pt x="243765" y="89103"/>
                      <a:pt x="241193" y="86817"/>
                      <a:pt x="239859" y="83864"/>
                    </a:cubicBezTo>
                    <a:cubicBezTo>
                      <a:pt x="221000" y="40621"/>
                      <a:pt x="192139" y="4521"/>
                      <a:pt x="141942" y="330"/>
                    </a:cubicBezTo>
                    <a:cubicBezTo>
                      <a:pt x="141562" y="330"/>
                      <a:pt x="141371" y="44"/>
                      <a:pt x="140990" y="44"/>
                    </a:cubicBezTo>
                    <a:cubicBezTo>
                      <a:pt x="140418" y="44"/>
                      <a:pt x="139752" y="44"/>
                      <a:pt x="139180" y="44"/>
                    </a:cubicBezTo>
                    <a:cubicBezTo>
                      <a:pt x="138895" y="44"/>
                      <a:pt x="138609" y="44"/>
                      <a:pt x="138418" y="44"/>
                    </a:cubicBezTo>
                    <a:cubicBezTo>
                      <a:pt x="138228" y="44"/>
                      <a:pt x="138133" y="44"/>
                      <a:pt x="137942" y="44"/>
                    </a:cubicBezTo>
                    <a:cubicBezTo>
                      <a:pt x="78125" y="-1670"/>
                      <a:pt x="6306" y="46622"/>
                      <a:pt x="401" y="109963"/>
                    </a:cubicBezTo>
                    <a:cubicBezTo>
                      <a:pt x="-4076" y="158350"/>
                      <a:pt x="29547" y="190259"/>
                      <a:pt x="70600" y="200355"/>
                    </a:cubicBezTo>
                    <a:cubicBezTo>
                      <a:pt x="80697" y="215119"/>
                      <a:pt x="92603" y="228549"/>
                      <a:pt x="105081" y="241598"/>
                    </a:cubicBezTo>
                    <a:cubicBezTo>
                      <a:pt x="120511" y="257791"/>
                      <a:pt x="165564" y="284080"/>
                      <a:pt x="173184" y="282175"/>
                    </a:cubicBezTo>
                    <a:cubicBezTo>
                      <a:pt x="241574" y="264935"/>
                      <a:pt x="297391" y="241884"/>
                      <a:pt x="266720" y="167018"/>
                    </a:cubicBezTo>
                    <a:cubicBezTo>
                      <a:pt x="264815" y="162255"/>
                      <a:pt x="264053" y="156921"/>
                      <a:pt x="262624" y="15177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263">
                <a:extLst>
                  <a:ext uri="{FF2B5EF4-FFF2-40B4-BE49-F238E27FC236}">
                    <a16:creationId xmlns:a16="http://schemas.microsoft.com/office/drawing/2014/main" id="{B76ACC0E-C578-B24D-8362-A7249879C2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18213" y="3771965"/>
                <a:ext cx="325991" cy="676509"/>
              </a:xfrm>
              <a:custGeom>
                <a:avLst/>
                <a:gdLst>
                  <a:gd name="connsiteX0" fmla="*/ 325860 w 325991"/>
                  <a:gd name="connsiteY0" fmla="*/ 136786 h 676509"/>
                  <a:gd name="connsiteX1" fmla="*/ 302523 w 325991"/>
                  <a:gd name="connsiteY1" fmla="*/ 60871 h 676509"/>
                  <a:gd name="connsiteX2" fmla="*/ 299666 w 325991"/>
                  <a:gd name="connsiteY2" fmla="*/ 58395 h 676509"/>
                  <a:gd name="connsiteX3" fmla="*/ 297475 w 325991"/>
                  <a:gd name="connsiteY3" fmla="*/ 10293 h 676509"/>
                  <a:gd name="connsiteX4" fmla="*/ 292713 w 325991"/>
                  <a:gd name="connsiteY4" fmla="*/ 6579 h 676509"/>
                  <a:gd name="connsiteX5" fmla="*/ 288998 w 325991"/>
                  <a:gd name="connsiteY5" fmla="*/ 2292 h 676509"/>
                  <a:gd name="connsiteX6" fmla="*/ 220989 w 325991"/>
                  <a:gd name="connsiteY6" fmla="*/ 1150 h 676509"/>
                  <a:gd name="connsiteX7" fmla="*/ 187366 w 325991"/>
                  <a:gd name="connsiteY7" fmla="*/ 7722 h 676509"/>
                  <a:gd name="connsiteX8" fmla="*/ 179651 w 325991"/>
                  <a:gd name="connsiteY8" fmla="*/ 23438 h 676509"/>
                  <a:gd name="connsiteX9" fmla="*/ 175079 w 325991"/>
                  <a:gd name="connsiteY9" fmla="*/ 73159 h 676509"/>
                  <a:gd name="connsiteX10" fmla="*/ 145361 w 325991"/>
                  <a:gd name="connsiteY10" fmla="*/ 150978 h 676509"/>
                  <a:gd name="connsiteX11" fmla="*/ 127930 w 325991"/>
                  <a:gd name="connsiteY11" fmla="*/ 274231 h 676509"/>
                  <a:gd name="connsiteX12" fmla="*/ 110595 w 325991"/>
                  <a:gd name="connsiteY12" fmla="*/ 298901 h 676509"/>
                  <a:gd name="connsiteX13" fmla="*/ 200 w 325991"/>
                  <a:gd name="connsiteY13" fmla="*/ 410248 h 676509"/>
                  <a:gd name="connsiteX14" fmla="*/ 22393 w 325991"/>
                  <a:gd name="connsiteY14" fmla="*/ 430441 h 676509"/>
                  <a:gd name="connsiteX15" fmla="*/ 22584 w 325991"/>
                  <a:gd name="connsiteY15" fmla="*/ 431013 h 676509"/>
                  <a:gd name="connsiteX16" fmla="*/ 175269 w 325991"/>
                  <a:gd name="connsiteY16" fmla="*/ 676377 h 676509"/>
                  <a:gd name="connsiteX17" fmla="*/ 309763 w 325991"/>
                  <a:gd name="connsiteY17" fmla="*/ 252895 h 676509"/>
                  <a:gd name="connsiteX18" fmla="*/ 325955 w 325991"/>
                  <a:gd name="connsiteY18" fmla="*/ 136690 h 67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5991" h="676509">
                    <a:moveTo>
                      <a:pt x="325860" y="136786"/>
                    </a:moveTo>
                    <a:cubicBezTo>
                      <a:pt x="325002" y="109639"/>
                      <a:pt x="314334" y="84874"/>
                      <a:pt x="302523" y="60871"/>
                    </a:cubicBezTo>
                    <a:cubicBezTo>
                      <a:pt x="301857" y="59442"/>
                      <a:pt x="300809" y="58680"/>
                      <a:pt x="299666" y="58395"/>
                    </a:cubicBezTo>
                    <a:cubicBezTo>
                      <a:pt x="300428" y="42297"/>
                      <a:pt x="299666" y="26391"/>
                      <a:pt x="297475" y="10293"/>
                    </a:cubicBezTo>
                    <a:cubicBezTo>
                      <a:pt x="297094" y="7341"/>
                      <a:pt x="294904" y="6293"/>
                      <a:pt x="292713" y="6579"/>
                    </a:cubicBezTo>
                    <a:cubicBezTo>
                      <a:pt x="292522" y="4674"/>
                      <a:pt x="291379" y="2959"/>
                      <a:pt x="288998" y="2292"/>
                    </a:cubicBezTo>
                    <a:cubicBezTo>
                      <a:pt x="273948" y="-1422"/>
                      <a:pt x="236420" y="292"/>
                      <a:pt x="220989" y="1150"/>
                    </a:cubicBezTo>
                    <a:cubicBezTo>
                      <a:pt x="210798" y="1626"/>
                      <a:pt x="196129" y="1912"/>
                      <a:pt x="187366" y="7722"/>
                    </a:cubicBezTo>
                    <a:cubicBezTo>
                      <a:pt x="181556" y="11627"/>
                      <a:pt x="180699" y="16866"/>
                      <a:pt x="179651" y="23438"/>
                    </a:cubicBezTo>
                    <a:cubicBezTo>
                      <a:pt x="177175" y="39821"/>
                      <a:pt x="176508" y="56680"/>
                      <a:pt x="175079" y="73159"/>
                    </a:cubicBezTo>
                    <a:cubicBezTo>
                      <a:pt x="156696" y="97638"/>
                      <a:pt x="145933" y="120021"/>
                      <a:pt x="145361" y="150978"/>
                    </a:cubicBezTo>
                    <a:cubicBezTo>
                      <a:pt x="144504" y="194602"/>
                      <a:pt x="153457" y="236703"/>
                      <a:pt x="127930" y="274231"/>
                    </a:cubicBezTo>
                    <a:cubicBezTo>
                      <a:pt x="122310" y="282518"/>
                      <a:pt x="116405" y="290709"/>
                      <a:pt x="110595" y="298901"/>
                    </a:cubicBezTo>
                    <a:cubicBezTo>
                      <a:pt x="78781" y="343288"/>
                      <a:pt x="63827" y="391103"/>
                      <a:pt x="200" y="410248"/>
                    </a:cubicBezTo>
                    <a:cubicBezTo>
                      <a:pt x="-2372" y="411010"/>
                      <a:pt x="20679" y="429393"/>
                      <a:pt x="22393" y="430441"/>
                    </a:cubicBezTo>
                    <a:cubicBezTo>
                      <a:pt x="22393" y="430632"/>
                      <a:pt x="22393" y="430822"/>
                      <a:pt x="22584" y="431013"/>
                    </a:cubicBezTo>
                    <a:cubicBezTo>
                      <a:pt x="57255" y="493783"/>
                      <a:pt x="147361" y="610368"/>
                      <a:pt x="175269" y="676377"/>
                    </a:cubicBezTo>
                    <a:cubicBezTo>
                      <a:pt x="177841" y="682378"/>
                      <a:pt x="317192" y="483686"/>
                      <a:pt x="309763" y="252895"/>
                    </a:cubicBezTo>
                    <a:cubicBezTo>
                      <a:pt x="308810" y="222606"/>
                      <a:pt x="326908" y="167456"/>
                      <a:pt x="325955" y="13669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264">
                <a:extLst>
                  <a:ext uri="{FF2B5EF4-FFF2-40B4-BE49-F238E27FC236}">
                    <a16:creationId xmlns:a16="http://schemas.microsoft.com/office/drawing/2014/main" id="{A001033C-B5E4-05F0-2CC1-4668AB4B5F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45138" y="4173501"/>
                <a:ext cx="558660" cy="591176"/>
              </a:xfrm>
              <a:custGeom>
                <a:avLst/>
                <a:gdLst>
                  <a:gd name="connsiteX0" fmla="*/ 530056 w 558660"/>
                  <a:gd name="connsiteY0" fmla="*/ 162065 h 591176"/>
                  <a:gd name="connsiteX1" fmla="*/ 472049 w 558660"/>
                  <a:gd name="connsiteY1" fmla="*/ 12427 h 591176"/>
                  <a:gd name="connsiteX2" fmla="*/ 417471 w 558660"/>
                  <a:gd name="connsiteY2" fmla="*/ 1378 h 591176"/>
                  <a:gd name="connsiteX3" fmla="*/ 317554 w 558660"/>
                  <a:gd name="connsiteY3" fmla="*/ 22238 h 591176"/>
                  <a:gd name="connsiteX4" fmla="*/ 314220 w 558660"/>
                  <a:gd name="connsiteY4" fmla="*/ 21952 h 591176"/>
                  <a:gd name="connsiteX5" fmla="*/ 188871 w 558660"/>
                  <a:gd name="connsiteY5" fmla="*/ 39002 h 591176"/>
                  <a:gd name="connsiteX6" fmla="*/ 84858 w 558660"/>
                  <a:gd name="connsiteY6" fmla="*/ 34525 h 591176"/>
                  <a:gd name="connsiteX7" fmla="*/ 943 w 558660"/>
                  <a:gd name="connsiteY7" fmla="*/ 204070 h 591176"/>
                  <a:gd name="connsiteX8" fmla="*/ 41043 w 558660"/>
                  <a:gd name="connsiteY8" fmla="*/ 403238 h 591176"/>
                  <a:gd name="connsiteX9" fmla="*/ 62665 w 558660"/>
                  <a:gd name="connsiteY9" fmla="*/ 484010 h 591176"/>
                  <a:gd name="connsiteX10" fmla="*/ 86858 w 558660"/>
                  <a:gd name="connsiteY10" fmla="*/ 553923 h 591176"/>
                  <a:gd name="connsiteX11" fmla="*/ 127149 w 558660"/>
                  <a:gd name="connsiteY11" fmla="*/ 580689 h 591176"/>
                  <a:gd name="connsiteX12" fmla="*/ 339556 w 558660"/>
                  <a:gd name="connsiteY12" fmla="*/ 561353 h 591176"/>
                  <a:gd name="connsiteX13" fmla="*/ 498433 w 558660"/>
                  <a:gd name="connsiteY13" fmla="*/ 543351 h 591176"/>
                  <a:gd name="connsiteX14" fmla="*/ 530247 w 558660"/>
                  <a:gd name="connsiteY14" fmla="*/ 163970 h 591176"/>
                  <a:gd name="connsiteX15" fmla="*/ 529961 w 558660"/>
                  <a:gd name="connsiteY15" fmla="*/ 162160 h 59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8660" h="591176">
                    <a:moveTo>
                      <a:pt x="530056" y="162065"/>
                    </a:moveTo>
                    <a:cubicBezTo>
                      <a:pt x="521008" y="111677"/>
                      <a:pt x="512245" y="46907"/>
                      <a:pt x="472049" y="12427"/>
                    </a:cubicBezTo>
                    <a:cubicBezTo>
                      <a:pt x="455857" y="-1479"/>
                      <a:pt x="437759" y="-1194"/>
                      <a:pt x="417471" y="1378"/>
                    </a:cubicBezTo>
                    <a:cubicBezTo>
                      <a:pt x="383848" y="5664"/>
                      <a:pt x="350415" y="13570"/>
                      <a:pt x="317554" y="22238"/>
                    </a:cubicBezTo>
                    <a:cubicBezTo>
                      <a:pt x="316601" y="21857"/>
                      <a:pt x="315458" y="21666"/>
                      <a:pt x="314220" y="21952"/>
                    </a:cubicBezTo>
                    <a:cubicBezTo>
                      <a:pt x="272977" y="30620"/>
                      <a:pt x="231257" y="39478"/>
                      <a:pt x="188871" y="39002"/>
                    </a:cubicBezTo>
                    <a:cubicBezTo>
                      <a:pt x="154581" y="38621"/>
                      <a:pt x="118862" y="26619"/>
                      <a:pt x="84858" y="34525"/>
                    </a:cubicBezTo>
                    <a:cubicBezTo>
                      <a:pt x="8658" y="52242"/>
                      <a:pt x="-4010" y="138729"/>
                      <a:pt x="943" y="204070"/>
                    </a:cubicBezTo>
                    <a:cubicBezTo>
                      <a:pt x="5991" y="271126"/>
                      <a:pt x="23993" y="338468"/>
                      <a:pt x="41043" y="403238"/>
                    </a:cubicBezTo>
                    <a:cubicBezTo>
                      <a:pt x="48187" y="430193"/>
                      <a:pt x="55235" y="457149"/>
                      <a:pt x="62665" y="484010"/>
                    </a:cubicBezTo>
                    <a:cubicBezTo>
                      <a:pt x="69046" y="507060"/>
                      <a:pt x="72094" y="534302"/>
                      <a:pt x="86858" y="553923"/>
                    </a:cubicBezTo>
                    <a:cubicBezTo>
                      <a:pt x="96669" y="566972"/>
                      <a:pt x="111528" y="575640"/>
                      <a:pt x="127149" y="580689"/>
                    </a:cubicBezTo>
                    <a:cubicBezTo>
                      <a:pt x="196396" y="603453"/>
                      <a:pt x="273262" y="585546"/>
                      <a:pt x="339556" y="561353"/>
                    </a:cubicBezTo>
                    <a:cubicBezTo>
                      <a:pt x="390039" y="542874"/>
                      <a:pt x="444998" y="536588"/>
                      <a:pt x="498433" y="543351"/>
                    </a:cubicBezTo>
                    <a:cubicBezTo>
                      <a:pt x="605113" y="556876"/>
                      <a:pt x="539486" y="215024"/>
                      <a:pt x="530247" y="163970"/>
                    </a:cubicBezTo>
                    <a:lnTo>
                      <a:pt x="529961" y="16216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265">
                <a:extLst>
                  <a:ext uri="{FF2B5EF4-FFF2-40B4-BE49-F238E27FC236}">
                    <a16:creationId xmlns:a16="http://schemas.microsoft.com/office/drawing/2014/main" id="{A7F85194-45EA-D071-8B3A-5112BD6508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6357" y="4166760"/>
                <a:ext cx="163668" cy="115418"/>
              </a:xfrm>
              <a:custGeom>
                <a:avLst/>
                <a:gdLst>
                  <a:gd name="connsiteX0" fmla="*/ 163668 w 163668"/>
                  <a:gd name="connsiteY0" fmla="*/ 49363 h 115418"/>
                  <a:gd name="connsiteX1" fmla="*/ 145094 w 163668"/>
                  <a:gd name="connsiteY1" fmla="*/ 1071 h 115418"/>
                  <a:gd name="connsiteX2" fmla="*/ 54035 w 163668"/>
                  <a:gd name="connsiteY2" fmla="*/ 3833 h 115418"/>
                  <a:gd name="connsiteX3" fmla="*/ 52035 w 163668"/>
                  <a:gd name="connsiteY3" fmla="*/ 4309 h 115418"/>
                  <a:gd name="connsiteX4" fmla="*/ 10506 w 163668"/>
                  <a:gd name="connsiteY4" fmla="*/ 23359 h 115418"/>
                  <a:gd name="connsiteX5" fmla="*/ 410 w 163668"/>
                  <a:gd name="connsiteY5" fmla="*/ 81557 h 115418"/>
                  <a:gd name="connsiteX6" fmla="*/ 10125 w 163668"/>
                  <a:gd name="connsiteY6" fmla="*/ 110037 h 115418"/>
                  <a:gd name="connsiteX7" fmla="*/ 100994 w 163668"/>
                  <a:gd name="connsiteY7" fmla="*/ 100131 h 115418"/>
                  <a:gd name="connsiteX8" fmla="*/ 155191 w 163668"/>
                  <a:gd name="connsiteY8" fmla="*/ 59364 h 115418"/>
                  <a:gd name="connsiteX9" fmla="*/ 163573 w 163668"/>
                  <a:gd name="connsiteY9" fmla="*/ 49458 h 115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68" h="115418">
                    <a:moveTo>
                      <a:pt x="163668" y="49363"/>
                    </a:moveTo>
                    <a:cubicBezTo>
                      <a:pt x="162716" y="32884"/>
                      <a:pt x="167573" y="3547"/>
                      <a:pt x="145094" y="1071"/>
                    </a:cubicBezTo>
                    <a:cubicBezTo>
                      <a:pt x="115853" y="-2167"/>
                      <a:pt x="83468" y="2881"/>
                      <a:pt x="54035" y="3833"/>
                    </a:cubicBezTo>
                    <a:cubicBezTo>
                      <a:pt x="53273" y="3833"/>
                      <a:pt x="52702" y="4119"/>
                      <a:pt x="52035" y="4309"/>
                    </a:cubicBezTo>
                    <a:cubicBezTo>
                      <a:pt x="32699" y="-644"/>
                      <a:pt x="17269" y="-72"/>
                      <a:pt x="10506" y="23359"/>
                    </a:cubicBezTo>
                    <a:cubicBezTo>
                      <a:pt x="5363" y="41362"/>
                      <a:pt x="2315" y="62793"/>
                      <a:pt x="410" y="81557"/>
                    </a:cubicBezTo>
                    <a:cubicBezTo>
                      <a:pt x="-733" y="92701"/>
                      <a:pt x="-67" y="103084"/>
                      <a:pt x="10125" y="110037"/>
                    </a:cubicBezTo>
                    <a:cubicBezTo>
                      <a:pt x="31652" y="124610"/>
                      <a:pt x="79467" y="105560"/>
                      <a:pt x="100994" y="100131"/>
                    </a:cubicBezTo>
                    <a:cubicBezTo>
                      <a:pt x="126044" y="93749"/>
                      <a:pt x="148714" y="84224"/>
                      <a:pt x="155191" y="59364"/>
                    </a:cubicBezTo>
                    <a:cubicBezTo>
                      <a:pt x="159858" y="58697"/>
                      <a:pt x="163859" y="55554"/>
                      <a:pt x="163573" y="4945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266">
                <a:extLst>
                  <a:ext uri="{FF2B5EF4-FFF2-40B4-BE49-F238E27FC236}">
                    <a16:creationId xmlns:a16="http://schemas.microsoft.com/office/drawing/2014/main" id="{30359F8C-0D7C-1553-D405-9D00E4467C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0944" y="3857607"/>
                <a:ext cx="509149" cy="748280"/>
              </a:xfrm>
              <a:custGeom>
                <a:avLst/>
                <a:gdLst>
                  <a:gd name="connsiteX0" fmla="*/ 476033 w 509149"/>
                  <a:gd name="connsiteY0" fmla="*/ 521298 h 748280"/>
                  <a:gd name="connsiteX1" fmla="*/ 406310 w 509149"/>
                  <a:gd name="connsiteY1" fmla="*/ 417951 h 748280"/>
                  <a:gd name="connsiteX2" fmla="*/ 401547 w 509149"/>
                  <a:gd name="connsiteY2" fmla="*/ 368421 h 748280"/>
                  <a:gd name="connsiteX3" fmla="*/ 408596 w 509149"/>
                  <a:gd name="connsiteY3" fmla="*/ 341656 h 748280"/>
                  <a:gd name="connsiteX4" fmla="*/ 430884 w 509149"/>
                  <a:gd name="connsiteY4" fmla="*/ 279934 h 748280"/>
                  <a:gd name="connsiteX5" fmla="*/ 422597 w 509149"/>
                  <a:gd name="connsiteY5" fmla="*/ 227451 h 748280"/>
                  <a:gd name="connsiteX6" fmla="*/ 461459 w 509149"/>
                  <a:gd name="connsiteY6" fmla="*/ 150013 h 748280"/>
                  <a:gd name="connsiteX7" fmla="*/ 383735 w 509149"/>
                  <a:gd name="connsiteY7" fmla="*/ 5138 h 748280"/>
                  <a:gd name="connsiteX8" fmla="*/ 215238 w 509149"/>
                  <a:gd name="connsiteY8" fmla="*/ 73718 h 748280"/>
                  <a:gd name="connsiteX9" fmla="*/ 209237 w 509149"/>
                  <a:gd name="connsiteY9" fmla="*/ 214307 h 748280"/>
                  <a:gd name="connsiteX10" fmla="*/ 198093 w 509149"/>
                  <a:gd name="connsiteY10" fmla="*/ 271266 h 748280"/>
                  <a:gd name="connsiteX11" fmla="*/ 115797 w 509149"/>
                  <a:gd name="connsiteY11" fmla="*/ 342990 h 748280"/>
                  <a:gd name="connsiteX12" fmla="*/ 111130 w 509149"/>
                  <a:gd name="connsiteY12" fmla="*/ 507582 h 748280"/>
                  <a:gd name="connsiteX13" fmla="*/ 46836 w 509149"/>
                  <a:gd name="connsiteY13" fmla="*/ 544539 h 748280"/>
                  <a:gd name="connsiteX14" fmla="*/ 7974 w 509149"/>
                  <a:gd name="connsiteY14" fmla="*/ 592830 h 748280"/>
                  <a:gd name="connsiteX15" fmla="*/ 26834 w 509149"/>
                  <a:gd name="connsiteY15" fmla="*/ 695891 h 748280"/>
                  <a:gd name="connsiteX16" fmla="*/ 100557 w 509149"/>
                  <a:gd name="connsiteY16" fmla="*/ 739896 h 748280"/>
                  <a:gd name="connsiteX17" fmla="*/ 213047 w 509149"/>
                  <a:gd name="connsiteY17" fmla="*/ 740277 h 748280"/>
                  <a:gd name="connsiteX18" fmla="*/ 346874 w 509149"/>
                  <a:gd name="connsiteY18" fmla="*/ 686175 h 748280"/>
                  <a:gd name="connsiteX19" fmla="*/ 457459 w 509149"/>
                  <a:gd name="connsiteY19" fmla="*/ 698177 h 748280"/>
                  <a:gd name="connsiteX20" fmla="*/ 501083 w 509149"/>
                  <a:gd name="connsiteY20" fmla="*/ 564351 h 748280"/>
                  <a:gd name="connsiteX21" fmla="*/ 476128 w 509149"/>
                  <a:gd name="connsiteY21" fmla="*/ 521488 h 74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09149" h="748280">
                    <a:moveTo>
                      <a:pt x="476033" y="521298"/>
                    </a:moveTo>
                    <a:cubicBezTo>
                      <a:pt x="449553" y="488151"/>
                      <a:pt x="414215" y="461004"/>
                      <a:pt x="406310" y="417951"/>
                    </a:cubicBezTo>
                    <a:cubicBezTo>
                      <a:pt x="403262" y="401473"/>
                      <a:pt x="402404" y="384900"/>
                      <a:pt x="401547" y="368421"/>
                    </a:cubicBezTo>
                    <a:cubicBezTo>
                      <a:pt x="401071" y="358992"/>
                      <a:pt x="403547" y="349657"/>
                      <a:pt x="408596" y="341656"/>
                    </a:cubicBezTo>
                    <a:cubicBezTo>
                      <a:pt x="420311" y="322797"/>
                      <a:pt x="429265" y="302508"/>
                      <a:pt x="430884" y="279934"/>
                    </a:cubicBezTo>
                    <a:cubicBezTo>
                      <a:pt x="432218" y="261170"/>
                      <a:pt x="422502" y="245358"/>
                      <a:pt x="422597" y="227451"/>
                    </a:cubicBezTo>
                    <a:cubicBezTo>
                      <a:pt x="422788" y="190590"/>
                      <a:pt x="444981" y="176874"/>
                      <a:pt x="461459" y="150013"/>
                    </a:cubicBezTo>
                    <a:cubicBezTo>
                      <a:pt x="500988" y="85815"/>
                      <a:pt x="443743" y="24664"/>
                      <a:pt x="383735" y="5138"/>
                    </a:cubicBezTo>
                    <a:cubicBezTo>
                      <a:pt x="325347" y="-13912"/>
                      <a:pt x="251909" y="22473"/>
                      <a:pt x="215238" y="73718"/>
                    </a:cubicBezTo>
                    <a:cubicBezTo>
                      <a:pt x="177995" y="125629"/>
                      <a:pt x="183044" y="163634"/>
                      <a:pt x="209237" y="214307"/>
                    </a:cubicBezTo>
                    <a:cubicBezTo>
                      <a:pt x="219239" y="233643"/>
                      <a:pt x="214762" y="257265"/>
                      <a:pt x="198093" y="271266"/>
                    </a:cubicBezTo>
                    <a:cubicBezTo>
                      <a:pt x="170375" y="294507"/>
                      <a:pt x="133037" y="311748"/>
                      <a:pt x="115797" y="342990"/>
                    </a:cubicBezTo>
                    <a:cubicBezTo>
                      <a:pt x="86460" y="395949"/>
                      <a:pt x="161708" y="465100"/>
                      <a:pt x="111130" y="507582"/>
                    </a:cubicBezTo>
                    <a:cubicBezTo>
                      <a:pt x="92175" y="523584"/>
                      <a:pt x="66553" y="529394"/>
                      <a:pt x="46836" y="544539"/>
                    </a:cubicBezTo>
                    <a:cubicBezTo>
                      <a:pt x="30263" y="557207"/>
                      <a:pt x="16356" y="573590"/>
                      <a:pt x="7974" y="592830"/>
                    </a:cubicBezTo>
                    <a:cubicBezTo>
                      <a:pt x="-7361" y="628168"/>
                      <a:pt x="-313" y="669126"/>
                      <a:pt x="26834" y="695891"/>
                    </a:cubicBezTo>
                    <a:cubicBezTo>
                      <a:pt x="37978" y="723228"/>
                      <a:pt x="74173" y="732943"/>
                      <a:pt x="100557" y="739896"/>
                    </a:cubicBezTo>
                    <a:cubicBezTo>
                      <a:pt x="137038" y="749421"/>
                      <a:pt x="176852" y="752469"/>
                      <a:pt x="213047" y="740277"/>
                    </a:cubicBezTo>
                    <a:cubicBezTo>
                      <a:pt x="261815" y="723799"/>
                      <a:pt x="289819" y="675031"/>
                      <a:pt x="346874" y="686175"/>
                    </a:cubicBezTo>
                    <a:cubicBezTo>
                      <a:pt x="384974" y="693605"/>
                      <a:pt x="418406" y="715322"/>
                      <a:pt x="457459" y="698177"/>
                    </a:cubicBezTo>
                    <a:cubicBezTo>
                      <a:pt x="510418" y="675031"/>
                      <a:pt x="518038" y="613785"/>
                      <a:pt x="501083" y="564351"/>
                    </a:cubicBezTo>
                    <a:cubicBezTo>
                      <a:pt x="495559" y="548253"/>
                      <a:pt x="486510" y="534442"/>
                      <a:pt x="476128" y="521488"/>
                    </a:cubicBezTo>
                    <a:close/>
                  </a:path>
                </a:pathLst>
              </a:custGeom>
              <a:solidFill>
                <a:srgbClr val="9C59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267">
                <a:extLst>
                  <a:ext uri="{FF2B5EF4-FFF2-40B4-BE49-F238E27FC236}">
                    <a16:creationId xmlns:a16="http://schemas.microsoft.com/office/drawing/2014/main" id="{8ABA5772-DBC6-798E-3604-333EFC3F62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14661" y="4245922"/>
                <a:ext cx="35185" cy="98763"/>
              </a:xfrm>
              <a:custGeom>
                <a:avLst/>
                <a:gdLst>
                  <a:gd name="connsiteX0" fmla="*/ 12369 w 35185"/>
                  <a:gd name="connsiteY0" fmla="*/ 5824 h 98763"/>
                  <a:gd name="connsiteX1" fmla="*/ 25799 w 35185"/>
                  <a:gd name="connsiteY1" fmla="*/ 48496 h 98763"/>
                  <a:gd name="connsiteX2" fmla="*/ 2273 w 35185"/>
                  <a:gd name="connsiteY2" fmla="*/ 89834 h 98763"/>
                  <a:gd name="connsiteX3" fmla="*/ 7035 w 35185"/>
                  <a:gd name="connsiteY3" fmla="*/ 98025 h 98763"/>
                  <a:gd name="connsiteX4" fmla="*/ 34467 w 35185"/>
                  <a:gd name="connsiteY4" fmla="*/ 59259 h 98763"/>
                  <a:gd name="connsiteX5" fmla="*/ 21608 w 35185"/>
                  <a:gd name="connsiteY5" fmla="*/ 3347 h 98763"/>
                  <a:gd name="connsiteX6" fmla="*/ 12464 w 35185"/>
                  <a:gd name="connsiteY6" fmla="*/ 5919 h 98763"/>
                  <a:gd name="connsiteX7" fmla="*/ 12464 w 35185"/>
                  <a:gd name="connsiteY7" fmla="*/ 5919 h 9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85" h="98763">
                    <a:moveTo>
                      <a:pt x="12369" y="5824"/>
                    </a:moveTo>
                    <a:cubicBezTo>
                      <a:pt x="16560" y="19921"/>
                      <a:pt x="25323" y="33541"/>
                      <a:pt x="25799" y="48496"/>
                    </a:cubicBezTo>
                    <a:cubicBezTo>
                      <a:pt x="26371" y="65831"/>
                      <a:pt x="16846" y="80976"/>
                      <a:pt x="2273" y="89834"/>
                    </a:cubicBezTo>
                    <a:cubicBezTo>
                      <a:pt x="-2966" y="92977"/>
                      <a:pt x="1796" y="101264"/>
                      <a:pt x="7035" y="98025"/>
                    </a:cubicBezTo>
                    <a:cubicBezTo>
                      <a:pt x="21323" y="89358"/>
                      <a:pt x="31419" y="75928"/>
                      <a:pt x="34467" y="59259"/>
                    </a:cubicBezTo>
                    <a:cubicBezTo>
                      <a:pt x="38087" y="38875"/>
                      <a:pt x="27133" y="22207"/>
                      <a:pt x="21608" y="3347"/>
                    </a:cubicBezTo>
                    <a:cubicBezTo>
                      <a:pt x="19894" y="-2558"/>
                      <a:pt x="10655" y="13"/>
                      <a:pt x="12464" y="5919"/>
                    </a:cubicBezTo>
                    <a:lnTo>
                      <a:pt x="12464" y="5919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268">
                <a:extLst>
                  <a:ext uri="{FF2B5EF4-FFF2-40B4-BE49-F238E27FC236}">
                    <a16:creationId xmlns:a16="http://schemas.microsoft.com/office/drawing/2014/main" id="{E6DD43AF-4461-568B-B341-E68EDDF7B8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61106" y="4152352"/>
                <a:ext cx="90886" cy="368451"/>
              </a:xfrm>
              <a:custGeom>
                <a:avLst/>
                <a:gdLst>
                  <a:gd name="connsiteX0" fmla="*/ 59472 w 90886"/>
                  <a:gd name="connsiteY0" fmla="*/ 1572 h 368451"/>
                  <a:gd name="connsiteX1" fmla="*/ 6227 w 90886"/>
                  <a:gd name="connsiteY1" fmla="*/ 161973 h 368451"/>
                  <a:gd name="connsiteX2" fmla="*/ 55567 w 90886"/>
                  <a:gd name="connsiteY2" fmla="*/ 359522 h 368451"/>
                  <a:gd name="connsiteX3" fmla="*/ 60329 w 90886"/>
                  <a:gd name="connsiteY3" fmla="*/ 367713 h 368451"/>
                  <a:gd name="connsiteX4" fmla="*/ 55757 w 90886"/>
                  <a:gd name="connsiteY4" fmla="*/ 227886 h 368451"/>
                  <a:gd name="connsiteX5" fmla="*/ 8704 w 90886"/>
                  <a:gd name="connsiteY5" fmla="*/ 120921 h 368451"/>
                  <a:gd name="connsiteX6" fmla="*/ 66044 w 90886"/>
                  <a:gd name="connsiteY6" fmla="*/ 8335 h 368451"/>
                  <a:gd name="connsiteX7" fmla="*/ 59281 w 90886"/>
                  <a:gd name="connsiteY7" fmla="*/ 1572 h 368451"/>
                  <a:gd name="connsiteX8" fmla="*/ 59281 w 90886"/>
                  <a:gd name="connsiteY8" fmla="*/ 1572 h 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86" h="368451">
                    <a:moveTo>
                      <a:pt x="59472" y="1572"/>
                    </a:moveTo>
                    <a:cubicBezTo>
                      <a:pt x="20419" y="48054"/>
                      <a:pt x="-14633" y="99013"/>
                      <a:pt x="6227" y="161973"/>
                    </a:cubicBezTo>
                    <a:cubicBezTo>
                      <a:pt x="23467" y="213885"/>
                      <a:pt x="134243" y="311992"/>
                      <a:pt x="55567" y="359522"/>
                    </a:cubicBezTo>
                    <a:cubicBezTo>
                      <a:pt x="50328" y="362665"/>
                      <a:pt x="55090" y="370952"/>
                      <a:pt x="60329" y="367713"/>
                    </a:cubicBezTo>
                    <a:cubicBezTo>
                      <a:pt x="115479" y="334376"/>
                      <a:pt x="84713" y="267701"/>
                      <a:pt x="55757" y="227886"/>
                    </a:cubicBezTo>
                    <a:cubicBezTo>
                      <a:pt x="32326" y="195692"/>
                      <a:pt x="8799" y="162545"/>
                      <a:pt x="8704" y="120921"/>
                    </a:cubicBezTo>
                    <a:cubicBezTo>
                      <a:pt x="8704" y="76915"/>
                      <a:pt x="39279" y="40244"/>
                      <a:pt x="66044" y="8335"/>
                    </a:cubicBezTo>
                    <a:cubicBezTo>
                      <a:pt x="69949" y="3668"/>
                      <a:pt x="63282" y="-3095"/>
                      <a:pt x="59281" y="1572"/>
                    </a:cubicBezTo>
                    <a:lnTo>
                      <a:pt x="59281" y="1572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269">
                <a:extLst>
                  <a:ext uri="{FF2B5EF4-FFF2-40B4-BE49-F238E27FC236}">
                    <a16:creationId xmlns:a16="http://schemas.microsoft.com/office/drawing/2014/main" id="{61801A58-B500-D43F-F0B6-8346199C62E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1016" y="4066393"/>
                <a:ext cx="163132" cy="49987"/>
              </a:xfrm>
              <a:custGeom>
                <a:avLst/>
                <a:gdLst>
                  <a:gd name="connsiteX0" fmla="*/ 3169 w 163132"/>
                  <a:gd name="connsiteY0" fmla="*/ 30000 h 49987"/>
                  <a:gd name="connsiteX1" fmla="*/ 106992 w 163132"/>
                  <a:gd name="connsiteY1" fmla="*/ 49240 h 49987"/>
                  <a:gd name="connsiteX2" fmla="*/ 162237 w 163132"/>
                  <a:gd name="connsiteY2" fmla="*/ 6854 h 49987"/>
                  <a:gd name="connsiteX3" fmla="*/ 154045 w 163132"/>
                  <a:gd name="connsiteY3" fmla="*/ 2092 h 49987"/>
                  <a:gd name="connsiteX4" fmla="*/ 80988 w 163132"/>
                  <a:gd name="connsiteY4" fmla="*/ 38954 h 49987"/>
                  <a:gd name="connsiteX5" fmla="*/ 5741 w 163132"/>
                  <a:gd name="connsiteY5" fmla="*/ 20856 h 49987"/>
                  <a:gd name="connsiteX6" fmla="*/ 3169 w 163132"/>
                  <a:gd name="connsiteY6" fmla="*/ 30000 h 49987"/>
                  <a:gd name="connsiteX7" fmla="*/ 3169 w 163132"/>
                  <a:gd name="connsiteY7" fmla="*/ 30000 h 4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132" h="49987">
                    <a:moveTo>
                      <a:pt x="3169" y="30000"/>
                    </a:moveTo>
                    <a:cubicBezTo>
                      <a:pt x="34411" y="41621"/>
                      <a:pt x="73178" y="53050"/>
                      <a:pt x="106992" y="49240"/>
                    </a:cubicBezTo>
                    <a:cubicBezTo>
                      <a:pt x="132519" y="46383"/>
                      <a:pt x="148235" y="26476"/>
                      <a:pt x="162237" y="6854"/>
                    </a:cubicBezTo>
                    <a:cubicBezTo>
                      <a:pt x="165856" y="1901"/>
                      <a:pt x="157569" y="-2861"/>
                      <a:pt x="154045" y="2092"/>
                    </a:cubicBezTo>
                    <a:cubicBezTo>
                      <a:pt x="134709" y="29143"/>
                      <a:pt x="115850" y="42668"/>
                      <a:pt x="80988" y="38954"/>
                    </a:cubicBezTo>
                    <a:cubicBezTo>
                      <a:pt x="55080" y="36191"/>
                      <a:pt x="30125" y="29905"/>
                      <a:pt x="5741" y="20856"/>
                    </a:cubicBezTo>
                    <a:cubicBezTo>
                      <a:pt x="26" y="18760"/>
                      <a:pt x="-2451" y="27904"/>
                      <a:pt x="3169" y="30000"/>
                    </a:cubicBezTo>
                    <a:lnTo>
                      <a:pt x="3169" y="30000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270">
                <a:extLst>
                  <a:ext uri="{FF2B5EF4-FFF2-40B4-BE49-F238E27FC236}">
                    <a16:creationId xmlns:a16="http://schemas.microsoft.com/office/drawing/2014/main" id="{E5908DC5-6966-800F-A3F5-84CB13C416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2979" y="4137611"/>
                <a:ext cx="29927" cy="173176"/>
              </a:xfrm>
              <a:custGeom>
                <a:avLst/>
                <a:gdLst>
                  <a:gd name="connsiteX0" fmla="*/ 20447 w 29927"/>
                  <a:gd name="connsiteY0" fmla="*/ 3169 h 173176"/>
                  <a:gd name="connsiteX1" fmla="*/ 5683 w 29927"/>
                  <a:gd name="connsiteY1" fmla="*/ 169761 h 173176"/>
                  <a:gd name="connsiteX2" fmla="*/ 14827 w 29927"/>
                  <a:gd name="connsiteY2" fmla="*/ 167190 h 173176"/>
                  <a:gd name="connsiteX3" fmla="*/ 29591 w 29927"/>
                  <a:gd name="connsiteY3" fmla="*/ 5741 h 173176"/>
                  <a:gd name="connsiteX4" fmla="*/ 20447 w 29927"/>
                  <a:gd name="connsiteY4" fmla="*/ 3169 h 173176"/>
                  <a:gd name="connsiteX5" fmla="*/ 20447 w 29927"/>
                  <a:gd name="connsiteY5" fmla="*/ 3169 h 1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27" h="173176">
                    <a:moveTo>
                      <a:pt x="20447" y="3169"/>
                    </a:moveTo>
                    <a:cubicBezTo>
                      <a:pt x="-413" y="56795"/>
                      <a:pt x="-5270" y="113278"/>
                      <a:pt x="5683" y="169761"/>
                    </a:cubicBezTo>
                    <a:cubicBezTo>
                      <a:pt x="6826" y="175762"/>
                      <a:pt x="16066" y="173190"/>
                      <a:pt x="14827" y="167190"/>
                    </a:cubicBezTo>
                    <a:cubicBezTo>
                      <a:pt x="4255" y="112421"/>
                      <a:pt x="9398" y="57652"/>
                      <a:pt x="29591" y="5741"/>
                    </a:cubicBezTo>
                    <a:cubicBezTo>
                      <a:pt x="31782" y="26"/>
                      <a:pt x="22638" y="-2451"/>
                      <a:pt x="20447" y="3169"/>
                    </a:cubicBezTo>
                    <a:lnTo>
                      <a:pt x="20447" y="3169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271">
                <a:extLst>
                  <a:ext uri="{FF2B5EF4-FFF2-40B4-BE49-F238E27FC236}">
                    <a16:creationId xmlns:a16="http://schemas.microsoft.com/office/drawing/2014/main" id="{DFABEB45-FBD7-2CE7-E71A-312BC2D856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53955" y="3913910"/>
                <a:ext cx="49545" cy="119678"/>
              </a:xfrm>
              <a:custGeom>
                <a:avLst/>
                <a:gdLst>
                  <a:gd name="connsiteX0" fmla="*/ 32632 w 49545"/>
                  <a:gd name="connsiteY0" fmla="*/ 5700 h 119678"/>
                  <a:gd name="connsiteX1" fmla="*/ 2152 w 49545"/>
                  <a:gd name="connsiteY1" fmla="*/ 110665 h 119678"/>
                  <a:gd name="connsiteX2" fmla="*/ 6914 w 49545"/>
                  <a:gd name="connsiteY2" fmla="*/ 118857 h 119678"/>
                  <a:gd name="connsiteX3" fmla="*/ 41776 w 49545"/>
                  <a:gd name="connsiteY3" fmla="*/ 3128 h 119678"/>
                  <a:gd name="connsiteX4" fmla="*/ 32632 w 49545"/>
                  <a:gd name="connsiteY4" fmla="*/ 5700 h 119678"/>
                  <a:gd name="connsiteX5" fmla="*/ 32632 w 49545"/>
                  <a:gd name="connsiteY5" fmla="*/ 5700 h 119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45" h="119678">
                    <a:moveTo>
                      <a:pt x="32632" y="5700"/>
                    </a:moveTo>
                    <a:cubicBezTo>
                      <a:pt x="49110" y="44847"/>
                      <a:pt x="37585" y="86757"/>
                      <a:pt x="2152" y="110665"/>
                    </a:cubicBezTo>
                    <a:cubicBezTo>
                      <a:pt x="-2897" y="114094"/>
                      <a:pt x="1866" y="122286"/>
                      <a:pt x="6914" y="118857"/>
                    </a:cubicBezTo>
                    <a:cubicBezTo>
                      <a:pt x="45586" y="92758"/>
                      <a:pt x="59873" y="46371"/>
                      <a:pt x="41776" y="3128"/>
                    </a:cubicBezTo>
                    <a:cubicBezTo>
                      <a:pt x="39395" y="-2397"/>
                      <a:pt x="30251" y="-15"/>
                      <a:pt x="32632" y="5700"/>
                    </a:cubicBezTo>
                    <a:lnTo>
                      <a:pt x="32632" y="5700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272">
                <a:extLst>
                  <a:ext uri="{FF2B5EF4-FFF2-40B4-BE49-F238E27FC236}">
                    <a16:creationId xmlns:a16="http://schemas.microsoft.com/office/drawing/2014/main" id="{946A5EC9-11A8-EB61-0A3B-C99CA6F300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23150" y="4777684"/>
                <a:ext cx="272205" cy="45947"/>
              </a:xfrm>
              <a:custGeom>
                <a:avLst/>
                <a:gdLst>
                  <a:gd name="connsiteX0" fmla="*/ 3429 w 272205"/>
                  <a:gd name="connsiteY0" fmla="*/ 45943 h 45947"/>
                  <a:gd name="connsiteX1" fmla="*/ 269653 w 272205"/>
                  <a:gd name="connsiteY1" fmla="*/ 6986 h 45947"/>
                  <a:gd name="connsiteX2" fmla="*/ 267748 w 272205"/>
                  <a:gd name="connsiteY2" fmla="*/ 128 h 45947"/>
                  <a:gd name="connsiteX3" fmla="*/ 3429 w 272205"/>
                  <a:gd name="connsiteY3" fmla="*/ 38800 h 45947"/>
                  <a:gd name="connsiteX4" fmla="*/ 3429 w 272205"/>
                  <a:gd name="connsiteY4" fmla="*/ 45943 h 45947"/>
                  <a:gd name="connsiteX5" fmla="*/ 3429 w 272205"/>
                  <a:gd name="connsiteY5" fmla="*/ 45943 h 4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205" h="45947">
                    <a:moveTo>
                      <a:pt x="3429" y="45943"/>
                    </a:moveTo>
                    <a:cubicBezTo>
                      <a:pt x="93440" y="42705"/>
                      <a:pt x="182404" y="29655"/>
                      <a:pt x="269653" y="6986"/>
                    </a:cubicBezTo>
                    <a:cubicBezTo>
                      <a:pt x="274130" y="5843"/>
                      <a:pt x="272225" y="-1015"/>
                      <a:pt x="267748" y="128"/>
                    </a:cubicBezTo>
                    <a:cubicBezTo>
                      <a:pt x="181166" y="22702"/>
                      <a:pt x="92869" y="35561"/>
                      <a:pt x="3429" y="38800"/>
                    </a:cubicBezTo>
                    <a:cubicBezTo>
                      <a:pt x="-1143" y="38990"/>
                      <a:pt x="-1143" y="46134"/>
                      <a:pt x="3429" y="45943"/>
                    </a:cubicBezTo>
                    <a:lnTo>
                      <a:pt x="3429" y="459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273">
                <a:extLst>
                  <a:ext uri="{FF2B5EF4-FFF2-40B4-BE49-F238E27FC236}">
                    <a16:creationId xmlns:a16="http://schemas.microsoft.com/office/drawing/2014/main" id="{682DA5B6-7208-E99B-BFD3-5267069E69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9514" y="5589524"/>
                <a:ext cx="94756" cy="233041"/>
              </a:xfrm>
              <a:custGeom>
                <a:avLst/>
                <a:gdLst>
                  <a:gd name="connsiteX0" fmla="*/ 87609 w 94756"/>
                  <a:gd name="connsiteY0" fmla="*/ 2484 h 233041"/>
                  <a:gd name="connsiteX1" fmla="*/ 360 w 94756"/>
                  <a:gd name="connsiteY1" fmla="*/ 227560 h 233041"/>
                  <a:gd name="connsiteX2" fmla="*/ 6551 w 94756"/>
                  <a:gd name="connsiteY2" fmla="*/ 231180 h 233041"/>
                  <a:gd name="connsiteX3" fmla="*/ 94562 w 94756"/>
                  <a:gd name="connsiteY3" fmla="*/ 4389 h 233041"/>
                  <a:gd name="connsiteX4" fmla="*/ 87704 w 94756"/>
                  <a:gd name="connsiteY4" fmla="*/ 2484 h 233041"/>
                  <a:gd name="connsiteX5" fmla="*/ 87704 w 94756"/>
                  <a:gd name="connsiteY5" fmla="*/ 2484 h 23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756" h="233041">
                    <a:moveTo>
                      <a:pt x="87609" y="2484"/>
                    </a:moveTo>
                    <a:cubicBezTo>
                      <a:pt x="62653" y="79065"/>
                      <a:pt x="33602" y="154217"/>
                      <a:pt x="360" y="227560"/>
                    </a:cubicBezTo>
                    <a:cubicBezTo>
                      <a:pt x="-1545" y="231751"/>
                      <a:pt x="4646" y="235371"/>
                      <a:pt x="6551" y="231180"/>
                    </a:cubicBezTo>
                    <a:cubicBezTo>
                      <a:pt x="40079" y="157266"/>
                      <a:pt x="69416" y="81637"/>
                      <a:pt x="94562" y="4389"/>
                    </a:cubicBezTo>
                    <a:cubicBezTo>
                      <a:pt x="95991" y="8"/>
                      <a:pt x="89133" y="-1897"/>
                      <a:pt x="87704" y="2484"/>
                    </a:cubicBezTo>
                    <a:lnTo>
                      <a:pt x="87704" y="248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274">
                <a:extLst>
                  <a:ext uri="{FF2B5EF4-FFF2-40B4-BE49-F238E27FC236}">
                    <a16:creationId xmlns:a16="http://schemas.microsoft.com/office/drawing/2014/main" id="{04706D07-01CF-80D9-B27C-B169164B45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0014" y="5325213"/>
                <a:ext cx="97760" cy="627773"/>
              </a:xfrm>
              <a:custGeom>
                <a:avLst/>
                <a:gdLst>
                  <a:gd name="connsiteX0" fmla="*/ 90615 w 97760"/>
                  <a:gd name="connsiteY0" fmla="*/ 3429 h 627773"/>
                  <a:gd name="connsiteX1" fmla="*/ 128 w 97760"/>
                  <a:gd name="connsiteY1" fmla="*/ 623316 h 627773"/>
                  <a:gd name="connsiteX2" fmla="*/ 6986 w 97760"/>
                  <a:gd name="connsiteY2" fmla="*/ 625221 h 627773"/>
                  <a:gd name="connsiteX3" fmla="*/ 97759 w 97760"/>
                  <a:gd name="connsiteY3" fmla="*/ 3429 h 627773"/>
                  <a:gd name="connsiteX4" fmla="*/ 90615 w 97760"/>
                  <a:gd name="connsiteY4" fmla="*/ 3429 h 627773"/>
                  <a:gd name="connsiteX5" fmla="*/ 90615 w 97760"/>
                  <a:gd name="connsiteY5" fmla="*/ 3429 h 62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60" h="627773">
                    <a:moveTo>
                      <a:pt x="90615" y="3429"/>
                    </a:moveTo>
                    <a:cubicBezTo>
                      <a:pt x="84329" y="212884"/>
                      <a:pt x="53944" y="420815"/>
                      <a:pt x="128" y="623316"/>
                    </a:cubicBezTo>
                    <a:cubicBezTo>
                      <a:pt x="-1015" y="627793"/>
                      <a:pt x="5843" y="629698"/>
                      <a:pt x="6986" y="625221"/>
                    </a:cubicBezTo>
                    <a:cubicBezTo>
                      <a:pt x="60898" y="422148"/>
                      <a:pt x="91378" y="213455"/>
                      <a:pt x="97759" y="3429"/>
                    </a:cubicBezTo>
                    <a:cubicBezTo>
                      <a:pt x="97854" y="-1143"/>
                      <a:pt x="90711" y="-1143"/>
                      <a:pt x="90615" y="3429"/>
                    </a:cubicBezTo>
                    <a:lnTo>
                      <a:pt x="90615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275">
                <a:extLst>
                  <a:ext uri="{FF2B5EF4-FFF2-40B4-BE49-F238E27FC236}">
                    <a16:creationId xmlns:a16="http://schemas.microsoft.com/office/drawing/2014/main" id="{AA3064CB-42BB-A2A5-6595-DD1D76EEBE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57666" y="4319556"/>
                <a:ext cx="65345" cy="188515"/>
              </a:xfrm>
              <a:custGeom>
                <a:avLst/>
                <a:gdLst>
                  <a:gd name="connsiteX0" fmla="*/ 58295 w 65345"/>
                  <a:gd name="connsiteY0" fmla="*/ 2484 h 188515"/>
                  <a:gd name="connsiteX1" fmla="*/ 192 w 65345"/>
                  <a:gd name="connsiteY1" fmla="*/ 184126 h 188515"/>
                  <a:gd name="connsiteX2" fmla="*/ 7050 w 65345"/>
                  <a:gd name="connsiteY2" fmla="*/ 186031 h 188515"/>
                  <a:gd name="connsiteX3" fmla="*/ 65153 w 65345"/>
                  <a:gd name="connsiteY3" fmla="*/ 4389 h 188515"/>
                  <a:gd name="connsiteX4" fmla="*/ 58295 w 65345"/>
                  <a:gd name="connsiteY4" fmla="*/ 2484 h 188515"/>
                  <a:gd name="connsiteX5" fmla="*/ 58295 w 65345"/>
                  <a:gd name="connsiteY5" fmla="*/ 2484 h 18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45" h="188515">
                    <a:moveTo>
                      <a:pt x="58295" y="2484"/>
                    </a:moveTo>
                    <a:cubicBezTo>
                      <a:pt x="38959" y="63063"/>
                      <a:pt x="19528" y="123642"/>
                      <a:pt x="192" y="184126"/>
                    </a:cubicBezTo>
                    <a:cubicBezTo>
                      <a:pt x="-1236" y="188508"/>
                      <a:pt x="5717" y="190413"/>
                      <a:pt x="7050" y="186031"/>
                    </a:cubicBezTo>
                    <a:cubicBezTo>
                      <a:pt x="26386" y="125452"/>
                      <a:pt x="45817" y="64873"/>
                      <a:pt x="65153" y="4389"/>
                    </a:cubicBezTo>
                    <a:cubicBezTo>
                      <a:pt x="66582" y="8"/>
                      <a:pt x="59628" y="-1897"/>
                      <a:pt x="58295" y="2484"/>
                    </a:cubicBezTo>
                    <a:lnTo>
                      <a:pt x="58295" y="248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276">
                <a:extLst>
                  <a:ext uri="{FF2B5EF4-FFF2-40B4-BE49-F238E27FC236}">
                    <a16:creationId xmlns:a16="http://schemas.microsoft.com/office/drawing/2014/main" id="{12B19C28-8792-F381-F174-4D782E10A08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94118" y="4195241"/>
                <a:ext cx="68935" cy="15344"/>
              </a:xfrm>
              <a:custGeom>
                <a:avLst/>
                <a:gdLst>
                  <a:gd name="connsiteX0" fmla="*/ 4280 w 68935"/>
                  <a:gd name="connsiteY0" fmla="*/ 15071 h 15344"/>
                  <a:gd name="connsiteX1" fmla="*/ 64478 w 68935"/>
                  <a:gd name="connsiteY1" fmla="*/ 8785 h 15344"/>
                  <a:gd name="connsiteX2" fmla="*/ 66383 w 68935"/>
                  <a:gd name="connsiteY2" fmla="*/ 1927 h 15344"/>
                  <a:gd name="connsiteX3" fmla="*/ 2375 w 68935"/>
                  <a:gd name="connsiteY3" fmla="*/ 8213 h 15344"/>
                  <a:gd name="connsiteX4" fmla="*/ 4280 w 68935"/>
                  <a:gd name="connsiteY4" fmla="*/ 15071 h 15344"/>
                  <a:gd name="connsiteX5" fmla="*/ 4280 w 68935"/>
                  <a:gd name="connsiteY5" fmla="*/ 15071 h 1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935" h="15344">
                    <a:moveTo>
                      <a:pt x="4280" y="15071"/>
                    </a:moveTo>
                    <a:cubicBezTo>
                      <a:pt x="23711" y="7356"/>
                      <a:pt x="43904" y="5070"/>
                      <a:pt x="64478" y="8785"/>
                    </a:cubicBezTo>
                    <a:cubicBezTo>
                      <a:pt x="68955" y="9547"/>
                      <a:pt x="70860" y="2689"/>
                      <a:pt x="66383" y="1927"/>
                    </a:cubicBezTo>
                    <a:cubicBezTo>
                      <a:pt x="44570" y="-1979"/>
                      <a:pt x="23044" y="22"/>
                      <a:pt x="2375" y="8213"/>
                    </a:cubicBezTo>
                    <a:cubicBezTo>
                      <a:pt x="-1816" y="9928"/>
                      <a:pt x="-7" y="16786"/>
                      <a:pt x="4280" y="15071"/>
                    </a:cubicBezTo>
                    <a:lnTo>
                      <a:pt x="4280" y="1507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277">
                <a:extLst>
                  <a:ext uri="{FF2B5EF4-FFF2-40B4-BE49-F238E27FC236}">
                    <a16:creationId xmlns:a16="http://schemas.microsoft.com/office/drawing/2014/main" id="{945DA48A-0DDF-814A-034A-95047C9EC3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60999" y="3948125"/>
                <a:ext cx="69727" cy="107370"/>
              </a:xfrm>
              <a:custGeom>
                <a:avLst/>
                <a:gdLst>
                  <a:gd name="connsiteX0" fmla="*/ 62963 w 69727"/>
                  <a:gd name="connsiteY0" fmla="*/ 1679 h 107370"/>
                  <a:gd name="connsiteX1" fmla="*/ 574 w 69727"/>
                  <a:gd name="connsiteY1" fmla="*/ 102072 h 107370"/>
                  <a:gd name="connsiteX2" fmla="*/ 6765 w 69727"/>
                  <a:gd name="connsiteY2" fmla="*/ 105692 h 107370"/>
                  <a:gd name="connsiteX3" fmla="*/ 69154 w 69727"/>
                  <a:gd name="connsiteY3" fmla="*/ 5298 h 107370"/>
                  <a:gd name="connsiteX4" fmla="*/ 62963 w 69727"/>
                  <a:gd name="connsiteY4" fmla="*/ 1679 h 107370"/>
                  <a:gd name="connsiteX5" fmla="*/ 62963 w 69727"/>
                  <a:gd name="connsiteY5" fmla="*/ 1679 h 107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727" h="107370">
                    <a:moveTo>
                      <a:pt x="62963" y="1679"/>
                    </a:moveTo>
                    <a:cubicBezTo>
                      <a:pt x="42198" y="35111"/>
                      <a:pt x="21338" y="68640"/>
                      <a:pt x="574" y="102072"/>
                    </a:cubicBezTo>
                    <a:cubicBezTo>
                      <a:pt x="-1903" y="105977"/>
                      <a:pt x="4289" y="109597"/>
                      <a:pt x="6765" y="105692"/>
                    </a:cubicBezTo>
                    <a:cubicBezTo>
                      <a:pt x="27530" y="72259"/>
                      <a:pt x="48389" y="38731"/>
                      <a:pt x="69154" y="5298"/>
                    </a:cubicBezTo>
                    <a:cubicBezTo>
                      <a:pt x="71630" y="1393"/>
                      <a:pt x="65439" y="-2227"/>
                      <a:pt x="62963" y="1679"/>
                    </a:cubicBezTo>
                    <a:lnTo>
                      <a:pt x="62963" y="167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278">
                <a:extLst>
                  <a:ext uri="{FF2B5EF4-FFF2-40B4-BE49-F238E27FC236}">
                    <a16:creationId xmlns:a16="http://schemas.microsoft.com/office/drawing/2014/main" id="{CBCF359C-8370-5EB3-F9B0-CF80058557C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27163" y="4156960"/>
                <a:ext cx="128854" cy="22051"/>
              </a:xfrm>
              <a:custGeom>
                <a:avLst/>
                <a:gdLst>
                  <a:gd name="connsiteX0" fmla="*/ 124396 w 128854"/>
                  <a:gd name="connsiteY0" fmla="*/ 107 h 22051"/>
                  <a:gd name="connsiteX1" fmla="*/ 61436 w 128854"/>
                  <a:gd name="connsiteY1" fmla="*/ 13156 h 22051"/>
                  <a:gd name="connsiteX2" fmla="*/ 3429 w 128854"/>
                  <a:gd name="connsiteY2" fmla="*/ 4298 h 22051"/>
                  <a:gd name="connsiteX3" fmla="*/ 3429 w 128854"/>
                  <a:gd name="connsiteY3" fmla="*/ 11442 h 22051"/>
                  <a:gd name="connsiteX4" fmla="*/ 54292 w 128854"/>
                  <a:gd name="connsiteY4" fmla="*/ 21824 h 22051"/>
                  <a:gd name="connsiteX5" fmla="*/ 126301 w 128854"/>
                  <a:gd name="connsiteY5" fmla="*/ 6965 h 22051"/>
                  <a:gd name="connsiteX6" fmla="*/ 124396 w 128854"/>
                  <a:gd name="connsiteY6" fmla="*/ 107 h 22051"/>
                  <a:gd name="connsiteX7" fmla="*/ 124396 w 128854"/>
                  <a:gd name="connsiteY7" fmla="*/ 107 h 2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54" h="22051">
                    <a:moveTo>
                      <a:pt x="124396" y="107"/>
                    </a:moveTo>
                    <a:cubicBezTo>
                      <a:pt x="104299" y="4489"/>
                      <a:pt x="82010" y="11918"/>
                      <a:pt x="61436" y="13156"/>
                    </a:cubicBezTo>
                    <a:cubicBezTo>
                      <a:pt x="39910" y="14490"/>
                      <a:pt x="24384" y="2298"/>
                      <a:pt x="3429" y="4298"/>
                    </a:cubicBezTo>
                    <a:cubicBezTo>
                      <a:pt x="-1143" y="4679"/>
                      <a:pt x="-1143" y="11823"/>
                      <a:pt x="3429" y="11442"/>
                    </a:cubicBezTo>
                    <a:cubicBezTo>
                      <a:pt x="22765" y="9632"/>
                      <a:pt x="35624" y="24015"/>
                      <a:pt x="54292" y="21824"/>
                    </a:cubicBezTo>
                    <a:cubicBezTo>
                      <a:pt x="78391" y="19062"/>
                      <a:pt x="102679" y="12204"/>
                      <a:pt x="126301" y="6965"/>
                    </a:cubicBezTo>
                    <a:cubicBezTo>
                      <a:pt x="130778" y="6013"/>
                      <a:pt x="128873" y="-941"/>
                      <a:pt x="124396" y="107"/>
                    </a:cubicBezTo>
                    <a:lnTo>
                      <a:pt x="124396" y="10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279">
                <a:extLst>
                  <a:ext uri="{FF2B5EF4-FFF2-40B4-BE49-F238E27FC236}">
                    <a16:creationId xmlns:a16="http://schemas.microsoft.com/office/drawing/2014/main" id="{6B8A6D81-9786-25CA-DA36-F5436BCDA34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7470" y="6433326"/>
                <a:ext cx="306450" cy="144057"/>
              </a:xfrm>
              <a:custGeom>
                <a:avLst/>
                <a:gdLst>
                  <a:gd name="connsiteX0" fmla="*/ 292536 w 306450"/>
                  <a:gd name="connsiteY0" fmla="*/ 108802 h 144057"/>
                  <a:gd name="connsiteX1" fmla="*/ 189570 w 306450"/>
                  <a:gd name="connsiteY1" fmla="*/ 44413 h 144057"/>
                  <a:gd name="connsiteX2" fmla="*/ 179950 w 306450"/>
                  <a:gd name="connsiteY2" fmla="*/ 44889 h 144057"/>
                  <a:gd name="connsiteX3" fmla="*/ 177378 w 306450"/>
                  <a:gd name="connsiteY3" fmla="*/ 55748 h 144057"/>
                  <a:gd name="connsiteX4" fmla="*/ 139945 w 306450"/>
                  <a:gd name="connsiteY4" fmla="*/ 35650 h 144057"/>
                  <a:gd name="connsiteX5" fmla="*/ 46505 w 306450"/>
                  <a:gd name="connsiteY5" fmla="*/ 26 h 144057"/>
                  <a:gd name="connsiteX6" fmla="*/ 35742 w 306450"/>
                  <a:gd name="connsiteY6" fmla="*/ 1455 h 144057"/>
                  <a:gd name="connsiteX7" fmla="*/ 3071 w 306450"/>
                  <a:gd name="connsiteY7" fmla="*/ 116708 h 144057"/>
                  <a:gd name="connsiteX8" fmla="*/ 41457 w 306450"/>
                  <a:gd name="connsiteY8" fmla="*/ 130043 h 144057"/>
                  <a:gd name="connsiteX9" fmla="*/ 149661 w 306450"/>
                  <a:gd name="connsiteY9" fmla="*/ 133662 h 144057"/>
                  <a:gd name="connsiteX10" fmla="*/ 306442 w 306450"/>
                  <a:gd name="connsiteY10" fmla="*/ 130043 h 144057"/>
                  <a:gd name="connsiteX11" fmla="*/ 292726 w 306450"/>
                  <a:gd name="connsiteY11" fmla="*/ 108707 h 14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6450" h="144057">
                    <a:moveTo>
                      <a:pt x="292536" y="108802"/>
                    </a:moveTo>
                    <a:cubicBezTo>
                      <a:pt x="258246" y="87752"/>
                      <a:pt x="217288" y="75560"/>
                      <a:pt x="189570" y="44413"/>
                    </a:cubicBezTo>
                    <a:cubicBezTo>
                      <a:pt x="187475" y="40317"/>
                      <a:pt x="180712" y="39460"/>
                      <a:pt x="179950" y="44889"/>
                    </a:cubicBezTo>
                    <a:cubicBezTo>
                      <a:pt x="179378" y="48604"/>
                      <a:pt x="178521" y="52223"/>
                      <a:pt x="177378" y="55748"/>
                    </a:cubicBezTo>
                    <a:cubicBezTo>
                      <a:pt x="164710" y="49366"/>
                      <a:pt x="152137" y="42794"/>
                      <a:pt x="139945" y="35650"/>
                    </a:cubicBezTo>
                    <a:cubicBezTo>
                      <a:pt x="110037" y="18029"/>
                      <a:pt x="82319" y="1265"/>
                      <a:pt x="46505" y="26"/>
                    </a:cubicBezTo>
                    <a:cubicBezTo>
                      <a:pt x="42885" y="-69"/>
                      <a:pt x="39075" y="26"/>
                      <a:pt x="35742" y="1455"/>
                    </a:cubicBezTo>
                    <a:cubicBezTo>
                      <a:pt x="21930" y="7932"/>
                      <a:pt x="-9978" y="101277"/>
                      <a:pt x="3071" y="116708"/>
                    </a:cubicBezTo>
                    <a:cubicBezTo>
                      <a:pt x="11643" y="126995"/>
                      <a:pt x="29646" y="128995"/>
                      <a:pt x="41457" y="130043"/>
                    </a:cubicBezTo>
                    <a:cubicBezTo>
                      <a:pt x="76985" y="133281"/>
                      <a:pt x="114704" y="127661"/>
                      <a:pt x="149661" y="133662"/>
                    </a:cubicBezTo>
                    <a:cubicBezTo>
                      <a:pt x="202143" y="142711"/>
                      <a:pt x="305775" y="153188"/>
                      <a:pt x="306442" y="130043"/>
                    </a:cubicBezTo>
                    <a:cubicBezTo>
                      <a:pt x="306728" y="120137"/>
                      <a:pt x="299679" y="112993"/>
                      <a:pt x="292726" y="108707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280">
                <a:extLst>
                  <a:ext uri="{FF2B5EF4-FFF2-40B4-BE49-F238E27FC236}">
                    <a16:creationId xmlns:a16="http://schemas.microsoft.com/office/drawing/2014/main" id="{6CF9FCA7-5157-8691-72CA-8D90F162AE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33921" y="6452816"/>
                <a:ext cx="293940" cy="122053"/>
              </a:xfrm>
              <a:custGeom>
                <a:avLst/>
                <a:gdLst>
                  <a:gd name="connsiteX0" fmla="*/ 293197 w 293940"/>
                  <a:gd name="connsiteY0" fmla="*/ 97884 h 122053"/>
                  <a:gd name="connsiteX1" fmla="*/ 252525 w 293940"/>
                  <a:gd name="connsiteY1" fmla="*/ 64356 h 122053"/>
                  <a:gd name="connsiteX2" fmla="*/ 198899 w 293940"/>
                  <a:gd name="connsiteY2" fmla="*/ 22065 h 122053"/>
                  <a:gd name="connsiteX3" fmla="*/ 196328 w 293940"/>
                  <a:gd name="connsiteY3" fmla="*/ 20827 h 122053"/>
                  <a:gd name="connsiteX4" fmla="*/ 186993 w 293940"/>
                  <a:gd name="connsiteY4" fmla="*/ 24161 h 122053"/>
                  <a:gd name="connsiteX5" fmla="*/ 182897 w 293940"/>
                  <a:gd name="connsiteY5" fmla="*/ 41782 h 122053"/>
                  <a:gd name="connsiteX6" fmla="*/ 164990 w 293940"/>
                  <a:gd name="connsiteY6" fmla="*/ 35495 h 122053"/>
                  <a:gd name="connsiteX7" fmla="*/ 130034 w 293940"/>
                  <a:gd name="connsiteY7" fmla="*/ 15588 h 122053"/>
                  <a:gd name="connsiteX8" fmla="*/ 90410 w 293940"/>
                  <a:gd name="connsiteY8" fmla="*/ 1968 h 122053"/>
                  <a:gd name="connsiteX9" fmla="*/ 14781 w 293940"/>
                  <a:gd name="connsiteY9" fmla="*/ 23208 h 122053"/>
                  <a:gd name="connsiteX10" fmla="*/ 9542 w 293940"/>
                  <a:gd name="connsiteY10" fmla="*/ 33400 h 122053"/>
                  <a:gd name="connsiteX11" fmla="*/ 8304 w 293940"/>
                  <a:gd name="connsiteY11" fmla="*/ 118363 h 122053"/>
                  <a:gd name="connsiteX12" fmla="*/ 124700 w 293940"/>
                  <a:gd name="connsiteY12" fmla="*/ 119601 h 122053"/>
                  <a:gd name="connsiteX13" fmla="*/ 191756 w 293940"/>
                  <a:gd name="connsiteY13" fmla="*/ 115029 h 122053"/>
                  <a:gd name="connsiteX14" fmla="*/ 255478 w 293940"/>
                  <a:gd name="connsiteY14" fmla="*/ 118553 h 122053"/>
                  <a:gd name="connsiteX15" fmla="*/ 293197 w 293940"/>
                  <a:gd name="connsiteY15" fmla="*/ 98170 h 12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3940" h="122053">
                    <a:moveTo>
                      <a:pt x="293197" y="97884"/>
                    </a:moveTo>
                    <a:cubicBezTo>
                      <a:pt x="287482" y="81025"/>
                      <a:pt x="266717" y="72357"/>
                      <a:pt x="252525" y="64356"/>
                    </a:cubicBezTo>
                    <a:cubicBezTo>
                      <a:pt x="232713" y="53212"/>
                      <a:pt x="215473" y="37496"/>
                      <a:pt x="198899" y="22065"/>
                    </a:cubicBezTo>
                    <a:cubicBezTo>
                      <a:pt x="198042" y="21303"/>
                      <a:pt x="197185" y="20922"/>
                      <a:pt x="196328" y="20827"/>
                    </a:cubicBezTo>
                    <a:cubicBezTo>
                      <a:pt x="193565" y="17684"/>
                      <a:pt x="186993" y="18731"/>
                      <a:pt x="186993" y="24161"/>
                    </a:cubicBezTo>
                    <a:cubicBezTo>
                      <a:pt x="186993" y="30447"/>
                      <a:pt x="185469" y="36257"/>
                      <a:pt x="182897" y="41782"/>
                    </a:cubicBezTo>
                    <a:cubicBezTo>
                      <a:pt x="176897" y="39591"/>
                      <a:pt x="170991" y="37496"/>
                      <a:pt x="164990" y="35495"/>
                    </a:cubicBezTo>
                    <a:cubicBezTo>
                      <a:pt x="153751" y="31781"/>
                      <a:pt x="141273" y="20732"/>
                      <a:pt x="130034" y="15588"/>
                    </a:cubicBezTo>
                    <a:cubicBezTo>
                      <a:pt x="117365" y="9683"/>
                      <a:pt x="104126" y="4635"/>
                      <a:pt x="90410" y="1968"/>
                    </a:cubicBezTo>
                    <a:cubicBezTo>
                      <a:pt x="62501" y="-3557"/>
                      <a:pt x="34974" y="2253"/>
                      <a:pt x="14781" y="23208"/>
                    </a:cubicBezTo>
                    <a:cubicBezTo>
                      <a:pt x="12781" y="25304"/>
                      <a:pt x="10209" y="30828"/>
                      <a:pt x="9542" y="33400"/>
                    </a:cubicBezTo>
                    <a:cubicBezTo>
                      <a:pt x="6399" y="46163"/>
                      <a:pt x="-9508" y="115886"/>
                      <a:pt x="8304" y="118363"/>
                    </a:cubicBezTo>
                    <a:cubicBezTo>
                      <a:pt x="46880" y="123697"/>
                      <a:pt x="85933" y="122459"/>
                      <a:pt x="124700" y="119601"/>
                    </a:cubicBezTo>
                    <a:cubicBezTo>
                      <a:pt x="147083" y="117982"/>
                      <a:pt x="169372" y="115505"/>
                      <a:pt x="191756" y="115029"/>
                    </a:cubicBezTo>
                    <a:cubicBezTo>
                      <a:pt x="213187" y="114553"/>
                      <a:pt x="234142" y="118172"/>
                      <a:pt x="255478" y="118553"/>
                    </a:cubicBezTo>
                    <a:cubicBezTo>
                      <a:pt x="269289" y="118744"/>
                      <a:pt x="299007" y="115410"/>
                      <a:pt x="293197" y="98170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id="{0A86CF0D-96F0-B2A1-9F87-A53781208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94275" y="2527745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1F54F07C-88B1-C7C6-D9ED-BA178A1309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4487" y="2539686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" name="Text Placeholder 16">
            <a:extLst>
              <a:ext uri="{FF2B5EF4-FFF2-40B4-BE49-F238E27FC236}">
                <a16:creationId xmlns:a16="http://schemas.microsoft.com/office/drawing/2014/main" id="{8EE5CD32-7A16-8349-8D38-BD38B513F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375666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8" name="Text Placeholder 16">
            <a:extLst>
              <a:ext uri="{FF2B5EF4-FFF2-40B4-BE49-F238E27FC236}">
                <a16:creationId xmlns:a16="http://schemas.microsoft.com/office/drawing/2014/main" id="{F425F4A7-AAC5-85C2-E983-FBC9A052D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6347727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AF6C7B2A-D781-A0C7-EFCA-C38BBD862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68609" y="2539686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Picture Placeholder 38">
            <a:extLst>
              <a:ext uri="{FF2B5EF4-FFF2-40B4-BE49-F238E27FC236}">
                <a16:creationId xmlns:a16="http://schemas.microsoft.com/office/drawing/2014/main" id="{DE3F4A6F-1B63-71BC-7053-24FC368926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2"/>
          </p:nvPr>
        </p:nvSpPr>
        <p:spPr>
          <a:xfrm>
            <a:off x="4363694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1" name="Picture Placeholder 38">
            <a:extLst>
              <a:ext uri="{FF2B5EF4-FFF2-40B4-BE49-F238E27FC236}">
                <a16:creationId xmlns:a16="http://schemas.microsoft.com/office/drawing/2014/main" id="{9CFF9D73-52C2-0D97-9805-7C9132E65A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3"/>
          </p:nvPr>
        </p:nvSpPr>
        <p:spPr>
          <a:xfrm>
            <a:off x="7335756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'Go do your thing' Tag">
            <a:extLst>
              <a:ext uri="{FF2B5EF4-FFF2-40B4-BE49-F238E27FC236}">
                <a16:creationId xmlns:a16="http://schemas.microsoft.com/office/drawing/2014/main" id="{36E2FA63-1327-3A2E-019B-624B967330D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1" y="6120441"/>
            <a:ext cx="213737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7693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0.03611 L 5E-6 1.1111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decel="10000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69" dur="1000" spd="-100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/>
      <p:bldP spid="5" grpId="0" animBg="1"/>
      <p:bldP spid="5" grpId="1" animBg="1"/>
      <p:bldP spid="5" grpId="2" animBg="1"/>
      <p:bldP spid="6" grpId="0" animBg="1"/>
      <p:bldP spid="6" grpId="1" animBg="1"/>
      <p:bldP spid="9" grpId="0" animBg="1"/>
      <p:bldP spid="315" grpId="0" animBg="1"/>
      <p:bldP spid="315" grpId="1" animBg="1"/>
      <p:bldP spid="316" grpId="0" animBg="1"/>
      <p:bldP spid="316" grpId="1" animBg="1"/>
      <p:bldP spid="317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7" grpId="1"/>
      <p:bldP spid="318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8" grpId="1"/>
      <p:bldP spid="319" grpId="0" animBg="1"/>
      <p:bldP spid="319" grpId="1" animBg="1"/>
      <p:bldP spid="320" grpId="0"/>
      <p:bldP spid="320" grpId="1"/>
      <p:bldP spid="321" grpId="0"/>
      <p:bldP spid="321" grpId="1"/>
    </p:bldLst>
  </p:timing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and text - Mi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4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0742C">
                    <a:alpha val="0"/>
                  </a:srgbClr>
                </a:gs>
                <a:gs pos="100000">
                  <a:srgbClr val="00742C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DAA5799F-05DF-1DFF-3A3F-59000B9DD3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391633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0AD5129-790E-00DB-F0BE-98215F5F5C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403605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4934311-A4AA-CD00-EF84-3C5E60CB65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542636" y="2146827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Graphic 34">
            <a:extLst>
              <a:ext uri="{FF2B5EF4-FFF2-40B4-BE49-F238E27FC236}">
                <a16:creationId xmlns:a16="http://schemas.microsoft.com/office/drawing/2014/main" id="{A0B1AD57-570B-B503-9EF1-145A688D9E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8900000">
            <a:off x="9790956" y="2029367"/>
            <a:ext cx="536958" cy="488379"/>
          </a:xfrm>
          <a:custGeom>
            <a:avLst/>
            <a:gdLst>
              <a:gd name="connsiteX0" fmla="*/ 321713 w 898824"/>
              <a:gd name="connsiteY0" fmla="*/ 73728 h 817507"/>
              <a:gd name="connsiteX1" fmla="*/ 19975 w 898824"/>
              <a:gd name="connsiteY1" fmla="*/ 596288 h 817507"/>
              <a:gd name="connsiteX2" fmla="*/ 147705 w 898824"/>
              <a:gd name="connsiteY2" fmla="*/ 817508 h 817507"/>
              <a:gd name="connsiteX3" fmla="*/ 751123 w 898824"/>
              <a:gd name="connsiteY3" fmla="*/ 817508 h 817507"/>
              <a:gd name="connsiteX4" fmla="*/ 878853 w 898824"/>
              <a:gd name="connsiteY4" fmla="*/ 596288 h 817507"/>
              <a:gd name="connsiteX5" fmla="*/ 577144 w 898824"/>
              <a:gd name="connsiteY5" fmla="*/ 73728 h 817507"/>
              <a:gd name="connsiteX6" fmla="*/ 321713 w 898824"/>
              <a:gd name="connsiteY6" fmla="*/ 73728 h 81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824" h="817507">
                <a:moveTo>
                  <a:pt x="321713" y="73728"/>
                </a:moveTo>
                <a:lnTo>
                  <a:pt x="19975" y="596288"/>
                </a:lnTo>
                <a:cubicBezTo>
                  <a:pt x="-36781" y="694592"/>
                  <a:pt x="34164" y="817508"/>
                  <a:pt x="147705" y="817508"/>
                </a:cubicBezTo>
                <a:lnTo>
                  <a:pt x="751123" y="817508"/>
                </a:lnTo>
                <a:cubicBezTo>
                  <a:pt x="864636" y="817508"/>
                  <a:pt x="935610" y="694621"/>
                  <a:pt x="878853" y="596288"/>
                </a:cubicBezTo>
                <a:lnTo>
                  <a:pt x="577144" y="73728"/>
                </a:lnTo>
                <a:cubicBezTo>
                  <a:pt x="520388" y="-24576"/>
                  <a:pt x="378469" y="-24576"/>
                  <a:pt x="321713" y="7372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Arrow: Pentagon 28">
            <a:extLst>
              <a:ext uri="{FF2B5EF4-FFF2-40B4-BE49-F238E27FC236}">
                <a16:creationId xmlns:a16="http://schemas.microsoft.com/office/drawing/2014/main" id="{2734262A-62C2-5427-8435-C86E0E5884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9306777" y="4689813"/>
            <a:ext cx="8527167" cy="919404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  <a:alpha val="61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B5A4BA-C7C4-00A1-04A2-C61258321C6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348647" y="2162804"/>
            <a:ext cx="2951303" cy="3296031"/>
            <a:chOff x="4339158" y="2544423"/>
            <a:chExt cx="3720010" cy="4154531"/>
          </a:xfrm>
        </p:grpSpPr>
        <p:grpSp>
          <p:nvGrpSpPr>
            <p:cNvPr id="14" name="Graphic 35">
              <a:extLst>
                <a:ext uri="{FF2B5EF4-FFF2-40B4-BE49-F238E27FC236}">
                  <a16:creationId xmlns:a16="http://schemas.microsoft.com/office/drawing/2014/main" id="{34958729-E352-827C-19CD-E1615AF2F7A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304862" y="3113932"/>
              <a:ext cx="1754306" cy="3065319"/>
              <a:chOff x="6304862" y="3113932"/>
              <a:chExt cx="1754306" cy="3065319"/>
            </a:xfrm>
          </p:grpSpPr>
          <p:sp>
            <p:nvSpPr>
              <p:cNvPr id="278" name="Freeform: Shape 38">
                <a:extLst>
                  <a:ext uri="{FF2B5EF4-FFF2-40B4-BE49-F238E27FC236}">
                    <a16:creationId xmlns:a16="http://schemas.microsoft.com/office/drawing/2014/main" id="{6A7D2868-AE78-04B6-2F99-2F968CE61C4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21860" y="5700547"/>
                <a:ext cx="143166" cy="357664"/>
              </a:xfrm>
              <a:custGeom>
                <a:avLst/>
                <a:gdLst>
                  <a:gd name="connsiteX0" fmla="*/ 143031 w 143166"/>
                  <a:gd name="connsiteY0" fmla="*/ 344184 h 357664"/>
                  <a:gd name="connsiteX1" fmla="*/ 129601 w 143166"/>
                  <a:gd name="connsiteY1" fmla="*/ 171401 h 357664"/>
                  <a:gd name="connsiteX2" fmla="*/ 128934 w 143166"/>
                  <a:gd name="connsiteY2" fmla="*/ 5666 h 357664"/>
                  <a:gd name="connsiteX3" fmla="*/ 117790 w 143166"/>
                  <a:gd name="connsiteY3" fmla="*/ 3666 h 357664"/>
                  <a:gd name="connsiteX4" fmla="*/ 114266 w 143166"/>
                  <a:gd name="connsiteY4" fmla="*/ 3856 h 357664"/>
                  <a:gd name="connsiteX5" fmla="*/ 10538 w 143166"/>
                  <a:gd name="connsiteY5" fmla="*/ 15000 h 357664"/>
                  <a:gd name="connsiteX6" fmla="*/ 9300 w 143166"/>
                  <a:gd name="connsiteY6" fmla="*/ 15000 h 357664"/>
                  <a:gd name="connsiteX7" fmla="*/ 61 w 143166"/>
                  <a:gd name="connsiteY7" fmla="*/ 21097 h 357664"/>
                  <a:gd name="connsiteX8" fmla="*/ 16920 w 143166"/>
                  <a:gd name="connsiteY8" fmla="*/ 201500 h 357664"/>
                  <a:gd name="connsiteX9" fmla="*/ 17492 w 143166"/>
                  <a:gd name="connsiteY9" fmla="*/ 294369 h 357664"/>
                  <a:gd name="connsiteX10" fmla="*/ 24064 w 143166"/>
                  <a:gd name="connsiteY10" fmla="*/ 353995 h 357664"/>
                  <a:gd name="connsiteX11" fmla="*/ 143127 w 143166"/>
                  <a:gd name="connsiteY11" fmla="*/ 344089 h 35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166" h="357664">
                    <a:moveTo>
                      <a:pt x="143031" y="344184"/>
                    </a:moveTo>
                    <a:cubicBezTo>
                      <a:pt x="134935" y="320182"/>
                      <a:pt x="129791" y="226360"/>
                      <a:pt x="129601" y="171401"/>
                    </a:cubicBezTo>
                    <a:lnTo>
                      <a:pt x="128934" y="5666"/>
                    </a:lnTo>
                    <a:cubicBezTo>
                      <a:pt x="128934" y="-1097"/>
                      <a:pt x="119409" y="-1859"/>
                      <a:pt x="117790" y="3666"/>
                    </a:cubicBezTo>
                    <a:cubicBezTo>
                      <a:pt x="116647" y="3380"/>
                      <a:pt x="115504" y="3380"/>
                      <a:pt x="114266" y="3856"/>
                    </a:cubicBezTo>
                    <a:cubicBezTo>
                      <a:pt x="80928" y="17096"/>
                      <a:pt x="45876" y="20906"/>
                      <a:pt x="10538" y="15000"/>
                    </a:cubicBezTo>
                    <a:cubicBezTo>
                      <a:pt x="10062" y="15000"/>
                      <a:pt x="9681" y="15000"/>
                      <a:pt x="9300" y="15000"/>
                    </a:cubicBezTo>
                    <a:cubicBezTo>
                      <a:pt x="5871" y="12619"/>
                      <a:pt x="-701" y="15477"/>
                      <a:pt x="61" y="21097"/>
                    </a:cubicBezTo>
                    <a:cubicBezTo>
                      <a:pt x="7967" y="81009"/>
                      <a:pt x="14348" y="141112"/>
                      <a:pt x="16920" y="201500"/>
                    </a:cubicBezTo>
                    <a:cubicBezTo>
                      <a:pt x="18254" y="232456"/>
                      <a:pt x="18539" y="263413"/>
                      <a:pt x="17492" y="294369"/>
                    </a:cubicBezTo>
                    <a:cubicBezTo>
                      <a:pt x="17015" y="308656"/>
                      <a:pt x="8443" y="344566"/>
                      <a:pt x="24064" y="353995"/>
                    </a:cubicBezTo>
                    <a:cubicBezTo>
                      <a:pt x="40733" y="363997"/>
                      <a:pt x="145508" y="351138"/>
                      <a:pt x="143127" y="344089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9" name="Freeform: Shape 39">
                <a:extLst>
                  <a:ext uri="{FF2B5EF4-FFF2-40B4-BE49-F238E27FC236}">
                    <a16:creationId xmlns:a16="http://schemas.microsoft.com/office/drawing/2014/main" id="{D513081B-C933-68B2-37A0-7A6D4D84111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96406" y="3586969"/>
                <a:ext cx="215233" cy="155382"/>
              </a:xfrm>
              <a:custGeom>
                <a:avLst/>
                <a:gdLst>
                  <a:gd name="connsiteX0" fmla="*/ 206701 w 215233"/>
                  <a:gd name="connsiteY0" fmla="*/ 44128 h 155382"/>
                  <a:gd name="connsiteX1" fmla="*/ 190318 w 215233"/>
                  <a:gd name="connsiteY1" fmla="*/ 1742 h 155382"/>
                  <a:gd name="connsiteX2" fmla="*/ 42775 w 215233"/>
                  <a:gd name="connsiteY2" fmla="*/ 1742 h 155382"/>
                  <a:gd name="connsiteX3" fmla="*/ 14867 w 215233"/>
                  <a:gd name="connsiteY3" fmla="*/ 39937 h 155382"/>
                  <a:gd name="connsiteX4" fmla="*/ 865 w 215233"/>
                  <a:gd name="connsiteY4" fmla="*/ 126424 h 155382"/>
                  <a:gd name="connsiteX5" fmla="*/ 48109 w 215233"/>
                  <a:gd name="connsiteY5" fmla="*/ 150141 h 155382"/>
                  <a:gd name="connsiteX6" fmla="*/ 173554 w 215233"/>
                  <a:gd name="connsiteY6" fmla="*/ 154523 h 155382"/>
                  <a:gd name="connsiteX7" fmla="*/ 211940 w 215233"/>
                  <a:gd name="connsiteY7" fmla="*/ 131186 h 155382"/>
                  <a:gd name="connsiteX8" fmla="*/ 206701 w 215233"/>
                  <a:gd name="connsiteY8" fmla="*/ 44128 h 15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33" h="155382">
                    <a:moveTo>
                      <a:pt x="206701" y="44128"/>
                    </a:moveTo>
                    <a:cubicBezTo>
                      <a:pt x="202319" y="25745"/>
                      <a:pt x="211749" y="122"/>
                      <a:pt x="190318" y="1742"/>
                    </a:cubicBezTo>
                    <a:cubicBezTo>
                      <a:pt x="146693" y="5075"/>
                      <a:pt x="60682" y="-3497"/>
                      <a:pt x="42775" y="1742"/>
                    </a:cubicBezTo>
                    <a:cubicBezTo>
                      <a:pt x="25249" y="6885"/>
                      <a:pt x="19725" y="23649"/>
                      <a:pt x="14867" y="39937"/>
                    </a:cubicBezTo>
                    <a:cubicBezTo>
                      <a:pt x="7628" y="64130"/>
                      <a:pt x="-3135" y="101087"/>
                      <a:pt x="865" y="126424"/>
                    </a:cubicBezTo>
                    <a:cubicBezTo>
                      <a:pt x="4580" y="150427"/>
                      <a:pt x="29059" y="148046"/>
                      <a:pt x="48109" y="150141"/>
                    </a:cubicBezTo>
                    <a:cubicBezTo>
                      <a:pt x="88210" y="154523"/>
                      <a:pt x="134406" y="156713"/>
                      <a:pt x="173554" y="154523"/>
                    </a:cubicBezTo>
                    <a:cubicBezTo>
                      <a:pt x="191365" y="153570"/>
                      <a:pt x="204986" y="151760"/>
                      <a:pt x="211940" y="131186"/>
                    </a:cubicBezTo>
                    <a:cubicBezTo>
                      <a:pt x="219559" y="108422"/>
                      <a:pt x="212320" y="67369"/>
                      <a:pt x="206701" y="4412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40">
                <a:extLst>
                  <a:ext uri="{FF2B5EF4-FFF2-40B4-BE49-F238E27FC236}">
                    <a16:creationId xmlns:a16="http://schemas.microsoft.com/office/drawing/2014/main" id="{F554E79B-C576-D4B3-9D7C-8218C243A6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92783" y="3936159"/>
                <a:ext cx="285142" cy="221910"/>
              </a:xfrm>
              <a:custGeom>
                <a:avLst/>
                <a:gdLst>
                  <a:gd name="connsiteX0" fmla="*/ 249679 w 285142"/>
                  <a:gd name="connsiteY0" fmla="*/ 106609 h 221910"/>
                  <a:gd name="connsiteX1" fmla="*/ 153953 w 285142"/>
                  <a:gd name="connsiteY1" fmla="*/ 14216 h 221910"/>
                  <a:gd name="connsiteX2" fmla="*/ 3649 w 285142"/>
                  <a:gd name="connsiteY2" fmla="*/ 92702 h 221910"/>
                  <a:gd name="connsiteX3" fmla="*/ 127855 w 285142"/>
                  <a:gd name="connsiteY3" fmla="*/ 201764 h 221910"/>
                  <a:gd name="connsiteX4" fmla="*/ 285017 w 285142"/>
                  <a:gd name="connsiteY4" fmla="*/ 149948 h 221910"/>
                  <a:gd name="connsiteX5" fmla="*/ 249584 w 285142"/>
                  <a:gd name="connsiteY5" fmla="*/ 106609 h 22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142" h="221910">
                    <a:moveTo>
                      <a:pt x="249679" y="106609"/>
                    </a:moveTo>
                    <a:cubicBezTo>
                      <a:pt x="235106" y="91083"/>
                      <a:pt x="167383" y="29456"/>
                      <a:pt x="153953" y="14216"/>
                    </a:cubicBezTo>
                    <a:cubicBezTo>
                      <a:pt x="113948" y="-31408"/>
                      <a:pt x="-24069" y="43077"/>
                      <a:pt x="3649" y="92702"/>
                    </a:cubicBezTo>
                    <a:cubicBezTo>
                      <a:pt x="28890" y="137946"/>
                      <a:pt x="79277" y="183952"/>
                      <a:pt x="127855" y="201764"/>
                    </a:cubicBezTo>
                    <a:cubicBezTo>
                      <a:pt x="197197" y="227100"/>
                      <a:pt x="235963" y="244912"/>
                      <a:pt x="285017" y="149948"/>
                    </a:cubicBezTo>
                    <a:cubicBezTo>
                      <a:pt x="286922" y="146328"/>
                      <a:pt x="266634" y="124802"/>
                      <a:pt x="249584" y="106609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41">
                <a:extLst>
                  <a:ext uri="{FF2B5EF4-FFF2-40B4-BE49-F238E27FC236}">
                    <a16:creationId xmlns:a16="http://schemas.microsoft.com/office/drawing/2014/main" id="{333DE892-70CC-8AF1-95D8-668115C9CF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10394" y="3410360"/>
                <a:ext cx="385454" cy="326870"/>
              </a:xfrm>
              <a:custGeom>
                <a:avLst/>
                <a:gdLst>
                  <a:gd name="connsiteX0" fmla="*/ 374222 w 385454"/>
                  <a:gd name="connsiteY0" fmla="*/ 177017 h 326870"/>
                  <a:gd name="connsiteX1" fmla="*/ 274591 w 385454"/>
                  <a:gd name="connsiteY1" fmla="*/ 169588 h 326870"/>
                  <a:gd name="connsiteX2" fmla="*/ 76661 w 385454"/>
                  <a:gd name="connsiteY2" fmla="*/ 1376 h 326870"/>
                  <a:gd name="connsiteX3" fmla="*/ 67136 w 385454"/>
                  <a:gd name="connsiteY3" fmla="*/ 7853 h 326870"/>
                  <a:gd name="connsiteX4" fmla="*/ 81 w 385454"/>
                  <a:gd name="connsiteY4" fmla="*/ 66813 h 326870"/>
                  <a:gd name="connsiteX5" fmla="*/ 264113 w 385454"/>
                  <a:gd name="connsiteY5" fmla="*/ 314749 h 326870"/>
                  <a:gd name="connsiteX6" fmla="*/ 334027 w 385454"/>
                  <a:gd name="connsiteY6" fmla="*/ 326846 h 326870"/>
                  <a:gd name="connsiteX7" fmla="*/ 362412 w 385454"/>
                  <a:gd name="connsiteY7" fmla="*/ 255980 h 326870"/>
                  <a:gd name="connsiteX8" fmla="*/ 374127 w 385454"/>
                  <a:gd name="connsiteY8" fmla="*/ 177113 h 32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454" h="326870">
                    <a:moveTo>
                      <a:pt x="374222" y="177017"/>
                    </a:moveTo>
                    <a:cubicBezTo>
                      <a:pt x="338790" y="177017"/>
                      <a:pt x="297451" y="178160"/>
                      <a:pt x="274591" y="169588"/>
                    </a:cubicBezTo>
                    <a:cubicBezTo>
                      <a:pt x="204296" y="143013"/>
                      <a:pt x="121143" y="37952"/>
                      <a:pt x="76661" y="1376"/>
                    </a:cubicBezTo>
                    <a:cubicBezTo>
                      <a:pt x="71613" y="-2719"/>
                      <a:pt x="64660" y="3186"/>
                      <a:pt x="67136" y="7853"/>
                    </a:cubicBezTo>
                    <a:cubicBezTo>
                      <a:pt x="53516" y="31190"/>
                      <a:pt x="10939" y="42048"/>
                      <a:pt x="81" y="66813"/>
                    </a:cubicBezTo>
                    <a:cubicBezTo>
                      <a:pt x="-4396" y="77005"/>
                      <a:pt x="178865" y="291413"/>
                      <a:pt x="264113" y="314749"/>
                    </a:cubicBezTo>
                    <a:cubicBezTo>
                      <a:pt x="275353" y="317797"/>
                      <a:pt x="324312" y="327417"/>
                      <a:pt x="334027" y="326846"/>
                    </a:cubicBezTo>
                    <a:cubicBezTo>
                      <a:pt x="346695" y="326084"/>
                      <a:pt x="355458" y="271029"/>
                      <a:pt x="362412" y="255980"/>
                    </a:cubicBezTo>
                    <a:cubicBezTo>
                      <a:pt x="373461" y="232167"/>
                      <a:pt x="400797" y="177113"/>
                      <a:pt x="374127" y="177113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42">
                <a:extLst>
                  <a:ext uri="{FF2B5EF4-FFF2-40B4-BE49-F238E27FC236}">
                    <a16:creationId xmlns:a16="http://schemas.microsoft.com/office/drawing/2014/main" id="{9A8E0A33-74DF-4F79-4092-CF8789B2BF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04862" y="3198883"/>
                <a:ext cx="214013" cy="304352"/>
              </a:xfrm>
              <a:custGeom>
                <a:avLst/>
                <a:gdLst>
                  <a:gd name="connsiteX0" fmla="*/ 188956 w 214013"/>
                  <a:gd name="connsiteY0" fmla="*/ 200280 h 304352"/>
                  <a:gd name="connsiteX1" fmla="*/ 188194 w 214013"/>
                  <a:gd name="connsiteY1" fmla="*/ 195042 h 304352"/>
                  <a:gd name="connsiteX2" fmla="*/ 181812 w 214013"/>
                  <a:gd name="connsiteY2" fmla="*/ 132176 h 304352"/>
                  <a:gd name="connsiteX3" fmla="*/ 181145 w 214013"/>
                  <a:gd name="connsiteY3" fmla="*/ 130272 h 304352"/>
                  <a:gd name="connsiteX4" fmla="*/ 147046 w 214013"/>
                  <a:gd name="connsiteY4" fmla="*/ 55881 h 304352"/>
                  <a:gd name="connsiteX5" fmla="*/ 118661 w 214013"/>
                  <a:gd name="connsiteY5" fmla="*/ 54453 h 304352"/>
                  <a:gd name="connsiteX6" fmla="*/ 85229 w 214013"/>
                  <a:gd name="connsiteY6" fmla="*/ 11114 h 304352"/>
                  <a:gd name="connsiteX7" fmla="*/ 56177 w 214013"/>
                  <a:gd name="connsiteY7" fmla="*/ 6256 h 304352"/>
                  <a:gd name="connsiteX8" fmla="*/ 80656 w 214013"/>
                  <a:gd name="connsiteY8" fmla="*/ 54072 h 304352"/>
                  <a:gd name="connsiteX9" fmla="*/ 99992 w 214013"/>
                  <a:gd name="connsiteY9" fmla="*/ 85695 h 304352"/>
                  <a:gd name="connsiteX10" fmla="*/ 111613 w 214013"/>
                  <a:gd name="connsiteY10" fmla="*/ 106649 h 304352"/>
                  <a:gd name="connsiteX11" fmla="*/ 112184 w 214013"/>
                  <a:gd name="connsiteY11" fmla="*/ 115508 h 304352"/>
                  <a:gd name="connsiteX12" fmla="*/ 109803 w 214013"/>
                  <a:gd name="connsiteY12" fmla="*/ 116556 h 304352"/>
                  <a:gd name="connsiteX13" fmla="*/ 99992 w 214013"/>
                  <a:gd name="connsiteY13" fmla="*/ 100649 h 304352"/>
                  <a:gd name="connsiteX14" fmla="*/ 87800 w 214013"/>
                  <a:gd name="connsiteY14" fmla="*/ 81980 h 304352"/>
                  <a:gd name="connsiteX15" fmla="*/ 60368 w 214013"/>
                  <a:gd name="connsiteY15" fmla="*/ 47976 h 304352"/>
                  <a:gd name="connsiteX16" fmla="*/ 5218 w 214013"/>
                  <a:gd name="connsiteY16" fmla="*/ 18067 h 304352"/>
                  <a:gd name="connsiteX17" fmla="*/ 17982 w 214013"/>
                  <a:gd name="connsiteY17" fmla="*/ 54167 h 304352"/>
                  <a:gd name="connsiteX18" fmla="*/ 58463 w 214013"/>
                  <a:gd name="connsiteY18" fmla="*/ 106840 h 304352"/>
                  <a:gd name="connsiteX19" fmla="*/ 57511 w 214013"/>
                  <a:gd name="connsiteY19" fmla="*/ 107412 h 304352"/>
                  <a:gd name="connsiteX20" fmla="*/ 6076 w 214013"/>
                  <a:gd name="connsiteY20" fmla="*/ 76265 h 304352"/>
                  <a:gd name="connsiteX21" fmla="*/ 1218 w 214013"/>
                  <a:gd name="connsiteY21" fmla="*/ 80361 h 304352"/>
                  <a:gd name="connsiteX22" fmla="*/ 23888 w 214013"/>
                  <a:gd name="connsiteY22" fmla="*/ 113603 h 304352"/>
                  <a:gd name="connsiteX23" fmla="*/ 52843 w 214013"/>
                  <a:gd name="connsiteY23" fmla="*/ 160751 h 304352"/>
                  <a:gd name="connsiteX24" fmla="*/ 9124 w 214013"/>
                  <a:gd name="connsiteY24" fmla="*/ 148655 h 304352"/>
                  <a:gd name="connsiteX25" fmla="*/ 37127 w 214013"/>
                  <a:gd name="connsiteY25" fmla="*/ 181707 h 304352"/>
                  <a:gd name="connsiteX26" fmla="*/ 72084 w 214013"/>
                  <a:gd name="connsiteY26" fmla="*/ 231618 h 304352"/>
                  <a:gd name="connsiteX27" fmla="*/ 95135 w 214013"/>
                  <a:gd name="connsiteY27" fmla="*/ 266574 h 304352"/>
                  <a:gd name="connsiteX28" fmla="*/ 121995 w 214013"/>
                  <a:gd name="connsiteY28" fmla="*/ 304103 h 304352"/>
                  <a:gd name="connsiteX29" fmla="*/ 214006 w 214013"/>
                  <a:gd name="connsiteY29" fmla="*/ 242762 h 304352"/>
                  <a:gd name="connsiteX30" fmla="*/ 188860 w 214013"/>
                  <a:gd name="connsiteY30" fmla="*/ 200280 h 304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4013" h="304352">
                    <a:moveTo>
                      <a:pt x="188956" y="200280"/>
                    </a:moveTo>
                    <a:lnTo>
                      <a:pt x="188194" y="195042"/>
                    </a:lnTo>
                    <a:cubicBezTo>
                      <a:pt x="188003" y="173801"/>
                      <a:pt x="187336" y="152084"/>
                      <a:pt x="181812" y="132176"/>
                    </a:cubicBezTo>
                    <a:cubicBezTo>
                      <a:pt x="181622" y="131510"/>
                      <a:pt x="181336" y="130938"/>
                      <a:pt x="181145" y="130272"/>
                    </a:cubicBezTo>
                    <a:cubicBezTo>
                      <a:pt x="174859" y="104173"/>
                      <a:pt x="160857" y="76265"/>
                      <a:pt x="147046" y="55881"/>
                    </a:cubicBezTo>
                    <a:cubicBezTo>
                      <a:pt x="137521" y="41784"/>
                      <a:pt x="124757" y="41308"/>
                      <a:pt x="118661" y="54453"/>
                    </a:cubicBezTo>
                    <a:cubicBezTo>
                      <a:pt x="108660" y="39117"/>
                      <a:pt x="98659" y="23782"/>
                      <a:pt x="85229" y="11114"/>
                    </a:cubicBezTo>
                    <a:cubicBezTo>
                      <a:pt x="77894" y="4161"/>
                      <a:pt x="63321" y="-7174"/>
                      <a:pt x="56177" y="6256"/>
                    </a:cubicBezTo>
                    <a:cubicBezTo>
                      <a:pt x="48843" y="20067"/>
                      <a:pt x="74465" y="44642"/>
                      <a:pt x="80656" y="54072"/>
                    </a:cubicBezTo>
                    <a:cubicBezTo>
                      <a:pt x="87324" y="64073"/>
                      <a:pt x="93992" y="74931"/>
                      <a:pt x="99992" y="85695"/>
                    </a:cubicBezTo>
                    <a:cubicBezTo>
                      <a:pt x="103993" y="92743"/>
                      <a:pt x="107327" y="99887"/>
                      <a:pt x="111613" y="106649"/>
                    </a:cubicBezTo>
                    <a:cubicBezTo>
                      <a:pt x="113327" y="109317"/>
                      <a:pt x="114280" y="113126"/>
                      <a:pt x="112184" y="115508"/>
                    </a:cubicBezTo>
                    <a:cubicBezTo>
                      <a:pt x="111613" y="116174"/>
                      <a:pt x="110756" y="116651"/>
                      <a:pt x="109803" y="116556"/>
                    </a:cubicBezTo>
                    <a:cubicBezTo>
                      <a:pt x="106755" y="116174"/>
                      <a:pt x="101611" y="103316"/>
                      <a:pt x="99992" y="100649"/>
                    </a:cubicBezTo>
                    <a:cubicBezTo>
                      <a:pt x="96087" y="94267"/>
                      <a:pt x="92086" y="88076"/>
                      <a:pt x="87800" y="81980"/>
                    </a:cubicBezTo>
                    <a:cubicBezTo>
                      <a:pt x="79418" y="70074"/>
                      <a:pt x="70274" y="58643"/>
                      <a:pt x="60368" y="47976"/>
                    </a:cubicBezTo>
                    <a:cubicBezTo>
                      <a:pt x="51224" y="38165"/>
                      <a:pt x="22268" y="3684"/>
                      <a:pt x="5218" y="18067"/>
                    </a:cubicBezTo>
                    <a:cubicBezTo>
                      <a:pt x="-9164" y="30259"/>
                      <a:pt x="9886" y="46070"/>
                      <a:pt x="17982" y="54167"/>
                    </a:cubicBezTo>
                    <a:cubicBezTo>
                      <a:pt x="33984" y="70169"/>
                      <a:pt x="47414" y="87790"/>
                      <a:pt x="58463" y="106840"/>
                    </a:cubicBezTo>
                    <a:cubicBezTo>
                      <a:pt x="58844" y="107412"/>
                      <a:pt x="57987" y="107983"/>
                      <a:pt x="57511" y="107412"/>
                    </a:cubicBezTo>
                    <a:cubicBezTo>
                      <a:pt x="43509" y="88171"/>
                      <a:pt x="26078" y="73598"/>
                      <a:pt x="6076" y="76265"/>
                    </a:cubicBezTo>
                    <a:cubicBezTo>
                      <a:pt x="4076" y="76551"/>
                      <a:pt x="1694" y="78456"/>
                      <a:pt x="1218" y="80361"/>
                    </a:cubicBezTo>
                    <a:cubicBezTo>
                      <a:pt x="-2687" y="95220"/>
                      <a:pt x="14839" y="103887"/>
                      <a:pt x="23888" y="113603"/>
                    </a:cubicBezTo>
                    <a:cubicBezTo>
                      <a:pt x="36175" y="126747"/>
                      <a:pt x="43795" y="145512"/>
                      <a:pt x="52843" y="160751"/>
                    </a:cubicBezTo>
                    <a:cubicBezTo>
                      <a:pt x="34936" y="143607"/>
                      <a:pt x="11981" y="131795"/>
                      <a:pt x="9124" y="148655"/>
                    </a:cubicBezTo>
                    <a:cubicBezTo>
                      <a:pt x="6933" y="162180"/>
                      <a:pt x="29602" y="174087"/>
                      <a:pt x="37127" y="181707"/>
                    </a:cubicBezTo>
                    <a:cubicBezTo>
                      <a:pt x="51224" y="195994"/>
                      <a:pt x="61892" y="214472"/>
                      <a:pt x="72084" y="231618"/>
                    </a:cubicBezTo>
                    <a:cubicBezTo>
                      <a:pt x="79132" y="243619"/>
                      <a:pt x="86943" y="255240"/>
                      <a:pt x="95135" y="266574"/>
                    </a:cubicBezTo>
                    <a:cubicBezTo>
                      <a:pt x="101040" y="274670"/>
                      <a:pt x="118661" y="303150"/>
                      <a:pt x="121995" y="304103"/>
                    </a:cubicBezTo>
                    <a:cubicBezTo>
                      <a:pt x="139045" y="308865"/>
                      <a:pt x="214864" y="243810"/>
                      <a:pt x="214006" y="242762"/>
                    </a:cubicBezTo>
                    <a:cubicBezTo>
                      <a:pt x="202005" y="227522"/>
                      <a:pt x="193337" y="215806"/>
                      <a:pt x="188860" y="20028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43">
                <a:extLst>
                  <a:ext uri="{FF2B5EF4-FFF2-40B4-BE49-F238E27FC236}">
                    <a16:creationId xmlns:a16="http://schemas.microsoft.com/office/drawing/2014/main" id="{7205905A-3F8D-F2CC-A64B-359E272DDF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53302" y="3363842"/>
                <a:ext cx="418286" cy="476199"/>
              </a:xfrm>
              <a:custGeom>
                <a:avLst/>
                <a:gdLst>
                  <a:gd name="connsiteX0" fmla="*/ 299099 w 418286"/>
                  <a:gd name="connsiteY0" fmla="*/ 228869 h 476199"/>
                  <a:gd name="connsiteX1" fmla="*/ 275953 w 418286"/>
                  <a:gd name="connsiteY1" fmla="*/ 173338 h 476199"/>
                  <a:gd name="connsiteX2" fmla="*/ 281859 w 418286"/>
                  <a:gd name="connsiteY2" fmla="*/ 10747 h 476199"/>
                  <a:gd name="connsiteX3" fmla="*/ 274525 w 418286"/>
                  <a:gd name="connsiteY3" fmla="*/ 174 h 476199"/>
                  <a:gd name="connsiteX4" fmla="*/ 204135 w 418286"/>
                  <a:gd name="connsiteY4" fmla="*/ 33892 h 476199"/>
                  <a:gd name="connsiteX5" fmla="*/ 144604 w 418286"/>
                  <a:gd name="connsiteY5" fmla="*/ 79517 h 476199"/>
                  <a:gd name="connsiteX6" fmla="*/ 143365 w 418286"/>
                  <a:gd name="connsiteY6" fmla="*/ 79994 h 476199"/>
                  <a:gd name="connsiteX7" fmla="*/ 137936 w 418286"/>
                  <a:gd name="connsiteY7" fmla="*/ 82184 h 476199"/>
                  <a:gd name="connsiteX8" fmla="*/ 140032 w 418286"/>
                  <a:gd name="connsiteY8" fmla="*/ 95424 h 476199"/>
                  <a:gd name="connsiteX9" fmla="*/ 117172 w 418286"/>
                  <a:gd name="connsiteY9" fmla="*/ 205057 h 476199"/>
                  <a:gd name="connsiteX10" fmla="*/ 6491 w 418286"/>
                  <a:gd name="connsiteY10" fmla="*/ 215725 h 476199"/>
                  <a:gd name="connsiteX11" fmla="*/ 4205 w 418286"/>
                  <a:gd name="connsiteY11" fmla="*/ 228869 h 476199"/>
                  <a:gd name="connsiteX12" fmla="*/ 4205 w 418286"/>
                  <a:gd name="connsiteY12" fmla="*/ 232108 h 476199"/>
                  <a:gd name="connsiteX13" fmla="*/ 62974 w 418286"/>
                  <a:gd name="connsiteY13" fmla="*/ 372983 h 476199"/>
                  <a:gd name="connsiteX14" fmla="*/ 151366 w 418286"/>
                  <a:gd name="connsiteY14" fmla="*/ 472614 h 476199"/>
                  <a:gd name="connsiteX15" fmla="*/ 261761 w 418286"/>
                  <a:gd name="connsiteY15" fmla="*/ 426418 h 476199"/>
                  <a:gd name="connsiteX16" fmla="*/ 415590 w 418286"/>
                  <a:gd name="connsiteY16" fmla="*/ 314975 h 476199"/>
                  <a:gd name="connsiteX17" fmla="*/ 418257 w 418286"/>
                  <a:gd name="connsiteY17" fmla="*/ 310784 h 476199"/>
                  <a:gd name="connsiteX18" fmla="*/ 298908 w 418286"/>
                  <a:gd name="connsiteY18" fmla="*/ 228774 h 47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8286" h="476199">
                    <a:moveTo>
                      <a:pt x="299099" y="228869"/>
                    </a:moveTo>
                    <a:cubicBezTo>
                      <a:pt x="277954" y="214867"/>
                      <a:pt x="276715" y="196579"/>
                      <a:pt x="275953" y="173338"/>
                    </a:cubicBezTo>
                    <a:cubicBezTo>
                      <a:pt x="274048" y="113521"/>
                      <a:pt x="279573" y="70564"/>
                      <a:pt x="281859" y="10747"/>
                    </a:cubicBezTo>
                    <a:cubicBezTo>
                      <a:pt x="284716" y="6460"/>
                      <a:pt x="281192" y="-1255"/>
                      <a:pt x="274525" y="174"/>
                    </a:cubicBezTo>
                    <a:cubicBezTo>
                      <a:pt x="249093" y="5603"/>
                      <a:pt x="225566" y="19319"/>
                      <a:pt x="204135" y="33892"/>
                    </a:cubicBezTo>
                    <a:cubicBezTo>
                      <a:pt x="184513" y="47132"/>
                      <a:pt x="166321" y="69897"/>
                      <a:pt x="144604" y="79517"/>
                    </a:cubicBezTo>
                    <a:cubicBezTo>
                      <a:pt x="144223" y="79612"/>
                      <a:pt x="143841" y="79803"/>
                      <a:pt x="143365" y="79994"/>
                    </a:cubicBezTo>
                    <a:cubicBezTo>
                      <a:pt x="141556" y="80756"/>
                      <a:pt x="139746" y="81613"/>
                      <a:pt x="137936" y="82184"/>
                    </a:cubicBezTo>
                    <a:cubicBezTo>
                      <a:pt x="130125" y="84470"/>
                      <a:pt x="132793" y="95996"/>
                      <a:pt x="140032" y="95424"/>
                    </a:cubicBezTo>
                    <a:cubicBezTo>
                      <a:pt x="141079" y="129047"/>
                      <a:pt x="145270" y="189721"/>
                      <a:pt x="117172" y="205057"/>
                    </a:cubicBezTo>
                    <a:cubicBezTo>
                      <a:pt x="87549" y="221249"/>
                      <a:pt x="39162" y="215915"/>
                      <a:pt x="6491" y="215725"/>
                    </a:cubicBezTo>
                    <a:cubicBezTo>
                      <a:pt x="-1319" y="215725"/>
                      <a:pt x="-2081" y="226679"/>
                      <a:pt x="4205" y="228869"/>
                    </a:cubicBezTo>
                    <a:cubicBezTo>
                      <a:pt x="4015" y="229822"/>
                      <a:pt x="3919" y="230870"/>
                      <a:pt x="4205" y="232108"/>
                    </a:cubicBezTo>
                    <a:cubicBezTo>
                      <a:pt x="17349" y="281638"/>
                      <a:pt x="36495" y="329072"/>
                      <a:pt x="62974" y="372983"/>
                    </a:cubicBezTo>
                    <a:cubicBezTo>
                      <a:pt x="83167" y="406606"/>
                      <a:pt x="112981" y="458041"/>
                      <a:pt x="151366" y="472614"/>
                    </a:cubicBezTo>
                    <a:cubicBezTo>
                      <a:pt x="192800" y="488330"/>
                      <a:pt x="231186" y="448611"/>
                      <a:pt x="261761" y="426418"/>
                    </a:cubicBezTo>
                    <a:cubicBezTo>
                      <a:pt x="313006" y="389270"/>
                      <a:pt x="364345" y="352123"/>
                      <a:pt x="415590" y="314975"/>
                    </a:cubicBezTo>
                    <a:cubicBezTo>
                      <a:pt x="417209" y="313832"/>
                      <a:pt x="417971" y="312308"/>
                      <a:pt x="418257" y="310784"/>
                    </a:cubicBezTo>
                    <a:cubicBezTo>
                      <a:pt x="420162" y="307832"/>
                      <a:pt x="330627" y="249729"/>
                      <a:pt x="298908" y="22877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44">
                <a:extLst>
                  <a:ext uri="{FF2B5EF4-FFF2-40B4-BE49-F238E27FC236}">
                    <a16:creationId xmlns:a16="http://schemas.microsoft.com/office/drawing/2014/main" id="{62C3E88D-5478-8FD1-E0F6-0163BC5212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52396" y="3668795"/>
                <a:ext cx="305804" cy="479410"/>
              </a:xfrm>
              <a:custGeom>
                <a:avLst/>
                <a:gdLst>
                  <a:gd name="connsiteX0" fmla="*/ 304246 w 305804"/>
                  <a:gd name="connsiteY0" fmla="*/ 288057 h 479410"/>
                  <a:gd name="connsiteX1" fmla="*/ 301389 w 305804"/>
                  <a:gd name="connsiteY1" fmla="*/ 269674 h 479410"/>
                  <a:gd name="connsiteX2" fmla="*/ 188041 w 305804"/>
                  <a:gd name="connsiteY2" fmla="*/ 139562 h 479410"/>
                  <a:gd name="connsiteX3" fmla="*/ 57835 w 305804"/>
                  <a:gd name="connsiteY3" fmla="*/ 21 h 479410"/>
                  <a:gd name="connsiteX4" fmla="*/ 25259 w 305804"/>
                  <a:gd name="connsiteY4" fmla="*/ 132038 h 479410"/>
                  <a:gd name="connsiteX5" fmla="*/ 12686 w 305804"/>
                  <a:gd name="connsiteY5" fmla="*/ 245099 h 479410"/>
                  <a:gd name="connsiteX6" fmla="*/ 3828 w 305804"/>
                  <a:gd name="connsiteY6" fmla="*/ 309298 h 479410"/>
                  <a:gd name="connsiteX7" fmla="*/ 208 w 305804"/>
                  <a:gd name="connsiteY7" fmla="*/ 340159 h 479410"/>
                  <a:gd name="connsiteX8" fmla="*/ 19735 w 305804"/>
                  <a:gd name="connsiteY8" fmla="*/ 396261 h 479410"/>
                  <a:gd name="connsiteX9" fmla="*/ 36975 w 305804"/>
                  <a:gd name="connsiteY9" fmla="*/ 408263 h 479410"/>
                  <a:gd name="connsiteX10" fmla="*/ 75170 w 305804"/>
                  <a:gd name="connsiteY10" fmla="*/ 435314 h 479410"/>
                  <a:gd name="connsiteX11" fmla="*/ 150798 w 305804"/>
                  <a:gd name="connsiteY11" fmla="*/ 479224 h 479410"/>
                  <a:gd name="connsiteX12" fmla="*/ 154894 w 305804"/>
                  <a:gd name="connsiteY12" fmla="*/ 478557 h 479410"/>
                  <a:gd name="connsiteX13" fmla="*/ 242619 w 305804"/>
                  <a:gd name="connsiteY13" fmla="*/ 395975 h 479410"/>
                  <a:gd name="connsiteX14" fmla="*/ 275766 w 305804"/>
                  <a:gd name="connsiteY14" fmla="*/ 346064 h 479410"/>
                  <a:gd name="connsiteX15" fmla="*/ 289768 w 305804"/>
                  <a:gd name="connsiteY15" fmla="*/ 318918 h 479410"/>
                  <a:gd name="connsiteX16" fmla="*/ 304151 w 305804"/>
                  <a:gd name="connsiteY16" fmla="*/ 288057 h 4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804" h="479410">
                    <a:moveTo>
                      <a:pt x="304246" y="288057"/>
                    </a:moveTo>
                    <a:cubicBezTo>
                      <a:pt x="307104" y="281866"/>
                      <a:pt x="305961" y="274722"/>
                      <a:pt x="301389" y="269674"/>
                    </a:cubicBezTo>
                    <a:cubicBezTo>
                      <a:pt x="277957" y="243861"/>
                      <a:pt x="205186" y="163280"/>
                      <a:pt x="188041" y="139562"/>
                    </a:cubicBezTo>
                    <a:cubicBezTo>
                      <a:pt x="152227" y="90032"/>
                      <a:pt x="112222" y="37740"/>
                      <a:pt x="57835" y="21"/>
                    </a:cubicBezTo>
                    <a:cubicBezTo>
                      <a:pt x="55453" y="-1598"/>
                      <a:pt x="35165" y="90699"/>
                      <a:pt x="25259" y="132038"/>
                    </a:cubicBezTo>
                    <a:cubicBezTo>
                      <a:pt x="16210" y="169756"/>
                      <a:pt x="14305" y="206332"/>
                      <a:pt x="12686" y="245099"/>
                    </a:cubicBezTo>
                    <a:cubicBezTo>
                      <a:pt x="11733" y="266721"/>
                      <a:pt x="8971" y="288247"/>
                      <a:pt x="3828" y="309298"/>
                    </a:cubicBezTo>
                    <a:cubicBezTo>
                      <a:pt x="1256" y="319775"/>
                      <a:pt x="-649" y="329014"/>
                      <a:pt x="208" y="340159"/>
                    </a:cubicBezTo>
                    <a:cubicBezTo>
                      <a:pt x="1161" y="352827"/>
                      <a:pt x="2208" y="395023"/>
                      <a:pt x="19735" y="396261"/>
                    </a:cubicBezTo>
                    <a:cubicBezTo>
                      <a:pt x="24687" y="396642"/>
                      <a:pt x="33165" y="405500"/>
                      <a:pt x="36975" y="408263"/>
                    </a:cubicBezTo>
                    <a:cubicBezTo>
                      <a:pt x="49643" y="417406"/>
                      <a:pt x="62311" y="426455"/>
                      <a:pt x="75170" y="435314"/>
                    </a:cubicBezTo>
                    <a:cubicBezTo>
                      <a:pt x="92982" y="447506"/>
                      <a:pt x="122986" y="470937"/>
                      <a:pt x="150798" y="479224"/>
                    </a:cubicBezTo>
                    <a:cubicBezTo>
                      <a:pt x="152132" y="479605"/>
                      <a:pt x="153656" y="479414"/>
                      <a:pt x="154894" y="478557"/>
                    </a:cubicBezTo>
                    <a:cubicBezTo>
                      <a:pt x="188518" y="456173"/>
                      <a:pt x="217950" y="427884"/>
                      <a:pt x="242619" y="395975"/>
                    </a:cubicBezTo>
                    <a:cubicBezTo>
                      <a:pt x="254811" y="380164"/>
                      <a:pt x="265861" y="363495"/>
                      <a:pt x="275766" y="346064"/>
                    </a:cubicBezTo>
                    <a:cubicBezTo>
                      <a:pt x="280720" y="337206"/>
                      <a:pt x="285482" y="328157"/>
                      <a:pt x="289768" y="318918"/>
                    </a:cubicBezTo>
                    <a:cubicBezTo>
                      <a:pt x="291292" y="315680"/>
                      <a:pt x="299103" y="299201"/>
                      <a:pt x="304151" y="28805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45">
                <a:extLst>
                  <a:ext uri="{FF2B5EF4-FFF2-40B4-BE49-F238E27FC236}">
                    <a16:creationId xmlns:a16="http://schemas.microsoft.com/office/drawing/2014/main" id="{C200A7D7-96D2-DD9E-EE83-85855472E3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6246" y="5694746"/>
                <a:ext cx="212251" cy="389824"/>
              </a:xfrm>
              <a:custGeom>
                <a:avLst/>
                <a:gdLst>
                  <a:gd name="connsiteX0" fmla="*/ 194300 w 212251"/>
                  <a:gd name="connsiteY0" fmla="*/ 332365 h 389824"/>
                  <a:gd name="connsiteX1" fmla="*/ 212207 w 212251"/>
                  <a:gd name="connsiteY1" fmla="*/ 14039 h 389824"/>
                  <a:gd name="connsiteX2" fmla="*/ 196776 w 212251"/>
                  <a:gd name="connsiteY2" fmla="*/ 4324 h 389824"/>
                  <a:gd name="connsiteX3" fmla="*/ 185060 w 212251"/>
                  <a:gd name="connsiteY3" fmla="*/ 419 h 389824"/>
                  <a:gd name="connsiteX4" fmla="*/ 86858 w 212251"/>
                  <a:gd name="connsiteY4" fmla="*/ 34423 h 389824"/>
                  <a:gd name="connsiteX5" fmla="*/ 74475 w 212251"/>
                  <a:gd name="connsiteY5" fmla="*/ 45662 h 389824"/>
                  <a:gd name="connsiteX6" fmla="*/ 70760 w 212251"/>
                  <a:gd name="connsiteY6" fmla="*/ 188823 h 389824"/>
                  <a:gd name="connsiteX7" fmla="*/ 69046 w 212251"/>
                  <a:gd name="connsiteY7" fmla="*/ 248069 h 389824"/>
                  <a:gd name="connsiteX8" fmla="*/ 5038 w 212251"/>
                  <a:gd name="connsiteY8" fmla="*/ 355320 h 389824"/>
                  <a:gd name="connsiteX9" fmla="*/ 1323 w 212251"/>
                  <a:gd name="connsiteY9" fmla="*/ 369703 h 389824"/>
                  <a:gd name="connsiteX10" fmla="*/ 13896 w 212251"/>
                  <a:gd name="connsiteY10" fmla="*/ 385991 h 389824"/>
                  <a:gd name="connsiteX11" fmla="*/ 89144 w 212251"/>
                  <a:gd name="connsiteY11" fmla="*/ 384752 h 389824"/>
                  <a:gd name="connsiteX12" fmla="*/ 166201 w 212251"/>
                  <a:gd name="connsiteY12" fmla="*/ 389229 h 389824"/>
                  <a:gd name="connsiteX13" fmla="*/ 193633 w 212251"/>
                  <a:gd name="connsiteY13" fmla="*/ 334651 h 389824"/>
                  <a:gd name="connsiteX14" fmla="*/ 194204 w 212251"/>
                  <a:gd name="connsiteY14" fmla="*/ 332174 h 38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2251" h="389824">
                    <a:moveTo>
                      <a:pt x="194300" y="332365"/>
                    </a:moveTo>
                    <a:cubicBezTo>
                      <a:pt x="197919" y="226161"/>
                      <a:pt x="203825" y="120053"/>
                      <a:pt x="212207" y="14039"/>
                    </a:cubicBezTo>
                    <a:cubicBezTo>
                      <a:pt x="212969" y="4610"/>
                      <a:pt x="203825" y="1562"/>
                      <a:pt x="196776" y="4324"/>
                    </a:cubicBezTo>
                    <a:cubicBezTo>
                      <a:pt x="194204" y="1085"/>
                      <a:pt x="190204" y="-915"/>
                      <a:pt x="185060" y="419"/>
                    </a:cubicBezTo>
                    <a:cubicBezTo>
                      <a:pt x="151437" y="9277"/>
                      <a:pt x="119148" y="21659"/>
                      <a:pt x="86858" y="34423"/>
                    </a:cubicBezTo>
                    <a:cubicBezTo>
                      <a:pt x="80952" y="34232"/>
                      <a:pt x="74666" y="38042"/>
                      <a:pt x="74475" y="45662"/>
                    </a:cubicBezTo>
                    <a:lnTo>
                      <a:pt x="70760" y="188823"/>
                    </a:lnTo>
                    <a:cubicBezTo>
                      <a:pt x="70284" y="208445"/>
                      <a:pt x="70665" y="228542"/>
                      <a:pt x="69046" y="248069"/>
                    </a:cubicBezTo>
                    <a:cubicBezTo>
                      <a:pt x="65045" y="297313"/>
                      <a:pt x="41519" y="325888"/>
                      <a:pt x="5038" y="355320"/>
                    </a:cubicBezTo>
                    <a:cubicBezTo>
                      <a:pt x="180" y="359225"/>
                      <a:pt x="-391" y="365036"/>
                      <a:pt x="1323" y="369703"/>
                    </a:cubicBezTo>
                    <a:cubicBezTo>
                      <a:pt x="-2868" y="378180"/>
                      <a:pt x="3324" y="390658"/>
                      <a:pt x="13896" y="385991"/>
                    </a:cubicBezTo>
                    <a:cubicBezTo>
                      <a:pt x="39328" y="374751"/>
                      <a:pt x="63045" y="383324"/>
                      <a:pt x="89144" y="384752"/>
                    </a:cubicBezTo>
                    <a:cubicBezTo>
                      <a:pt x="115909" y="386276"/>
                      <a:pt x="139721" y="385324"/>
                      <a:pt x="166201" y="389229"/>
                    </a:cubicBezTo>
                    <a:cubicBezTo>
                      <a:pt x="202872" y="394658"/>
                      <a:pt x="194776" y="361892"/>
                      <a:pt x="193633" y="334651"/>
                    </a:cubicBezTo>
                    <a:cubicBezTo>
                      <a:pt x="193824" y="333794"/>
                      <a:pt x="194204" y="333127"/>
                      <a:pt x="194204" y="33217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46">
                <a:extLst>
                  <a:ext uri="{FF2B5EF4-FFF2-40B4-BE49-F238E27FC236}">
                    <a16:creationId xmlns:a16="http://schemas.microsoft.com/office/drawing/2014/main" id="{B233906B-FA6F-DAAB-5C4D-2E47656E76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69742" y="3562200"/>
                <a:ext cx="255208" cy="310844"/>
              </a:xfrm>
              <a:custGeom>
                <a:avLst/>
                <a:gdLst>
                  <a:gd name="connsiteX0" fmla="*/ 253761 w 255208"/>
                  <a:gd name="connsiteY0" fmla="*/ 412 h 310844"/>
                  <a:gd name="connsiteX1" fmla="*/ 11445 w 255208"/>
                  <a:gd name="connsiteY1" fmla="*/ 6032 h 310844"/>
                  <a:gd name="connsiteX2" fmla="*/ 5730 w 255208"/>
                  <a:gd name="connsiteY2" fmla="*/ 11747 h 310844"/>
                  <a:gd name="connsiteX3" fmla="*/ 22494 w 255208"/>
                  <a:gd name="connsiteY3" fmla="*/ 269970 h 310844"/>
                  <a:gd name="connsiteX4" fmla="*/ 49069 w 255208"/>
                  <a:gd name="connsiteY4" fmla="*/ 284639 h 310844"/>
                  <a:gd name="connsiteX5" fmla="*/ 226139 w 255208"/>
                  <a:gd name="connsiteY5" fmla="*/ 310451 h 310844"/>
                  <a:gd name="connsiteX6" fmla="*/ 243189 w 255208"/>
                  <a:gd name="connsiteY6" fmla="*/ 159861 h 310844"/>
                  <a:gd name="connsiteX7" fmla="*/ 253761 w 255208"/>
                  <a:gd name="connsiteY7" fmla="*/ 412 h 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208" h="310844">
                    <a:moveTo>
                      <a:pt x="253761" y="412"/>
                    </a:moveTo>
                    <a:cubicBezTo>
                      <a:pt x="161083" y="-1016"/>
                      <a:pt x="74882" y="1365"/>
                      <a:pt x="11445" y="6032"/>
                    </a:cubicBezTo>
                    <a:cubicBezTo>
                      <a:pt x="8397" y="6223"/>
                      <a:pt x="6207" y="8890"/>
                      <a:pt x="5730" y="11747"/>
                    </a:cubicBezTo>
                    <a:cubicBezTo>
                      <a:pt x="-2461" y="63087"/>
                      <a:pt x="-5604" y="182245"/>
                      <a:pt x="22494" y="269970"/>
                    </a:cubicBezTo>
                    <a:cubicBezTo>
                      <a:pt x="25733" y="280066"/>
                      <a:pt x="25256" y="279304"/>
                      <a:pt x="49069" y="284639"/>
                    </a:cubicBezTo>
                    <a:cubicBezTo>
                      <a:pt x="96027" y="295116"/>
                      <a:pt x="226139" y="313785"/>
                      <a:pt x="226139" y="310451"/>
                    </a:cubicBezTo>
                    <a:cubicBezTo>
                      <a:pt x="226139" y="247110"/>
                      <a:pt x="230616" y="221774"/>
                      <a:pt x="243189" y="159861"/>
                    </a:cubicBezTo>
                    <a:cubicBezTo>
                      <a:pt x="252618" y="113570"/>
                      <a:pt x="257952" y="508"/>
                      <a:pt x="253761" y="4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47">
                <a:extLst>
                  <a:ext uri="{FF2B5EF4-FFF2-40B4-BE49-F238E27FC236}">
                    <a16:creationId xmlns:a16="http://schemas.microsoft.com/office/drawing/2014/main" id="{3C3EE6D3-57BD-9B07-54CE-A4B269293A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41182" y="4313581"/>
                <a:ext cx="836297" cy="1543222"/>
              </a:xfrm>
              <a:custGeom>
                <a:avLst/>
                <a:gdLst>
                  <a:gd name="connsiteX0" fmla="*/ 822103 w 836297"/>
                  <a:gd name="connsiteY0" fmla="*/ 1250710 h 1543222"/>
                  <a:gd name="connsiteX1" fmla="*/ 797814 w 836297"/>
                  <a:gd name="connsiteY1" fmla="*/ 1002298 h 1543222"/>
                  <a:gd name="connsiteX2" fmla="*/ 723710 w 836297"/>
                  <a:gd name="connsiteY2" fmla="*/ 122664 h 1543222"/>
                  <a:gd name="connsiteX3" fmla="*/ 712851 w 836297"/>
                  <a:gd name="connsiteY3" fmla="*/ 83516 h 1543222"/>
                  <a:gd name="connsiteX4" fmla="*/ 713327 w 836297"/>
                  <a:gd name="connsiteY4" fmla="*/ 69514 h 1543222"/>
                  <a:gd name="connsiteX5" fmla="*/ 700754 w 836297"/>
                  <a:gd name="connsiteY5" fmla="*/ 60656 h 1543222"/>
                  <a:gd name="connsiteX6" fmla="*/ 534448 w 836297"/>
                  <a:gd name="connsiteY6" fmla="*/ 77 h 1543222"/>
                  <a:gd name="connsiteX7" fmla="*/ 197263 w 836297"/>
                  <a:gd name="connsiteY7" fmla="*/ 40558 h 1543222"/>
                  <a:gd name="connsiteX8" fmla="*/ 58864 w 836297"/>
                  <a:gd name="connsiteY8" fmla="*/ 812369 h 1543222"/>
                  <a:gd name="connsiteX9" fmla="*/ 0 w 836297"/>
                  <a:gd name="connsiteY9" fmla="*/ 1513885 h 1543222"/>
                  <a:gd name="connsiteX10" fmla="*/ 6191 w 836297"/>
                  <a:gd name="connsiteY10" fmla="*/ 1520839 h 1543222"/>
                  <a:gd name="connsiteX11" fmla="*/ 176594 w 836297"/>
                  <a:gd name="connsiteY11" fmla="*/ 1543127 h 1543222"/>
                  <a:gd name="connsiteX12" fmla="*/ 378333 w 836297"/>
                  <a:gd name="connsiteY12" fmla="*/ 1522839 h 1543222"/>
                  <a:gd name="connsiteX13" fmla="*/ 402336 w 836297"/>
                  <a:gd name="connsiteY13" fmla="*/ 1195179 h 1543222"/>
                  <a:gd name="connsiteX14" fmla="*/ 436436 w 836297"/>
                  <a:gd name="connsiteY14" fmla="*/ 1364819 h 1543222"/>
                  <a:gd name="connsiteX15" fmla="*/ 473869 w 836297"/>
                  <a:gd name="connsiteY15" fmla="*/ 1514743 h 1543222"/>
                  <a:gd name="connsiteX16" fmla="*/ 827437 w 836297"/>
                  <a:gd name="connsiteY16" fmla="*/ 1519982 h 1543222"/>
                  <a:gd name="connsiteX17" fmla="*/ 822388 w 836297"/>
                  <a:gd name="connsiteY17" fmla="*/ 1250710 h 15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6297" h="1543222">
                    <a:moveTo>
                      <a:pt x="822103" y="1250710"/>
                    </a:moveTo>
                    <a:cubicBezTo>
                      <a:pt x="814197" y="1167937"/>
                      <a:pt x="806101" y="1085070"/>
                      <a:pt x="797814" y="1002298"/>
                    </a:cubicBezTo>
                    <a:cubicBezTo>
                      <a:pt x="782193" y="846183"/>
                      <a:pt x="744760" y="277255"/>
                      <a:pt x="723710" y="122664"/>
                    </a:cubicBezTo>
                    <a:cubicBezTo>
                      <a:pt x="727710" y="109329"/>
                      <a:pt x="716089" y="94565"/>
                      <a:pt x="712851" y="83516"/>
                    </a:cubicBezTo>
                    <a:cubicBezTo>
                      <a:pt x="713042" y="78849"/>
                      <a:pt x="713137" y="74182"/>
                      <a:pt x="713327" y="69514"/>
                    </a:cubicBezTo>
                    <a:cubicBezTo>
                      <a:pt x="713613" y="63037"/>
                      <a:pt x="706946" y="60180"/>
                      <a:pt x="700754" y="60656"/>
                    </a:cubicBezTo>
                    <a:cubicBezTo>
                      <a:pt x="669322" y="21318"/>
                      <a:pt x="593122" y="1696"/>
                      <a:pt x="534448" y="77"/>
                    </a:cubicBezTo>
                    <a:cubicBezTo>
                      <a:pt x="467487" y="-1828"/>
                      <a:pt x="198025" y="32081"/>
                      <a:pt x="197263" y="40558"/>
                    </a:cubicBezTo>
                    <a:cubicBezTo>
                      <a:pt x="172021" y="299734"/>
                      <a:pt x="97822" y="554432"/>
                      <a:pt x="58864" y="812369"/>
                    </a:cubicBezTo>
                    <a:cubicBezTo>
                      <a:pt x="23622" y="1045256"/>
                      <a:pt x="4477" y="1279380"/>
                      <a:pt x="0" y="1513885"/>
                    </a:cubicBezTo>
                    <a:cubicBezTo>
                      <a:pt x="0" y="1517029"/>
                      <a:pt x="2477" y="1519886"/>
                      <a:pt x="6191" y="1520839"/>
                    </a:cubicBezTo>
                    <a:cubicBezTo>
                      <a:pt x="61436" y="1535126"/>
                      <a:pt x="116110" y="1542842"/>
                      <a:pt x="176594" y="1543127"/>
                    </a:cubicBezTo>
                    <a:cubicBezTo>
                      <a:pt x="237649" y="1543413"/>
                      <a:pt x="320135" y="1544366"/>
                      <a:pt x="378333" y="1522839"/>
                    </a:cubicBezTo>
                    <a:cubicBezTo>
                      <a:pt x="379476" y="1413397"/>
                      <a:pt x="393954" y="1304431"/>
                      <a:pt x="402336" y="1195179"/>
                    </a:cubicBezTo>
                    <a:cubicBezTo>
                      <a:pt x="413195" y="1251758"/>
                      <a:pt x="424625" y="1308336"/>
                      <a:pt x="436436" y="1364819"/>
                    </a:cubicBezTo>
                    <a:cubicBezTo>
                      <a:pt x="442532" y="1393966"/>
                      <a:pt x="458914" y="1498645"/>
                      <a:pt x="473869" y="1514743"/>
                    </a:cubicBezTo>
                    <a:cubicBezTo>
                      <a:pt x="501872" y="1545032"/>
                      <a:pt x="767810" y="1524934"/>
                      <a:pt x="827437" y="1519982"/>
                    </a:cubicBezTo>
                    <a:cubicBezTo>
                      <a:pt x="847725" y="1518267"/>
                      <a:pt x="827532" y="1304717"/>
                      <a:pt x="822388" y="1250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48">
                <a:extLst>
                  <a:ext uri="{FF2B5EF4-FFF2-40B4-BE49-F238E27FC236}">
                    <a16:creationId xmlns:a16="http://schemas.microsoft.com/office/drawing/2014/main" id="{A9F66D50-DEC8-3783-1351-F5DB2DB9C0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17520" y="3185123"/>
                <a:ext cx="235645" cy="308995"/>
              </a:xfrm>
              <a:custGeom>
                <a:avLst/>
                <a:gdLst>
                  <a:gd name="connsiteX0" fmla="*/ 234691 w 235645"/>
                  <a:gd name="connsiteY0" fmla="*/ 67260 h 308995"/>
                  <a:gd name="connsiteX1" fmla="*/ 146585 w 235645"/>
                  <a:gd name="connsiteY1" fmla="*/ 13 h 308995"/>
                  <a:gd name="connsiteX2" fmla="*/ 13711 w 235645"/>
                  <a:gd name="connsiteY2" fmla="*/ 69641 h 308995"/>
                  <a:gd name="connsiteX3" fmla="*/ 6663 w 235645"/>
                  <a:gd name="connsiteY3" fmla="*/ 209944 h 308995"/>
                  <a:gd name="connsiteX4" fmla="*/ 35047 w 235645"/>
                  <a:gd name="connsiteY4" fmla="*/ 299860 h 308995"/>
                  <a:gd name="connsiteX5" fmla="*/ 137155 w 235645"/>
                  <a:gd name="connsiteY5" fmla="*/ 290335 h 308995"/>
                  <a:gd name="connsiteX6" fmla="*/ 215260 w 235645"/>
                  <a:gd name="connsiteY6" fmla="*/ 225470 h 308995"/>
                  <a:gd name="connsiteX7" fmla="*/ 226595 w 235645"/>
                  <a:gd name="connsiteY7" fmla="*/ 127362 h 308995"/>
                  <a:gd name="connsiteX8" fmla="*/ 234786 w 235645"/>
                  <a:gd name="connsiteY8" fmla="*/ 67260 h 3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645" h="308995">
                    <a:moveTo>
                      <a:pt x="234691" y="67260"/>
                    </a:moveTo>
                    <a:cubicBezTo>
                      <a:pt x="229452" y="24207"/>
                      <a:pt x="188590" y="-654"/>
                      <a:pt x="146585" y="13"/>
                    </a:cubicBezTo>
                    <a:cubicBezTo>
                      <a:pt x="100008" y="680"/>
                      <a:pt x="36857" y="27731"/>
                      <a:pt x="13711" y="69641"/>
                    </a:cubicBezTo>
                    <a:cubicBezTo>
                      <a:pt x="-9244" y="111170"/>
                      <a:pt x="2662" y="165462"/>
                      <a:pt x="6663" y="209944"/>
                    </a:cubicBezTo>
                    <a:cubicBezTo>
                      <a:pt x="9330" y="240234"/>
                      <a:pt x="5234" y="281763"/>
                      <a:pt x="35047" y="299860"/>
                    </a:cubicBezTo>
                    <a:cubicBezTo>
                      <a:pt x="66480" y="319005"/>
                      <a:pt x="106770" y="304242"/>
                      <a:pt x="137155" y="290335"/>
                    </a:cubicBezTo>
                    <a:cubicBezTo>
                      <a:pt x="165921" y="277095"/>
                      <a:pt x="208878" y="260331"/>
                      <a:pt x="215260" y="225470"/>
                    </a:cubicBezTo>
                    <a:cubicBezTo>
                      <a:pt x="221166" y="192894"/>
                      <a:pt x="226881" y="160224"/>
                      <a:pt x="226595" y="127362"/>
                    </a:cubicBezTo>
                    <a:cubicBezTo>
                      <a:pt x="234025" y="108408"/>
                      <a:pt x="237358" y="88119"/>
                      <a:pt x="234786" y="6726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49">
                <a:extLst>
                  <a:ext uri="{FF2B5EF4-FFF2-40B4-BE49-F238E27FC236}">
                    <a16:creationId xmlns:a16="http://schemas.microsoft.com/office/drawing/2014/main" id="{43AB98E3-34D3-7410-2B53-B29EF01F6E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03148" y="3562447"/>
                <a:ext cx="661861" cy="975199"/>
              </a:xfrm>
              <a:custGeom>
                <a:avLst/>
                <a:gdLst>
                  <a:gd name="connsiteX0" fmla="*/ 656612 w 661861"/>
                  <a:gd name="connsiteY0" fmla="*/ 157327 h 975199"/>
                  <a:gd name="connsiteX1" fmla="*/ 591557 w 661861"/>
                  <a:gd name="connsiteY1" fmla="*/ 95986 h 975199"/>
                  <a:gd name="connsiteX2" fmla="*/ 486210 w 661861"/>
                  <a:gd name="connsiteY2" fmla="*/ 37979 h 975199"/>
                  <a:gd name="connsiteX3" fmla="*/ 467160 w 661861"/>
                  <a:gd name="connsiteY3" fmla="*/ 31121 h 975199"/>
                  <a:gd name="connsiteX4" fmla="*/ 422678 w 661861"/>
                  <a:gd name="connsiteY4" fmla="*/ 51314 h 975199"/>
                  <a:gd name="connsiteX5" fmla="*/ 365052 w 661861"/>
                  <a:gd name="connsiteY5" fmla="*/ 62935 h 975199"/>
                  <a:gd name="connsiteX6" fmla="*/ 263897 w 661861"/>
                  <a:gd name="connsiteY6" fmla="*/ 18262 h 975199"/>
                  <a:gd name="connsiteX7" fmla="*/ 262373 w 661861"/>
                  <a:gd name="connsiteY7" fmla="*/ 15881 h 975199"/>
                  <a:gd name="connsiteX8" fmla="*/ 259896 w 661861"/>
                  <a:gd name="connsiteY8" fmla="*/ 8833 h 975199"/>
                  <a:gd name="connsiteX9" fmla="*/ 160455 w 661861"/>
                  <a:gd name="connsiteY9" fmla="*/ 1213 h 975199"/>
                  <a:gd name="connsiteX10" fmla="*/ 9865 w 661861"/>
                  <a:gd name="connsiteY10" fmla="*/ 18834 h 975199"/>
                  <a:gd name="connsiteX11" fmla="*/ 5198 w 661861"/>
                  <a:gd name="connsiteY11" fmla="*/ 30931 h 975199"/>
                  <a:gd name="connsiteX12" fmla="*/ 38535 w 661861"/>
                  <a:gd name="connsiteY12" fmla="*/ 108178 h 975199"/>
                  <a:gd name="connsiteX13" fmla="*/ 35583 w 661861"/>
                  <a:gd name="connsiteY13" fmla="*/ 147421 h 975199"/>
                  <a:gd name="connsiteX14" fmla="*/ 32439 w 661861"/>
                  <a:gd name="connsiteY14" fmla="*/ 193808 h 975199"/>
                  <a:gd name="connsiteX15" fmla="*/ 27296 w 661861"/>
                  <a:gd name="connsiteY15" fmla="*/ 283057 h 975199"/>
                  <a:gd name="connsiteX16" fmla="*/ 12342 w 661861"/>
                  <a:gd name="connsiteY16" fmla="*/ 905040 h 975199"/>
                  <a:gd name="connsiteX17" fmla="*/ 30248 w 661861"/>
                  <a:gd name="connsiteY17" fmla="*/ 906088 h 975199"/>
                  <a:gd name="connsiteX18" fmla="*/ 340954 w 661861"/>
                  <a:gd name="connsiteY18" fmla="*/ 956380 h 975199"/>
                  <a:gd name="connsiteX19" fmla="*/ 480400 w 661861"/>
                  <a:gd name="connsiteY19" fmla="*/ 974287 h 975199"/>
                  <a:gd name="connsiteX20" fmla="*/ 545456 w 661861"/>
                  <a:gd name="connsiteY20" fmla="*/ 953903 h 975199"/>
                  <a:gd name="connsiteX21" fmla="*/ 568030 w 661861"/>
                  <a:gd name="connsiteY21" fmla="*/ 929995 h 975199"/>
                  <a:gd name="connsiteX22" fmla="*/ 577079 w 661861"/>
                  <a:gd name="connsiteY22" fmla="*/ 817696 h 975199"/>
                  <a:gd name="connsiteX23" fmla="*/ 585366 w 661861"/>
                  <a:gd name="connsiteY23" fmla="*/ 692823 h 975199"/>
                  <a:gd name="connsiteX24" fmla="*/ 600605 w 661861"/>
                  <a:gd name="connsiteY24" fmla="*/ 437839 h 975199"/>
                  <a:gd name="connsiteX25" fmla="*/ 601082 w 661861"/>
                  <a:gd name="connsiteY25" fmla="*/ 429647 h 975199"/>
                  <a:gd name="connsiteX26" fmla="*/ 637848 w 661861"/>
                  <a:gd name="connsiteY26" fmla="*/ 312966 h 975199"/>
                  <a:gd name="connsiteX27" fmla="*/ 656898 w 661861"/>
                  <a:gd name="connsiteY27" fmla="*/ 157137 h 97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1861" h="975199">
                    <a:moveTo>
                      <a:pt x="656612" y="157327"/>
                    </a:moveTo>
                    <a:cubicBezTo>
                      <a:pt x="647564" y="133515"/>
                      <a:pt x="611654" y="108654"/>
                      <a:pt x="591557" y="95986"/>
                    </a:cubicBezTo>
                    <a:cubicBezTo>
                      <a:pt x="557457" y="74555"/>
                      <a:pt x="522024" y="56267"/>
                      <a:pt x="486210" y="37979"/>
                    </a:cubicBezTo>
                    <a:cubicBezTo>
                      <a:pt x="480114" y="34931"/>
                      <a:pt x="473923" y="31788"/>
                      <a:pt x="467160" y="31121"/>
                    </a:cubicBezTo>
                    <a:cubicBezTo>
                      <a:pt x="453254" y="29883"/>
                      <a:pt x="435633" y="46266"/>
                      <a:pt x="422678" y="51314"/>
                    </a:cubicBezTo>
                    <a:cubicBezTo>
                      <a:pt x="404391" y="58553"/>
                      <a:pt x="384769" y="62363"/>
                      <a:pt x="365052" y="62935"/>
                    </a:cubicBezTo>
                    <a:cubicBezTo>
                      <a:pt x="329714" y="63792"/>
                      <a:pt x="276089" y="57791"/>
                      <a:pt x="263897" y="18262"/>
                    </a:cubicBezTo>
                    <a:cubicBezTo>
                      <a:pt x="263611" y="17215"/>
                      <a:pt x="263039" y="16453"/>
                      <a:pt x="262373" y="15881"/>
                    </a:cubicBezTo>
                    <a:cubicBezTo>
                      <a:pt x="263039" y="13404"/>
                      <a:pt x="262278" y="10357"/>
                      <a:pt x="259896" y="8833"/>
                    </a:cubicBezTo>
                    <a:cubicBezTo>
                      <a:pt x="257420" y="4832"/>
                      <a:pt x="181982" y="3213"/>
                      <a:pt x="160455" y="1213"/>
                    </a:cubicBezTo>
                    <a:cubicBezTo>
                      <a:pt x="109687" y="-3455"/>
                      <a:pt x="58823" y="5975"/>
                      <a:pt x="9865" y="18834"/>
                    </a:cubicBezTo>
                    <a:cubicBezTo>
                      <a:pt x="2054" y="20929"/>
                      <a:pt x="2054" y="24739"/>
                      <a:pt x="5198" y="30931"/>
                    </a:cubicBezTo>
                    <a:cubicBezTo>
                      <a:pt x="18152" y="55981"/>
                      <a:pt x="28915" y="81889"/>
                      <a:pt x="38535" y="108178"/>
                    </a:cubicBezTo>
                    <a:cubicBezTo>
                      <a:pt x="41869" y="117322"/>
                      <a:pt x="36344" y="137515"/>
                      <a:pt x="35583" y="147421"/>
                    </a:cubicBezTo>
                    <a:cubicBezTo>
                      <a:pt x="34439" y="162852"/>
                      <a:pt x="33392" y="178378"/>
                      <a:pt x="32439" y="193808"/>
                    </a:cubicBezTo>
                    <a:cubicBezTo>
                      <a:pt x="30534" y="223526"/>
                      <a:pt x="35392" y="254387"/>
                      <a:pt x="27296" y="283057"/>
                    </a:cubicBezTo>
                    <a:cubicBezTo>
                      <a:pt x="3293" y="367258"/>
                      <a:pt x="-12042" y="898277"/>
                      <a:pt x="12342" y="905040"/>
                    </a:cubicBezTo>
                    <a:cubicBezTo>
                      <a:pt x="18152" y="906659"/>
                      <a:pt x="24248" y="906278"/>
                      <a:pt x="30248" y="906088"/>
                    </a:cubicBezTo>
                    <a:cubicBezTo>
                      <a:pt x="126737" y="902563"/>
                      <a:pt x="247990" y="934663"/>
                      <a:pt x="340954" y="956380"/>
                    </a:cubicBezTo>
                    <a:cubicBezTo>
                      <a:pt x="386388" y="966952"/>
                      <a:pt x="433442" y="978573"/>
                      <a:pt x="480400" y="974287"/>
                    </a:cubicBezTo>
                    <a:cubicBezTo>
                      <a:pt x="503260" y="972191"/>
                      <a:pt x="525834" y="966095"/>
                      <a:pt x="545456" y="953903"/>
                    </a:cubicBezTo>
                    <a:cubicBezTo>
                      <a:pt x="556219" y="947236"/>
                      <a:pt x="564220" y="941521"/>
                      <a:pt x="568030" y="929995"/>
                    </a:cubicBezTo>
                    <a:cubicBezTo>
                      <a:pt x="578888" y="897420"/>
                      <a:pt x="574697" y="852271"/>
                      <a:pt x="577079" y="817696"/>
                    </a:cubicBezTo>
                    <a:cubicBezTo>
                      <a:pt x="580031" y="776071"/>
                      <a:pt x="582698" y="734447"/>
                      <a:pt x="585366" y="692823"/>
                    </a:cubicBezTo>
                    <a:cubicBezTo>
                      <a:pt x="590795" y="607860"/>
                      <a:pt x="596034" y="522802"/>
                      <a:pt x="600605" y="437839"/>
                    </a:cubicBezTo>
                    <a:cubicBezTo>
                      <a:pt x="600701" y="435457"/>
                      <a:pt x="600225" y="431933"/>
                      <a:pt x="601082" y="429647"/>
                    </a:cubicBezTo>
                    <a:cubicBezTo>
                      <a:pt x="614417" y="391166"/>
                      <a:pt x="625847" y="352018"/>
                      <a:pt x="637848" y="312966"/>
                    </a:cubicBezTo>
                    <a:cubicBezTo>
                      <a:pt x="649945" y="273628"/>
                      <a:pt x="671662" y="196189"/>
                      <a:pt x="656898" y="15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50">
                <a:extLst>
                  <a:ext uri="{FF2B5EF4-FFF2-40B4-BE49-F238E27FC236}">
                    <a16:creationId xmlns:a16="http://schemas.microsoft.com/office/drawing/2014/main" id="{F15EFE58-33E9-4838-F6EE-DC7F1600ADB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98219" y="3693818"/>
                <a:ext cx="328649" cy="457032"/>
              </a:xfrm>
              <a:custGeom>
                <a:avLst/>
                <a:gdLst>
                  <a:gd name="connsiteX0" fmla="*/ 225016 w 328649"/>
                  <a:gd name="connsiteY0" fmla="*/ 16718 h 457032"/>
                  <a:gd name="connsiteX1" fmla="*/ 133861 w 328649"/>
                  <a:gd name="connsiteY1" fmla="*/ 206837 h 457032"/>
                  <a:gd name="connsiteX2" fmla="*/ 49184 w 328649"/>
                  <a:gd name="connsiteY2" fmla="*/ 325899 h 457032"/>
                  <a:gd name="connsiteX3" fmla="*/ 797 w 328649"/>
                  <a:gd name="connsiteY3" fmla="*/ 428102 h 457032"/>
                  <a:gd name="connsiteX4" fmla="*/ 119764 w 328649"/>
                  <a:gd name="connsiteY4" fmla="*/ 456392 h 457032"/>
                  <a:gd name="connsiteX5" fmla="*/ 328648 w 328649"/>
                  <a:gd name="connsiteY5" fmla="*/ 430 h 457032"/>
                  <a:gd name="connsiteX6" fmla="*/ 225016 w 328649"/>
                  <a:gd name="connsiteY6" fmla="*/ 16718 h 45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649" h="457032">
                    <a:moveTo>
                      <a:pt x="225016" y="16718"/>
                    </a:moveTo>
                    <a:cubicBezTo>
                      <a:pt x="202917" y="83678"/>
                      <a:pt x="172152" y="147686"/>
                      <a:pt x="133861" y="206837"/>
                    </a:cubicBezTo>
                    <a:cubicBezTo>
                      <a:pt x="106620" y="248842"/>
                      <a:pt x="76616" y="283989"/>
                      <a:pt x="49184" y="325899"/>
                    </a:cubicBezTo>
                    <a:cubicBezTo>
                      <a:pt x="38897" y="341615"/>
                      <a:pt x="-6537" y="409434"/>
                      <a:pt x="797" y="428102"/>
                    </a:cubicBezTo>
                    <a:cubicBezTo>
                      <a:pt x="4035" y="436199"/>
                      <a:pt x="36230" y="461345"/>
                      <a:pt x="119764" y="456392"/>
                    </a:cubicBezTo>
                    <a:cubicBezTo>
                      <a:pt x="184153" y="452582"/>
                      <a:pt x="311693" y="94823"/>
                      <a:pt x="328648" y="430"/>
                    </a:cubicBezTo>
                    <a:cubicBezTo>
                      <a:pt x="329219" y="-2808"/>
                      <a:pt x="226158" y="13193"/>
                      <a:pt x="225016" y="1671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51">
                <a:extLst>
                  <a:ext uri="{FF2B5EF4-FFF2-40B4-BE49-F238E27FC236}">
                    <a16:creationId xmlns:a16="http://schemas.microsoft.com/office/drawing/2014/main" id="{E9E6EC6B-6E37-0EE7-2BCF-5C4B6BDE8BF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886529" y="3477093"/>
                <a:ext cx="172639" cy="262619"/>
              </a:xfrm>
              <a:custGeom>
                <a:avLst/>
                <a:gdLst>
                  <a:gd name="connsiteX0" fmla="*/ 169389 w 172639"/>
                  <a:gd name="connsiteY0" fmla="*/ 12939 h 262619"/>
                  <a:gd name="connsiteX1" fmla="*/ 111382 w 172639"/>
                  <a:gd name="connsiteY1" fmla="*/ 13225 h 262619"/>
                  <a:gd name="connsiteX2" fmla="*/ 70710 w 172639"/>
                  <a:gd name="connsiteY2" fmla="*/ 21416 h 262619"/>
                  <a:gd name="connsiteX3" fmla="*/ 50422 w 172639"/>
                  <a:gd name="connsiteY3" fmla="*/ 40466 h 262619"/>
                  <a:gd name="connsiteX4" fmla="*/ 35467 w 172639"/>
                  <a:gd name="connsiteY4" fmla="*/ 50182 h 262619"/>
                  <a:gd name="connsiteX5" fmla="*/ 7845 w 172639"/>
                  <a:gd name="connsiteY5" fmla="*/ 70375 h 262619"/>
                  <a:gd name="connsiteX6" fmla="*/ 3844 w 172639"/>
                  <a:gd name="connsiteY6" fmla="*/ 113047 h 262619"/>
                  <a:gd name="connsiteX7" fmla="*/ 3844 w 172639"/>
                  <a:gd name="connsiteY7" fmla="*/ 116857 h 262619"/>
                  <a:gd name="connsiteX8" fmla="*/ 606 w 172639"/>
                  <a:gd name="connsiteY8" fmla="*/ 153909 h 262619"/>
                  <a:gd name="connsiteX9" fmla="*/ 25657 w 172639"/>
                  <a:gd name="connsiteY9" fmla="*/ 174483 h 262619"/>
                  <a:gd name="connsiteX10" fmla="*/ 29276 w 172639"/>
                  <a:gd name="connsiteY10" fmla="*/ 174293 h 262619"/>
                  <a:gd name="connsiteX11" fmla="*/ 33182 w 172639"/>
                  <a:gd name="connsiteY11" fmla="*/ 210964 h 262619"/>
                  <a:gd name="connsiteX12" fmla="*/ 30896 w 172639"/>
                  <a:gd name="connsiteY12" fmla="*/ 251636 h 262619"/>
                  <a:gd name="connsiteX13" fmla="*/ 37944 w 172639"/>
                  <a:gd name="connsiteY13" fmla="*/ 260018 h 262619"/>
                  <a:gd name="connsiteX14" fmla="*/ 82426 w 172639"/>
                  <a:gd name="connsiteY14" fmla="*/ 262399 h 262619"/>
                  <a:gd name="connsiteX15" fmla="*/ 120049 w 172639"/>
                  <a:gd name="connsiteY15" fmla="*/ 252398 h 262619"/>
                  <a:gd name="connsiteX16" fmla="*/ 132908 w 172639"/>
                  <a:gd name="connsiteY16" fmla="*/ 249921 h 262619"/>
                  <a:gd name="connsiteX17" fmla="*/ 169580 w 172639"/>
                  <a:gd name="connsiteY17" fmla="*/ 50277 h 262619"/>
                  <a:gd name="connsiteX18" fmla="*/ 169580 w 172639"/>
                  <a:gd name="connsiteY18" fmla="*/ 12844 h 26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639" h="262619">
                    <a:moveTo>
                      <a:pt x="169389" y="12939"/>
                    </a:moveTo>
                    <a:cubicBezTo>
                      <a:pt x="157578" y="-10111"/>
                      <a:pt x="128813" y="2557"/>
                      <a:pt x="111382" y="13225"/>
                    </a:cubicBezTo>
                    <a:cubicBezTo>
                      <a:pt x="98332" y="17606"/>
                      <a:pt x="83759" y="16178"/>
                      <a:pt x="70710" y="21416"/>
                    </a:cubicBezTo>
                    <a:cubicBezTo>
                      <a:pt x="61185" y="25322"/>
                      <a:pt x="55089" y="32275"/>
                      <a:pt x="50422" y="40466"/>
                    </a:cubicBezTo>
                    <a:cubicBezTo>
                      <a:pt x="45564" y="43800"/>
                      <a:pt x="40611" y="47134"/>
                      <a:pt x="35467" y="50182"/>
                    </a:cubicBezTo>
                    <a:cubicBezTo>
                      <a:pt x="25752" y="55897"/>
                      <a:pt x="14227" y="60469"/>
                      <a:pt x="7845" y="70375"/>
                    </a:cubicBezTo>
                    <a:cubicBezTo>
                      <a:pt x="320" y="81995"/>
                      <a:pt x="1082" y="98093"/>
                      <a:pt x="3844" y="113047"/>
                    </a:cubicBezTo>
                    <a:cubicBezTo>
                      <a:pt x="4035" y="114285"/>
                      <a:pt x="4035" y="115619"/>
                      <a:pt x="3844" y="116857"/>
                    </a:cubicBezTo>
                    <a:cubicBezTo>
                      <a:pt x="1082" y="129239"/>
                      <a:pt x="-1109" y="142479"/>
                      <a:pt x="606" y="153909"/>
                    </a:cubicBezTo>
                    <a:cubicBezTo>
                      <a:pt x="2701" y="167625"/>
                      <a:pt x="13084" y="172388"/>
                      <a:pt x="25657" y="174483"/>
                    </a:cubicBezTo>
                    <a:cubicBezTo>
                      <a:pt x="26800" y="174674"/>
                      <a:pt x="28229" y="174388"/>
                      <a:pt x="29276" y="174293"/>
                    </a:cubicBezTo>
                    <a:cubicBezTo>
                      <a:pt x="28229" y="174293"/>
                      <a:pt x="32800" y="207916"/>
                      <a:pt x="33182" y="210964"/>
                    </a:cubicBezTo>
                    <a:cubicBezTo>
                      <a:pt x="34801" y="224680"/>
                      <a:pt x="34610" y="238301"/>
                      <a:pt x="30896" y="251636"/>
                    </a:cubicBezTo>
                    <a:cubicBezTo>
                      <a:pt x="28990" y="260589"/>
                      <a:pt x="31848" y="259541"/>
                      <a:pt x="37944" y="260018"/>
                    </a:cubicBezTo>
                    <a:cubicBezTo>
                      <a:pt x="52517" y="260970"/>
                      <a:pt x="67757" y="263351"/>
                      <a:pt x="82426" y="262399"/>
                    </a:cubicBezTo>
                    <a:cubicBezTo>
                      <a:pt x="95475" y="261637"/>
                      <a:pt x="107857" y="256684"/>
                      <a:pt x="120049" y="252398"/>
                    </a:cubicBezTo>
                    <a:cubicBezTo>
                      <a:pt x="122812" y="254969"/>
                      <a:pt x="131384" y="254684"/>
                      <a:pt x="132908" y="249921"/>
                    </a:cubicBezTo>
                    <a:cubicBezTo>
                      <a:pt x="152625" y="184389"/>
                      <a:pt x="158626" y="117714"/>
                      <a:pt x="169580" y="50277"/>
                    </a:cubicBezTo>
                    <a:cubicBezTo>
                      <a:pt x="171484" y="38371"/>
                      <a:pt x="175390" y="24274"/>
                      <a:pt x="169580" y="1284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52">
                <a:extLst>
                  <a:ext uri="{FF2B5EF4-FFF2-40B4-BE49-F238E27FC236}">
                    <a16:creationId xmlns:a16="http://schemas.microsoft.com/office/drawing/2014/main" id="{53A96D85-2B50-BECB-8C67-42EBAE45984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53946" y="3310748"/>
                <a:ext cx="27079" cy="41988"/>
              </a:xfrm>
              <a:custGeom>
                <a:avLst/>
                <a:gdLst>
                  <a:gd name="connsiteX0" fmla="*/ 22636 w 27079"/>
                  <a:gd name="connsiteY0" fmla="*/ 3357 h 41988"/>
                  <a:gd name="connsiteX1" fmla="*/ 4253 w 27079"/>
                  <a:gd name="connsiteY1" fmla="*/ 7643 h 41988"/>
                  <a:gd name="connsiteX2" fmla="*/ 2538 w 27079"/>
                  <a:gd name="connsiteY2" fmla="*/ 34599 h 41988"/>
                  <a:gd name="connsiteX3" fmla="*/ 20636 w 27079"/>
                  <a:gd name="connsiteY3" fmla="*/ 38028 h 41988"/>
                  <a:gd name="connsiteX4" fmla="*/ 25113 w 27079"/>
                  <a:gd name="connsiteY4" fmla="*/ 7834 h 41988"/>
                  <a:gd name="connsiteX5" fmla="*/ 22636 w 27079"/>
                  <a:gd name="connsiteY5" fmla="*/ 3357 h 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79" h="41988">
                    <a:moveTo>
                      <a:pt x="22636" y="3357"/>
                    </a:moveTo>
                    <a:cubicBezTo>
                      <a:pt x="17016" y="-3596"/>
                      <a:pt x="8158" y="1452"/>
                      <a:pt x="4253" y="7643"/>
                    </a:cubicBezTo>
                    <a:cubicBezTo>
                      <a:pt x="-986" y="15835"/>
                      <a:pt x="-1176" y="25646"/>
                      <a:pt x="2538" y="34599"/>
                    </a:cubicBezTo>
                    <a:cubicBezTo>
                      <a:pt x="6063" y="43076"/>
                      <a:pt x="14254" y="44315"/>
                      <a:pt x="20636" y="38028"/>
                    </a:cubicBezTo>
                    <a:cubicBezTo>
                      <a:pt x="28065" y="30694"/>
                      <a:pt x="28351" y="16978"/>
                      <a:pt x="25113" y="7834"/>
                    </a:cubicBezTo>
                    <a:cubicBezTo>
                      <a:pt x="24446" y="6024"/>
                      <a:pt x="23589" y="4500"/>
                      <a:pt x="22636" y="3357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53">
                <a:extLst>
                  <a:ext uri="{FF2B5EF4-FFF2-40B4-BE49-F238E27FC236}">
                    <a16:creationId xmlns:a16="http://schemas.microsoft.com/office/drawing/2014/main" id="{7A597F34-1087-0225-36D3-90705F9723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37209" y="3311319"/>
                <a:ext cx="26945" cy="41988"/>
              </a:xfrm>
              <a:custGeom>
                <a:avLst/>
                <a:gdLst>
                  <a:gd name="connsiteX0" fmla="*/ 22597 w 26945"/>
                  <a:gd name="connsiteY0" fmla="*/ 3357 h 41988"/>
                  <a:gd name="connsiteX1" fmla="*/ 4214 w 26945"/>
                  <a:gd name="connsiteY1" fmla="*/ 7643 h 41988"/>
                  <a:gd name="connsiteX2" fmla="*/ 2499 w 26945"/>
                  <a:gd name="connsiteY2" fmla="*/ 34599 h 41988"/>
                  <a:gd name="connsiteX3" fmla="*/ 20502 w 26945"/>
                  <a:gd name="connsiteY3" fmla="*/ 38028 h 41988"/>
                  <a:gd name="connsiteX4" fmla="*/ 24978 w 26945"/>
                  <a:gd name="connsiteY4" fmla="*/ 7834 h 41988"/>
                  <a:gd name="connsiteX5" fmla="*/ 22502 w 26945"/>
                  <a:gd name="connsiteY5" fmla="*/ 3357 h 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45" h="41988">
                    <a:moveTo>
                      <a:pt x="22597" y="3357"/>
                    </a:moveTo>
                    <a:cubicBezTo>
                      <a:pt x="16978" y="-3596"/>
                      <a:pt x="8119" y="1452"/>
                      <a:pt x="4214" y="7643"/>
                    </a:cubicBezTo>
                    <a:cubicBezTo>
                      <a:pt x="-1025" y="15835"/>
                      <a:pt x="-1120" y="25646"/>
                      <a:pt x="2499" y="34599"/>
                    </a:cubicBezTo>
                    <a:cubicBezTo>
                      <a:pt x="6024" y="43076"/>
                      <a:pt x="14120" y="44315"/>
                      <a:pt x="20502" y="38028"/>
                    </a:cubicBezTo>
                    <a:cubicBezTo>
                      <a:pt x="27931" y="30694"/>
                      <a:pt x="28217" y="16978"/>
                      <a:pt x="24978" y="7834"/>
                    </a:cubicBezTo>
                    <a:cubicBezTo>
                      <a:pt x="24312" y="6024"/>
                      <a:pt x="23454" y="4500"/>
                      <a:pt x="22502" y="3357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54">
                <a:extLst>
                  <a:ext uri="{FF2B5EF4-FFF2-40B4-BE49-F238E27FC236}">
                    <a16:creationId xmlns:a16="http://schemas.microsoft.com/office/drawing/2014/main" id="{EA041C5E-0067-DD55-D6BE-59F22CD26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02592" y="3417104"/>
                <a:ext cx="110023" cy="82104"/>
              </a:xfrm>
              <a:custGeom>
                <a:avLst/>
                <a:gdLst>
                  <a:gd name="connsiteX0" fmla="*/ 102851 w 110023"/>
                  <a:gd name="connsiteY0" fmla="*/ 2443 h 82104"/>
                  <a:gd name="connsiteX1" fmla="*/ 2553 w 110023"/>
                  <a:gd name="connsiteY1" fmla="*/ 75119 h 82104"/>
                  <a:gd name="connsiteX2" fmla="*/ 4458 w 110023"/>
                  <a:gd name="connsiteY2" fmla="*/ 81977 h 82104"/>
                  <a:gd name="connsiteX3" fmla="*/ 109804 w 110023"/>
                  <a:gd name="connsiteY3" fmla="*/ 4348 h 82104"/>
                  <a:gd name="connsiteX4" fmla="*/ 102946 w 110023"/>
                  <a:gd name="connsiteY4" fmla="*/ 2443 h 82104"/>
                  <a:gd name="connsiteX5" fmla="*/ 102946 w 110023"/>
                  <a:gd name="connsiteY5" fmla="*/ 2443 h 8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3" h="82104">
                    <a:moveTo>
                      <a:pt x="102851" y="2443"/>
                    </a:moveTo>
                    <a:cubicBezTo>
                      <a:pt x="87040" y="47687"/>
                      <a:pt x="45701" y="64165"/>
                      <a:pt x="2553" y="75119"/>
                    </a:cubicBezTo>
                    <a:cubicBezTo>
                      <a:pt x="-1924" y="76262"/>
                      <a:pt x="-19" y="83120"/>
                      <a:pt x="4458" y="81977"/>
                    </a:cubicBezTo>
                    <a:cubicBezTo>
                      <a:pt x="50559" y="70261"/>
                      <a:pt x="93040" y="52164"/>
                      <a:pt x="109804" y="4348"/>
                    </a:cubicBezTo>
                    <a:cubicBezTo>
                      <a:pt x="111328" y="-33"/>
                      <a:pt x="104470" y="-1843"/>
                      <a:pt x="102946" y="2443"/>
                    </a:cubicBezTo>
                    <a:lnTo>
                      <a:pt x="102946" y="2443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55">
                <a:extLst>
                  <a:ext uri="{FF2B5EF4-FFF2-40B4-BE49-F238E27FC236}">
                    <a16:creationId xmlns:a16="http://schemas.microsoft.com/office/drawing/2014/main" id="{37DC4F54-E440-BEC3-CE26-9CFF56B08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75915" y="3326816"/>
                <a:ext cx="21063" cy="44175"/>
              </a:xfrm>
              <a:custGeom>
                <a:avLst/>
                <a:gdLst>
                  <a:gd name="connsiteX0" fmla="*/ 10561 w 21063"/>
                  <a:gd name="connsiteY0" fmla="*/ 1291 h 44175"/>
                  <a:gd name="connsiteX1" fmla="*/ 83 w 21063"/>
                  <a:gd name="connsiteY1" fmla="*/ 24818 h 44175"/>
                  <a:gd name="connsiteX2" fmla="*/ 15705 w 21063"/>
                  <a:gd name="connsiteY2" fmla="*/ 43677 h 44175"/>
                  <a:gd name="connsiteX3" fmla="*/ 19324 w 21063"/>
                  <a:gd name="connsiteY3" fmla="*/ 37486 h 44175"/>
                  <a:gd name="connsiteX4" fmla="*/ 7132 w 21063"/>
                  <a:gd name="connsiteY4" fmla="*/ 23294 h 44175"/>
                  <a:gd name="connsiteX5" fmla="*/ 15609 w 21063"/>
                  <a:gd name="connsiteY5" fmla="*/ 6244 h 44175"/>
                  <a:gd name="connsiteX6" fmla="*/ 10561 w 21063"/>
                  <a:gd name="connsiteY6" fmla="*/ 1196 h 44175"/>
                  <a:gd name="connsiteX7" fmla="*/ 10561 w 21063"/>
                  <a:gd name="connsiteY7" fmla="*/ 1196 h 4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3" h="44175">
                    <a:moveTo>
                      <a:pt x="10561" y="1291"/>
                    </a:moveTo>
                    <a:cubicBezTo>
                      <a:pt x="5132" y="7863"/>
                      <a:pt x="-774" y="15769"/>
                      <a:pt x="83" y="24818"/>
                    </a:cubicBezTo>
                    <a:cubicBezTo>
                      <a:pt x="941" y="33771"/>
                      <a:pt x="8370" y="39581"/>
                      <a:pt x="15705" y="43677"/>
                    </a:cubicBezTo>
                    <a:cubicBezTo>
                      <a:pt x="19705" y="45963"/>
                      <a:pt x="23324" y="39772"/>
                      <a:pt x="19324" y="37486"/>
                    </a:cubicBezTo>
                    <a:cubicBezTo>
                      <a:pt x="13990" y="34438"/>
                      <a:pt x="7418" y="30247"/>
                      <a:pt x="7132" y="23294"/>
                    </a:cubicBezTo>
                    <a:cubicBezTo>
                      <a:pt x="6941" y="16912"/>
                      <a:pt x="11799" y="10911"/>
                      <a:pt x="15609" y="6244"/>
                    </a:cubicBezTo>
                    <a:cubicBezTo>
                      <a:pt x="18562" y="2720"/>
                      <a:pt x="13514" y="-2329"/>
                      <a:pt x="10561" y="1196"/>
                    </a:cubicBezTo>
                    <a:lnTo>
                      <a:pt x="10561" y="119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56">
                <a:extLst>
                  <a:ext uri="{FF2B5EF4-FFF2-40B4-BE49-F238E27FC236}">
                    <a16:creationId xmlns:a16="http://schemas.microsoft.com/office/drawing/2014/main" id="{09A4AC0E-591E-55E7-1B65-2646D9D1C6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35718" y="3267614"/>
                <a:ext cx="74107" cy="37936"/>
              </a:xfrm>
              <a:custGeom>
                <a:avLst/>
                <a:gdLst>
                  <a:gd name="connsiteX0" fmla="*/ 56390 w 74107"/>
                  <a:gd name="connsiteY0" fmla="*/ 4486 h 37936"/>
                  <a:gd name="connsiteX1" fmla="*/ 53723 w 74107"/>
                  <a:gd name="connsiteY1" fmla="*/ 3343 h 37936"/>
                  <a:gd name="connsiteX2" fmla="*/ 7527 w 74107"/>
                  <a:gd name="connsiteY2" fmla="*/ 9343 h 37936"/>
                  <a:gd name="connsiteX3" fmla="*/ 11813 w 74107"/>
                  <a:gd name="connsiteY3" fmla="*/ 37061 h 37936"/>
                  <a:gd name="connsiteX4" fmla="*/ 31816 w 74107"/>
                  <a:gd name="connsiteY4" fmla="*/ 36680 h 37936"/>
                  <a:gd name="connsiteX5" fmla="*/ 68868 w 74107"/>
                  <a:gd name="connsiteY5" fmla="*/ 30965 h 37936"/>
                  <a:gd name="connsiteX6" fmla="*/ 56390 w 74107"/>
                  <a:gd name="connsiteY6" fmla="*/ 4581 h 3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107" h="37936">
                    <a:moveTo>
                      <a:pt x="56390" y="4486"/>
                    </a:moveTo>
                    <a:cubicBezTo>
                      <a:pt x="55438" y="4009"/>
                      <a:pt x="54580" y="3628"/>
                      <a:pt x="53723" y="3343"/>
                    </a:cubicBezTo>
                    <a:cubicBezTo>
                      <a:pt x="38864" y="-2468"/>
                      <a:pt x="20290" y="-849"/>
                      <a:pt x="7527" y="9343"/>
                    </a:cubicBezTo>
                    <a:cubicBezTo>
                      <a:pt x="-3522" y="18201"/>
                      <a:pt x="-2665" y="32870"/>
                      <a:pt x="11813" y="37061"/>
                    </a:cubicBezTo>
                    <a:cubicBezTo>
                      <a:pt x="18385" y="38966"/>
                      <a:pt x="25243" y="37251"/>
                      <a:pt x="31816" y="36680"/>
                    </a:cubicBezTo>
                    <a:cubicBezTo>
                      <a:pt x="43531" y="35728"/>
                      <a:pt x="58581" y="37918"/>
                      <a:pt x="68868" y="30965"/>
                    </a:cubicBezTo>
                    <a:cubicBezTo>
                      <a:pt x="82489" y="21726"/>
                      <a:pt x="66391" y="9439"/>
                      <a:pt x="56390" y="4581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57">
                <a:extLst>
                  <a:ext uri="{FF2B5EF4-FFF2-40B4-BE49-F238E27FC236}">
                    <a16:creationId xmlns:a16="http://schemas.microsoft.com/office/drawing/2014/main" id="{8EA4A677-E240-3B68-774D-F670DB2D9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18420" y="3269089"/>
                <a:ext cx="65232" cy="37146"/>
              </a:xfrm>
              <a:custGeom>
                <a:avLst/>
                <a:gdLst>
                  <a:gd name="connsiteX0" fmla="*/ 64151 w 65232"/>
                  <a:gd name="connsiteY0" fmla="*/ 15394 h 37146"/>
                  <a:gd name="connsiteX1" fmla="*/ 34242 w 65232"/>
                  <a:gd name="connsiteY1" fmla="*/ 58 h 37146"/>
                  <a:gd name="connsiteX2" fmla="*/ 11954 w 65232"/>
                  <a:gd name="connsiteY2" fmla="*/ 10250 h 37146"/>
                  <a:gd name="connsiteX3" fmla="*/ 809 w 65232"/>
                  <a:gd name="connsiteY3" fmla="*/ 31586 h 37146"/>
                  <a:gd name="connsiteX4" fmla="*/ 18526 w 65232"/>
                  <a:gd name="connsiteY4" fmla="*/ 36730 h 37146"/>
                  <a:gd name="connsiteX5" fmla="*/ 33575 w 65232"/>
                  <a:gd name="connsiteY5" fmla="*/ 33967 h 37146"/>
                  <a:gd name="connsiteX6" fmla="*/ 48530 w 65232"/>
                  <a:gd name="connsiteY6" fmla="*/ 34539 h 37146"/>
                  <a:gd name="connsiteX7" fmla="*/ 64246 w 65232"/>
                  <a:gd name="connsiteY7" fmla="*/ 15394 h 3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32" h="37146">
                    <a:moveTo>
                      <a:pt x="64151" y="15394"/>
                    </a:moveTo>
                    <a:cubicBezTo>
                      <a:pt x="60055" y="4440"/>
                      <a:pt x="43386" y="-608"/>
                      <a:pt x="34242" y="58"/>
                    </a:cubicBezTo>
                    <a:cubicBezTo>
                      <a:pt x="25765" y="725"/>
                      <a:pt x="18145" y="4630"/>
                      <a:pt x="11954" y="10250"/>
                    </a:cubicBezTo>
                    <a:cubicBezTo>
                      <a:pt x="7096" y="14632"/>
                      <a:pt x="-2905" y="24252"/>
                      <a:pt x="809" y="31586"/>
                    </a:cubicBezTo>
                    <a:cubicBezTo>
                      <a:pt x="3762" y="37396"/>
                      <a:pt x="13001" y="37682"/>
                      <a:pt x="18526" y="36730"/>
                    </a:cubicBezTo>
                    <a:cubicBezTo>
                      <a:pt x="23765" y="35777"/>
                      <a:pt x="28241" y="34063"/>
                      <a:pt x="33575" y="33967"/>
                    </a:cubicBezTo>
                    <a:cubicBezTo>
                      <a:pt x="38528" y="33967"/>
                      <a:pt x="43482" y="34825"/>
                      <a:pt x="48530" y="34539"/>
                    </a:cubicBezTo>
                    <a:cubicBezTo>
                      <a:pt x="58531" y="34063"/>
                      <a:pt x="68437" y="26538"/>
                      <a:pt x="64246" y="1539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58">
                <a:extLst>
                  <a:ext uri="{FF2B5EF4-FFF2-40B4-BE49-F238E27FC236}">
                    <a16:creationId xmlns:a16="http://schemas.microsoft.com/office/drawing/2014/main" id="{C1DAEB52-089A-1E05-C247-A9761E75FB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99525" y="3352540"/>
                <a:ext cx="19368" cy="9458"/>
              </a:xfrm>
              <a:custGeom>
                <a:avLst/>
                <a:gdLst>
                  <a:gd name="connsiteX0" fmla="*/ 3429 w 19368"/>
                  <a:gd name="connsiteY0" fmla="*/ 7190 h 9458"/>
                  <a:gd name="connsiteX1" fmla="*/ 13907 w 19368"/>
                  <a:gd name="connsiteY1" fmla="*/ 9095 h 9458"/>
                  <a:gd name="connsiteX2" fmla="*/ 17526 w 19368"/>
                  <a:gd name="connsiteY2" fmla="*/ 2904 h 9458"/>
                  <a:gd name="connsiteX3" fmla="*/ 3429 w 19368"/>
                  <a:gd name="connsiteY3" fmla="*/ 46 h 9458"/>
                  <a:gd name="connsiteX4" fmla="*/ 3429 w 19368"/>
                  <a:gd name="connsiteY4" fmla="*/ 7190 h 9458"/>
                  <a:gd name="connsiteX5" fmla="*/ 3429 w 19368"/>
                  <a:gd name="connsiteY5" fmla="*/ 7190 h 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68" h="9458">
                    <a:moveTo>
                      <a:pt x="3429" y="7190"/>
                    </a:moveTo>
                    <a:cubicBezTo>
                      <a:pt x="7144" y="7000"/>
                      <a:pt x="10477" y="7476"/>
                      <a:pt x="13907" y="9095"/>
                    </a:cubicBezTo>
                    <a:cubicBezTo>
                      <a:pt x="18002" y="11000"/>
                      <a:pt x="21717" y="4904"/>
                      <a:pt x="17526" y="2904"/>
                    </a:cubicBezTo>
                    <a:cubicBezTo>
                      <a:pt x="13049" y="808"/>
                      <a:pt x="8477" y="-239"/>
                      <a:pt x="3429" y="46"/>
                    </a:cubicBezTo>
                    <a:cubicBezTo>
                      <a:pt x="-1143" y="332"/>
                      <a:pt x="-1143" y="7476"/>
                      <a:pt x="3429" y="7190"/>
                    </a:cubicBezTo>
                    <a:lnTo>
                      <a:pt x="3429" y="7190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59">
                <a:extLst>
                  <a:ext uri="{FF2B5EF4-FFF2-40B4-BE49-F238E27FC236}">
                    <a16:creationId xmlns:a16="http://schemas.microsoft.com/office/drawing/2014/main" id="{BF4F6D17-1E96-FE51-3FA3-6BD12AE4FE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8259" y="3113932"/>
                <a:ext cx="341663" cy="246026"/>
              </a:xfrm>
              <a:custGeom>
                <a:avLst/>
                <a:gdLst>
                  <a:gd name="connsiteX0" fmla="*/ 296713 w 341663"/>
                  <a:gd name="connsiteY0" fmla="*/ 59774 h 246026"/>
                  <a:gd name="connsiteX1" fmla="*/ 257946 w 341663"/>
                  <a:gd name="connsiteY1" fmla="*/ 8911 h 246026"/>
                  <a:gd name="connsiteX2" fmla="*/ 191081 w 341663"/>
                  <a:gd name="connsiteY2" fmla="*/ 10244 h 246026"/>
                  <a:gd name="connsiteX3" fmla="*/ 176031 w 341663"/>
                  <a:gd name="connsiteY3" fmla="*/ 23198 h 246026"/>
                  <a:gd name="connsiteX4" fmla="*/ 127930 w 341663"/>
                  <a:gd name="connsiteY4" fmla="*/ 27961 h 246026"/>
                  <a:gd name="connsiteX5" fmla="*/ 81638 w 341663"/>
                  <a:gd name="connsiteY5" fmla="*/ 34343 h 246026"/>
                  <a:gd name="connsiteX6" fmla="*/ 35251 w 341663"/>
                  <a:gd name="connsiteY6" fmla="*/ 74729 h 246026"/>
                  <a:gd name="connsiteX7" fmla="*/ 199 w 341663"/>
                  <a:gd name="connsiteY7" fmla="*/ 132736 h 246026"/>
                  <a:gd name="connsiteX8" fmla="*/ 17154 w 341663"/>
                  <a:gd name="connsiteY8" fmla="*/ 180551 h 246026"/>
                  <a:gd name="connsiteX9" fmla="*/ 31823 w 341663"/>
                  <a:gd name="connsiteY9" fmla="*/ 187409 h 246026"/>
                  <a:gd name="connsiteX10" fmla="*/ 55254 w 341663"/>
                  <a:gd name="connsiteY10" fmla="*/ 194077 h 246026"/>
                  <a:gd name="connsiteX11" fmla="*/ 97355 w 341663"/>
                  <a:gd name="connsiteY11" fmla="*/ 174741 h 246026"/>
                  <a:gd name="connsiteX12" fmla="*/ 111356 w 341663"/>
                  <a:gd name="connsiteY12" fmla="*/ 146738 h 246026"/>
                  <a:gd name="connsiteX13" fmla="*/ 129644 w 341663"/>
                  <a:gd name="connsiteY13" fmla="*/ 119972 h 246026"/>
                  <a:gd name="connsiteX14" fmla="*/ 140979 w 341663"/>
                  <a:gd name="connsiteY14" fmla="*/ 113972 h 246026"/>
                  <a:gd name="connsiteX15" fmla="*/ 197653 w 341663"/>
                  <a:gd name="connsiteY15" fmla="*/ 127783 h 246026"/>
                  <a:gd name="connsiteX16" fmla="*/ 237753 w 341663"/>
                  <a:gd name="connsiteY16" fmla="*/ 117972 h 246026"/>
                  <a:gd name="connsiteX17" fmla="*/ 254231 w 341663"/>
                  <a:gd name="connsiteY17" fmla="*/ 115019 h 246026"/>
                  <a:gd name="connsiteX18" fmla="*/ 282711 w 341663"/>
                  <a:gd name="connsiteY18" fmla="*/ 171884 h 246026"/>
                  <a:gd name="connsiteX19" fmla="*/ 289378 w 341663"/>
                  <a:gd name="connsiteY19" fmla="*/ 239606 h 246026"/>
                  <a:gd name="connsiteX20" fmla="*/ 300523 w 341663"/>
                  <a:gd name="connsiteY20" fmla="*/ 244178 h 246026"/>
                  <a:gd name="connsiteX21" fmla="*/ 341385 w 341663"/>
                  <a:gd name="connsiteY21" fmla="*/ 143594 h 246026"/>
                  <a:gd name="connsiteX22" fmla="*/ 296713 w 341663"/>
                  <a:gd name="connsiteY22" fmla="*/ 59584 h 246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1663" h="246026">
                    <a:moveTo>
                      <a:pt x="296713" y="59774"/>
                    </a:moveTo>
                    <a:cubicBezTo>
                      <a:pt x="274710" y="57393"/>
                      <a:pt x="277853" y="21293"/>
                      <a:pt x="257946" y="8911"/>
                    </a:cubicBezTo>
                    <a:cubicBezTo>
                      <a:pt x="236896" y="-4138"/>
                      <a:pt x="212035" y="-2138"/>
                      <a:pt x="191081" y="10244"/>
                    </a:cubicBezTo>
                    <a:cubicBezTo>
                      <a:pt x="185937" y="13292"/>
                      <a:pt x="180889" y="20341"/>
                      <a:pt x="176031" y="23198"/>
                    </a:cubicBezTo>
                    <a:cubicBezTo>
                      <a:pt x="152599" y="36914"/>
                      <a:pt x="148027" y="30056"/>
                      <a:pt x="127930" y="27961"/>
                    </a:cubicBezTo>
                    <a:cubicBezTo>
                      <a:pt x="112118" y="26342"/>
                      <a:pt x="96402" y="28342"/>
                      <a:pt x="81638" y="34343"/>
                    </a:cubicBezTo>
                    <a:cubicBezTo>
                      <a:pt x="70399" y="38915"/>
                      <a:pt x="38299" y="58346"/>
                      <a:pt x="35251" y="74729"/>
                    </a:cubicBezTo>
                    <a:cubicBezTo>
                      <a:pt x="14106" y="88159"/>
                      <a:pt x="1914" y="106637"/>
                      <a:pt x="199" y="132736"/>
                    </a:cubicBezTo>
                    <a:cubicBezTo>
                      <a:pt x="-943" y="149405"/>
                      <a:pt x="2581" y="170169"/>
                      <a:pt x="17154" y="180551"/>
                    </a:cubicBezTo>
                    <a:cubicBezTo>
                      <a:pt x="21535" y="183695"/>
                      <a:pt x="26774" y="185600"/>
                      <a:pt x="31823" y="187409"/>
                    </a:cubicBezTo>
                    <a:cubicBezTo>
                      <a:pt x="39442" y="190172"/>
                      <a:pt x="47253" y="193029"/>
                      <a:pt x="55254" y="194077"/>
                    </a:cubicBezTo>
                    <a:cubicBezTo>
                      <a:pt x="72780" y="196363"/>
                      <a:pt x="86877" y="188076"/>
                      <a:pt x="97355" y="174741"/>
                    </a:cubicBezTo>
                    <a:cubicBezTo>
                      <a:pt x="103927" y="166359"/>
                      <a:pt x="106784" y="156168"/>
                      <a:pt x="111356" y="146738"/>
                    </a:cubicBezTo>
                    <a:cubicBezTo>
                      <a:pt x="116214" y="136832"/>
                      <a:pt x="123262" y="128926"/>
                      <a:pt x="129644" y="119972"/>
                    </a:cubicBezTo>
                    <a:cubicBezTo>
                      <a:pt x="132216" y="116258"/>
                      <a:pt x="136502" y="114067"/>
                      <a:pt x="140979" y="113972"/>
                    </a:cubicBezTo>
                    <a:cubicBezTo>
                      <a:pt x="160696" y="113495"/>
                      <a:pt x="177650" y="126259"/>
                      <a:pt x="197653" y="127783"/>
                    </a:cubicBezTo>
                    <a:cubicBezTo>
                      <a:pt x="212131" y="128926"/>
                      <a:pt x="225180" y="124640"/>
                      <a:pt x="237753" y="117972"/>
                    </a:cubicBezTo>
                    <a:cubicBezTo>
                      <a:pt x="242801" y="115305"/>
                      <a:pt x="248802" y="113114"/>
                      <a:pt x="254231" y="115019"/>
                    </a:cubicBezTo>
                    <a:cubicBezTo>
                      <a:pt x="271186" y="120925"/>
                      <a:pt x="279282" y="156739"/>
                      <a:pt x="282711" y="171884"/>
                    </a:cubicBezTo>
                    <a:cubicBezTo>
                      <a:pt x="287759" y="194077"/>
                      <a:pt x="288998" y="216937"/>
                      <a:pt x="289378" y="239606"/>
                    </a:cubicBezTo>
                    <a:cubicBezTo>
                      <a:pt x="289378" y="245036"/>
                      <a:pt x="296522" y="248274"/>
                      <a:pt x="300523" y="244178"/>
                    </a:cubicBezTo>
                    <a:cubicBezTo>
                      <a:pt x="324335" y="219413"/>
                      <a:pt x="339194" y="177218"/>
                      <a:pt x="341385" y="143594"/>
                    </a:cubicBezTo>
                    <a:cubicBezTo>
                      <a:pt x="343861" y="106161"/>
                      <a:pt x="329860" y="63203"/>
                      <a:pt x="296713" y="5958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60">
                <a:extLst>
                  <a:ext uri="{FF2B5EF4-FFF2-40B4-BE49-F238E27FC236}">
                    <a16:creationId xmlns:a16="http://schemas.microsoft.com/office/drawing/2014/main" id="{1DB93FEA-2400-AA3E-0D6E-F98F6D3CEFE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21481" y="3306456"/>
                <a:ext cx="59081" cy="93575"/>
              </a:xfrm>
              <a:custGeom>
                <a:avLst/>
                <a:gdLst>
                  <a:gd name="connsiteX0" fmla="*/ 37016 w 59081"/>
                  <a:gd name="connsiteY0" fmla="*/ 1838 h 93575"/>
                  <a:gd name="connsiteX1" fmla="*/ 6441 w 59081"/>
                  <a:gd name="connsiteY1" fmla="*/ 41748 h 93575"/>
                  <a:gd name="connsiteX2" fmla="*/ 1012 w 59081"/>
                  <a:gd name="connsiteY2" fmla="*/ 47463 h 93575"/>
                  <a:gd name="connsiteX3" fmla="*/ 22062 w 59081"/>
                  <a:gd name="connsiteY3" fmla="*/ 92135 h 93575"/>
                  <a:gd name="connsiteX4" fmla="*/ 56828 w 59081"/>
                  <a:gd name="connsiteY4" fmla="*/ 40796 h 93575"/>
                  <a:gd name="connsiteX5" fmla="*/ 37016 w 59081"/>
                  <a:gd name="connsiteY5" fmla="*/ 1838 h 9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81" h="93575">
                    <a:moveTo>
                      <a:pt x="37016" y="1838"/>
                    </a:moveTo>
                    <a:cubicBezTo>
                      <a:pt x="20824" y="8125"/>
                      <a:pt x="12156" y="25079"/>
                      <a:pt x="6441" y="41748"/>
                    </a:cubicBezTo>
                    <a:cubicBezTo>
                      <a:pt x="3774" y="42224"/>
                      <a:pt x="1297" y="44034"/>
                      <a:pt x="1012" y="47463"/>
                    </a:cubicBezTo>
                    <a:cubicBezTo>
                      <a:pt x="-36" y="60512"/>
                      <a:pt x="-4894" y="101756"/>
                      <a:pt x="22062" y="92135"/>
                    </a:cubicBezTo>
                    <a:cubicBezTo>
                      <a:pt x="42445" y="84801"/>
                      <a:pt x="52066" y="60036"/>
                      <a:pt x="56828" y="40796"/>
                    </a:cubicBezTo>
                    <a:cubicBezTo>
                      <a:pt x="60543" y="25841"/>
                      <a:pt x="62829" y="-8258"/>
                      <a:pt x="37016" y="183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61">
                <a:extLst>
                  <a:ext uri="{FF2B5EF4-FFF2-40B4-BE49-F238E27FC236}">
                    <a16:creationId xmlns:a16="http://schemas.microsoft.com/office/drawing/2014/main" id="{726BD959-EC5A-C7D7-FE93-BBEDBD5D33B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68404" y="3392131"/>
                <a:ext cx="78777" cy="20907"/>
              </a:xfrm>
              <a:custGeom>
                <a:avLst/>
                <a:gdLst>
                  <a:gd name="connsiteX0" fmla="*/ 73031 w 78777"/>
                  <a:gd name="connsiteY0" fmla="*/ 269 h 20907"/>
                  <a:gd name="connsiteX1" fmla="*/ 7023 w 78777"/>
                  <a:gd name="connsiteY1" fmla="*/ 8365 h 20907"/>
                  <a:gd name="connsiteX2" fmla="*/ 2355 w 78777"/>
                  <a:gd name="connsiteY2" fmla="*/ 16366 h 20907"/>
                  <a:gd name="connsiteX3" fmla="*/ 75507 w 78777"/>
                  <a:gd name="connsiteY3" fmla="*/ 9127 h 20907"/>
                  <a:gd name="connsiteX4" fmla="*/ 73031 w 78777"/>
                  <a:gd name="connsiteY4" fmla="*/ 174 h 2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77" h="20907">
                    <a:moveTo>
                      <a:pt x="73031" y="269"/>
                    </a:moveTo>
                    <a:cubicBezTo>
                      <a:pt x="53219" y="5603"/>
                      <a:pt x="26835" y="17890"/>
                      <a:pt x="7023" y="8365"/>
                    </a:cubicBezTo>
                    <a:cubicBezTo>
                      <a:pt x="1689" y="5794"/>
                      <a:pt x="-2979" y="13795"/>
                      <a:pt x="2355" y="16366"/>
                    </a:cubicBezTo>
                    <a:cubicBezTo>
                      <a:pt x="25596" y="27511"/>
                      <a:pt x="52362" y="15414"/>
                      <a:pt x="75507" y="9127"/>
                    </a:cubicBezTo>
                    <a:cubicBezTo>
                      <a:pt x="81222" y="7603"/>
                      <a:pt x="78841" y="-1350"/>
                      <a:pt x="73031" y="174"/>
                    </a:cubicBez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62">
                <a:extLst>
                  <a:ext uri="{FF2B5EF4-FFF2-40B4-BE49-F238E27FC236}">
                    <a16:creationId xmlns:a16="http://schemas.microsoft.com/office/drawing/2014/main" id="{8960861E-C8EC-C4C4-DF39-A6996F0168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37687" y="3321101"/>
                <a:ext cx="31730" cy="52462"/>
              </a:xfrm>
              <a:custGeom>
                <a:avLst/>
                <a:gdLst>
                  <a:gd name="connsiteX0" fmla="*/ 27382 w 31730"/>
                  <a:gd name="connsiteY0" fmla="*/ 148 h 52462"/>
                  <a:gd name="connsiteX1" fmla="*/ 46 w 31730"/>
                  <a:gd name="connsiteY1" fmla="*/ 47963 h 52462"/>
                  <a:gd name="connsiteX2" fmla="*/ 6904 w 31730"/>
                  <a:gd name="connsiteY2" fmla="*/ 49868 h 52462"/>
                  <a:gd name="connsiteX3" fmla="*/ 29287 w 31730"/>
                  <a:gd name="connsiteY3" fmla="*/ 7101 h 52462"/>
                  <a:gd name="connsiteX4" fmla="*/ 27382 w 31730"/>
                  <a:gd name="connsiteY4" fmla="*/ 243 h 52462"/>
                  <a:gd name="connsiteX5" fmla="*/ 27382 w 31730"/>
                  <a:gd name="connsiteY5" fmla="*/ 243 h 5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30" h="52462">
                    <a:moveTo>
                      <a:pt x="27382" y="148"/>
                    </a:moveTo>
                    <a:cubicBezTo>
                      <a:pt x="8809" y="6815"/>
                      <a:pt x="2713" y="30628"/>
                      <a:pt x="46" y="47963"/>
                    </a:cubicBezTo>
                    <a:cubicBezTo>
                      <a:pt x="-621" y="52440"/>
                      <a:pt x="6237" y="54440"/>
                      <a:pt x="6904" y="49868"/>
                    </a:cubicBezTo>
                    <a:cubicBezTo>
                      <a:pt x="9094" y="35581"/>
                      <a:pt x="13476" y="12721"/>
                      <a:pt x="29287" y="7101"/>
                    </a:cubicBezTo>
                    <a:cubicBezTo>
                      <a:pt x="33573" y="5577"/>
                      <a:pt x="31764" y="-1376"/>
                      <a:pt x="27382" y="243"/>
                    </a:cubicBezTo>
                    <a:lnTo>
                      <a:pt x="27382" y="243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63">
                <a:extLst>
                  <a:ext uri="{FF2B5EF4-FFF2-40B4-BE49-F238E27FC236}">
                    <a16:creationId xmlns:a16="http://schemas.microsoft.com/office/drawing/2014/main" id="{2E0EEB71-AF75-C7B9-F8B5-FFFE1D6D818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908090" y="3585186"/>
                <a:ext cx="13529" cy="50204"/>
              </a:xfrm>
              <a:custGeom>
                <a:avLst/>
                <a:gdLst>
                  <a:gd name="connsiteX0" fmla="*/ 95 w 13529"/>
                  <a:gd name="connsiteY0" fmla="*/ 3524 h 50204"/>
                  <a:gd name="connsiteX1" fmla="*/ 6477 w 13529"/>
                  <a:gd name="connsiteY1" fmla="*/ 47720 h 50204"/>
                  <a:gd name="connsiteX2" fmla="*/ 13335 w 13529"/>
                  <a:gd name="connsiteY2" fmla="*/ 45815 h 50204"/>
                  <a:gd name="connsiteX3" fmla="*/ 7144 w 13529"/>
                  <a:gd name="connsiteY3" fmla="*/ 3429 h 50204"/>
                  <a:gd name="connsiteX4" fmla="*/ 0 w 13529"/>
                  <a:gd name="connsiteY4" fmla="*/ 3429 h 50204"/>
                  <a:gd name="connsiteX5" fmla="*/ 0 w 13529"/>
                  <a:gd name="connsiteY5" fmla="*/ 3429 h 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9" h="50204">
                    <a:moveTo>
                      <a:pt x="95" y="3524"/>
                    </a:moveTo>
                    <a:cubicBezTo>
                      <a:pt x="-286" y="18669"/>
                      <a:pt x="1810" y="33338"/>
                      <a:pt x="6477" y="47720"/>
                    </a:cubicBezTo>
                    <a:cubicBezTo>
                      <a:pt x="7906" y="52102"/>
                      <a:pt x="14764" y="50197"/>
                      <a:pt x="13335" y="45815"/>
                    </a:cubicBezTo>
                    <a:cubicBezTo>
                      <a:pt x="8858" y="32004"/>
                      <a:pt x="6858" y="18002"/>
                      <a:pt x="7144" y="3429"/>
                    </a:cubicBezTo>
                    <a:cubicBezTo>
                      <a:pt x="7239" y="-1143"/>
                      <a:pt x="95" y="-1143"/>
                      <a:pt x="0" y="3429"/>
                    </a:cubicBezTo>
                    <a:lnTo>
                      <a:pt x="0" y="342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64">
                <a:extLst>
                  <a:ext uri="{FF2B5EF4-FFF2-40B4-BE49-F238E27FC236}">
                    <a16:creationId xmlns:a16="http://schemas.microsoft.com/office/drawing/2014/main" id="{258ED2E5-C302-18C1-BC7B-6518C11FCC0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26910" y="3273191"/>
                <a:ext cx="40033" cy="129870"/>
              </a:xfrm>
              <a:custGeom>
                <a:avLst/>
                <a:gdLst>
                  <a:gd name="connsiteX0" fmla="*/ 328 w 40033"/>
                  <a:gd name="connsiteY0" fmla="*/ 5481 h 129870"/>
                  <a:gd name="connsiteX1" fmla="*/ 20902 w 40033"/>
                  <a:gd name="connsiteY1" fmla="*/ 82539 h 129870"/>
                  <a:gd name="connsiteX2" fmla="*/ 33189 w 40033"/>
                  <a:gd name="connsiteY2" fmla="*/ 128354 h 129870"/>
                  <a:gd name="connsiteX3" fmla="*/ 39380 w 40033"/>
                  <a:gd name="connsiteY3" fmla="*/ 124734 h 129870"/>
                  <a:gd name="connsiteX4" fmla="*/ 27188 w 40033"/>
                  <a:gd name="connsiteY4" fmla="*/ 58250 h 129870"/>
                  <a:gd name="connsiteX5" fmla="*/ 6519 w 40033"/>
                  <a:gd name="connsiteY5" fmla="*/ 1862 h 129870"/>
                  <a:gd name="connsiteX6" fmla="*/ 328 w 40033"/>
                  <a:gd name="connsiteY6" fmla="*/ 5481 h 129870"/>
                  <a:gd name="connsiteX7" fmla="*/ 328 w 40033"/>
                  <a:gd name="connsiteY7" fmla="*/ 5481 h 12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33" h="129870">
                    <a:moveTo>
                      <a:pt x="328" y="5481"/>
                    </a:moveTo>
                    <a:cubicBezTo>
                      <a:pt x="12139" y="32247"/>
                      <a:pt x="20140" y="53106"/>
                      <a:pt x="20902" y="82539"/>
                    </a:cubicBezTo>
                    <a:cubicBezTo>
                      <a:pt x="21283" y="99207"/>
                      <a:pt x="22997" y="114543"/>
                      <a:pt x="33189" y="128354"/>
                    </a:cubicBezTo>
                    <a:cubicBezTo>
                      <a:pt x="35856" y="131973"/>
                      <a:pt x="42047" y="128449"/>
                      <a:pt x="39380" y="124734"/>
                    </a:cubicBezTo>
                    <a:cubicBezTo>
                      <a:pt x="24617" y="104637"/>
                      <a:pt x="30141" y="81396"/>
                      <a:pt x="27188" y="58250"/>
                    </a:cubicBezTo>
                    <a:cubicBezTo>
                      <a:pt x="24617" y="38343"/>
                      <a:pt x="14520" y="19959"/>
                      <a:pt x="6519" y="1862"/>
                    </a:cubicBezTo>
                    <a:cubicBezTo>
                      <a:pt x="4709" y="-2329"/>
                      <a:pt x="-1482" y="1290"/>
                      <a:pt x="328" y="5481"/>
                    </a:cubicBezTo>
                    <a:lnTo>
                      <a:pt x="328" y="5481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65">
                <a:extLst>
                  <a:ext uri="{FF2B5EF4-FFF2-40B4-BE49-F238E27FC236}">
                    <a16:creationId xmlns:a16="http://schemas.microsoft.com/office/drawing/2014/main" id="{51C6ED5A-74A1-819F-4A10-63BDC4E704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62101" y="3310546"/>
                <a:ext cx="17946" cy="28739"/>
              </a:xfrm>
              <a:custGeom>
                <a:avLst/>
                <a:gdLst>
                  <a:gd name="connsiteX0" fmla="*/ 748 w 17946"/>
                  <a:gd name="connsiteY0" fmla="*/ 5178 h 28739"/>
                  <a:gd name="connsiteX1" fmla="*/ 10940 w 17946"/>
                  <a:gd name="connsiteY1" fmla="*/ 26228 h 28739"/>
                  <a:gd name="connsiteX2" fmla="*/ 17798 w 17946"/>
                  <a:gd name="connsiteY2" fmla="*/ 24323 h 28739"/>
                  <a:gd name="connsiteX3" fmla="*/ 6844 w 17946"/>
                  <a:gd name="connsiteY3" fmla="*/ 1559 h 28739"/>
                  <a:gd name="connsiteX4" fmla="*/ 653 w 17946"/>
                  <a:gd name="connsiteY4" fmla="*/ 5178 h 28739"/>
                  <a:gd name="connsiteX5" fmla="*/ 653 w 17946"/>
                  <a:gd name="connsiteY5" fmla="*/ 5178 h 2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" h="28739">
                    <a:moveTo>
                      <a:pt x="748" y="5178"/>
                    </a:moveTo>
                    <a:cubicBezTo>
                      <a:pt x="5416" y="11655"/>
                      <a:pt x="8845" y="18608"/>
                      <a:pt x="10940" y="26228"/>
                    </a:cubicBezTo>
                    <a:cubicBezTo>
                      <a:pt x="12178" y="30610"/>
                      <a:pt x="19036" y="28800"/>
                      <a:pt x="17798" y="24323"/>
                    </a:cubicBezTo>
                    <a:cubicBezTo>
                      <a:pt x="15512" y="16132"/>
                      <a:pt x="11893" y="8417"/>
                      <a:pt x="6844" y="1559"/>
                    </a:cubicBezTo>
                    <a:cubicBezTo>
                      <a:pt x="4177" y="-2156"/>
                      <a:pt x="-2014" y="1463"/>
                      <a:pt x="653" y="5178"/>
                    </a:cubicBezTo>
                    <a:lnTo>
                      <a:pt x="653" y="5178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66">
                <a:extLst>
                  <a:ext uri="{FF2B5EF4-FFF2-40B4-BE49-F238E27FC236}">
                    <a16:creationId xmlns:a16="http://schemas.microsoft.com/office/drawing/2014/main" id="{62FB7D57-680A-A95E-57FC-C97769DAD3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728627" y="3985402"/>
                <a:ext cx="44705" cy="79644"/>
              </a:xfrm>
              <a:custGeom>
                <a:avLst/>
                <a:gdLst>
                  <a:gd name="connsiteX0" fmla="*/ 38016 w 44705"/>
                  <a:gd name="connsiteY0" fmla="*/ 1739 h 79644"/>
                  <a:gd name="connsiteX1" fmla="*/ 393 w 44705"/>
                  <a:gd name="connsiteY1" fmla="*/ 74225 h 79644"/>
                  <a:gd name="connsiteX2" fmla="*/ 6584 w 44705"/>
                  <a:gd name="connsiteY2" fmla="*/ 77844 h 79644"/>
                  <a:gd name="connsiteX3" fmla="*/ 44208 w 44705"/>
                  <a:gd name="connsiteY3" fmla="*/ 5359 h 79644"/>
                  <a:gd name="connsiteX4" fmla="*/ 38016 w 44705"/>
                  <a:gd name="connsiteY4" fmla="*/ 1739 h 79644"/>
                  <a:gd name="connsiteX5" fmla="*/ 38016 w 44705"/>
                  <a:gd name="connsiteY5" fmla="*/ 1739 h 7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05" h="79644">
                    <a:moveTo>
                      <a:pt x="38016" y="1739"/>
                    </a:moveTo>
                    <a:cubicBezTo>
                      <a:pt x="24681" y="25552"/>
                      <a:pt x="12204" y="49650"/>
                      <a:pt x="393" y="74225"/>
                    </a:cubicBezTo>
                    <a:cubicBezTo>
                      <a:pt x="-1608" y="78320"/>
                      <a:pt x="4584" y="81940"/>
                      <a:pt x="6584" y="77844"/>
                    </a:cubicBezTo>
                    <a:cubicBezTo>
                      <a:pt x="18300" y="53270"/>
                      <a:pt x="30873" y="29076"/>
                      <a:pt x="44208" y="5359"/>
                    </a:cubicBezTo>
                    <a:cubicBezTo>
                      <a:pt x="46494" y="1358"/>
                      <a:pt x="40302" y="-2261"/>
                      <a:pt x="38016" y="1739"/>
                    </a:cubicBezTo>
                    <a:lnTo>
                      <a:pt x="38016" y="173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67">
                <a:extLst>
                  <a:ext uri="{FF2B5EF4-FFF2-40B4-BE49-F238E27FC236}">
                    <a16:creationId xmlns:a16="http://schemas.microsoft.com/office/drawing/2014/main" id="{EE02E5FB-6593-A604-92A4-2DF78D45E9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07108" y="3702934"/>
                <a:ext cx="35655" cy="187968"/>
              </a:xfrm>
              <a:custGeom>
                <a:avLst/>
                <a:gdLst>
                  <a:gd name="connsiteX0" fmla="*/ 0 w 35655"/>
                  <a:gd name="connsiteY0" fmla="*/ 4458 h 187968"/>
                  <a:gd name="connsiteX1" fmla="*/ 28480 w 35655"/>
                  <a:gd name="connsiteY1" fmla="*/ 184575 h 187968"/>
                  <a:gd name="connsiteX2" fmla="*/ 35623 w 35655"/>
                  <a:gd name="connsiteY2" fmla="*/ 184575 h 187968"/>
                  <a:gd name="connsiteX3" fmla="*/ 6953 w 35655"/>
                  <a:gd name="connsiteY3" fmla="*/ 2553 h 187968"/>
                  <a:gd name="connsiteX4" fmla="*/ 95 w 35655"/>
                  <a:gd name="connsiteY4" fmla="*/ 4458 h 187968"/>
                  <a:gd name="connsiteX5" fmla="*/ 95 w 35655"/>
                  <a:gd name="connsiteY5" fmla="*/ 4458 h 18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5" h="187968">
                    <a:moveTo>
                      <a:pt x="0" y="4458"/>
                    </a:moveTo>
                    <a:cubicBezTo>
                      <a:pt x="11716" y="64179"/>
                      <a:pt x="21241" y="124187"/>
                      <a:pt x="28480" y="184575"/>
                    </a:cubicBezTo>
                    <a:cubicBezTo>
                      <a:pt x="29051" y="189052"/>
                      <a:pt x="36195" y="189148"/>
                      <a:pt x="35623" y="184575"/>
                    </a:cubicBezTo>
                    <a:cubicBezTo>
                      <a:pt x="28289" y="123520"/>
                      <a:pt x="18764" y="62846"/>
                      <a:pt x="6953" y="2553"/>
                    </a:cubicBezTo>
                    <a:cubicBezTo>
                      <a:pt x="6096" y="-1924"/>
                      <a:pt x="-857" y="-19"/>
                      <a:pt x="95" y="4458"/>
                    </a:cubicBezTo>
                    <a:lnTo>
                      <a:pt x="95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68">
                <a:extLst>
                  <a:ext uri="{FF2B5EF4-FFF2-40B4-BE49-F238E27FC236}">
                    <a16:creationId xmlns:a16="http://schemas.microsoft.com/office/drawing/2014/main" id="{2DD44AAD-E628-049B-6516-9A0162013B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63906" y="3875229"/>
                <a:ext cx="61071" cy="219699"/>
              </a:xfrm>
              <a:custGeom>
                <a:avLst/>
                <a:gdLst>
                  <a:gd name="connsiteX0" fmla="*/ 53944 w 61071"/>
                  <a:gd name="connsiteY0" fmla="*/ 2375 h 219699"/>
                  <a:gd name="connsiteX1" fmla="*/ 33 w 61071"/>
                  <a:gd name="connsiteY1" fmla="*/ 216306 h 219699"/>
                  <a:gd name="connsiteX2" fmla="*/ 7176 w 61071"/>
                  <a:gd name="connsiteY2" fmla="*/ 216306 h 219699"/>
                  <a:gd name="connsiteX3" fmla="*/ 60802 w 61071"/>
                  <a:gd name="connsiteY3" fmla="*/ 4280 h 219699"/>
                  <a:gd name="connsiteX4" fmla="*/ 53944 w 61071"/>
                  <a:gd name="connsiteY4" fmla="*/ 2375 h 219699"/>
                  <a:gd name="connsiteX5" fmla="*/ 53944 w 61071"/>
                  <a:gd name="connsiteY5" fmla="*/ 2375 h 21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71" h="219699">
                    <a:moveTo>
                      <a:pt x="53944" y="2375"/>
                    </a:moveTo>
                    <a:cubicBezTo>
                      <a:pt x="26798" y="71240"/>
                      <a:pt x="8796" y="142773"/>
                      <a:pt x="33" y="216306"/>
                    </a:cubicBezTo>
                    <a:cubicBezTo>
                      <a:pt x="-539" y="220878"/>
                      <a:pt x="6605" y="220783"/>
                      <a:pt x="7176" y="216306"/>
                    </a:cubicBezTo>
                    <a:cubicBezTo>
                      <a:pt x="15844" y="143440"/>
                      <a:pt x="33941" y="72574"/>
                      <a:pt x="60802" y="4280"/>
                    </a:cubicBezTo>
                    <a:cubicBezTo>
                      <a:pt x="62516" y="-7"/>
                      <a:pt x="55563" y="-1816"/>
                      <a:pt x="53944" y="2375"/>
                    </a:cubicBezTo>
                    <a:lnTo>
                      <a:pt x="53944" y="237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69">
                <a:extLst>
                  <a:ext uri="{FF2B5EF4-FFF2-40B4-BE49-F238E27FC236}">
                    <a16:creationId xmlns:a16="http://schemas.microsoft.com/office/drawing/2014/main" id="{7E2805CB-3A31-185A-30D2-59A6C28B1C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7329" y="4620794"/>
                <a:ext cx="68951" cy="844437"/>
              </a:xfrm>
              <a:custGeom>
                <a:avLst/>
                <a:gdLst>
                  <a:gd name="connsiteX0" fmla="*/ 1800 w 68951"/>
                  <a:gd name="connsiteY0" fmla="*/ 6523 h 844437"/>
                  <a:gd name="connsiteX1" fmla="*/ 49140 w 68951"/>
                  <a:gd name="connsiteY1" fmla="*/ 64435 h 844437"/>
                  <a:gd name="connsiteX2" fmla="*/ 54855 w 68951"/>
                  <a:gd name="connsiteY2" fmla="*/ 142445 h 844437"/>
                  <a:gd name="connsiteX3" fmla="*/ 57426 w 68951"/>
                  <a:gd name="connsiteY3" fmla="*/ 340850 h 844437"/>
                  <a:gd name="connsiteX4" fmla="*/ 61808 w 68951"/>
                  <a:gd name="connsiteY4" fmla="*/ 841008 h 844437"/>
                  <a:gd name="connsiteX5" fmla="*/ 68952 w 68951"/>
                  <a:gd name="connsiteY5" fmla="*/ 841008 h 844437"/>
                  <a:gd name="connsiteX6" fmla="*/ 64189 w 68951"/>
                  <a:gd name="connsiteY6" fmla="*/ 303132 h 844437"/>
                  <a:gd name="connsiteX7" fmla="*/ 60284 w 68951"/>
                  <a:gd name="connsiteY7" fmla="*/ 105297 h 844437"/>
                  <a:gd name="connsiteX8" fmla="*/ 49044 w 68951"/>
                  <a:gd name="connsiteY8" fmla="*/ 37574 h 844437"/>
                  <a:gd name="connsiteX9" fmla="*/ 5420 w 68951"/>
                  <a:gd name="connsiteY9" fmla="*/ 427 h 844437"/>
                  <a:gd name="connsiteX10" fmla="*/ 1800 w 68951"/>
                  <a:gd name="connsiteY10" fmla="*/ 6618 h 844437"/>
                  <a:gd name="connsiteX11" fmla="*/ 1800 w 68951"/>
                  <a:gd name="connsiteY11" fmla="*/ 6618 h 84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951" h="844437">
                    <a:moveTo>
                      <a:pt x="1800" y="6523"/>
                    </a:moveTo>
                    <a:cubicBezTo>
                      <a:pt x="28947" y="20429"/>
                      <a:pt x="43520" y="33098"/>
                      <a:pt x="49140" y="64435"/>
                    </a:cubicBezTo>
                    <a:cubicBezTo>
                      <a:pt x="53711" y="89962"/>
                      <a:pt x="53902" y="116537"/>
                      <a:pt x="54855" y="142445"/>
                    </a:cubicBezTo>
                    <a:cubicBezTo>
                      <a:pt x="57236" y="208548"/>
                      <a:pt x="56855" y="274747"/>
                      <a:pt x="57426" y="340850"/>
                    </a:cubicBezTo>
                    <a:cubicBezTo>
                      <a:pt x="58855" y="507538"/>
                      <a:pt x="60379" y="674321"/>
                      <a:pt x="61808" y="841008"/>
                    </a:cubicBezTo>
                    <a:cubicBezTo>
                      <a:pt x="61808" y="845580"/>
                      <a:pt x="68952" y="845580"/>
                      <a:pt x="68952" y="841008"/>
                    </a:cubicBezTo>
                    <a:cubicBezTo>
                      <a:pt x="67332" y="661748"/>
                      <a:pt x="65808" y="482392"/>
                      <a:pt x="64189" y="303132"/>
                    </a:cubicBezTo>
                    <a:cubicBezTo>
                      <a:pt x="63618" y="237218"/>
                      <a:pt x="64189" y="171115"/>
                      <a:pt x="60284" y="105297"/>
                    </a:cubicBezTo>
                    <a:cubicBezTo>
                      <a:pt x="58950" y="83009"/>
                      <a:pt x="58188" y="58244"/>
                      <a:pt x="49044" y="37574"/>
                    </a:cubicBezTo>
                    <a:cubicBezTo>
                      <a:pt x="40567" y="18239"/>
                      <a:pt x="23422" y="9666"/>
                      <a:pt x="5420" y="427"/>
                    </a:cubicBezTo>
                    <a:cubicBezTo>
                      <a:pt x="1324" y="-1669"/>
                      <a:pt x="-2295" y="4523"/>
                      <a:pt x="1800" y="6618"/>
                    </a:cubicBezTo>
                    <a:lnTo>
                      <a:pt x="1800" y="661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70">
                <a:extLst>
                  <a:ext uri="{FF2B5EF4-FFF2-40B4-BE49-F238E27FC236}">
                    <a16:creationId xmlns:a16="http://schemas.microsoft.com/office/drawing/2014/main" id="{532098AF-055E-C4EE-18A7-B97DC598B0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47427" y="5962321"/>
                <a:ext cx="357406" cy="185267"/>
              </a:xfrm>
              <a:custGeom>
                <a:avLst/>
                <a:gdLst>
                  <a:gd name="connsiteX0" fmla="*/ 348549 w 357406"/>
                  <a:gd name="connsiteY0" fmla="*/ 105557 h 185267"/>
                  <a:gd name="connsiteX1" fmla="*/ 342262 w 357406"/>
                  <a:gd name="connsiteY1" fmla="*/ 16117 h 185267"/>
                  <a:gd name="connsiteX2" fmla="*/ 338738 w 357406"/>
                  <a:gd name="connsiteY2" fmla="*/ 11735 h 185267"/>
                  <a:gd name="connsiteX3" fmla="*/ 331213 w 357406"/>
                  <a:gd name="connsiteY3" fmla="*/ 10687 h 185267"/>
                  <a:gd name="connsiteX4" fmla="*/ 330546 w 357406"/>
                  <a:gd name="connsiteY4" fmla="*/ 10878 h 185267"/>
                  <a:gd name="connsiteX5" fmla="*/ 278064 w 357406"/>
                  <a:gd name="connsiteY5" fmla="*/ 20879 h 185267"/>
                  <a:gd name="connsiteX6" fmla="*/ 262633 w 357406"/>
                  <a:gd name="connsiteY6" fmla="*/ 33167 h 185267"/>
                  <a:gd name="connsiteX7" fmla="*/ 263776 w 357406"/>
                  <a:gd name="connsiteY7" fmla="*/ 12497 h 185267"/>
                  <a:gd name="connsiteX8" fmla="*/ 233391 w 357406"/>
                  <a:gd name="connsiteY8" fmla="*/ 686 h 185267"/>
                  <a:gd name="connsiteX9" fmla="*/ 175289 w 357406"/>
                  <a:gd name="connsiteY9" fmla="*/ 3068 h 185267"/>
                  <a:gd name="connsiteX10" fmla="*/ 172622 w 357406"/>
                  <a:gd name="connsiteY10" fmla="*/ 5544 h 185267"/>
                  <a:gd name="connsiteX11" fmla="*/ 171955 w 357406"/>
                  <a:gd name="connsiteY11" fmla="*/ 6116 h 185267"/>
                  <a:gd name="connsiteX12" fmla="*/ 86897 w 357406"/>
                  <a:gd name="connsiteY12" fmla="*/ 74029 h 185267"/>
                  <a:gd name="connsiteX13" fmla="*/ 14697 w 357406"/>
                  <a:gd name="connsiteY13" fmla="*/ 122320 h 185267"/>
                  <a:gd name="connsiteX14" fmla="*/ 13554 w 357406"/>
                  <a:gd name="connsiteY14" fmla="*/ 124321 h 185267"/>
                  <a:gd name="connsiteX15" fmla="*/ 11935 w 357406"/>
                  <a:gd name="connsiteY15" fmla="*/ 126797 h 185267"/>
                  <a:gd name="connsiteX16" fmla="*/ 10887 w 357406"/>
                  <a:gd name="connsiteY16" fmla="*/ 130798 h 185267"/>
                  <a:gd name="connsiteX17" fmla="*/ 1648 w 357406"/>
                  <a:gd name="connsiteY17" fmla="*/ 176137 h 185267"/>
                  <a:gd name="connsiteX18" fmla="*/ 22889 w 357406"/>
                  <a:gd name="connsiteY18" fmla="*/ 182423 h 185267"/>
                  <a:gd name="connsiteX19" fmla="*/ 55369 w 357406"/>
                  <a:gd name="connsiteY19" fmla="*/ 184709 h 185267"/>
                  <a:gd name="connsiteX20" fmla="*/ 151286 w 357406"/>
                  <a:gd name="connsiteY20" fmla="*/ 178994 h 185267"/>
                  <a:gd name="connsiteX21" fmla="*/ 222819 w 357406"/>
                  <a:gd name="connsiteY21" fmla="*/ 168136 h 185267"/>
                  <a:gd name="connsiteX22" fmla="*/ 294351 w 357406"/>
                  <a:gd name="connsiteY22" fmla="*/ 163469 h 185267"/>
                  <a:gd name="connsiteX23" fmla="*/ 352930 w 357406"/>
                  <a:gd name="connsiteY23" fmla="*/ 152324 h 185267"/>
                  <a:gd name="connsiteX24" fmla="*/ 357407 w 357406"/>
                  <a:gd name="connsiteY24" fmla="*/ 146609 h 185267"/>
                  <a:gd name="connsiteX25" fmla="*/ 348549 w 357406"/>
                  <a:gd name="connsiteY25" fmla="*/ 105652 h 18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7406" h="185267">
                    <a:moveTo>
                      <a:pt x="348549" y="105557"/>
                    </a:moveTo>
                    <a:cubicBezTo>
                      <a:pt x="349120" y="75553"/>
                      <a:pt x="347025" y="45835"/>
                      <a:pt x="342262" y="16117"/>
                    </a:cubicBezTo>
                    <a:cubicBezTo>
                      <a:pt x="341881" y="13640"/>
                      <a:pt x="340452" y="12307"/>
                      <a:pt x="338738" y="11735"/>
                    </a:cubicBezTo>
                    <a:cubicBezTo>
                      <a:pt x="336833" y="10021"/>
                      <a:pt x="334071" y="9259"/>
                      <a:pt x="331213" y="10687"/>
                    </a:cubicBezTo>
                    <a:cubicBezTo>
                      <a:pt x="331023" y="10687"/>
                      <a:pt x="330927" y="10878"/>
                      <a:pt x="330546" y="10878"/>
                    </a:cubicBezTo>
                    <a:cubicBezTo>
                      <a:pt x="312639" y="11640"/>
                      <a:pt x="294256" y="12497"/>
                      <a:pt x="278064" y="20879"/>
                    </a:cubicBezTo>
                    <a:cubicBezTo>
                      <a:pt x="271777" y="24118"/>
                      <a:pt x="266919" y="28404"/>
                      <a:pt x="262633" y="33167"/>
                    </a:cubicBezTo>
                    <a:cubicBezTo>
                      <a:pt x="265396" y="26023"/>
                      <a:pt x="266824" y="18688"/>
                      <a:pt x="263776" y="12497"/>
                    </a:cubicBezTo>
                    <a:cubicBezTo>
                      <a:pt x="258442" y="1925"/>
                      <a:pt x="243488" y="1639"/>
                      <a:pt x="233391" y="686"/>
                    </a:cubicBezTo>
                    <a:cubicBezTo>
                      <a:pt x="216723" y="-933"/>
                      <a:pt x="178146" y="496"/>
                      <a:pt x="175289" y="3068"/>
                    </a:cubicBezTo>
                    <a:cubicBezTo>
                      <a:pt x="174432" y="3829"/>
                      <a:pt x="173479" y="4687"/>
                      <a:pt x="172622" y="5544"/>
                    </a:cubicBezTo>
                    <a:cubicBezTo>
                      <a:pt x="172336" y="5735"/>
                      <a:pt x="172241" y="5925"/>
                      <a:pt x="171955" y="6116"/>
                    </a:cubicBezTo>
                    <a:cubicBezTo>
                      <a:pt x="145095" y="30404"/>
                      <a:pt x="118996" y="56788"/>
                      <a:pt x="86897" y="74029"/>
                    </a:cubicBezTo>
                    <a:cubicBezTo>
                      <a:pt x="60703" y="88126"/>
                      <a:pt x="34509" y="99270"/>
                      <a:pt x="14697" y="122320"/>
                    </a:cubicBezTo>
                    <a:cubicBezTo>
                      <a:pt x="14126" y="122987"/>
                      <a:pt x="13840" y="123654"/>
                      <a:pt x="13554" y="124321"/>
                    </a:cubicBezTo>
                    <a:cubicBezTo>
                      <a:pt x="12888" y="124987"/>
                      <a:pt x="12316" y="125845"/>
                      <a:pt x="11935" y="126797"/>
                    </a:cubicBezTo>
                    <a:cubicBezTo>
                      <a:pt x="11364" y="128226"/>
                      <a:pt x="11268" y="129464"/>
                      <a:pt x="10887" y="130798"/>
                    </a:cubicBezTo>
                    <a:cubicBezTo>
                      <a:pt x="-1209" y="138989"/>
                      <a:pt x="-1400" y="172612"/>
                      <a:pt x="1648" y="176137"/>
                    </a:cubicBezTo>
                    <a:cubicBezTo>
                      <a:pt x="6125" y="181280"/>
                      <a:pt x="16793" y="181661"/>
                      <a:pt x="22889" y="182423"/>
                    </a:cubicBezTo>
                    <a:cubicBezTo>
                      <a:pt x="33652" y="183852"/>
                      <a:pt x="44511" y="184138"/>
                      <a:pt x="55369" y="184709"/>
                    </a:cubicBezTo>
                    <a:cubicBezTo>
                      <a:pt x="87754" y="186328"/>
                      <a:pt x="119377" y="184424"/>
                      <a:pt x="151286" y="178994"/>
                    </a:cubicBezTo>
                    <a:cubicBezTo>
                      <a:pt x="175003" y="174899"/>
                      <a:pt x="198721" y="170136"/>
                      <a:pt x="222819" y="168136"/>
                    </a:cubicBezTo>
                    <a:cubicBezTo>
                      <a:pt x="246631" y="166136"/>
                      <a:pt x="270634" y="166993"/>
                      <a:pt x="294351" y="163469"/>
                    </a:cubicBezTo>
                    <a:cubicBezTo>
                      <a:pt x="313973" y="160611"/>
                      <a:pt x="333594" y="156706"/>
                      <a:pt x="352930" y="152324"/>
                    </a:cubicBezTo>
                    <a:cubicBezTo>
                      <a:pt x="355597" y="151753"/>
                      <a:pt x="357407" y="149276"/>
                      <a:pt x="357407" y="146609"/>
                    </a:cubicBezTo>
                    <a:cubicBezTo>
                      <a:pt x="357407" y="127845"/>
                      <a:pt x="357121" y="113272"/>
                      <a:pt x="348549" y="105652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71">
                <a:extLst>
                  <a:ext uri="{FF2B5EF4-FFF2-40B4-BE49-F238E27FC236}">
                    <a16:creationId xmlns:a16="http://schemas.microsoft.com/office/drawing/2014/main" id="{B3D51480-2073-A7C1-5A7F-82412E77FA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29798" y="6004856"/>
                <a:ext cx="80767" cy="62953"/>
              </a:xfrm>
              <a:custGeom>
                <a:avLst/>
                <a:gdLst>
                  <a:gd name="connsiteX0" fmla="*/ 73595 w 80767"/>
                  <a:gd name="connsiteY0" fmla="*/ 2443 h 62953"/>
                  <a:gd name="connsiteX1" fmla="*/ 2443 w 80767"/>
                  <a:gd name="connsiteY1" fmla="*/ 55879 h 62953"/>
                  <a:gd name="connsiteX2" fmla="*/ 4348 w 80767"/>
                  <a:gd name="connsiteY2" fmla="*/ 62736 h 62953"/>
                  <a:gd name="connsiteX3" fmla="*/ 80548 w 80767"/>
                  <a:gd name="connsiteY3" fmla="*/ 4348 h 62953"/>
                  <a:gd name="connsiteX4" fmla="*/ 73690 w 80767"/>
                  <a:gd name="connsiteY4" fmla="*/ 2443 h 62953"/>
                  <a:gd name="connsiteX5" fmla="*/ 73690 w 80767"/>
                  <a:gd name="connsiteY5" fmla="*/ 2443 h 6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767" h="62953">
                    <a:moveTo>
                      <a:pt x="73595" y="2443"/>
                    </a:moveTo>
                    <a:cubicBezTo>
                      <a:pt x="63689" y="30161"/>
                      <a:pt x="28256" y="47020"/>
                      <a:pt x="2443" y="55879"/>
                    </a:cubicBezTo>
                    <a:cubicBezTo>
                      <a:pt x="-1843" y="57307"/>
                      <a:pt x="-33" y="64260"/>
                      <a:pt x="4348" y="62736"/>
                    </a:cubicBezTo>
                    <a:cubicBezTo>
                      <a:pt x="33018" y="52926"/>
                      <a:pt x="69594" y="34828"/>
                      <a:pt x="80548" y="4348"/>
                    </a:cubicBezTo>
                    <a:cubicBezTo>
                      <a:pt x="82072" y="-33"/>
                      <a:pt x="75214" y="-1843"/>
                      <a:pt x="73690" y="2443"/>
                    </a:cubicBezTo>
                    <a:lnTo>
                      <a:pt x="73690" y="24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72">
                <a:extLst>
                  <a:ext uri="{FF2B5EF4-FFF2-40B4-BE49-F238E27FC236}">
                    <a16:creationId xmlns:a16="http://schemas.microsoft.com/office/drawing/2014/main" id="{6E9F8D60-8C34-4023-FF13-E5A28B10E4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1736" y="5971081"/>
                <a:ext cx="183641" cy="208169"/>
              </a:xfrm>
              <a:custGeom>
                <a:avLst/>
                <a:gdLst>
                  <a:gd name="connsiteX0" fmla="*/ 178680 w 183641"/>
                  <a:gd name="connsiteY0" fmla="*/ 106512 h 208169"/>
                  <a:gd name="connsiteX1" fmla="*/ 167251 w 183641"/>
                  <a:gd name="connsiteY1" fmla="*/ 16596 h 208169"/>
                  <a:gd name="connsiteX2" fmla="*/ 160297 w 183641"/>
                  <a:gd name="connsiteY2" fmla="*/ 20596 h 208169"/>
                  <a:gd name="connsiteX3" fmla="*/ 145724 w 183641"/>
                  <a:gd name="connsiteY3" fmla="*/ 19644 h 208169"/>
                  <a:gd name="connsiteX4" fmla="*/ 99718 w 183641"/>
                  <a:gd name="connsiteY4" fmla="*/ 22 h 208169"/>
                  <a:gd name="connsiteX5" fmla="*/ 62285 w 183641"/>
                  <a:gd name="connsiteY5" fmla="*/ 6595 h 208169"/>
                  <a:gd name="connsiteX6" fmla="*/ 55332 w 183641"/>
                  <a:gd name="connsiteY6" fmla="*/ 19834 h 208169"/>
                  <a:gd name="connsiteX7" fmla="*/ 49998 w 183641"/>
                  <a:gd name="connsiteY7" fmla="*/ 16024 h 208169"/>
                  <a:gd name="connsiteX8" fmla="*/ 41520 w 183641"/>
                  <a:gd name="connsiteY8" fmla="*/ 22882 h 208169"/>
                  <a:gd name="connsiteX9" fmla="*/ 25233 w 183641"/>
                  <a:gd name="connsiteY9" fmla="*/ 94510 h 208169"/>
                  <a:gd name="connsiteX10" fmla="*/ 23995 w 183641"/>
                  <a:gd name="connsiteY10" fmla="*/ 98034 h 208169"/>
                  <a:gd name="connsiteX11" fmla="*/ 10755 w 183641"/>
                  <a:gd name="connsiteY11" fmla="*/ 128515 h 208169"/>
                  <a:gd name="connsiteX12" fmla="*/ 9707 w 183641"/>
                  <a:gd name="connsiteY12" fmla="*/ 187189 h 208169"/>
                  <a:gd name="connsiteX13" fmla="*/ 88384 w 183641"/>
                  <a:gd name="connsiteY13" fmla="*/ 208143 h 208169"/>
                  <a:gd name="connsiteX14" fmla="*/ 178014 w 183641"/>
                  <a:gd name="connsiteY14" fmla="*/ 176997 h 208169"/>
                  <a:gd name="connsiteX15" fmla="*/ 182395 w 183641"/>
                  <a:gd name="connsiteY15" fmla="*/ 165662 h 208169"/>
                  <a:gd name="connsiteX16" fmla="*/ 178680 w 183641"/>
                  <a:gd name="connsiteY16" fmla="*/ 106416 h 208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641" h="208169">
                    <a:moveTo>
                      <a:pt x="178680" y="106512"/>
                    </a:moveTo>
                    <a:cubicBezTo>
                      <a:pt x="176680" y="85557"/>
                      <a:pt x="172108" y="16596"/>
                      <a:pt x="167251" y="16596"/>
                    </a:cubicBezTo>
                    <a:cubicBezTo>
                      <a:pt x="165441" y="16596"/>
                      <a:pt x="162774" y="18406"/>
                      <a:pt x="160297" y="20596"/>
                    </a:cubicBezTo>
                    <a:cubicBezTo>
                      <a:pt x="155916" y="24406"/>
                      <a:pt x="149534" y="23930"/>
                      <a:pt x="145724" y="19644"/>
                    </a:cubicBezTo>
                    <a:cubicBezTo>
                      <a:pt x="134389" y="6690"/>
                      <a:pt x="120769" y="-454"/>
                      <a:pt x="99718" y="22"/>
                    </a:cubicBezTo>
                    <a:cubicBezTo>
                      <a:pt x="89908" y="213"/>
                      <a:pt x="70286" y="-644"/>
                      <a:pt x="62285" y="6595"/>
                    </a:cubicBezTo>
                    <a:cubicBezTo>
                      <a:pt x="58761" y="9738"/>
                      <a:pt x="56665" y="14596"/>
                      <a:pt x="55332" y="19834"/>
                    </a:cubicBezTo>
                    <a:cubicBezTo>
                      <a:pt x="53712" y="18406"/>
                      <a:pt x="51998" y="17072"/>
                      <a:pt x="49998" y="16024"/>
                    </a:cubicBezTo>
                    <a:cubicBezTo>
                      <a:pt x="44854" y="13548"/>
                      <a:pt x="40378" y="18882"/>
                      <a:pt x="41520" y="22882"/>
                    </a:cubicBezTo>
                    <a:cubicBezTo>
                      <a:pt x="35139" y="46599"/>
                      <a:pt x="29805" y="70507"/>
                      <a:pt x="25233" y="94510"/>
                    </a:cubicBezTo>
                    <a:lnTo>
                      <a:pt x="23995" y="98034"/>
                    </a:lnTo>
                    <a:cubicBezTo>
                      <a:pt x="18946" y="107941"/>
                      <a:pt x="14374" y="117942"/>
                      <a:pt x="10755" y="128515"/>
                    </a:cubicBezTo>
                    <a:cubicBezTo>
                      <a:pt x="4278" y="147279"/>
                      <a:pt x="-9248" y="171949"/>
                      <a:pt x="9707" y="187189"/>
                    </a:cubicBezTo>
                    <a:cubicBezTo>
                      <a:pt x="34948" y="207572"/>
                      <a:pt x="56570" y="207858"/>
                      <a:pt x="88384" y="208143"/>
                    </a:cubicBezTo>
                    <a:cubicBezTo>
                      <a:pt x="118102" y="208525"/>
                      <a:pt x="160107" y="205096"/>
                      <a:pt x="178014" y="176997"/>
                    </a:cubicBezTo>
                    <a:cubicBezTo>
                      <a:pt x="180109" y="173758"/>
                      <a:pt x="181538" y="169853"/>
                      <a:pt x="182395" y="165662"/>
                    </a:cubicBezTo>
                    <a:cubicBezTo>
                      <a:pt x="186205" y="147469"/>
                      <a:pt x="180204" y="122514"/>
                      <a:pt x="178680" y="10641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73">
                <a:extLst>
                  <a:ext uri="{FF2B5EF4-FFF2-40B4-BE49-F238E27FC236}">
                    <a16:creationId xmlns:a16="http://schemas.microsoft.com/office/drawing/2014/main" id="{2128C623-A0C4-E5C7-5242-88670A3A04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34376" y="5997331"/>
                <a:ext cx="23004" cy="78738"/>
              </a:xfrm>
              <a:custGeom>
                <a:avLst/>
                <a:gdLst>
                  <a:gd name="connsiteX0" fmla="*/ 15930 w 23004"/>
                  <a:gd name="connsiteY0" fmla="*/ 2443 h 78738"/>
                  <a:gd name="connsiteX1" fmla="*/ 23 w 23004"/>
                  <a:gd name="connsiteY1" fmla="*/ 75309 h 78738"/>
                  <a:gd name="connsiteX2" fmla="*/ 7167 w 23004"/>
                  <a:gd name="connsiteY2" fmla="*/ 75309 h 78738"/>
                  <a:gd name="connsiteX3" fmla="*/ 22788 w 23004"/>
                  <a:gd name="connsiteY3" fmla="*/ 4348 h 78738"/>
                  <a:gd name="connsiteX4" fmla="*/ 15930 w 23004"/>
                  <a:gd name="connsiteY4" fmla="*/ 2443 h 78738"/>
                  <a:gd name="connsiteX5" fmla="*/ 15930 w 23004"/>
                  <a:gd name="connsiteY5" fmla="*/ 2443 h 7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04" h="78738">
                    <a:moveTo>
                      <a:pt x="15930" y="2443"/>
                    </a:moveTo>
                    <a:cubicBezTo>
                      <a:pt x="7833" y="26160"/>
                      <a:pt x="2690" y="50354"/>
                      <a:pt x="23" y="75309"/>
                    </a:cubicBezTo>
                    <a:cubicBezTo>
                      <a:pt x="-453" y="79881"/>
                      <a:pt x="6690" y="79881"/>
                      <a:pt x="7167" y="75309"/>
                    </a:cubicBezTo>
                    <a:cubicBezTo>
                      <a:pt x="9738" y="51021"/>
                      <a:pt x="14977" y="27494"/>
                      <a:pt x="22788" y="4348"/>
                    </a:cubicBezTo>
                    <a:cubicBezTo>
                      <a:pt x="24312" y="-33"/>
                      <a:pt x="17358" y="-1843"/>
                      <a:pt x="15930" y="2443"/>
                    </a:cubicBezTo>
                    <a:lnTo>
                      <a:pt x="15930" y="24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74">
                <a:extLst>
                  <a:ext uri="{FF2B5EF4-FFF2-40B4-BE49-F238E27FC236}">
                    <a16:creationId xmlns:a16="http://schemas.microsoft.com/office/drawing/2014/main" id="{32CFAAF7-8C4E-B9E0-CBBB-0C7104AE2F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34132" y="6001603"/>
                <a:ext cx="10821" cy="65227"/>
              </a:xfrm>
              <a:custGeom>
                <a:avLst/>
                <a:gdLst>
                  <a:gd name="connsiteX0" fmla="*/ 89 w 10821"/>
                  <a:gd name="connsiteY0" fmla="*/ 4458 h 65227"/>
                  <a:gd name="connsiteX1" fmla="*/ 2661 w 10821"/>
                  <a:gd name="connsiteY1" fmla="*/ 61798 h 65227"/>
                  <a:gd name="connsiteX2" fmla="*/ 9805 w 10821"/>
                  <a:gd name="connsiteY2" fmla="*/ 61798 h 65227"/>
                  <a:gd name="connsiteX3" fmla="*/ 6947 w 10821"/>
                  <a:gd name="connsiteY3" fmla="*/ 2553 h 65227"/>
                  <a:gd name="connsiteX4" fmla="*/ 89 w 10821"/>
                  <a:gd name="connsiteY4" fmla="*/ 4458 h 65227"/>
                  <a:gd name="connsiteX5" fmla="*/ 89 w 10821"/>
                  <a:gd name="connsiteY5" fmla="*/ 4458 h 6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1" h="65227">
                    <a:moveTo>
                      <a:pt x="89" y="4458"/>
                    </a:moveTo>
                    <a:cubicBezTo>
                      <a:pt x="3804" y="23508"/>
                      <a:pt x="4566" y="42463"/>
                      <a:pt x="2661" y="61798"/>
                    </a:cubicBezTo>
                    <a:cubicBezTo>
                      <a:pt x="2185" y="66370"/>
                      <a:pt x="9329" y="66370"/>
                      <a:pt x="9805" y="61798"/>
                    </a:cubicBezTo>
                    <a:cubicBezTo>
                      <a:pt x="11805" y="41891"/>
                      <a:pt x="10853" y="22269"/>
                      <a:pt x="6947" y="2553"/>
                    </a:cubicBezTo>
                    <a:cubicBezTo>
                      <a:pt x="6090" y="-1924"/>
                      <a:pt x="-863" y="-19"/>
                      <a:pt x="89" y="4458"/>
                    </a:cubicBezTo>
                    <a:lnTo>
                      <a:pt x="89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22796B68-D8C9-AEA4-AB29-F1F4975E23E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339158" y="3133778"/>
              <a:ext cx="1543717" cy="2880005"/>
              <a:chOff x="4339158" y="3133778"/>
              <a:chExt cx="1543717" cy="2880005"/>
            </a:xfrm>
          </p:grpSpPr>
          <p:sp>
            <p:nvSpPr>
              <p:cNvPr id="235" name="Freeform: Shape 76">
                <a:extLst>
                  <a:ext uri="{FF2B5EF4-FFF2-40B4-BE49-F238E27FC236}">
                    <a16:creationId xmlns:a16="http://schemas.microsoft.com/office/drawing/2014/main" id="{71470AE8-3AAD-275C-AAFA-AFE9E2947A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56289" y="3173601"/>
                <a:ext cx="476188" cy="628342"/>
              </a:xfrm>
              <a:custGeom>
                <a:avLst/>
                <a:gdLst>
                  <a:gd name="connsiteX0" fmla="*/ 427055 w 476188"/>
                  <a:gd name="connsiteY0" fmla="*/ 58494 h 628342"/>
                  <a:gd name="connsiteX1" fmla="*/ 377048 w 476188"/>
                  <a:gd name="connsiteY1" fmla="*/ 15060 h 628342"/>
                  <a:gd name="connsiteX2" fmla="*/ 181119 w 476188"/>
                  <a:gd name="connsiteY2" fmla="*/ 40301 h 628342"/>
                  <a:gd name="connsiteX3" fmla="*/ 128827 w 476188"/>
                  <a:gd name="connsiteY3" fmla="*/ 153363 h 628342"/>
                  <a:gd name="connsiteX4" fmla="*/ 83393 w 476188"/>
                  <a:gd name="connsiteY4" fmla="*/ 304429 h 628342"/>
                  <a:gd name="connsiteX5" fmla="*/ 34625 w 476188"/>
                  <a:gd name="connsiteY5" fmla="*/ 379582 h 628342"/>
                  <a:gd name="connsiteX6" fmla="*/ 19480 w 476188"/>
                  <a:gd name="connsiteY6" fmla="*/ 475022 h 628342"/>
                  <a:gd name="connsiteX7" fmla="*/ 144 w 476188"/>
                  <a:gd name="connsiteY7" fmla="*/ 528362 h 628342"/>
                  <a:gd name="connsiteX8" fmla="*/ 42054 w 476188"/>
                  <a:gd name="connsiteY8" fmla="*/ 605610 h 628342"/>
                  <a:gd name="connsiteX9" fmla="*/ 43864 w 476188"/>
                  <a:gd name="connsiteY9" fmla="*/ 605419 h 628342"/>
                  <a:gd name="connsiteX10" fmla="*/ 78059 w 476188"/>
                  <a:gd name="connsiteY10" fmla="*/ 601514 h 628342"/>
                  <a:gd name="connsiteX11" fmla="*/ 128065 w 476188"/>
                  <a:gd name="connsiteY11" fmla="*/ 590560 h 628342"/>
                  <a:gd name="connsiteX12" fmla="*/ 325423 w 476188"/>
                  <a:gd name="connsiteY12" fmla="*/ 615706 h 628342"/>
                  <a:gd name="connsiteX13" fmla="*/ 386954 w 476188"/>
                  <a:gd name="connsiteY13" fmla="*/ 514360 h 628342"/>
                  <a:gd name="connsiteX14" fmla="*/ 460678 w 476188"/>
                  <a:gd name="connsiteY14" fmla="*/ 465878 h 628342"/>
                  <a:gd name="connsiteX15" fmla="*/ 460678 w 476188"/>
                  <a:gd name="connsiteY15" fmla="*/ 266901 h 628342"/>
                  <a:gd name="connsiteX16" fmla="*/ 451534 w 476188"/>
                  <a:gd name="connsiteY16" fmla="*/ 190701 h 628342"/>
                  <a:gd name="connsiteX17" fmla="*/ 450486 w 476188"/>
                  <a:gd name="connsiteY17" fmla="*/ 120597 h 628342"/>
                  <a:gd name="connsiteX18" fmla="*/ 426959 w 476188"/>
                  <a:gd name="connsiteY18" fmla="*/ 58494 h 62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6188" h="628342">
                    <a:moveTo>
                      <a:pt x="427055" y="58494"/>
                    </a:moveTo>
                    <a:cubicBezTo>
                      <a:pt x="414482" y="40491"/>
                      <a:pt x="397337" y="25347"/>
                      <a:pt x="377048" y="15060"/>
                    </a:cubicBezTo>
                    <a:cubicBezTo>
                      <a:pt x="319136" y="-14087"/>
                      <a:pt x="230840" y="1629"/>
                      <a:pt x="181119" y="40301"/>
                    </a:cubicBezTo>
                    <a:cubicBezTo>
                      <a:pt x="144829" y="68495"/>
                      <a:pt x="134542" y="111262"/>
                      <a:pt x="128827" y="153363"/>
                    </a:cubicBezTo>
                    <a:cubicBezTo>
                      <a:pt x="121874" y="204226"/>
                      <a:pt x="113492" y="260805"/>
                      <a:pt x="83393" y="304429"/>
                    </a:cubicBezTo>
                    <a:cubicBezTo>
                      <a:pt x="66724" y="328623"/>
                      <a:pt x="42340" y="350816"/>
                      <a:pt x="34625" y="379582"/>
                    </a:cubicBezTo>
                    <a:cubicBezTo>
                      <a:pt x="26147" y="411204"/>
                      <a:pt x="33577" y="444066"/>
                      <a:pt x="19480" y="475022"/>
                    </a:cubicBezTo>
                    <a:cubicBezTo>
                      <a:pt x="11574" y="492357"/>
                      <a:pt x="1382" y="509026"/>
                      <a:pt x="144" y="528362"/>
                    </a:cubicBezTo>
                    <a:cubicBezTo>
                      <a:pt x="-1475" y="553317"/>
                      <a:pt x="10431" y="602562"/>
                      <a:pt x="42054" y="605610"/>
                    </a:cubicBezTo>
                    <a:cubicBezTo>
                      <a:pt x="42721" y="605610"/>
                      <a:pt x="43292" y="605610"/>
                      <a:pt x="43864" y="605419"/>
                    </a:cubicBezTo>
                    <a:cubicBezTo>
                      <a:pt x="55389" y="603228"/>
                      <a:pt x="65676" y="605133"/>
                      <a:pt x="78059" y="601514"/>
                    </a:cubicBezTo>
                    <a:cubicBezTo>
                      <a:pt x="94442" y="596751"/>
                      <a:pt x="110920" y="592370"/>
                      <a:pt x="128065" y="590560"/>
                    </a:cubicBezTo>
                    <a:cubicBezTo>
                      <a:pt x="196454" y="583416"/>
                      <a:pt x="259319" y="656949"/>
                      <a:pt x="325423" y="615706"/>
                    </a:cubicBezTo>
                    <a:cubicBezTo>
                      <a:pt x="362570" y="592561"/>
                      <a:pt x="383811" y="556080"/>
                      <a:pt x="386954" y="514360"/>
                    </a:cubicBezTo>
                    <a:cubicBezTo>
                      <a:pt x="389431" y="480737"/>
                      <a:pt x="446390" y="496263"/>
                      <a:pt x="460678" y="465878"/>
                    </a:cubicBezTo>
                    <a:cubicBezTo>
                      <a:pt x="480395" y="424158"/>
                      <a:pt x="482300" y="311382"/>
                      <a:pt x="460678" y="266901"/>
                    </a:cubicBezTo>
                    <a:cubicBezTo>
                      <a:pt x="450010" y="244898"/>
                      <a:pt x="452867" y="214227"/>
                      <a:pt x="451534" y="190701"/>
                    </a:cubicBezTo>
                    <a:cubicBezTo>
                      <a:pt x="450200" y="167364"/>
                      <a:pt x="452867" y="143933"/>
                      <a:pt x="450486" y="120597"/>
                    </a:cubicBezTo>
                    <a:cubicBezTo>
                      <a:pt x="448200" y="98403"/>
                      <a:pt x="439913" y="76972"/>
                      <a:pt x="426959" y="5849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77">
                <a:extLst>
                  <a:ext uri="{FF2B5EF4-FFF2-40B4-BE49-F238E27FC236}">
                    <a16:creationId xmlns:a16="http://schemas.microsoft.com/office/drawing/2014/main" id="{D33912AE-AC77-1A8D-7407-21451B19C7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35122" y="3311312"/>
                <a:ext cx="227361" cy="348906"/>
              </a:xfrm>
              <a:custGeom>
                <a:avLst/>
                <a:gdLst>
                  <a:gd name="connsiteX0" fmla="*/ 127159 w 227361"/>
                  <a:gd name="connsiteY0" fmla="*/ 341978 h 348906"/>
                  <a:gd name="connsiteX1" fmla="*/ 208121 w 227361"/>
                  <a:gd name="connsiteY1" fmla="*/ 301497 h 348906"/>
                  <a:gd name="connsiteX2" fmla="*/ 227362 w 227361"/>
                  <a:gd name="connsiteY2" fmla="*/ 275589 h 348906"/>
                  <a:gd name="connsiteX3" fmla="*/ 183547 w 227361"/>
                  <a:gd name="connsiteY3" fmla="*/ 248729 h 348906"/>
                  <a:gd name="connsiteX4" fmla="*/ 181927 w 227361"/>
                  <a:gd name="connsiteY4" fmla="*/ 211676 h 348906"/>
                  <a:gd name="connsiteX5" fmla="*/ 181927 w 227361"/>
                  <a:gd name="connsiteY5" fmla="*/ 126808 h 348906"/>
                  <a:gd name="connsiteX6" fmla="*/ 180118 w 227361"/>
                  <a:gd name="connsiteY6" fmla="*/ 120712 h 348906"/>
                  <a:gd name="connsiteX7" fmla="*/ 123825 w 227361"/>
                  <a:gd name="connsiteY7" fmla="*/ 31082 h 348906"/>
                  <a:gd name="connsiteX8" fmla="*/ 58579 w 227361"/>
                  <a:gd name="connsiteY8" fmla="*/ 5936 h 348906"/>
                  <a:gd name="connsiteX9" fmla="*/ 58007 w 227361"/>
                  <a:gd name="connsiteY9" fmla="*/ 6412 h 348906"/>
                  <a:gd name="connsiteX10" fmla="*/ 45529 w 227361"/>
                  <a:gd name="connsiteY10" fmla="*/ 16414 h 348906"/>
                  <a:gd name="connsiteX11" fmla="*/ 56769 w 227361"/>
                  <a:gd name="connsiteY11" fmla="*/ 186816 h 348906"/>
                  <a:gd name="connsiteX12" fmla="*/ 38005 w 227361"/>
                  <a:gd name="connsiteY12" fmla="*/ 297782 h 348906"/>
                  <a:gd name="connsiteX13" fmla="*/ 0 w 227361"/>
                  <a:gd name="connsiteY13" fmla="*/ 339311 h 348906"/>
                  <a:gd name="connsiteX14" fmla="*/ 127254 w 227361"/>
                  <a:gd name="connsiteY14" fmla="*/ 341883 h 34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361" h="348906">
                    <a:moveTo>
                      <a:pt x="127159" y="341978"/>
                    </a:moveTo>
                    <a:cubicBezTo>
                      <a:pt x="156686" y="334834"/>
                      <a:pt x="186404" y="324452"/>
                      <a:pt x="208121" y="301497"/>
                    </a:cubicBezTo>
                    <a:cubicBezTo>
                      <a:pt x="215646" y="293496"/>
                      <a:pt x="221456" y="284542"/>
                      <a:pt x="227362" y="275589"/>
                    </a:cubicBezTo>
                    <a:cubicBezTo>
                      <a:pt x="210788" y="273589"/>
                      <a:pt x="189548" y="267207"/>
                      <a:pt x="183547" y="248729"/>
                    </a:cubicBezTo>
                    <a:cubicBezTo>
                      <a:pt x="180118" y="238060"/>
                      <a:pt x="182118" y="222630"/>
                      <a:pt x="181927" y="211676"/>
                    </a:cubicBezTo>
                    <a:cubicBezTo>
                      <a:pt x="181451" y="183387"/>
                      <a:pt x="181547" y="155098"/>
                      <a:pt x="181927" y="126808"/>
                    </a:cubicBezTo>
                    <a:cubicBezTo>
                      <a:pt x="181927" y="124237"/>
                      <a:pt x="181166" y="122332"/>
                      <a:pt x="180118" y="120712"/>
                    </a:cubicBezTo>
                    <a:cubicBezTo>
                      <a:pt x="166497" y="87184"/>
                      <a:pt x="147733" y="56704"/>
                      <a:pt x="123825" y="31082"/>
                    </a:cubicBezTo>
                    <a:cubicBezTo>
                      <a:pt x="106966" y="12985"/>
                      <a:pt x="83153" y="-11399"/>
                      <a:pt x="58579" y="5936"/>
                    </a:cubicBezTo>
                    <a:cubicBezTo>
                      <a:pt x="58388" y="6127"/>
                      <a:pt x="58198" y="6317"/>
                      <a:pt x="58007" y="6412"/>
                    </a:cubicBezTo>
                    <a:cubicBezTo>
                      <a:pt x="51911" y="4603"/>
                      <a:pt x="44768" y="7841"/>
                      <a:pt x="45529" y="16414"/>
                    </a:cubicBezTo>
                    <a:cubicBezTo>
                      <a:pt x="50578" y="73087"/>
                      <a:pt x="55721" y="129856"/>
                      <a:pt x="56769" y="186816"/>
                    </a:cubicBezTo>
                    <a:cubicBezTo>
                      <a:pt x="57436" y="226154"/>
                      <a:pt x="60579" y="262825"/>
                      <a:pt x="38005" y="297782"/>
                    </a:cubicBezTo>
                    <a:cubicBezTo>
                      <a:pt x="28194" y="313022"/>
                      <a:pt x="13430" y="326548"/>
                      <a:pt x="0" y="339311"/>
                    </a:cubicBezTo>
                    <a:cubicBezTo>
                      <a:pt x="41529" y="351027"/>
                      <a:pt x="84773" y="352170"/>
                      <a:pt x="127254" y="34188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78">
                <a:extLst>
                  <a:ext uri="{FF2B5EF4-FFF2-40B4-BE49-F238E27FC236}">
                    <a16:creationId xmlns:a16="http://schemas.microsoft.com/office/drawing/2014/main" id="{7EB2A36D-A1A2-0073-0E98-056E668A27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14741" y="5458358"/>
                <a:ext cx="155340" cy="485733"/>
              </a:xfrm>
              <a:custGeom>
                <a:avLst/>
                <a:gdLst>
                  <a:gd name="connsiteX0" fmla="*/ 125492 w 155340"/>
                  <a:gd name="connsiteY0" fmla="*/ 422639 h 485733"/>
                  <a:gd name="connsiteX1" fmla="*/ 135969 w 155340"/>
                  <a:gd name="connsiteY1" fmla="*/ 58689 h 485733"/>
                  <a:gd name="connsiteX2" fmla="*/ 20907 w 155340"/>
                  <a:gd name="connsiteY2" fmla="*/ 110 h 485733"/>
                  <a:gd name="connsiteX3" fmla="*/ 15859 w 155340"/>
                  <a:gd name="connsiteY3" fmla="*/ 777 h 485733"/>
                  <a:gd name="connsiteX4" fmla="*/ 1476 w 155340"/>
                  <a:gd name="connsiteY4" fmla="*/ 10016 h 485733"/>
                  <a:gd name="connsiteX5" fmla="*/ 1191 w 155340"/>
                  <a:gd name="connsiteY5" fmla="*/ 430069 h 485733"/>
                  <a:gd name="connsiteX6" fmla="*/ 1476 w 155340"/>
                  <a:gd name="connsiteY6" fmla="*/ 431878 h 485733"/>
                  <a:gd name="connsiteX7" fmla="*/ 48 w 155340"/>
                  <a:gd name="connsiteY7" fmla="*/ 450357 h 485733"/>
                  <a:gd name="connsiteX8" fmla="*/ 15573 w 155340"/>
                  <a:gd name="connsiteY8" fmla="*/ 480170 h 485733"/>
                  <a:gd name="connsiteX9" fmla="*/ 78724 w 155340"/>
                  <a:gd name="connsiteY9" fmla="*/ 484837 h 485733"/>
                  <a:gd name="connsiteX10" fmla="*/ 146923 w 155340"/>
                  <a:gd name="connsiteY10" fmla="*/ 477503 h 485733"/>
                  <a:gd name="connsiteX11" fmla="*/ 152543 w 155340"/>
                  <a:gd name="connsiteY11" fmla="*/ 468740 h 485733"/>
                  <a:gd name="connsiteX12" fmla="*/ 125397 w 155340"/>
                  <a:gd name="connsiteY12" fmla="*/ 422639 h 48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340" h="485733">
                    <a:moveTo>
                      <a:pt x="125492" y="422639"/>
                    </a:moveTo>
                    <a:cubicBezTo>
                      <a:pt x="105394" y="384730"/>
                      <a:pt x="135493" y="70119"/>
                      <a:pt x="135969" y="58689"/>
                    </a:cubicBezTo>
                    <a:cubicBezTo>
                      <a:pt x="139113" y="-15892"/>
                      <a:pt x="81582" y="7444"/>
                      <a:pt x="20907" y="110"/>
                    </a:cubicBezTo>
                    <a:cubicBezTo>
                      <a:pt x="18907" y="-175"/>
                      <a:pt x="17288" y="110"/>
                      <a:pt x="15859" y="777"/>
                    </a:cubicBezTo>
                    <a:cubicBezTo>
                      <a:pt x="9382" y="-1509"/>
                      <a:pt x="1095" y="1444"/>
                      <a:pt x="1476" y="10016"/>
                    </a:cubicBezTo>
                    <a:cubicBezTo>
                      <a:pt x="8334" y="150034"/>
                      <a:pt x="8239" y="290051"/>
                      <a:pt x="1191" y="430069"/>
                    </a:cubicBezTo>
                    <a:cubicBezTo>
                      <a:pt x="1191" y="430736"/>
                      <a:pt x="1381" y="431307"/>
                      <a:pt x="1476" y="431878"/>
                    </a:cubicBezTo>
                    <a:cubicBezTo>
                      <a:pt x="810" y="438070"/>
                      <a:pt x="333" y="444166"/>
                      <a:pt x="48" y="450357"/>
                    </a:cubicBezTo>
                    <a:cubicBezTo>
                      <a:pt x="-429" y="463597"/>
                      <a:pt x="2524" y="474265"/>
                      <a:pt x="15573" y="480170"/>
                    </a:cubicBezTo>
                    <a:cubicBezTo>
                      <a:pt x="33957" y="488552"/>
                      <a:pt x="59103" y="485028"/>
                      <a:pt x="78724" y="484837"/>
                    </a:cubicBezTo>
                    <a:cubicBezTo>
                      <a:pt x="101108" y="484647"/>
                      <a:pt x="126159" y="486361"/>
                      <a:pt x="146923" y="477503"/>
                    </a:cubicBezTo>
                    <a:cubicBezTo>
                      <a:pt x="151305" y="475598"/>
                      <a:pt x="152829" y="472169"/>
                      <a:pt x="152543" y="468740"/>
                    </a:cubicBezTo>
                    <a:cubicBezTo>
                      <a:pt x="165116" y="470169"/>
                      <a:pt x="131588" y="434355"/>
                      <a:pt x="125397" y="422639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79">
                <a:extLst>
                  <a:ext uri="{FF2B5EF4-FFF2-40B4-BE49-F238E27FC236}">
                    <a16:creationId xmlns:a16="http://schemas.microsoft.com/office/drawing/2014/main" id="{11CC7C32-37E2-DDB3-665B-F0457ABAA7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35082" y="3400074"/>
                <a:ext cx="510520" cy="335217"/>
              </a:xfrm>
              <a:custGeom>
                <a:avLst/>
                <a:gdLst>
                  <a:gd name="connsiteX0" fmla="*/ 504737 w 510520"/>
                  <a:gd name="connsiteY0" fmla="*/ 57954 h 335217"/>
                  <a:gd name="connsiteX1" fmla="*/ 503499 w 510520"/>
                  <a:gd name="connsiteY1" fmla="*/ 54239 h 335217"/>
                  <a:gd name="connsiteX2" fmla="*/ 438634 w 510520"/>
                  <a:gd name="connsiteY2" fmla="*/ 518 h 335217"/>
                  <a:gd name="connsiteX3" fmla="*/ 423393 w 510520"/>
                  <a:gd name="connsiteY3" fmla="*/ 4423 h 335217"/>
                  <a:gd name="connsiteX4" fmla="*/ 414726 w 510520"/>
                  <a:gd name="connsiteY4" fmla="*/ 10329 h 335217"/>
                  <a:gd name="connsiteX5" fmla="*/ 252229 w 510520"/>
                  <a:gd name="connsiteY5" fmla="*/ 154728 h 335217"/>
                  <a:gd name="connsiteX6" fmla="*/ 31821 w 510520"/>
                  <a:gd name="connsiteY6" fmla="*/ 159681 h 335217"/>
                  <a:gd name="connsiteX7" fmla="*/ 19152 w 510520"/>
                  <a:gd name="connsiteY7" fmla="*/ 165205 h 335217"/>
                  <a:gd name="connsiteX8" fmla="*/ 2388 w 510520"/>
                  <a:gd name="connsiteY8" fmla="*/ 186827 h 335217"/>
                  <a:gd name="connsiteX9" fmla="*/ 21629 w 510520"/>
                  <a:gd name="connsiteY9" fmla="*/ 332369 h 335217"/>
                  <a:gd name="connsiteX10" fmla="*/ 233941 w 510520"/>
                  <a:gd name="connsiteY10" fmla="*/ 319891 h 335217"/>
                  <a:gd name="connsiteX11" fmla="*/ 324238 w 510520"/>
                  <a:gd name="connsiteY11" fmla="*/ 293507 h 335217"/>
                  <a:gd name="connsiteX12" fmla="*/ 345003 w 510520"/>
                  <a:gd name="connsiteY12" fmla="*/ 277600 h 335217"/>
                  <a:gd name="connsiteX13" fmla="*/ 426346 w 510520"/>
                  <a:gd name="connsiteY13" fmla="*/ 197209 h 335217"/>
                  <a:gd name="connsiteX14" fmla="*/ 508452 w 510520"/>
                  <a:gd name="connsiteY14" fmla="*/ 78623 h 335217"/>
                  <a:gd name="connsiteX15" fmla="*/ 504832 w 510520"/>
                  <a:gd name="connsiteY15" fmla="*/ 58049 h 33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0520" h="335217">
                    <a:moveTo>
                      <a:pt x="504737" y="57954"/>
                    </a:moveTo>
                    <a:cubicBezTo>
                      <a:pt x="504451" y="56715"/>
                      <a:pt x="504070" y="55477"/>
                      <a:pt x="503499" y="54239"/>
                    </a:cubicBezTo>
                    <a:cubicBezTo>
                      <a:pt x="491116" y="27664"/>
                      <a:pt x="467209" y="7471"/>
                      <a:pt x="438634" y="518"/>
                    </a:cubicBezTo>
                    <a:cubicBezTo>
                      <a:pt x="432442" y="-1006"/>
                      <a:pt x="427108" y="994"/>
                      <a:pt x="423393" y="4423"/>
                    </a:cubicBezTo>
                    <a:cubicBezTo>
                      <a:pt x="420250" y="5185"/>
                      <a:pt x="417202" y="7090"/>
                      <a:pt x="414726" y="10329"/>
                    </a:cubicBezTo>
                    <a:cubicBezTo>
                      <a:pt x="375102" y="62907"/>
                      <a:pt x="322048" y="146060"/>
                      <a:pt x="252229" y="154728"/>
                    </a:cubicBezTo>
                    <a:cubicBezTo>
                      <a:pt x="179554" y="163681"/>
                      <a:pt x="104782" y="162633"/>
                      <a:pt x="31821" y="159681"/>
                    </a:cubicBezTo>
                    <a:cubicBezTo>
                      <a:pt x="26201" y="159490"/>
                      <a:pt x="21915" y="161776"/>
                      <a:pt x="19152" y="165205"/>
                    </a:cubicBezTo>
                    <a:cubicBezTo>
                      <a:pt x="7437" y="163586"/>
                      <a:pt x="-5422" y="174254"/>
                      <a:pt x="2388" y="186827"/>
                    </a:cubicBezTo>
                    <a:cubicBezTo>
                      <a:pt x="25534" y="224165"/>
                      <a:pt x="18771" y="289792"/>
                      <a:pt x="21629" y="332369"/>
                    </a:cubicBezTo>
                    <a:cubicBezTo>
                      <a:pt x="22296" y="341513"/>
                      <a:pt x="205271" y="326273"/>
                      <a:pt x="233941" y="319891"/>
                    </a:cubicBezTo>
                    <a:cubicBezTo>
                      <a:pt x="262992" y="313414"/>
                      <a:pt x="298521" y="308842"/>
                      <a:pt x="324238" y="293507"/>
                    </a:cubicBezTo>
                    <a:cubicBezTo>
                      <a:pt x="331763" y="289030"/>
                      <a:pt x="338430" y="283315"/>
                      <a:pt x="345003" y="277600"/>
                    </a:cubicBezTo>
                    <a:cubicBezTo>
                      <a:pt x="373768" y="252549"/>
                      <a:pt x="400438" y="225308"/>
                      <a:pt x="426346" y="197209"/>
                    </a:cubicBezTo>
                    <a:cubicBezTo>
                      <a:pt x="459017" y="161776"/>
                      <a:pt x="485782" y="121104"/>
                      <a:pt x="508452" y="78623"/>
                    </a:cubicBezTo>
                    <a:cubicBezTo>
                      <a:pt x="512643" y="70812"/>
                      <a:pt x="509976" y="62907"/>
                      <a:pt x="504832" y="5804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80">
                <a:extLst>
                  <a:ext uri="{FF2B5EF4-FFF2-40B4-BE49-F238E27FC236}">
                    <a16:creationId xmlns:a16="http://schemas.microsoft.com/office/drawing/2014/main" id="{640D9BFB-36AC-F98A-0CB8-D127E5BCA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42807" y="5471411"/>
                <a:ext cx="179705" cy="448543"/>
              </a:xfrm>
              <a:custGeom>
                <a:avLst/>
                <a:gdLst>
                  <a:gd name="connsiteX0" fmla="*/ 80123 w 179705"/>
                  <a:gd name="connsiteY0" fmla="*/ 448353 h 448543"/>
                  <a:gd name="connsiteX1" fmla="*/ 133272 w 179705"/>
                  <a:gd name="connsiteY1" fmla="*/ 435208 h 448543"/>
                  <a:gd name="connsiteX2" fmla="*/ 141559 w 179705"/>
                  <a:gd name="connsiteY2" fmla="*/ 412443 h 448543"/>
                  <a:gd name="connsiteX3" fmla="*/ 132129 w 179705"/>
                  <a:gd name="connsiteY3" fmla="*/ 292809 h 448543"/>
                  <a:gd name="connsiteX4" fmla="*/ 179373 w 179705"/>
                  <a:gd name="connsiteY4" fmla="*/ 27157 h 448543"/>
                  <a:gd name="connsiteX5" fmla="*/ 155751 w 179705"/>
                  <a:gd name="connsiteY5" fmla="*/ 10012 h 448543"/>
                  <a:gd name="connsiteX6" fmla="*/ 145464 w 179705"/>
                  <a:gd name="connsiteY6" fmla="*/ 12584 h 448543"/>
                  <a:gd name="connsiteX7" fmla="*/ 42023 w 179705"/>
                  <a:gd name="connsiteY7" fmla="*/ 22395 h 448543"/>
                  <a:gd name="connsiteX8" fmla="*/ 40308 w 179705"/>
                  <a:gd name="connsiteY8" fmla="*/ 34587 h 448543"/>
                  <a:gd name="connsiteX9" fmla="*/ 26878 w 179705"/>
                  <a:gd name="connsiteY9" fmla="*/ 216419 h 448543"/>
                  <a:gd name="connsiteX10" fmla="*/ 9638 w 179705"/>
                  <a:gd name="connsiteY10" fmla="*/ 349769 h 448543"/>
                  <a:gd name="connsiteX11" fmla="*/ 208 w 179705"/>
                  <a:gd name="connsiteY11" fmla="*/ 414634 h 448543"/>
                  <a:gd name="connsiteX12" fmla="*/ 9923 w 179705"/>
                  <a:gd name="connsiteY12" fmla="*/ 434732 h 448543"/>
                  <a:gd name="connsiteX13" fmla="*/ 80027 w 179705"/>
                  <a:gd name="connsiteY13" fmla="*/ 448353 h 448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705" h="448543">
                    <a:moveTo>
                      <a:pt x="80123" y="448353"/>
                    </a:moveTo>
                    <a:cubicBezTo>
                      <a:pt x="100030" y="448638"/>
                      <a:pt x="119270" y="450258"/>
                      <a:pt x="133272" y="435208"/>
                    </a:cubicBezTo>
                    <a:cubicBezTo>
                      <a:pt x="140702" y="427302"/>
                      <a:pt x="142226" y="420254"/>
                      <a:pt x="141559" y="412443"/>
                    </a:cubicBezTo>
                    <a:cubicBezTo>
                      <a:pt x="122414" y="377772"/>
                      <a:pt x="126509" y="331767"/>
                      <a:pt x="132129" y="292809"/>
                    </a:cubicBezTo>
                    <a:cubicBezTo>
                      <a:pt x="139940" y="238326"/>
                      <a:pt x="183945" y="57161"/>
                      <a:pt x="179373" y="27157"/>
                    </a:cubicBezTo>
                    <a:cubicBezTo>
                      <a:pt x="177373" y="13727"/>
                      <a:pt x="168324" y="14775"/>
                      <a:pt x="155751" y="10012"/>
                    </a:cubicBezTo>
                    <a:cubicBezTo>
                      <a:pt x="151274" y="8298"/>
                      <a:pt x="147750" y="9821"/>
                      <a:pt x="145464" y="12584"/>
                    </a:cubicBezTo>
                    <a:cubicBezTo>
                      <a:pt x="112889" y="-6942"/>
                      <a:pt x="71360" y="-3799"/>
                      <a:pt x="42023" y="22395"/>
                    </a:cubicBezTo>
                    <a:cubicBezTo>
                      <a:pt x="37831" y="26204"/>
                      <a:pt x="38022" y="30872"/>
                      <a:pt x="40308" y="34587"/>
                    </a:cubicBezTo>
                    <a:cubicBezTo>
                      <a:pt x="35831" y="95166"/>
                      <a:pt x="31354" y="155745"/>
                      <a:pt x="26878" y="216419"/>
                    </a:cubicBezTo>
                    <a:cubicBezTo>
                      <a:pt x="23544" y="261186"/>
                      <a:pt x="16781" y="305573"/>
                      <a:pt x="9638" y="349769"/>
                    </a:cubicBezTo>
                    <a:cubicBezTo>
                      <a:pt x="8209" y="358532"/>
                      <a:pt x="3732" y="389869"/>
                      <a:pt x="208" y="414634"/>
                    </a:cubicBezTo>
                    <a:cubicBezTo>
                      <a:pt x="-935" y="422730"/>
                      <a:pt x="2684" y="430922"/>
                      <a:pt x="9923" y="434732"/>
                    </a:cubicBezTo>
                    <a:cubicBezTo>
                      <a:pt x="30974" y="445781"/>
                      <a:pt x="58977" y="448067"/>
                      <a:pt x="80027" y="448353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81">
                <a:extLst>
                  <a:ext uri="{FF2B5EF4-FFF2-40B4-BE49-F238E27FC236}">
                    <a16:creationId xmlns:a16="http://schemas.microsoft.com/office/drawing/2014/main" id="{4FCE9370-683C-2F56-6361-F2159A034F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5567" y="4382813"/>
                <a:ext cx="350687" cy="1337869"/>
              </a:xfrm>
              <a:custGeom>
                <a:avLst/>
                <a:gdLst>
                  <a:gd name="connsiteX0" fmla="*/ 249999 w 350687"/>
                  <a:gd name="connsiteY0" fmla="*/ 105439 h 1337869"/>
                  <a:gd name="connsiteX1" fmla="*/ 233331 w 350687"/>
                  <a:gd name="connsiteY1" fmla="*/ 95152 h 1337869"/>
                  <a:gd name="connsiteX2" fmla="*/ 116459 w 350687"/>
                  <a:gd name="connsiteY2" fmla="*/ 283 h 1337869"/>
                  <a:gd name="connsiteX3" fmla="*/ 18256 w 350687"/>
                  <a:gd name="connsiteY3" fmla="*/ 109344 h 1337869"/>
                  <a:gd name="connsiteX4" fmla="*/ 31686 w 350687"/>
                  <a:gd name="connsiteY4" fmla="*/ 631028 h 1337869"/>
                  <a:gd name="connsiteX5" fmla="*/ 29877 w 350687"/>
                  <a:gd name="connsiteY5" fmla="*/ 894966 h 1337869"/>
                  <a:gd name="connsiteX6" fmla="*/ 16351 w 350687"/>
                  <a:gd name="connsiteY6" fmla="*/ 1180049 h 1337869"/>
                  <a:gd name="connsiteX7" fmla="*/ 13875 w 350687"/>
                  <a:gd name="connsiteY7" fmla="*/ 1310542 h 1337869"/>
                  <a:gd name="connsiteX8" fmla="*/ 164560 w 350687"/>
                  <a:gd name="connsiteY8" fmla="*/ 1337783 h 1337869"/>
                  <a:gd name="connsiteX9" fmla="*/ 341249 w 350687"/>
                  <a:gd name="connsiteY9" fmla="*/ 1317209 h 1337869"/>
                  <a:gd name="connsiteX10" fmla="*/ 344106 w 350687"/>
                  <a:gd name="connsiteY10" fmla="*/ 1304636 h 1337869"/>
                  <a:gd name="connsiteX11" fmla="*/ 249904 w 350687"/>
                  <a:gd name="connsiteY11" fmla="*/ 105439 h 13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687" h="1337869">
                    <a:moveTo>
                      <a:pt x="249999" y="105439"/>
                    </a:moveTo>
                    <a:cubicBezTo>
                      <a:pt x="248094" y="96485"/>
                      <a:pt x="240284" y="93628"/>
                      <a:pt x="233331" y="95152"/>
                    </a:cubicBezTo>
                    <a:cubicBezTo>
                      <a:pt x="213519" y="45241"/>
                      <a:pt x="176371" y="-4194"/>
                      <a:pt x="116459" y="283"/>
                    </a:cubicBezTo>
                    <a:cubicBezTo>
                      <a:pt x="63309" y="4283"/>
                      <a:pt x="29115" y="62957"/>
                      <a:pt x="18256" y="109344"/>
                    </a:cubicBezTo>
                    <a:cubicBezTo>
                      <a:pt x="-23368" y="286033"/>
                      <a:pt x="17208" y="454911"/>
                      <a:pt x="31686" y="631028"/>
                    </a:cubicBezTo>
                    <a:cubicBezTo>
                      <a:pt x="39211" y="723230"/>
                      <a:pt x="36449" y="803145"/>
                      <a:pt x="29877" y="894966"/>
                    </a:cubicBezTo>
                    <a:cubicBezTo>
                      <a:pt x="23114" y="989835"/>
                      <a:pt x="19399" y="1084990"/>
                      <a:pt x="16351" y="1180049"/>
                    </a:cubicBezTo>
                    <a:cubicBezTo>
                      <a:pt x="15303" y="1214054"/>
                      <a:pt x="6826" y="1297016"/>
                      <a:pt x="13875" y="1310542"/>
                    </a:cubicBezTo>
                    <a:cubicBezTo>
                      <a:pt x="22352" y="1326830"/>
                      <a:pt x="124555" y="1339022"/>
                      <a:pt x="164560" y="1337783"/>
                    </a:cubicBezTo>
                    <a:cubicBezTo>
                      <a:pt x="199041" y="1336736"/>
                      <a:pt x="315817" y="1341212"/>
                      <a:pt x="341249" y="1317209"/>
                    </a:cubicBezTo>
                    <a:cubicBezTo>
                      <a:pt x="344583" y="1314161"/>
                      <a:pt x="345345" y="1309304"/>
                      <a:pt x="344106" y="1304636"/>
                    </a:cubicBezTo>
                    <a:cubicBezTo>
                      <a:pt x="365728" y="902491"/>
                      <a:pt x="334010" y="499202"/>
                      <a:pt x="249904" y="10543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82">
                <a:extLst>
                  <a:ext uri="{FF2B5EF4-FFF2-40B4-BE49-F238E27FC236}">
                    <a16:creationId xmlns:a16="http://schemas.microsoft.com/office/drawing/2014/main" id="{903B3EF0-8C96-88C0-30F2-6CF0544C7F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79959" y="4364866"/>
                <a:ext cx="449204" cy="1353837"/>
              </a:xfrm>
              <a:custGeom>
                <a:avLst/>
                <a:gdLst>
                  <a:gd name="connsiteX0" fmla="*/ 449199 w 449204"/>
                  <a:gd name="connsiteY0" fmla="*/ 504767 h 1353837"/>
                  <a:gd name="connsiteX1" fmla="*/ 433673 w 449204"/>
                  <a:gd name="connsiteY1" fmla="*/ 92429 h 1353837"/>
                  <a:gd name="connsiteX2" fmla="*/ 422815 w 449204"/>
                  <a:gd name="connsiteY2" fmla="*/ 78809 h 1353837"/>
                  <a:gd name="connsiteX3" fmla="*/ 211455 w 449204"/>
                  <a:gd name="connsiteY3" fmla="*/ 11657 h 1353837"/>
                  <a:gd name="connsiteX4" fmla="*/ 101060 w 449204"/>
                  <a:gd name="connsiteY4" fmla="*/ 194061 h 1353837"/>
                  <a:gd name="connsiteX5" fmla="*/ 95155 w 449204"/>
                  <a:gd name="connsiteY5" fmla="*/ 568489 h 1353837"/>
                  <a:gd name="connsiteX6" fmla="*/ 0 w 449204"/>
                  <a:gd name="connsiteY6" fmla="*/ 1330299 h 1353837"/>
                  <a:gd name="connsiteX7" fmla="*/ 317183 w 449204"/>
                  <a:gd name="connsiteY7" fmla="*/ 1328012 h 1353837"/>
                  <a:gd name="connsiteX8" fmla="*/ 333851 w 449204"/>
                  <a:gd name="connsiteY8" fmla="*/ 1308772 h 1353837"/>
                  <a:gd name="connsiteX9" fmla="*/ 449199 w 449204"/>
                  <a:gd name="connsiteY9" fmla="*/ 504767 h 135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204" h="1353837">
                    <a:moveTo>
                      <a:pt x="449199" y="504767"/>
                    </a:moveTo>
                    <a:cubicBezTo>
                      <a:pt x="448532" y="367416"/>
                      <a:pt x="439198" y="229685"/>
                      <a:pt x="433673" y="92429"/>
                    </a:cubicBezTo>
                    <a:cubicBezTo>
                      <a:pt x="433388" y="85000"/>
                      <a:pt x="428530" y="80428"/>
                      <a:pt x="422815" y="78809"/>
                    </a:cubicBezTo>
                    <a:cubicBezTo>
                      <a:pt x="365093" y="30136"/>
                      <a:pt x="289370" y="-24347"/>
                      <a:pt x="211455" y="11657"/>
                    </a:cubicBezTo>
                    <a:cubicBezTo>
                      <a:pt x="134207" y="47376"/>
                      <a:pt x="108585" y="118623"/>
                      <a:pt x="101060" y="194061"/>
                    </a:cubicBezTo>
                    <a:cubicBezTo>
                      <a:pt x="89916" y="307123"/>
                      <a:pt x="98584" y="454951"/>
                      <a:pt x="95155" y="568489"/>
                    </a:cubicBezTo>
                    <a:cubicBezTo>
                      <a:pt x="87344" y="825474"/>
                      <a:pt x="3239" y="1072838"/>
                      <a:pt x="0" y="1330299"/>
                    </a:cubicBezTo>
                    <a:cubicBezTo>
                      <a:pt x="-190" y="1344015"/>
                      <a:pt x="170212" y="1376781"/>
                      <a:pt x="317183" y="1328012"/>
                    </a:cubicBezTo>
                    <a:cubicBezTo>
                      <a:pt x="325850" y="1325155"/>
                      <a:pt x="329946" y="1316963"/>
                      <a:pt x="333851" y="1308772"/>
                    </a:cubicBezTo>
                    <a:cubicBezTo>
                      <a:pt x="386334" y="1197520"/>
                      <a:pt x="449866" y="638498"/>
                      <a:pt x="449199" y="5047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83">
                <a:extLst>
                  <a:ext uri="{FF2B5EF4-FFF2-40B4-BE49-F238E27FC236}">
                    <a16:creationId xmlns:a16="http://schemas.microsoft.com/office/drawing/2014/main" id="{C718505B-3C41-8611-4631-7962342544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21905" y="4550227"/>
                <a:ext cx="62957" cy="425609"/>
              </a:xfrm>
              <a:custGeom>
                <a:avLst/>
                <a:gdLst>
                  <a:gd name="connsiteX0" fmla="*/ 56498 w 62957"/>
                  <a:gd name="connsiteY0" fmla="*/ 1843 h 425609"/>
                  <a:gd name="connsiteX1" fmla="*/ 6587 w 62957"/>
                  <a:gd name="connsiteY1" fmla="*/ 102808 h 425609"/>
                  <a:gd name="connsiteX2" fmla="*/ 2682 w 62957"/>
                  <a:gd name="connsiteY2" fmla="*/ 204344 h 425609"/>
                  <a:gd name="connsiteX3" fmla="*/ 15 w 62957"/>
                  <a:gd name="connsiteY3" fmla="*/ 422181 h 425609"/>
                  <a:gd name="connsiteX4" fmla="*/ 7158 w 62957"/>
                  <a:gd name="connsiteY4" fmla="*/ 422181 h 425609"/>
                  <a:gd name="connsiteX5" fmla="*/ 9921 w 62957"/>
                  <a:gd name="connsiteY5" fmla="*/ 217393 h 425609"/>
                  <a:gd name="connsiteX6" fmla="*/ 10873 w 62957"/>
                  <a:gd name="connsiteY6" fmla="*/ 121477 h 425609"/>
                  <a:gd name="connsiteX7" fmla="*/ 62594 w 62957"/>
                  <a:gd name="connsiteY7" fmla="*/ 5462 h 425609"/>
                  <a:gd name="connsiteX8" fmla="*/ 56403 w 62957"/>
                  <a:gd name="connsiteY8" fmla="*/ 1843 h 425609"/>
                  <a:gd name="connsiteX9" fmla="*/ 56403 w 62957"/>
                  <a:gd name="connsiteY9" fmla="*/ 1843 h 42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957" h="425609">
                    <a:moveTo>
                      <a:pt x="56498" y="1843"/>
                    </a:moveTo>
                    <a:cubicBezTo>
                      <a:pt x="40782" y="35656"/>
                      <a:pt x="14969" y="65851"/>
                      <a:pt x="6587" y="102808"/>
                    </a:cubicBezTo>
                    <a:cubicBezTo>
                      <a:pt x="-747" y="135288"/>
                      <a:pt x="2491" y="171197"/>
                      <a:pt x="2682" y="204344"/>
                    </a:cubicBezTo>
                    <a:cubicBezTo>
                      <a:pt x="3253" y="276925"/>
                      <a:pt x="5349" y="349791"/>
                      <a:pt x="15" y="422181"/>
                    </a:cubicBezTo>
                    <a:cubicBezTo>
                      <a:pt x="-366" y="426753"/>
                      <a:pt x="6777" y="426753"/>
                      <a:pt x="7158" y="422181"/>
                    </a:cubicBezTo>
                    <a:cubicBezTo>
                      <a:pt x="12207" y="354077"/>
                      <a:pt x="10492" y="285592"/>
                      <a:pt x="9921" y="217393"/>
                    </a:cubicBezTo>
                    <a:cubicBezTo>
                      <a:pt x="9635" y="185675"/>
                      <a:pt x="7635" y="153004"/>
                      <a:pt x="10873" y="121477"/>
                    </a:cubicBezTo>
                    <a:cubicBezTo>
                      <a:pt x="15445" y="77471"/>
                      <a:pt x="44496" y="44229"/>
                      <a:pt x="62594" y="5462"/>
                    </a:cubicBezTo>
                    <a:cubicBezTo>
                      <a:pt x="64499" y="1366"/>
                      <a:pt x="58403" y="-2348"/>
                      <a:pt x="56403" y="1843"/>
                    </a:cubicBezTo>
                    <a:lnTo>
                      <a:pt x="56403" y="18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84">
                <a:extLst>
                  <a:ext uri="{FF2B5EF4-FFF2-40B4-BE49-F238E27FC236}">
                    <a16:creationId xmlns:a16="http://schemas.microsoft.com/office/drawing/2014/main" id="{E23B8690-B42C-51E1-0EE4-9B1CCC2D96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82064" y="5067372"/>
                <a:ext cx="9007" cy="204787"/>
              </a:xfrm>
              <a:custGeom>
                <a:avLst/>
                <a:gdLst>
                  <a:gd name="connsiteX0" fmla="*/ 289 w 9007"/>
                  <a:gd name="connsiteY0" fmla="*/ 3429 h 204787"/>
                  <a:gd name="connsiteX1" fmla="*/ 4 w 9007"/>
                  <a:gd name="connsiteY1" fmla="*/ 201358 h 204787"/>
                  <a:gd name="connsiteX2" fmla="*/ 7147 w 9007"/>
                  <a:gd name="connsiteY2" fmla="*/ 201358 h 204787"/>
                  <a:gd name="connsiteX3" fmla="*/ 7433 w 9007"/>
                  <a:gd name="connsiteY3" fmla="*/ 3429 h 204787"/>
                  <a:gd name="connsiteX4" fmla="*/ 289 w 9007"/>
                  <a:gd name="connsiteY4" fmla="*/ 3429 h 204787"/>
                  <a:gd name="connsiteX5" fmla="*/ 289 w 9007"/>
                  <a:gd name="connsiteY5" fmla="*/ 3429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07" h="204787">
                    <a:moveTo>
                      <a:pt x="289" y="3429"/>
                    </a:moveTo>
                    <a:cubicBezTo>
                      <a:pt x="2480" y="69437"/>
                      <a:pt x="2385" y="135350"/>
                      <a:pt x="4" y="201358"/>
                    </a:cubicBezTo>
                    <a:cubicBezTo>
                      <a:pt x="-187" y="205930"/>
                      <a:pt x="6957" y="205930"/>
                      <a:pt x="7147" y="201358"/>
                    </a:cubicBezTo>
                    <a:cubicBezTo>
                      <a:pt x="9529" y="135350"/>
                      <a:pt x="9624" y="69437"/>
                      <a:pt x="7433" y="3429"/>
                    </a:cubicBezTo>
                    <a:cubicBezTo>
                      <a:pt x="7243" y="-1143"/>
                      <a:pt x="99" y="-1143"/>
                      <a:pt x="289" y="3429"/>
                    </a:cubicBezTo>
                    <a:lnTo>
                      <a:pt x="289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85">
                <a:extLst>
                  <a:ext uri="{FF2B5EF4-FFF2-40B4-BE49-F238E27FC236}">
                    <a16:creationId xmlns:a16="http://schemas.microsoft.com/office/drawing/2014/main" id="{F732D0FF-DD80-5D18-5E78-A80A38C3B53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71427" y="4845131"/>
                <a:ext cx="70839" cy="517039"/>
              </a:xfrm>
              <a:custGeom>
                <a:avLst/>
                <a:gdLst>
                  <a:gd name="connsiteX0" fmla="*/ 63840 w 70839"/>
                  <a:gd name="connsiteY0" fmla="*/ 2594 h 517039"/>
                  <a:gd name="connsiteX1" fmla="*/ 23 w 70839"/>
                  <a:gd name="connsiteY1" fmla="*/ 513610 h 517039"/>
                  <a:gd name="connsiteX2" fmla="*/ 7167 w 70839"/>
                  <a:gd name="connsiteY2" fmla="*/ 513610 h 517039"/>
                  <a:gd name="connsiteX3" fmla="*/ 70794 w 70839"/>
                  <a:gd name="connsiteY3" fmla="*/ 4499 h 517039"/>
                  <a:gd name="connsiteX4" fmla="*/ 63936 w 70839"/>
                  <a:gd name="connsiteY4" fmla="*/ 2594 h 517039"/>
                  <a:gd name="connsiteX5" fmla="*/ 63936 w 70839"/>
                  <a:gd name="connsiteY5" fmla="*/ 2594 h 517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39" h="517039">
                    <a:moveTo>
                      <a:pt x="63840" y="2594"/>
                    </a:moveTo>
                    <a:cubicBezTo>
                      <a:pt x="38504" y="172425"/>
                      <a:pt x="17263" y="342732"/>
                      <a:pt x="23" y="513610"/>
                    </a:cubicBezTo>
                    <a:cubicBezTo>
                      <a:pt x="-453" y="518182"/>
                      <a:pt x="6690" y="518182"/>
                      <a:pt x="7167" y="513610"/>
                    </a:cubicBezTo>
                    <a:cubicBezTo>
                      <a:pt x="24312" y="343399"/>
                      <a:pt x="45552" y="173663"/>
                      <a:pt x="70794" y="4499"/>
                    </a:cubicBezTo>
                    <a:cubicBezTo>
                      <a:pt x="71460" y="22"/>
                      <a:pt x="64602" y="-1978"/>
                      <a:pt x="63936" y="2594"/>
                    </a:cubicBezTo>
                    <a:lnTo>
                      <a:pt x="63936" y="259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86">
                <a:extLst>
                  <a:ext uri="{FF2B5EF4-FFF2-40B4-BE49-F238E27FC236}">
                    <a16:creationId xmlns:a16="http://schemas.microsoft.com/office/drawing/2014/main" id="{ACDCA364-D67C-B647-6800-F64C684EDB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39044" y="3542745"/>
                <a:ext cx="398956" cy="394887"/>
              </a:xfrm>
              <a:custGeom>
                <a:avLst/>
                <a:gdLst>
                  <a:gd name="connsiteX0" fmla="*/ 373495 w 398956"/>
                  <a:gd name="connsiteY0" fmla="*/ 18058 h 394887"/>
                  <a:gd name="connsiteX1" fmla="*/ 158230 w 398956"/>
                  <a:gd name="connsiteY1" fmla="*/ 56 h 394887"/>
                  <a:gd name="connsiteX2" fmla="*/ 401 w 398956"/>
                  <a:gd name="connsiteY2" fmla="*/ 11295 h 394887"/>
                  <a:gd name="connsiteX3" fmla="*/ 71743 w 398956"/>
                  <a:gd name="connsiteY3" fmla="*/ 197414 h 394887"/>
                  <a:gd name="connsiteX4" fmla="*/ 149467 w 398956"/>
                  <a:gd name="connsiteY4" fmla="*/ 355529 h 394887"/>
                  <a:gd name="connsiteX5" fmla="*/ 180233 w 398956"/>
                  <a:gd name="connsiteY5" fmla="*/ 394772 h 394887"/>
                  <a:gd name="connsiteX6" fmla="*/ 395498 w 398956"/>
                  <a:gd name="connsiteY6" fmla="*/ 275328 h 394887"/>
                  <a:gd name="connsiteX7" fmla="*/ 373591 w 398956"/>
                  <a:gd name="connsiteY7" fmla="*/ 18058 h 39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956" h="394887">
                    <a:moveTo>
                      <a:pt x="373495" y="18058"/>
                    </a:moveTo>
                    <a:cubicBezTo>
                      <a:pt x="369876" y="11295"/>
                      <a:pt x="187567" y="532"/>
                      <a:pt x="158230" y="56"/>
                    </a:cubicBezTo>
                    <a:cubicBezTo>
                      <a:pt x="112225" y="-611"/>
                      <a:pt x="45931" y="4818"/>
                      <a:pt x="401" y="11295"/>
                    </a:cubicBezTo>
                    <a:cubicBezTo>
                      <a:pt x="-5123" y="12057"/>
                      <a:pt x="47836" y="139597"/>
                      <a:pt x="71743" y="197414"/>
                    </a:cubicBezTo>
                    <a:cubicBezTo>
                      <a:pt x="91365" y="244848"/>
                      <a:pt x="108891" y="322382"/>
                      <a:pt x="149467" y="355529"/>
                    </a:cubicBezTo>
                    <a:cubicBezTo>
                      <a:pt x="153849" y="359148"/>
                      <a:pt x="176328" y="397248"/>
                      <a:pt x="180233" y="394772"/>
                    </a:cubicBezTo>
                    <a:cubicBezTo>
                      <a:pt x="241765" y="392105"/>
                      <a:pt x="369400" y="311809"/>
                      <a:pt x="395498" y="275328"/>
                    </a:cubicBezTo>
                    <a:cubicBezTo>
                      <a:pt x="406357" y="260088"/>
                      <a:pt x="389593" y="52348"/>
                      <a:pt x="373591" y="1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87">
                <a:extLst>
                  <a:ext uri="{FF2B5EF4-FFF2-40B4-BE49-F238E27FC236}">
                    <a16:creationId xmlns:a16="http://schemas.microsoft.com/office/drawing/2014/main" id="{95E9CC1C-1632-FB64-99A7-CCAC9DCEA0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26105" y="3214940"/>
                <a:ext cx="245264" cy="286667"/>
              </a:xfrm>
              <a:custGeom>
                <a:avLst/>
                <a:gdLst>
                  <a:gd name="connsiteX0" fmla="*/ 161798 w 245264"/>
                  <a:gd name="connsiteY0" fmla="*/ 9249 h 286667"/>
                  <a:gd name="connsiteX1" fmla="*/ 157416 w 245264"/>
                  <a:gd name="connsiteY1" fmla="*/ 6677 h 286667"/>
                  <a:gd name="connsiteX2" fmla="*/ 5111 w 245264"/>
                  <a:gd name="connsiteY2" fmla="*/ 64780 h 286667"/>
                  <a:gd name="connsiteX3" fmla="*/ 27971 w 245264"/>
                  <a:gd name="connsiteY3" fmla="*/ 160506 h 286667"/>
                  <a:gd name="connsiteX4" fmla="*/ 69596 w 245264"/>
                  <a:gd name="connsiteY4" fmla="*/ 235182 h 286667"/>
                  <a:gd name="connsiteX5" fmla="*/ 85693 w 245264"/>
                  <a:gd name="connsiteY5" fmla="*/ 270710 h 286667"/>
                  <a:gd name="connsiteX6" fmla="*/ 153987 w 245264"/>
                  <a:gd name="connsiteY6" fmla="*/ 286046 h 286667"/>
                  <a:gd name="connsiteX7" fmla="*/ 228377 w 245264"/>
                  <a:gd name="connsiteY7" fmla="*/ 264329 h 286667"/>
                  <a:gd name="connsiteX8" fmla="*/ 243998 w 245264"/>
                  <a:gd name="connsiteY8" fmla="*/ 191462 h 286667"/>
                  <a:gd name="connsiteX9" fmla="*/ 161893 w 245264"/>
                  <a:gd name="connsiteY9" fmla="*/ 9344 h 28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264" h="286667">
                    <a:moveTo>
                      <a:pt x="161798" y="9249"/>
                    </a:moveTo>
                    <a:cubicBezTo>
                      <a:pt x="160655" y="8201"/>
                      <a:pt x="159226" y="7344"/>
                      <a:pt x="157416" y="6677"/>
                    </a:cubicBezTo>
                    <a:cubicBezTo>
                      <a:pt x="102552" y="-12563"/>
                      <a:pt x="26352" y="10678"/>
                      <a:pt x="5111" y="64780"/>
                    </a:cubicBezTo>
                    <a:cubicBezTo>
                      <a:pt x="-7843" y="97927"/>
                      <a:pt x="5302" y="134122"/>
                      <a:pt x="27971" y="160506"/>
                    </a:cubicBezTo>
                    <a:cubicBezTo>
                      <a:pt x="48450" y="184509"/>
                      <a:pt x="58070" y="206798"/>
                      <a:pt x="69596" y="235182"/>
                    </a:cubicBezTo>
                    <a:cubicBezTo>
                      <a:pt x="73882" y="245660"/>
                      <a:pt x="77501" y="262233"/>
                      <a:pt x="85693" y="270710"/>
                    </a:cubicBezTo>
                    <a:cubicBezTo>
                      <a:pt x="100933" y="286617"/>
                      <a:pt x="133318" y="284522"/>
                      <a:pt x="153987" y="286046"/>
                    </a:cubicBezTo>
                    <a:cubicBezTo>
                      <a:pt x="180943" y="287951"/>
                      <a:pt x="210661" y="286712"/>
                      <a:pt x="228377" y="264329"/>
                    </a:cubicBezTo>
                    <a:cubicBezTo>
                      <a:pt x="247046" y="240707"/>
                      <a:pt x="242570" y="219085"/>
                      <a:pt x="243998" y="191462"/>
                    </a:cubicBezTo>
                    <a:cubicBezTo>
                      <a:pt x="247904" y="117548"/>
                      <a:pt x="248094" y="34681"/>
                      <a:pt x="161893" y="9344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88">
                <a:extLst>
                  <a:ext uri="{FF2B5EF4-FFF2-40B4-BE49-F238E27FC236}">
                    <a16:creationId xmlns:a16="http://schemas.microsoft.com/office/drawing/2014/main" id="{EB78F1D7-1A8F-EAFE-6AC3-B80BFA9F6D0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38433" y="3554071"/>
                <a:ext cx="788551" cy="1308850"/>
              </a:xfrm>
              <a:custGeom>
                <a:avLst/>
                <a:gdLst>
                  <a:gd name="connsiteX0" fmla="*/ 783143 w 788551"/>
                  <a:gd name="connsiteY0" fmla="*/ 1154113 h 1308850"/>
                  <a:gd name="connsiteX1" fmla="*/ 780381 w 788551"/>
                  <a:gd name="connsiteY1" fmla="*/ 1132206 h 1308850"/>
                  <a:gd name="connsiteX2" fmla="*/ 736090 w 788551"/>
                  <a:gd name="connsiteY2" fmla="*/ 643859 h 1308850"/>
                  <a:gd name="connsiteX3" fmla="*/ 706277 w 788551"/>
                  <a:gd name="connsiteY3" fmla="*/ 419259 h 1308850"/>
                  <a:gd name="connsiteX4" fmla="*/ 656270 w 788551"/>
                  <a:gd name="connsiteY4" fmla="*/ 195803 h 1308850"/>
                  <a:gd name="connsiteX5" fmla="*/ 551114 w 788551"/>
                  <a:gd name="connsiteY5" fmla="*/ 64 h 1308850"/>
                  <a:gd name="connsiteX6" fmla="*/ 394333 w 788551"/>
                  <a:gd name="connsiteY6" fmla="*/ 9303 h 1308850"/>
                  <a:gd name="connsiteX7" fmla="*/ 388523 w 788551"/>
                  <a:gd name="connsiteY7" fmla="*/ 20447 h 1308850"/>
                  <a:gd name="connsiteX8" fmla="*/ 295654 w 788551"/>
                  <a:gd name="connsiteY8" fmla="*/ 56547 h 1308850"/>
                  <a:gd name="connsiteX9" fmla="*/ 226502 w 788551"/>
                  <a:gd name="connsiteY9" fmla="*/ 41307 h 1308850"/>
                  <a:gd name="connsiteX10" fmla="*/ 3427 w 788551"/>
                  <a:gd name="connsiteY10" fmla="*/ 161608 h 1308850"/>
                  <a:gd name="connsiteX11" fmla="*/ 57243 w 788551"/>
                  <a:gd name="connsiteY11" fmla="*/ 305055 h 1308850"/>
                  <a:gd name="connsiteX12" fmla="*/ 71721 w 788551"/>
                  <a:gd name="connsiteY12" fmla="*/ 466027 h 1308850"/>
                  <a:gd name="connsiteX13" fmla="*/ 80008 w 788551"/>
                  <a:gd name="connsiteY13" fmla="*/ 506889 h 1308850"/>
                  <a:gd name="connsiteX14" fmla="*/ 99820 w 788551"/>
                  <a:gd name="connsiteY14" fmla="*/ 959613 h 1308850"/>
                  <a:gd name="connsiteX15" fmla="*/ 101439 w 788551"/>
                  <a:gd name="connsiteY15" fmla="*/ 1098106 h 1308850"/>
                  <a:gd name="connsiteX16" fmla="*/ 90295 w 788551"/>
                  <a:gd name="connsiteY16" fmla="*/ 1266222 h 1308850"/>
                  <a:gd name="connsiteX17" fmla="*/ 208595 w 788551"/>
                  <a:gd name="connsiteY17" fmla="*/ 1308608 h 1308850"/>
                  <a:gd name="connsiteX18" fmla="*/ 480344 w 788551"/>
                  <a:gd name="connsiteY18" fmla="*/ 1285082 h 1308850"/>
                  <a:gd name="connsiteX19" fmla="*/ 772094 w 788551"/>
                  <a:gd name="connsiteY19" fmla="*/ 1257936 h 1308850"/>
                  <a:gd name="connsiteX20" fmla="*/ 782477 w 788551"/>
                  <a:gd name="connsiteY20" fmla="*/ 1250411 h 1308850"/>
                  <a:gd name="connsiteX21" fmla="*/ 783429 w 788551"/>
                  <a:gd name="connsiteY21" fmla="*/ 1154113 h 130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8551" h="1308850">
                    <a:moveTo>
                      <a:pt x="783143" y="1154113"/>
                    </a:moveTo>
                    <a:cubicBezTo>
                      <a:pt x="782096" y="1146684"/>
                      <a:pt x="781143" y="1139349"/>
                      <a:pt x="780381" y="1132206"/>
                    </a:cubicBezTo>
                    <a:cubicBezTo>
                      <a:pt x="762855" y="970852"/>
                      <a:pt x="757521" y="804736"/>
                      <a:pt x="736090" y="643859"/>
                    </a:cubicBezTo>
                    <a:cubicBezTo>
                      <a:pt x="726184" y="569183"/>
                      <a:pt x="719326" y="493364"/>
                      <a:pt x="706277" y="419259"/>
                    </a:cubicBezTo>
                    <a:cubicBezTo>
                      <a:pt x="692942" y="344012"/>
                      <a:pt x="671034" y="270764"/>
                      <a:pt x="656270" y="195803"/>
                    </a:cubicBezTo>
                    <a:cubicBezTo>
                      <a:pt x="645412" y="140367"/>
                      <a:pt x="648650" y="921"/>
                      <a:pt x="551114" y="64"/>
                    </a:cubicBezTo>
                    <a:cubicBezTo>
                      <a:pt x="501013" y="-412"/>
                      <a:pt x="442815" y="1683"/>
                      <a:pt x="394333" y="9303"/>
                    </a:cubicBezTo>
                    <a:cubicBezTo>
                      <a:pt x="393380" y="9494"/>
                      <a:pt x="389285" y="13685"/>
                      <a:pt x="388523" y="20447"/>
                    </a:cubicBezTo>
                    <a:cubicBezTo>
                      <a:pt x="384332" y="56547"/>
                      <a:pt x="321562" y="57881"/>
                      <a:pt x="295654" y="56547"/>
                    </a:cubicBezTo>
                    <a:cubicBezTo>
                      <a:pt x="271746" y="55309"/>
                      <a:pt x="248981" y="49213"/>
                      <a:pt x="226502" y="41307"/>
                    </a:cubicBezTo>
                    <a:cubicBezTo>
                      <a:pt x="209453" y="35306"/>
                      <a:pt x="49242" y="81122"/>
                      <a:pt x="3427" y="161608"/>
                    </a:cubicBezTo>
                    <a:cubicBezTo>
                      <a:pt x="-15433" y="194755"/>
                      <a:pt x="49337" y="269907"/>
                      <a:pt x="57243" y="305055"/>
                    </a:cubicBezTo>
                    <a:cubicBezTo>
                      <a:pt x="72769" y="374397"/>
                      <a:pt x="56767" y="396876"/>
                      <a:pt x="71721" y="466027"/>
                    </a:cubicBezTo>
                    <a:cubicBezTo>
                      <a:pt x="74674" y="479648"/>
                      <a:pt x="77341" y="493268"/>
                      <a:pt x="80008" y="506889"/>
                    </a:cubicBezTo>
                    <a:cubicBezTo>
                      <a:pt x="89152" y="554419"/>
                      <a:pt x="101344" y="876174"/>
                      <a:pt x="99820" y="959613"/>
                    </a:cubicBezTo>
                    <a:cubicBezTo>
                      <a:pt x="98963" y="1005809"/>
                      <a:pt x="100677" y="1051910"/>
                      <a:pt x="101439" y="1098106"/>
                    </a:cubicBezTo>
                    <a:cubicBezTo>
                      <a:pt x="102296" y="1151922"/>
                      <a:pt x="89057" y="1255269"/>
                      <a:pt x="90295" y="1266222"/>
                    </a:cubicBezTo>
                    <a:cubicBezTo>
                      <a:pt x="92962" y="1290035"/>
                      <a:pt x="111440" y="1311371"/>
                      <a:pt x="208595" y="1308608"/>
                    </a:cubicBezTo>
                    <a:cubicBezTo>
                      <a:pt x="298511" y="1305941"/>
                      <a:pt x="390618" y="1300417"/>
                      <a:pt x="480344" y="1285082"/>
                    </a:cubicBezTo>
                    <a:cubicBezTo>
                      <a:pt x="577308" y="1268413"/>
                      <a:pt x="674082" y="1263841"/>
                      <a:pt x="772094" y="1257936"/>
                    </a:cubicBezTo>
                    <a:cubicBezTo>
                      <a:pt x="776952" y="1257650"/>
                      <a:pt x="780857" y="1255173"/>
                      <a:pt x="782477" y="1250411"/>
                    </a:cubicBezTo>
                    <a:cubicBezTo>
                      <a:pt x="792764" y="1220312"/>
                      <a:pt x="787811" y="1186212"/>
                      <a:pt x="783429" y="11541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89">
                <a:extLst>
                  <a:ext uri="{FF2B5EF4-FFF2-40B4-BE49-F238E27FC236}">
                    <a16:creationId xmlns:a16="http://schemas.microsoft.com/office/drawing/2014/main" id="{DCA19C6E-0197-9CBC-F14C-73BA32C2A3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39158" y="3908751"/>
                <a:ext cx="302893" cy="513518"/>
              </a:xfrm>
              <a:custGeom>
                <a:avLst/>
                <a:gdLst>
                  <a:gd name="connsiteX0" fmla="*/ 290903 w 302893"/>
                  <a:gd name="connsiteY0" fmla="*/ 416719 h 513518"/>
                  <a:gd name="connsiteX1" fmla="*/ 151266 w 302893"/>
                  <a:gd name="connsiteY1" fmla="*/ 270891 h 513518"/>
                  <a:gd name="connsiteX2" fmla="*/ 154505 w 302893"/>
                  <a:gd name="connsiteY2" fmla="*/ 223838 h 513518"/>
                  <a:gd name="connsiteX3" fmla="*/ 195653 w 302893"/>
                  <a:gd name="connsiteY3" fmla="*/ 143161 h 513518"/>
                  <a:gd name="connsiteX4" fmla="*/ 162220 w 302893"/>
                  <a:gd name="connsiteY4" fmla="*/ 85058 h 513518"/>
                  <a:gd name="connsiteX5" fmla="*/ 106403 w 302893"/>
                  <a:gd name="connsiteY5" fmla="*/ 0 h 513518"/>
                  <a:gd name="connsiteX6" fmla="*/ 40586 w 302893"/>
                  <a:gd name="connsiteY6" fmla="*/ 120491 h 513518"/>
                  <a:gd name="connsiteX7" fmla="*/ 200 w 302893"/>
                  <a:gd name="connsiteY7" fmla="*/ 245840 h 513518"/>
                  <a:gd name="connsiteX8" fmla="*/ 74114 w 302893"/>
                  <a:gd name="connsiteY8" fmla="*/ 361664 h 513518"/>
                  <a:gd name="connsiteX9" fmla="*/ 126215 w 302893"/>
                  <a:gd name="connsiteY9" fmla="*/ 418719 h 513518"/>
                  <a:gd name="connsiteX10" fmla="*/ 224704 w 302893"/>
                  <a:gd name="connsiteY10" fmla="*/ 509778 h 513518"/>
                  <a:gd name="connsiteX11" fmla="*/ 265185 w 302893"/>
                  <a:gd name="connsiteY11" fmla="*/ 506920 h 513518"/>
                  <a:gd name="connsiteX12" fmla="*/ 290903 w 302893"/>
                  <a:gd name="connsiteY12" fmla="*/ 416623 h 513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893" h="513518">
                    <a:moveTo>
                      <a:pt x="290903" y="416719"/>
                    </a:moveTo>
                    <a:cubicBezTo>
                      <a:pt x="244992" y="398812"/>
                      <a:pt x="181937" y="329279"/>
                      <a:pt x="151266" y="270891"/>
                    </a:cubicBezTo>
                    <a:cubicBezTo>
                      <a:pt x="139550" y="248602"/>
                      <a:pt x="141551" y="247078"/>
                      <a:pt x="154505" y="223838"/>
                    </a:cubicBezTo>
                    <a:cubicBezTo>
                      <a:pt x="162982" y="208597"/>
                      <a:pt x="187652" y="155257"/>
                      <a:pt x="195653" y="143161"/>
                    </a:cubicBezTo>
                    <a:cubicBezTo>
                      <a:pt x="184985" y="123539"/>
                      <a:pt x="174126" y="104013"/>
                      <a:pt x="162220" y="85058"/>
                    </a:cubicBezTo>
                    <a:cubicBezTo>
                      <a:pt x="144408" y="56864"/>
                      <a:pt x="124596" y="28765"/>
                      <a:pt x="106403" y="0"/>
                    </a:cubicBezTo>
                    <a:cubicBezTo>
                      <a:pt x="84877" y="35147"/>
                      <a:pt x="62588" y="76867"/>
                      <a:pt x="40586" y="120491"/>
                    </a:cubicBezTo>
                    <a:cubicBezTo>
                      <a:pt x="20393" y="160592"/>
                      <a:pt x="-2372" y="219742"/>
                      <a:pt x="200" y="245840"/>
                    </a:cubicBezTo>
                    <a:cubicBezTo>
                      <a:pt x="3629" y="280797"/>
                      <a:pt x="45158" y="328517"/>
                      <a:pt x="74114" y="361664"/>
                    </a:cubicBezTo>
                    <a:cubicBezTo>
                      <a:pt x="91068" y="381095"/>
                      <a:pt x="108404" y="400050"/>
                      <a:pt x="126215" y="418719"/>
                    </a:cubicBezTo>
                    <a:cubicBezTo>
                      <a:pt x="143360" y="436817"/>
                      <a:pt x="210416" y="502825"/>
                      <a:pt x="224704" y="509778"/>
                    </a:cubicBezTo>
                    <a:cubicBezTo>
                      <a:pt x="238325" y="516445"/>
                      <a:pt x="251088" y="513397"/>
                      <a:pt x="265185" y="506920"/>
                    </a:cubicBezTo>
                    <a:cubicBezTo>
                      <a:pt x="293760" y="493776"/>
                      <a:pt x="318430" y="427387"/>
                      <a:pt x="290903" y="41662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90">
                <a:extLst>
                  <a:ext uri="{FF2B5EF4-FFF2-40B4-BE49-F238E27FC236}">
                    <a16:creationId xmlns:a16="http://schemas.microsoft.com/office/drawing/2014/main" id="{88A3C28D-B04F-C02F-E6B3-ABF69BB76E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85860" y="3663043"/>
                <a:ext cx="331459" cy="523637"/>
              </a:xfrm>
              <a:custGeom>
                <a:avLst/>
                <a:gdLst>
                  <a:gd name="connsiteX0" fmla="*/ 210006 w 331459"/>
                  <a:gd name="connsiteY0" fmla="*/ 153 h 523637"/>
                  <a:gd name="connsiteX1" fmla="*/ 361 w 331459"/>
                  <a:gd name="connsiteY1" fmla="*/ 324765 h 523637"/>
                  <a:gd name="connsiteX2" fmla="*/ 151999 w 331459"/>
                  <a:gd name="connsiteY2" fmla="*/ 516884 h 523637"/>
                  <a:gd name="connsiteX3" fmla="*/ 331069 w 331459"/>
                  <a:gd name="connsiteY3" fmla="*/ 154934 h 523637"/>
                  <a:gd name="connsiteX4" fmla="*/ 210006 w 331459"/>
                  <a:gd name="connsiteY4" fmla="*/ 153 h 52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59" h="523637">
                    <a:moveTo>
                      <a:pt x="210006" y="153"/>
                    </a:moveTo>
                    <a:cubicBezTo>
                      <a:pt x="123995" y="55303"/>
                      <a:pt x="12457" y="292856"/>
                      <a:pt x="361" y="324765"/>
                    </a:cubicBezTo>
                    <a:cubicBezTo>
                      <a:pt x="-5164" y="339434"/>
                      <a:pt x="53129" y="464497"/>
                      <a:pt x="151999" y="516884"/>
                    </a:cubicBezTo>
                    <a:cubicBezTo>
                      <a:pt x="256107" y="572034"/>
                      <a:pt x="337831" y="274854"/>
                      <a:pt x="331069" y="154934"/>
                    </a:cubicBezTo>
                    <a:cubicBezTo>
                      <a:pt x="328592" y="111881"/>
                      <a:pt x="217626" y="-4800"/>
                      <a:pt x="210006" y="1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91">
                <a:extLst>
                  <a:ext uri="{FF2B5EF4-FFF2-40B4-BE49-F238E27FC236}">
                    <a16:creationId xmlns:a16="http://schemas.microsoft.com/office/drawing/2014/main" id="{CB5DE888-B292-5D64-407F-E8C386FEED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60839" y="4619477"/>
                <a:ext cx="503267" cy="110533"/>
              </a:xfrm>
              <a:custGeom>
                <a:avLst/>
                <a:gdLst>
                  <a:gd name="connsiteX0" fmla="*/ 498920 w 503267"/>
                  <a:gd name="connsiteY0" fmla="*/ 219 h 110533"/>
                  <a:gd name="connsiteX1" fmla="*/ 3429 w 503267"/>
                  <a:gd name="connsiteY1" fmla="*/ 103375 h 110533"/>
                  <a:gd name="connsiteX2" fmla="*/ 3429 w 503267"/>
                  <a:gd name="connsiteY2" fmla="*/ 110519 h 110533"/>
                  <a:gd name="connsiteX3" fmla="*/ 500824 w 503267"/>
                  <a:gd name="connsiteY3" fmla="*/ 7078 h 110533"/>
                  <a:gd name="connsiteX4" fmla="*/ 498920 w 503267"/>
                  <a:gd name="connsiteY4" fmla="*/ 219 h 110533"/>
                  <a:gd name="connsiteX5" fmla="*/ 498920 w 503267"/>
                  <a:gd name="connsiteY5" fmla="*/ 219 h 11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3267" h="110533">
                    <a:moveTo>
                      <a:pt x="498920" y="219"/>
                    </a:moveTo>
                    <a:cubicBezTo>
                      <a:pt x="338899" y="56131"/>
                      <a:pt x="172498" y="90802"/>
                      <a:pt x="3429" y="103375"/>
                    </a:cubicBezTo>
                    <a:cubicBezTo>
                      <a:pt x="-1143" y="103756"/>
                      <a:pt x="-1143" y="110900"/>
                      <a:pt x="3429" y="110519"/>
                    </a:cubicBezTo>
                    <a:cubicBezTo>
                      <a:pt x="173069" y="97946"/>
                      <a:pt x="340233" y="63180"/>
                      <a:pt x="500824" y="7078"/>
                    </a:cubicBezTo>
                    <a:cubicBezTo>
                      <a:pt x="505111" y="5553"/>
                      <a:pt x="503301" y="-1305"/>
                      <a:pt x="498920" y="219"/>
                    </a:cubicBezTo>
                    <a:lnTo>
                      <a:pt x="498920" y="21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92">
                <a:extLst>
                  <a:ext uri="{FF2B5EF4-FFF2-40B4-BE49-F238E27FC236}">
                    <a16:creationId xmlns:a16="http://schemas.microsoft.com/office/drawing/2014/main" id="{3B6F13B5-571B-7427-A39E-7472AB6855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9188" y="3981404"/>
                <a:ext cx="137353" cy="627564"/>
              </a:xfrm>
              <a:custGeom>
                <a:avLst/>
                <a:gdLst>
                  <a:gd name="connsiteX0" fmla="*/ 130451 w 137353"/>
                  <a:gd name="connsiteY0" fmla="*/ 2594 h 627564"/>
                  <a:gd name="connsiteX1" fmla="*/ 149 w 137353"/>
                  <a:gd name="connsiteY1" fmla="*/ 623148 h 627564"/>
                  <a:gd name="connsiteX2" fmla="*/ 7007 w 137353"/>
                  <a:gd name="connsiteY2" fmla="*/ 625053 h 627564"/>
                  <a:gd name="connsiteX3" fmla="*/ 137309 w 137353"/>
                  <a:gd name="connsiteY3" fmla="*/ 4499 h 627564"/>
                  <a:gd name="connsiteX4" fmla="*/ 130451 w 137353"/>
                  <a:gd name="connsiteY4" fmla="*/ 2594 h 627564"/>
                  <a:gd name="connsiteX5" fmla="*/ 130451 w 137353"/>
                  <a:gd name="connsiteY5" fmla="*/ 2594 h 62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53" h="627564">
                    <a:moveTo>
                      <a:pt x="130451" y="2594"/>
                    </a:moveTo>
                    <a:cubicBezTo>
                      <a:pt x="101114" y="212144"/>
                      <a:pt x="57489" y="419503"/>
                      <a:pt x="149" y="623148"/>
                    </a:cubicBezTo>
                    <a:cubicBezTo>
                      <a:pt x="-1089" y="627624"/>
                      <a:pt x="5769" y="629434"/>
                      <a:pt x="7007" y="625053"/>
                    </a:cubicBezTo>
                    <a:cubicBezTo>
                      <a:pt x="64443" y="421408"/>
                      <a:pt x="107972" y="214049"/>
                      <a:pt x="137309" y="4499"/>
                    </a:cubicBezTo>
                    <a:cubicBezTo>
                      <a:pt x="137976" y="22"/>
                      <a:pt x="131022" y="-1978"/>
                      <a:pt x="130451" y="2594"/>
                    </a:cubicBezTo>
                    <a:lnTo>
                      <a:pt x="130451" y="259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93">
                <a:extLst>
                  <a:ext uri="{FF2B5EF4-FFF2-40B4-BE49-F238E27FC236}">
                    <a16:creationId xmlns:a16="http://schemas.microsoft.com/office/drawing/2014/main" id="{A93F2811-3811-12B7-0DF2-1BB9253E7B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25450" y="5836547"/>
                <a:ext cx="311149" cy="176393"/>
              </a:xfrm>
              <a:custGeom>
                <a:avLst/>
                <a:gdLst>
                  <a:gd name="connsiteX0" fmla="*/ 311125 w 311149"/>
                  <a:gd name="connsiteY0" fmla="*/ 158559 h 176393"/>
                  <a:gd name="connsiteX1" fmla="*/ 292742 w 311149"/>
                  <a:gd name="connsiteY1" fmla="*/ 117888 h 176393"/>
                  <a:gd name="connsiteX2" fmla="*/ 235306 w 311149"/>
                  <a:gd name="connsiteY2" fmla="*/ 93789 h 176393"/>
                  <a:gd name="connsiteX3" fmla="*/ 147867 w 311149"/>
                  <a:gd name="connsiteY3" fmla="*/ 4635 h 176393"/>
                  <a:gd name="connsiteX4" fmla="*/ 74810 w 311149"/>
                  <a:gd name="connsiteY4" fmla="*/ 26162 h 176393"/>
                  <a:gd name="connsiteX5" fmla="*/ 13088 w 311149"/>
                  <a:gd name="connsiteY5" fmla="*/ 22257 h 176393"/>
                  <a:gd name="connsiteX6" fmla="*/ 2230 w 311149"/>
                  <a:gd name="connsiteY6" fmla="*/ 129794 h 176393"/>
                  <a:gd name="connsiteX7" fmla="*/ 25471 w 311149"/>
                  <a:gd name="connsiteY7" fmla="*/ 137795 h 176393"/>
                  <a:gd name="connsiteX8" fmla="*/ 64142 w 311149"/>
                  <a:gd name="connsiteY8" fmla="*/ 145129 h 176393"/>
                  <a:gd name="connsiteX9" fmla="*/ 162535 w 311149"/>
                  <a:gd name="connsiteY9" fmla="*/ 165798 h 176393"/>
                  <a:gd name="connsiteX10" fmla="*/ 311125 w 311149"/>
                  <a:gd name="connsiteY10" fmla="*/ 158369 h 17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1149" h="176393">
                    <a:moveTo>
                      <a:pt x="311125" y="158559"/>
                    </a:moveTo>
                    <a:cubicBezTo>
                      <a:pt x="311697" y="137604"/>
                      <a:pt x="302172" y="123031"/>
                      <a:pt x="292742" y="117888"/>
                    </a:cubicBezTo>
                    <a:cubicBezTo>
                      <a:pt x="274454" y="107886"/>
                      <a:pt x="254166" y="102648"/>
                      <a:pt x="235306" y="93789"/>
                    </a:cubicBezTo>
                    <a:cubicBezTo>
                      <a:pt x="176728" y="66357"/>
                      <a:pt x="161583" y="12922"/>
                      <a:pt x="147867" y="4635"/>
                    </a:cubicBezTo>
                    <a:cubicBezTo>
                      <a:pt x="135008" y="-3175"/>
                      <a:pt x="80144" y="-4128"/>
                      <a:pt x="74810" y="26162"/>
                    </a:cubicBezTo>
                    <a:cubicBezTo>
                      <a:pt x="65857" y="19304"/>
                      <a:pt x="18803" y="8255"/>
                      <a:pt x="13088" y="22257"/>
                    </a:cubicBezTo>
                    <a:cubicBezTo>
                      <a:pt x="6516" y="38258"/>
                      <a:pt x="-4819" y="120555"/>
                      <a:pt x="2230" y="129794"/>
                    </a:cubicBezTo>
                    <a:cubicBezTo>
                      <a:pt x="5849" y="134651"/>
                      <a:pt x="19851" y="136461"/>
                      <a:pt x="25471" y="137795"/>
                    </a:cubicBezTo>
                    <a:cubicBezTo>
                      <a:pt x="38139" y="141033"/>
                      <a:pt x="51188" y="144272"/>
                      <a:pt x="64142" y="145129"/>
                    </a:cubicBezTo>
                    <a:cubicBezTo>
                      <a:pt x="104338" y="147796"/>
                      <a:pt x="130436" y="156178"/>
                      <a:pt x="162535" y="165798"/>
                    </a:cubicBezTo>
                    <a:cubicBezTo>
                      <a:pt x="223114" y="183991"/>
                      <a:pt x="310649" y="176942"/>
                      <a:pt x="311125" y="158369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94">
                <a:extLst>
                  <a:ext uri="{FF2B5EF4-FFF2-40B4-BE49-F238E27FC236}">
                    <a16:creationId xmlns:a16="http://schemas.microsoft.com/office/drawing/2014/main" id="{9B0A95EE-8004-3CFA-84AF-71B8E3DD92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33306" y="5950450"/>
                <a:ext cx="287302" cy="48265"/>
              </a:xfrm>
              <a:custGeom>
                <a:avLst/>
                <a:gdLst>
                  <a:gd name="connsiteX0" fmla="*/ 282886 w 287302"/>
                  <a:gd name="connsiteY0" fmla="*/ 34179 h 48265"/>
                  <a:gd name="connsiteX1" fmla="*/ 148298 w 287302"/>
                  <a:gd name="connsiteY1" fmla="*/ 30369 h 48265"/>
                  <a:gd name="connsiteX2" fmla="*/ 87719 w 287302"/>
                  <a:gd name="connsiteY2" fmla="*/ 9699 h 48265"/>
                  <a:gd name="connsiteX3" fmla="*/ 4280 w 287302"/>
                  <a:gd name="connsiteY3" fmla="*/ 270 h 48265"/>
                  <a:gd name="connsiteX4" fmla="*/ 2375 w 287302"/>
                  <a:gd name="connsiteY4" fmla="*/ 7128 h 48265"/>
                  <a:gd name="connsiteX5" fmla="*/ 77622 w 287302"/>
                  <a:gd name="connsiteY5" fmla="*/ 16462 h 48265"/>
                  <a:gd name="connsiteX6" fmla="*/ 152108 w 287302"/>
                  <a:gd name="connsiteY6" fmla="*/ 38656 h 48265"/>
                  <a:gd name="connsiteX7" fmla="*/ 284791 w 287302"/>
                  <a:gd name="connsiteY7" fmla="*/ 41132 h 48265"/>
                  <a:gd name="connsiteX8" fmla="*/ 282886 w 287302"/>
                  <a:gd name="connsiteY8" fmla="*/ 34274 h 48265"/>
                  <a:gd name="connsiteX9" fmla="*/ 282886 w 287302"/>
                  <a:gd name="connsiteY9" fmla="*/ 34274 h 4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302" h="48265">
                    <a:moveTo>
                      <a:pt x="282886" y="34179"/>
                    </a:moveTo>
                    <a:cubicBezTo>
                      <a:pt x="244214" y="45228"/>
                      <a:pt x="187446" y="43132"/>
                      <a:pt x="148298" y="30369"/>
                    </a:cubicBezTo>
                    <a:cubicBezTo>
                      <a:pt x="126866" y="23415"/>
                      <a:pt x="111150" y="11509"/>
                      <a:pt x="87719" y="9699"/>
                    </a:cubicBezTo>
                    <a:cubicBezTo>
                      <a:pt x="58572" y="7509"/>
                      <a:pt x="32378" y="11509"/>
                      <a:pt x="4280" y="270"/>
                    </a:cubicBezTo>
                    <a:cubicBezTo>
                      <a:pt x="-7" y="-1445"/>
                      <a:pt x="-1816" y="5509"/>
                      <a:pt x="2375" y="7128"/>
                    </a:cubicBezTo>
                    <a:cubicBezTo>
                      <a:pt x="27616" y="17224"/>
                      <a:pt x="50952" y="16081"/>
                      <a:pt x="77622" y="16462"/>
                    </a:cubicBezTo>
                    <a:cubicBezTo>
                      <a:pt x="106483" y="16843"/>
                      <a:pt x="125628" y="31893"/>
                      <a:pt x="152108" y="38656"/>
                    </a:cubicBezTo>
                    <a:cubicBezTo>
                      <a:pt x="193160" y="49038"/>
                      <a:pt x="244405" y="52657"/>
                      <a:pt x="284791" y="41132"/>
                    </a:cubicBezTo>
                    <a:cubicBezTo>
                      <a:pt x="289173" y="39894"/>
                      <a:pt x="287363" y="32940"/>
                      <a:pt x="282886" y="34274"/>
                    </a:cubicBezTo>
                    <a:lnTo>
                      <a:pt x="282886" y="3427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100">
                <a:extLst>
                  <a:ext uri="{FF2B5EF4-FFF2-40B4-BE49-F238E27FC236}">
                    <a16:creationId xmlns:a16="http://schemas.microsoft.com/office/drawing/2014/main" id="{42406939-C183-5DE2-D059-718B694382C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94965" y="5833713"/>
                <a:ext cx="313193" cy="180070"/>
              </a:xfrm>
              <a:custGeom>
                <a:avLst/>
                <a:gdLst>
                  <a:gd name="connsiteX0" fmla="*/ 313098 w 313193"/>
                  <a:gd name="connsiteY0" fmla="*/ 163013 h 180070"/>
                  <a:gd name="connsiteX1" fmla="*/ 295191 w 313193"/>
                  <a:gd name="connsiteY1" fmla="*/ 121674 h 180070"/>
                  <a:gd name="connsiteX2" fmla="*/ 237660 w 313193"/>
                  <a:gd name="connsiteY2" fmla="*/ 96433 h 180070"/>
                  <a:gd name="connsiteX3" fmla="*/ 150887 w 313193"/>
                  <a:gd name="connsiteY3" fmla="*/ 5089 h 180070"/>
                  <a:gd name="connsiteX4" fmla="*/ 76878 w 313193"/>
                  <a:gd name="connsiteY4" fmla="*/ 25663 h 180070"/>
                  <a:gd name="connsiteX5" fmla="*/ 14680 w 313193"/>
                  <a:gd name="connsiteY5" fmla="*/ 20710 h 180070"/>
                  <a:gd name="connsiteX6" fmla="*/ 2011 w 313193"/>
                  <a:gd name="connsiteY6" fmla="*/ 129009 h 180070"/>
                  <a:gd name="connsiteX7" fmla="*/ 25348 w 313193"/>
                  <a:gd name="connsiteY7" fmla="*/ 137486 h 180070"/>
                  <a:gd name="connsiteX8" fmla="*/ 64305 w 313193"/>
                  <a:gd name="connsiteY8" fmla="*/ 145582 h 180070"/>
                  <a:gd name="connsiteX9" fmla="*/ 163174 w 313193"/>
                  <a:gd name="connsiteY9" fmla="*/ 168061 h 180070"/>
                  <a:gd name="connsiteX10" fmla="*/ 313193 w 313193"/>
                  <a:gd name="connsiteY10" fmla="*/ 163013 h 18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3193" h="180070">
                    <a:moveTo>
                      <a:pt x="313098" y="163013"/>
                    </a:moveTo>
                    <a:cubicBezTo>
                      <a:pt x="313955" y="141868"/>
                      <a:pt x="304621" y="127009"/>
                      <a:pt x="295191" y="121674"/>
                    </a:cubicBezTo>
                    <a:cubicBezTo>
                      <a:pt x="276903" y="111292"/>
                      <a:pt x="256519" y="105672"/>
                      <a:pt x="237660" y="96433"/>
                    </a:cubicBezTo>
                    <a:cubicBezTo>
                      <a:pt x="178986" y="67763"/>
                      <a:pt x="164603" y="13661"/>
                      <a:pt x="150887" y="5089"/>
                    </a:cubicBezTo>
                    <a:cubicBezTo>
                      <a:pt x="138028" y="-3008"/>
                      <a:pt x="82688" y="-4818"/>
                      <a:pt x="76878" y="25663"/>
                    </a:cubicBezTo>
                    <a:cubicBezTo>
                      <a:pt x="68020" y="18614"/>
                      <a:pt x="20680" y="6708"/>
                      <a:pt x="14680" y="20710"/>
                    </a:cubicBezTo>
                    <a:cubicBezTo>
                      <a:pt x="7822" y="36712"/>
                      <a:pt x="-4942" y="119579"/>
                      <a:pt x="2011" y="129009"/>
                    </a:cubicBezTo>
                    <a:cubicBezTo>
                      <a:pt x="5631" y="133962"/>
                      <a:pt x="19728" y="135962"/>
                      <a:pt x="25348" y="137486"/>
                    </a:cubicBezTo>
                    <a:cubicBezTo>
                      <a:pt x="38111" y="140915"/>
                      <a:pt x="51160" y="144439"/>
                      <a:pt x="64305" y="145582"/>
                    </a:cubicBezTo>
                    <a:cubicBezTo>
                      <a:pt x="104786" y="148916"/>
                      <a:pt x="130980" y="157870"/>
                      <a:pt x="163174" y="168061"/>
                    </a:cubicBezTo>
                    <a:cubicBezTo>
                      <a:pt x="224039" y="187397"/>
                      <a:pt x="312431" y="181682"/>
                      <a:pt x="313193" y="163013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101">
                <a:extLst>
                  <a:ext uri="{FF2B5EF4-FFF2-40B4-BE49-F238E27FC236}">
                    <a16:creationId xmlns:a16="http://schemas.microsoft.com/office/drawing/2014/main" id="{E3244092-F364-39A4-B418-5E16CBCCFE8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02915" y="5946708"/>
                <a:ext cx="289221" cy="52350"/>
              </a:xfrm>
              <a:custGeom>
                <a:avLst/>
                <a:gdLst>
                  <a:gd name="connsiteX0" fmla="*/ 284764 w 289221"/>
                  <a:gd name="connsiteY0" fmla="*/ 39160 h 52350"/>
                  <a:gd name="connsiteX1" fmla="*/ 199134 w 289221"/>
                  <a:gd name="connsiteY1" fmla="*/ 41637 h 52350"/>
                  <a:gd name="connsiteX2" fmla="*/ 143794 w 289221"/>
                  <a:gd name="connsiteY2" fmla="*/ 30778 h 52350"/>
                  <a:gd name="connsiteX3" fmla="*/ 88263 w 289221"/>
                  <a:gd name="connsiteY3" fmla="*/ 11156 h 52350"/>
                  <a:gd name="connsiteX4" fmla="*/ 4253 w 289221"/>
                  <a:gd name="connsiteY4" fmla="*/ 298 h 52350"/>
                  <a:gd name="connsiteX5" fmla="*/ 2348 w 289221"/>
                  <a:gd name="connsiteY5" fmla="*/ 7156 h 52350"/>
                  <a:gd name="connsiteX6" fmla="*/ 78072 w 289221"/>
                  <a:gd name="connsiteY6" fmla="*/ 17824 h 52350"/>
                  <a:gd name="connsiteX7" fmla="*/ 152843 w 289221"/>
                  <a:gd name="connsiteY7" fmla="*/ 41446 h 52350"/>
                  <a:gd name="connsiteX8" fmla="*/ 286669 w 289221"/>
                  <a:gd name="connsiteY8" fmla="*/ 46018 h 52350"/>
                  <a:gd name="connsiteX9" fmla="*/ 284764 w 289221"/>
                  <a:gd name="connsiteY9" fmla="*/ 39160 h 52350"/>
                  <a:gd name="connsiteX10" fmla="*/ 284764 w 289221"/>
                  <a:gd name="connsiteY10" fmla="*/ 39160 h 5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9221" h="52350">
                    <a:moveTo>
                      <a:pt x="284764" y="39160"/>
                    </a:moveTo>
                    <a:cubicBezTo>
                      <a:pt x="256856" y="46589"/>
                      <a:pt x="227614" y="44970"/>
                      <a:pt x="199134" y="41637"/>
                    </a:cubicBezTo>
                    <a:cubicBezTo>
                      <a:pt x="181132" y="39541"/>
                      <a:pt x="160558" y="38112"/>
                      <a:pt x="143794" y="30778"/>
                    </a:cubicBezTo>
                    <a:cubicBezTo>
                      <a:pt x="124649" y="22491"/>
                      <a:pt x="109695" y="13157"/>
                      <a:pt x="88263" y="11156"/>
                    </a:cubicBezTo>
                    <a:cubicBezTo>
                      <a:pt x="58831" y="8489"/>
                      <a:pt x="32447" y="12109"/>
                      <a:pt x="4253" y="298"/>
                    </a:cubicBezTo>
                    <a:cubicBezTo>
                      <a:pt x="62" y="-1512"/>
                      <a:pt x="-1843" y="5441"/>
                      <a:pt x="2348" y="7156"/>
                    </a:cubicBezTo>
                    <a:cubicBezTo>
                      <a:pt x="27684" y="17729"/>
                      <a:pt x="51211" y="16967"/>
                      <a:pt x="78072" y="17824"/>
                    </a:cubicBezTo>
                    <a:cubicBezTo>
                      <a:pt x="107123" y="18681"/>
                      <a:pt x="126363" y="34302"/>
                      <a:pt x="152843" y="41446"/>
                    </a:cubicBezTo>
                    <a:cubicBezTo>
                      <a:pt x="193991" y="52590"/>
                      <a:pt x="245807" y="56972"/>
                      <a:pt x="286669" y="46018"/>
                    </a:cubicBezTo>
                    <a:cubicBezTo>
                      <a:pt x="291146" y="44875"/>
                      <a:pt x="289241" y="37922"/>
                      <a:pt x="284764" y="39160"/>
                    </a:cubicBezTo>
                    <a:lnTo>
                      <a:pt x="284764" y="39160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106">
                <a:extLst>
                  <a:ext uri="{FF2B5EF4-FFF2-40B4-BE49-F238E27FC236}">
                    <a16:creationId xmlns:a16="http://schemas.microsoft.com/office/drawing/2014/main" id="{3785ABC5-2A3E-58D7-A62F-0583A5D588D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6775" y="3290802"/>
                <a:ext cx="52126" cy="30375"/>
              </a:xfrm>
              <a:custGeom>
                <a:avLst/>
                <a:gdLst>
                  <a:gd name="connsiteX0" fmla="*/ 45234 w 52126"/>
                  <a:gd name="connsiteY0" fmla="*/ 8634 h 30375"/>
                  <a:gd name="connsiteX1" fmla="*/ 19040 w 52126"/>
                  <a:gd name="connsiteY1" fmla="*/ 348 h 30375"/>
                  <a:gd name="connsiteX2" fmla="*/ 276 w 52126"/>
                  <a:gd name="connsiteY2" fmla="*/ 16730 h 30375"/>
                  <a:gd name="connsiteX3" fmla="*/ 11991 w 52126"/>
                  <a:gd name="connsiteY3" fmla="*/ 29970 h 30375"/>
                  <a:gd name="connsiteX4" fmla="*/ 37423 w 52126"/>
                  <a:gd name="connsiteY4" fmla="*/ 29113 h 30375"/>
                  <a:gd name="connsiteX5" fmla="*/ 49234 w 52126"/>
                  <a:gd name="connsiteY5" fmla="*/ 27780 h 30375"/>
                  <a:gd name="connsiteX6" fmla="*/ 45234 w 52126"/>
                  <a:gd name="connsiteY6" fmla="*/ 8634 h 3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26" h="30375">
                    <a:moveTo>
                      <a:pt x="45234" y="8634"/>
                    </a:moveTo>
                    <a:cubicBezTo>
                      <a:pt x="37614" y="2443"/>
                      <a:pt x="25612" y="-1176"/>
                      <a:pt x="19040" y="348"/>
                    </a:cubicBezTo>
                    <a:cubicBezTo>
                      <a:pt x="12087" y="1967"/>
                      <a:pt x="2085" y="7682"/>
                      <a:pt x="276" y="16730"/>
                    </a:cubicBezTo>
                    <a:cubicBezTo>
                      <a:pt x="-1439" y="25779"/>
                      <a:pt x="5133" y="30923"/>
                      <a:pt x="11991" y="29970"/>
                    </a:cubicBezTo>
                    <a:cubicBezTo>
                      <a:pt x="20659" y="28827"/>
                      <a:pt x="28851" y="26351"/>
                      <a:pt x="37423" y="29113"/>
                    </a:cubicBezTo>
                    <a:cubicBezTo>
                      <a:pt x="41233" y="30351"/>
                      <a:pt x="46186" y="31685"/>
                      <a:pt x="49234" y="27780"/>
                    </a:cubicBezTo>
                    <a:cubicBezTo>
                      <a:pt x="54854" y="20636"/>
                      <a:pt x="51615" y="13778"/>
                      <a:pt x="45234" y="863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107">
                <a:extLst>
                  <a:ext uri="{FF2B5EF4-FFF2-40B4-BE49-F238E27FC236}">
                    <a16:creationId xmlns:a16="http://schemas.microsoft.com/office/drawing/2014/main" id="{C97DBF88-D3AF-EDDE-F4A6-6BBE554348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18060" y="3287643"/>
                <a:ext cx="68842" cy="38351"/>
              </a:xfrm>
              <a:custGeom>
                <a:avLst/>
                <a:gdLst>
                  <a:gd name="connsiteX0" fmla="*/ 45649 w 68842"/>
                  <a:gd name="connsiteY0" fmla="*/ 78 h 38351"/>
                  <a:gd name="connsiteX1" fmla="*/ 20027 w 68842"/>
                  <a:gd name="connsiteY1" fmla="*/ 5316 h 38351"/>
                  <a:gd name="connsiteX2" fmla="*/ 1929 w 68842"/>
                  <a:gd name="connsiteY2" fmla="*/ 19509 h 38351"/>
                  <a:gd name="connsiteX3" fmla="*/ 2215 w 68842"/>
                  <a:gd name="connsiteY3" fmla="*/ 34368 h 38351"/>
                  <a:gd name="connsiteX4" fmla="*/ 18027 w 68842"/>
                  <a:gd name="connsiteY4" fmla="*/ 36749 h 38351"/>
                  <a:gd name="connsiteX5" fmla="*/ 50126 w 68842"/>
                  <a:gd name="connsiteY5" fmla="*/ 32082 h 38351"/>
                  <a:gd name="connsiteX6" fmla="*/ 67557 w 68842"/>
                  <a:gd name="connsiteY6" fmla="*/ 26652 h 38351"/>
                  <a:gd name="connsiteX7" fmla="*/ 45554 w 68842"/>
                  <a:gd name="connsiteY7" fmla="*/ 78 h 3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842" h="38351">
                    <a:moveTo>
                      <a:pt x="45649" y="78"/>
                    </a:moveTo>
                    <a:cubicBezTo>
                      <a:pt x="36886" y="-399"/>
                      <a:pt x="27933" y="1316"/>
                      <a:pt x="20027" y="5316"/>
                    </a:cubicBezTo>
                    <a:cubicBezTo>
                      <a:pt x="14217" y="8269"/>
                      <a:pt x="5454" y="13603"/>
                      <a:pt x="1929" y="19509"/>
                    </a:cubicBezTo>
                    <a:cubicBezTo>
                      <a:pt x="-642" y="23699"/>
                      <a:pt x="-738" y="30272"/>
                      <a:pt x="2215" y="34368"/>
                    </a:cubicBezTo>
                    <a:cubicBezTo>
                      <a:pt x="6025" y="39511"/>
                      <a:pt x="12883" y="38939"/>
                      <a:pt x="18027" y="36749"/>
                    </a:cubicBezTo>
                    <a:cubicBezTo>
                      <a:pt x="29457" y="32082"/>
                      <a:pt x="37934" y="30748"/>
                      <a:pt x="50126" y="32082"/>
                    </a:cubicBezTo>
                    <a:cubicBezTo>
                      <a:pt x="56698" y="32748"/>
                      <a:pt x="64223" y="34463"/>
                      <a:pt x="67557" y="26652"/>
                    </a:cubicBezTo>
                    <a:cubicBezTo>
                      <a:pt x="73653" y="12174"/>
                      <a:pt x="56698" y="649"/>
                      <a:pt x="45554" y="7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108">
                <a:extLst>
                  <a:ext uri="{FF2B5EF4-FFF2-40B4-BE49-F238E27FC236}">
                    <a16:creationId xmlns:a16="http://schemas.microsoft.com/office/drawing/2014/main" id="{FB578D71-BE7C-E4C2-F513-8334A682AA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4934" y="4290496"/>
                <a:ext cx="149856" cy="70338"/>
              </a:xfrm>
              <a:custGeom>
                <a:avLst/>
                <a:gdLst>
                  <a:gd name="connsiteX0" fmla="*/ 142389 w 149856"/>
                  <a:gd name="connsiteY0" fmla="*/ 17 h 70338"/>
                  <a:gd name="connsiteX1" fmla="*/ 66474 w 149856"/>
                  <a:gd name="connsiteY1" fmla="*/ 6780 h 70338"/>
                  <a:gd name="connsiteX2" fmla="*/ 9134 w 149856"/>
                  <a:gd name="connsiteY2" fmla="*/ 39831 h 70338"/>
                  <a:gd name="connsiteX3" fmla="*/ 22564 w 149856"/>
                  <a:gd name="connsiteY3" fmla="*/ 68597 h 70338"/>
                  <a:gd name="connsiteX4" fmla="*/ 37233 w 149856"/>
                  <a:gd name="connsiteY4" fmla="*/ 60405 h 70338"/>
                  <a:gd name="connsiteX5" fmla="*/ 51234 w 149856"/>
                  <a:gd name="connsiteY5" fmla="*/ 61167 h 70338"/>
                  <a:gd name="connsiteX6" fmla="*/ 131911 w 149856"/>
                  <a:gd name="connsiteY6" fmla="*/ 29544 h 70338"/>
                  <a:gd name="connsiteX7" fmla="*/ 142484 w 149856"/>
                  <a:gd name="connsiteY7" fmla="*/ 17 h 7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56" h="70338">
                    <a:moveTo>
                      <a:pt x="142389" y="17"/>
                    </a:moveTo>
                    <a:cubicBezTo>
                      <a:pt x="119814" y="1160"/>
                      <a:pt x="87429" y="-2745"/>
                      <a:pt x="66474" y="6780"/>
                    </a:cubicBezTo>
                    <a:cubicBezTo>
                      <a:pt x="46567" y="15828"/>
                      <a:pt x="38280" y="29830"/>
                      <a:pt x="9134" y="39831"/>
                    </a:cubicBezTo>
                    <a:cubicBezTo>
                      <a:pt x="-10107" y="46404"/>
                      <a:pt x="4276" y="78027"/>
                      <a:pt x="22564" y="68597"/>
                    </a:cubicBezTo>
                    <a:cubicBezTo>
                      <a:pt x="27517" y="66025"/>
                      <a:pt x="32375" y="63263"/>
                      <a:pt x="37233" y="60405"/>
                    </a:cubicBezTo>
                    <a:cubicBezTo>
                      <a:pt x="41043" y="62691"/>
                      <a:pt x="45900" y="63453"/>
                      <a:pt x="51234" y="61167"/>
                    </a:cubicBezTo>
                    <a:cubicBezTo>
                      <a:pt x="69618" y="53452"/>
                      <a:pt x="90287" y="41355"/>
                      <a:pt x="131911" y="29544"/>
                    </a:cubicBezTo>
                    <a:cubicBezTo>
                      <a:pt x="148866" y="24687"/>
                      <a:pt x="156676" y="-745"/>
                      <a:pt x="142484" y="1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110">
                <a:extLst>
                  <a:ext uri="{FF2B5EF4-FFF2-40B4-BE49-F238E27FC236}">
                    <a16:creationId xmlns:a16="http://schemas.microsoft.com/office/drawing/2014/main" id="{5D13C3CB-CD93-0F3A-CF7D-8D09E525F5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49516" y="4313373"/>
                <a:ext cx="347466" cy="216065"/>
              </a:xfrm>
              <a:custGeom>
                <a:avLst/>
                <a:gdLst>
                  <a:gd name="connsiteX0" fmla="*/ 344674 w 347466"/>
                  <a:gd name="connsiteY0" fmla="*/ 113824 h 216065"/>
                  <a:gd name="connsiteX1" fmla="*/ 283333 w 347466"/>
                  <a:gd name="connsiteY1" fmla="*/ 60579 h 216065"/>
                  <a:gd name="connsiteX2" fmla="*/ 252567 w 347466"/>
                  <a:gd name="connsiteY2" fmla="*/ 51340 h 216065"/>
                  <a:gd name="connsiteX3" fmla="*/ 220372 w 347466"/>
                  <a:gd name="connsiteY3" fmla="*/ 44101 h 216065"/>
                  <a:gd name="connsiteX4" fmla="*/ 224659 w 347466"/>
                  <a:gd name="connsiteY4" fmla="*/ 39052 h 216065"/>
                  <a:gd name="connsiteX5" fmla="*/ 251900 w 347466"/>
                  <a:gd name="connsiteY5" fmla="*/ 35719 h 216065"/>
                  <a:gd name="connsiteX6" fmla="*/ 305526 w 347466"/>
                  <a:gd name="connsiteY6" fmla="*/ 58864 h 216065"/>
                  <a:gd name="connsiteX7" fmla="*/ 329719 w 347466"/>
                  <a:gd name="connsiteY7" fmla="*/ 48387 h 216065"/>
                  <a:gd name="connsiteX8" fmla="*/ 268569 w 347466"/>
                  <a:gd name="connsiteY8" fmla="*/ 7715 h 216065"/>
                  <a:gd name="connsiteX9" fmla="*/ 204085 w 347466"/>
                  <a:gd name="connsiteY9" fmla="*/ 6096 h 216065"/>
                  <a:gd name="connsiteX10" fmla="*/ 124646 w 347466"/>
                  <a:gd name="connsiteY10" fmla="*/ 18002 h 216065"/>
                  <a:gd name="connsiteX11" fmla="*/ 57304 w 347466"/>
                  <a:gd name="connsiteY11" fmla="*/ 0 h 216065"/>
                  <a:gd name="connsiteX12" fmla="*/ 59 w 347466"/>
                  <a:gd name="connsiteY12" fmla="*/ 93821 h 216065"/>
                  <a:gd name="connsiteX13" fmla="*/ 81022 w 347466"/>
                  <a:gd name="connsiteY13" fmla="*/ 146590 h 216065"/>
                  <a:gd name="connsiteX14" fmla="*/ 170557 w 347466"/>
                  <a:gd name="connsiteY14" fmla="*/ 167545 h 216065"/>
                  <a:gd name="connsiteX15" fmla="*/ 193131 w 347466"/>
                  <a:gd name="connsiteY15" fmla="*/ 186023 h 216065"/>
                  <a:gd name="connsiteX16" fmla="*/ 224659 w 347466"/>
                  <a:gd name="connsiteY16" fmla="*/ 215075 h 216065"/>
                  <a:gd name="connsiteX17" fmla="*/ 240851 w 347466"/>
                  <a:gd name="connsiteY17" fmla="*/ 200311 h 216065"/>
                  <a:gd name="connsiteX18" fmla="*/ 233326 w 347466"/>
                  <a:gd name="connsiteY18" fmla="*/ 186880 h 216065"/>
                  <a:gd name="connsiteX19" fmla="*/ 212467 w 347466"/>
                  <a:gd name="connsiteY19" fmla="*/ 151162 h 216065"/>
                  <a:gd name="connsiteX20" fmla="*/ 203513 w 347466"/>
                  <a:gd name="connsiteY20" fmla="*/ 140208 h 216065"/>
                  <a:gd name="connsiteX21" fmla="*/ 198655 w 347466"/>
                  <a:gd name="connsiteY21" fmla="*/ 134874 h 216065"/>
                  <a:gd name="connsiteX22" fmla="*/ 204085 w 347466"/>
                  <a:gd name="connsiteY22" fmla="*/ 129064 h 216065"/>
                  <a:gd name="connsiteX23" fmla="*/ 236565 w 347466"/>
                  <a:gd name="connsiteY23" fmla="*/ 135826 h 216065"/>
                  <a:gd name="connsiteX24" fmla="*/ 278094 w 347466"/>
                  <a:gd name="connsiteY24" fmla="*/ 165259 h 216065"/>
                  <a:gd name="connsiteX25" fmla="*/ 300001 w 347466"/>
                  <a:gd name="connsiteY25" fmla="*/ 146495 h 216065"/>
                  <a:gd name="connsiteX26" fmla="*/ 247423 w 347466"/>
                  <a:gd name="connsiteY26" fmla="*/ 100584 h 216065"/>
                  <a:gd name="connsiteX27" fmla="*/ 217801 w 347466"/>
                  <a:gd name="connsiteY27" fmla="*/ 87821 h 216065"/>
                  <a:gd name="connsiteX28" fmla="*/ 216372 w 347466"/>
                  <a:gd name="connsiteY28" fmla="*/ 86963 h 216065"/>
                  <a:gd name="connsiteX29" fmla="*/ 216181 w 347466"/>
                  <a:gd name="connsiteY29" fmla="*/ 85534 h 216065"/>
                  <a:gd name="connsiteX30" fmla="*/ 218563 w 347466"/>
                  <a:gd name="connsiteY30" fmla="*/ 79820 h 216065"/>
                  <a:gd name="connsiteX31" fmla="*/ 288000 w 347466"/>
                  <a:gd name="connsiteY31" fmla="*/ 103537 h 216065"/>
                  <a:gd name="connsiteX32" fmla="*/ 324862 w 347466"/>
                  <a:gd name="connsiteY32" fmla="*/ 127635 h 216065"/>
                  <a:gd name="connsiteX33" fmla="*/ 344864 w 347466"/>
                  <a:gd name="connsiteY33" fmla="*/ 113729 h 2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47466" h="216065">
                    <a:moveTo>
                      <a:pt x="344674" y="113824"/>
                    </a:moveTo>
                    <a:cubicBezTo>
                      <a:pt x="330958" y="98108"/>
                      <a:pt x="303145" y="68675"/>
                      <a:pt x="283333" y="60579"/>
                    </a:cubicBezTo>
                    <a:cubicBezTo>
                      <a:pt x="273427" y="56579"/>
                      <a:pt x="263044" y="53721"/>
                      <a:pt x="252567" y="51340"/>
                    </a:cubicBezTo>
                    <a:cubicBezTo>
                      <a:pt x="242947" y="49149"/>
                      <a:pt x="228754" y="48958"/>
                      <a:pt x="220372" y="44101"/>
                    </a:cubicBezTo>
                    <a:cubicBezTo>
                      <a:pt x="220849" y="42291"/>
                      <a:pt x="222849" y="39910"/>
                      <a:pt x="224659" y="39052"/>
                    </a:cubicBezTo>
                    <a:cubicBezTo>
                      <a:pt x="231326" y="35814"/>
                      <a:pt x="244756" y="35242"/>
                      <a:pt x="251900" y="35719"/>
                    </a:cubicBezTo>
                    <a:cubicBezTo>
                      <a:pt x="275617" y="37243"/>
                      <a:pt x="287524" y="43910"/>
                      <a:pt x="305526" y="58864"/>
                    </a:cubicBezTo>
                    <a:cubicBezTo>
                      <a:pt x="314575" y="66389"/>
                      <a:pt x="338768" y="57626"/>
                      <a:pt x="329719" y="48387"/>
                    </a:cubicBezTo>
                    <a:cubicBezTo>
                      <a:pt x="308574" y="26956"/>
                      <a:pt x="292858" y="13430"/>
                      <a:pt x="268569" y="7715"/>
                    </a:cubicBezTo>
                    <a:cubicBezTo>
                      <a:pt x="247614" y="2762"/>
                      <a:pt x="225325" y="4096"/>
                      <a:pt x="204085" y="6096"/>
                    </a:cubicBezTo>
                    <a:cubicBezTo>
                      <a:pt x="177415" y="8572"/>
                      <a:pt x="151221" y="15621"/>
                      <a:pt x="124646" y="18002"/>
                    </a:cubicBezTo>
                    <a:cubicBezTo>
                      <a:pt x="100262" y="20193"/>
                      <a:pt x="77497" y="14097"/>
                      <a:pt x="57304" y="0"/>
                    </a:cubicBezTo>
                    <a:cubicBezTo>
                      <a:pt x="57304" y="0"/>
                      <a:pt x="-2132" y="92012"/>
                      <a:pt x="59" y="93821"/>
                    </a:cubicBezTo>
                    <a:cubicBezTo>
                      <a:pt x="25110" y="114109"/>
                      <a:pt x="50827" y="135255"/>
                      <a:pt x="81022" y="146590"/>
                    </a:cubicBezTo>
                    <a:cubicBezTo>
                      <a:pt x="120931" y="161544"/>
                      <a:pt x="156079" y="162211"/>
                      <a:pt x="170557" y="167545"/>
                    </a:cubicBezTo>
                    <a:cubicBezTo>
                      <a:pt x="180939" y="171355"/>
                      <a:pt x="186844" y="177165"/>
                      <a:pt x="193131" y="186023"/>
                    </a:cubicBezTo>
                    <a:cubicBezTo>
                      <a:pt x="200656" y="196596"/>
                      <a:pt x="211990" y="210884"/>
                      <a:pt x="224659" y="215075"/>
                    </a:cubicBezTo>
                    <a:cubicBezTo>
                      <a:pt x="235327" y="218599"/>
                      <a:pt x="245614" y="212503"/>
                      <a:pt x="240851" y="200311"/>
                    </a:cubicBezTo>
                    <a:cubicBezTo>
                      <a:pt x="239041" y="195548"/>
                      <a:pt x="235517" y="190786"/>
                      <a:pt x="233326" y="186880"/>
                    </a:cubicBezTo>
                    <a:cubicBezTo>
                      <a:pt x="226659" y="174784"/>
                      <a:pt x="219991" y="162687"/>
                      <a:pt x="212467" y="151162"/>
                    </a:cubicBezTo>
                    <a:cubicBezTo>
                      <a:pt x="209895" y="147161"/>
                      <a:pt x="206752" y="143637"/>
                      <a:pt x="203513" y="140208"/>
                    </a:cubicBezTo>
                    <a:cubicBezTo>
                      <a:pt x="202370" y="138970"/>
                      <a:pt x="198846" y="136493"/>
                      <a:pt x="198655" y="134874"/>
                    </a:cubicBezTo>
                    <a:cubicBezTo>
                      <a:pt x="198179" y="132112"/>
                      <a:pt x="201418" y="128492"/>
                      <a:pt x="204085" y="129064"/>
                    </a:cubicBezTo>
                    <a:cubicBezTo>
                      <a:pt x="214753" y="131350"/>
                      <a:pt x="226468" y="131350"/>
                      <a:pt x="236565" y="135826"/>
                    </a:cubicBezTo>
                    <a:cubicBezTo>
                      <a:pt x="253043" y="143256"/>
                      <a:pt x="264473" y="153257"/>
                      <a:pt x="278094" y="165259"/>
                    </a:cubicBezTo>
                    <a:cubicBezTo>
                      <a:pt x="289048" y="174879"/>
                      <a:pt x="317242" y="169450"/>
                      <a:pt x="300001" y="146495"/>
                    </a:cubicBezTo>
                    <a:cubicBezTo>
                      <a:pt x="288476" y="131254"/>
                      <a:pt x="262854" y="111633"/>
                      <a:pt x="247423" y="100584"/>
                    </a:cubicBezTo>
                    <a:cubicBezTo>
                      <a:pt x="238470" y="94202"/>
                      <a:pt x="228183" y="90773"/>
                      <a:pt x="217801" y="87821"/>
                    </a:cubicBezTo>
                    <a:cubicBezTo>
                      <a:pt x="217229" y="87630"/>
                      <a:pt x="216658" y="87439"/>
                      <a:pt x="216372" y="86963"/>
                    </a:cubicBezTo>
                    <a:cubicBezTo>
                      <a:pt x="216086" y="86582"/>
                      <a:pt x="216086" y="86011"/>
                      <a:pt x="216181" y="85534"/>
                    </a:cubicBezTo>
                    <a:cubicBezTo>
                      <a:pt x="216181" y="83629"/>
                      <a:pt x="215515" y="79248"/>
                      <a:pt x="218563" y="79820"/>
                    </a:cubicBezTo>
                    <a:cubicBezTo>
                      <a:pt x="243232" y="84487"/>
                      <a:pt x="267902" y="87916"/>
                      <a:pt x="288000" y="103537"/>
                    </a:cubicBezTo>
                    <a:cubicBezTo>
                      <a:pt x="295906" y="109728"/>
                      <a:pt x="314956" y="125063"/>
                      <a:pt x="324862" y="127635"/>
                    </a:cubicBezTo>
                    <a:cubicBezTo>
                      <a:pt x="334672" y="130207"/>
                      <a:pt x="354580" y="124968"/>
                      <a:pt x="344864" y="11372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111">
                <a:extLst>
                  <a:ext uri="{FF2B5EF4-FFF2-40B4-BE49-F238E27FC236}">
                    <a16:creationId xmlns:a16="http://schemas.microsoft.com/office/drawing/2014/main" id="{9ACBF761-B655-1E24-573A-6D30CDBE96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3958" y="4311848"/>
                <a:ext cx="60696" cy="12156"/>
              </a:xfrm>
              <a:custGeom>
                <a:avLst/>
                <a:gdLst>
                  <a:gd name="connsiteX0" fmla="*/ 57267 w 60696"/>
                  <a:gd name="connsiteY0" fmla="*/ 1 h 12156"/>
                  <a:gd name="connsiteX1" fmla="*/ 2594 w 60696"/>
                  <a:gd name="connsiteY1" fmla="*/ 5240 h 12156"/>
                  <a:gd name="connsiteX2" fmla="*/ 4499 w 60696"/>
                  <a:gd name="connsiteY2" fmla="*/ 12098 h 12156"/>
                  <a:gd name="connsiteX3" fmla="*/ 57267 w 60696"/>
                  <a:gd name="connsiteY3" fmla="*/ 7145 h 12156"/>
                  <a:gd name="connsiteX4" fmla="*/ 57267 w 60696"/>
                  <a:gd name="connsiteY4" fmla="*/ 1 h 12156"/>
                  <a:gd name="connsiteX5" fmla="*/ 57267 w 60696"/>
                  <a:gd name="connsiteY5" fmla="*/ 1 h 1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696" h="12156">
                    <a:moveTo>
                      <a:pt x="57267" y="1"/>
                    </a:moveTo>
                    <a:cubicBezTo>
                      <a:pt x="38884" y="477"/>
                      <a:pt x="20691" y="2287"/>
                      <a:pt x="2594" y="5240"/>
                    </a:cubicBezTo>
                    <a:cubicBezTo>
                      <a:pt x="-1978" y="6002"/>
                      <a:pt x="22" y="12860"/>
                      <a:pt x="4499" y="12098"/>
                    </a:cubicBezTo>
                    <a:cubicBezTo>
                      <a:pt x="22025" y="9240"/>
                      <a:pt x="39551" y="7621"/>
                      <a:pt x="57267" y="7145"/>
                    </a:cubicBezTo>
                    <a:cubicBezTo>
                      <a:pt x="61840" y="7049"/>
                      <a:pt x="61840" y="-94"/>
                      <a:pt x="57267" y="1"/>
                    </a:cubicBezTo>
                    <a:lnTo>
                      <a:pt x="57267" y="1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112">
                <a:extLst>
                  <a:ext uri="{FF2B5EF4-FFF2-40B4-BE49-F238E27FC236}">
                    <a16:creationId xmlns:a16="http://schemas.microsoft.com/office/drawing/2014/main" id="{39CE4A7A-CD26-BC2B-731B-8685424033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74067" y="3583682"/>
                <a:ext cx="98698" cy="103444"/>
              </a:xfrm>
              <a:custGeom>
                <a:avLst/>
                <a:gdLst>
                  <a:gd name="connsiteX0" fmla="*/ 91655 w 98698"/>
                  <a:gd name="connsiteY0" fmla="*/ 2457 h 103444"/>
                  <a:gd name="connsiteX1" fmla="*/ 1739 w 98698"/>
                  <a:gd name="connsiteY1" fmla="*/ 96755 h 103444"/>
                  <a:gd name="connsiteX2" fmla="*/ 5359 w 98698"/>
                  <a:gd name="connsiteY2" fmla="*/ 102946 h 103444"/>
                  <a:gd name="connsiteX3" fmla="*/ 98609 w 98698"/>
                  <a:gd name="connsiteY3" fmla="*/ 4458 h 103444"/>
                  <a:gd name="connsiteX4" fmla="*/ 91751 w 98698"/>
                  <a:gd name="connsiteY4" fmla="*/ 2553 h 103444"/>
                  <a:gd name="connsiteX5" fmla="*/ 91751 w 98698"/>
                  <a:gd name="connsiteY5" fmla="*/ 2553 h 10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698" h="103444">
                    <a:moveTo>
                      <a:pt x="91655" y="2457"/>
                    </a:moveTo>
                    <a:cubicBezTo>
                      <a:pt x="81940" y="49416"/>
                      <a:pt x="40411" y="74657"/>
                      <a:pt x="1739" y="96755"/>
                    </a:cubicBezTo>
                    <a:cubicBezTo>
                      <a:pt x="-2261" y="99041"/>
                      <a:pt x="1358" y="105232"/>
                      <a:pt x="5359" y="102946"/>
                    </a:cubicBezTo>
                    <a:cubicBezTo>
                      <a:pt x="45650" y="79991"/>
                      <a:pt x="88512" y="53226"/>
                      <a:pt x="98609" y="4458"/>
                    </a:cubicBezTo>
                    <a:cubicBezTo>
                      <a:pt x="99561" y="-19"/>
                      <a:pt x="92608" y="-1924"/>
                      <a:pt x="91751" y="2553"/>
                    </a:cubicBezTo>
                    <a:lnTo>
                      <a:pt x="91751" y="255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113">
                <a:extLst>
                  <a:ext uri="{FF2B5EF4-FFF2-40B4-BE49-F238E27FC236}">
                    <a16:creationId xmlns:a16="http://schemas.microsoft.com/office/drawing/2014/main" id="{3A265C2B-7B55-4991-E065-A2A2E55584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8735" y="3133778"/>
                <a:ext cx="254140" cy="403991"/>
              </a:xfrm>
              <a:custGeom>
                <a:avLst/>
                <a:gdLst>
                  <a:gd name="connsiteX0" fmla="*/ 253577 w 254140"/>
                  <a:gd name="connsiteY0" fmla="*/ 93363 h 403991"/>
                  <a:gd name="connsiteX1" fmla="*/ 240528 w 254140"/>
                  <a:gd name="connsiteY1" fmla="*/ 80314 h 403991"/>
                  <a:gd name="connsiteX2" fmla="*/ 144707 w 254140"/>
                  <a:gd name="connsiteY2" fmla="*/ 161372 h 403991"/>
                  <a:gd name="connsiteX3" fmla="*/ 141944 w 254140"/>
                  <a:gd name="connsiteY3" fmla="*/ 157181 h 403991"/>
                  <a:gd name="connsiteX4" fmla="*/ 184140 w 254140"/>
                  <a:gd name="connsiteY4" fmla="*/ 77647 h 403991"/>
                  <a:gd name="connsiteX5" fmla="*/ 223669 w 254140"/>
                  <a:gd name="connsiteY5" fmla="*/ 23069 h 403991"/>
                  <a:gd name="connsiteX6" fmla="*/ 207762 w 254140"/>
                  <a:gd name="connsiteY6" fmla="*/ 13925 h 403991"/>
                  <a:gd name="connsiteX7" fmla="*/ 148707 w 254140"/>
                  <a:gd name="connsiteY7" fmla="*/ 66598 h 403991"/>
                  <a:gd name="connsiteX8" fmla="*/ 127276 w 254140"/>
                  <a:gd name="connsiteY8" fmla="*/ 101079 h 403991"/>
                  <a:gd name="connsiteX9" fmla="*/ 117751 w 254140"/>
                  <a:gd name="connsiteY9" fmla="*/ 119271 h 403991"/>
                  <a:gd name="connsiteX10" fmla="*/ 109179 w 254140"/>
                  <a:gd name="connsiteY10" fmla="*/ 128606 h 403991"/>
                  <a:gd name="connsiteX11" fmla="*/ 109559 w 254140"/>
                  <a:gd name="connsiteY11" fmla="*/ 110699 h 403991"/>
                  <a:gd name="connsiteX12" fmla="*/ 128800 w 254140"/>
                  <a:gd name="connsiteY12" fmla="*/ 66217 h 403991"/>
                  <a:gd name="connsiteX13" fmla="*/ 148612 w 254140"/>
                  <a:gd name="connsiteY13" fmla="*/ 10496 h 403991"/>
                  <a:gd name="connsiteX14" fmla="*/ 136134 w 254140"/>
                  <a:gd name="connsiteY14" fmla="*/ 209 h 403991"/>
                  <a:gd name="connsiteX15" fmla="*/ 125847 w 254140"/>
                  <a:gd name="connsiteY15" fmla="*/ 6495 h 403991"/>
                  <a:gd name="connsiteX16" fmla="*/ 66221 w 254140"/>
                  <a:gd name="connsiteY16" fmla="*/ 110318 h 403991"/>
                  <a:gd name="connsiteX17" fmla="*/ 52886 w 254140"/>
                  <a:gd name="connsiteY17" fmla="*/ 152228 h 403991"/>
                  <a:gd name="connsiteX18" fmla="*/ 50790 w 254140"/>
                  <a:gd name="connsiteY18" fmla="*/ 151847 h 403991"/>
                  <a:gd name="connsiteX19" fmla="*/ 24120 w 254140"/>
                  <a:gd name="connsiteY19" fmla="*/ 100983 h 403991"/>
                  <a:gd name="connsiteX20" fmla="*/ 12595 w 254140"/>
                  <a:gd name="connsiteY20" fmla="*/ 161277 h 403991"/>
                  <a:gd name="connsiteX21" fmla="*/ 14214 w 254140"/>
                  <a:gd name="connsiteY21" fmla="*/ 273957 h 403991"/>
                  <a:gd name="connsiteX22" fmla="*/ 117 w 254140"/>
                  <a:gd name="connsiteY22" fmla="*/ 303866 h 403991"/>
                  <a:gd name="connsiteX23" fmla="*/ 79175 w 254140"/>
                  <a:gd name="connsiteY23" fmla="*/ 403974 h 403991"/>
                  <a:gd name="connsiteX24" fmla="*/ 118322 w 254140"/>
                  <a:gd name="connsiteY24" fmla="*/ 344252 h 403991"/>
                  <a:gd name="connsiteX25" fmla="*/ 175568 w 254140"/>
                  <a:gd name="connsiteY25" fmla="*/ 237381 h 403991"/>
                  <a:gd name="connsiteX26" fmla="*/ 197571 w 254140"/>
                  <a:gd name="connsiteY26" fmla="*/ 212712 h 403991"/>
                  <a:gd name="connsiteX27" fmla="*/ 244052 w 254140"/>
                  <a:gd name="connsiteY27" fmla="*/ 188994 h 403991"/>
                  <a:gd name="connsiteX28" fmla="*/ 238052 w 254140"/>
                  <a:gd name="connsiteY28" fmla="*/ 166706 h 403991"/>
                  <a:gd name="connsiteX29" fmla="*/ 179663 w 254140"/>
                  <a:gd name="connsiteY29" fmla="*/ 185089 h 403991"/>
                  <a:gd name="connsiteX30" fmla="*/ 178044 w 254140"/>
                  <a:gd name="connsiteY30" fmla="*/ 183565 h 403991"/>
                  <a:gd name="connsiteX31" fmla="*/ 209191 w 254140"/>
                  <a:gd name="connsiteY31" fmla="*/ 145656 h 403991"/>
                  <a:gd name="connsiteX32" fmla="*/ 253482 w 254140"/>
                  <a:gd name="connsiteY32" fmla="*/ 93173 h 40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4140" h="403991">
                    <a:moveTo>
                      <a:pt x="253577" y="93363"/>
                    </a:moveTo>
                    <a:cubicBezTo>
                      <a:pt x="256435" y="85458"/>
                      <a:pt x="247863" y="78600"/>
                      <a:pt x="240528" y="80314"/>
                    </a:cubicBezTo>
                    <a:cubicBezTo>
                      <a:pt x="200238" y="90125"/>
                      <a:pt x="167471" y="126034"/>
                      <a:pt x="144707" y="161372"/>
                    </a:cubicBezTo>
                    <a:cubicBezTo>
                      <a:pt x="143754" y="160038"/>
                      <a:pt x="142992" y="158514"/>
                      <a:pt x="141944" y="157181"/>
                    </a:cubicBezTo>
                    <a:cubicBezTo>
                      <a:pt x="155184" y="130225"/>
                      <a:pt x="164995" y="98697"/>
                      <a:pt x="184140" y="77647"/>
                    </a:cubicBezTo>
                    <a:cubicBezTo>
                      <a:pt x="196904" y="63645"/>
                      <a:pt x="226431" y="44691"/>
                      <a:pt x="223669" y="23069"/>
                    </a:cubicBezTo>
                    <a:cubicBezTo>
                      <a:pt x="222621" y="15068"/>
                      <a:pt x="215477" y="9924"/>
                      <a:pt x="207762" y="13925"/>
                    </a:cubicBezTo>
                    <a:cubicBezTo>
                      <a:pt x="183854" y="26117"/>
                      <a:pt x="164328" y="44976"/>
                      <a:pt x="148707" y="66598"/>
                    </a:cubicBezTo>
                    <a:cubicBezTo>
                      <a:pt x="140801" y="77552"/>
                      <a:pt x="133753" y="89172"/>
                      <a:pt x="127276" y="101079"/>
                    </a:cubicBezTo>
                    <a:cubicBezTo>
                      <a:pt x="124037" y="107079"/>
                      <a:pt x="120799" y="113175"/>
                      <a:pt x="117751" y="119271"/>
                    </a:cubicBezTo>
                    <a:cubicBezTo>
                      <a:pt x="115941" y="122796"/>
                      <a:pt x="114512" y="130225"/>
                      <a:pt x="109179" y="128606"/>
                    </a:cubicBezTo>
                    <a:cubicBezTo>
                      <a:pt x="102701" y="126701"/>
                      <a:pt x="108226" y="115176"/>
                      <a:pt x="109559" y="110699"/>
                    </a:cubicBezTo>
                    <a:cubicBezTo>
                      <a:pt x="113941" y="95078"/>
                      <a:pt x="120227" y="80028"/>
                      <a:pt x="128800" y="66217"/>
                    </a:cubicBezTo>
                    <a:cubicBezTo>
                      <a:pt x="139944" y="48215"/>
                      <a:pt x="149183" y="32213"/>
                      <a:pt x="148612" y="10496"/>
                    </a:cubicBezTo>
                    <a:cubicBezTo>
                      <a:pt x="148421" y="4114"/>
                      <a:pt x="142516" y="-1125"/>
                      <a:pt x="136134" y="209"/>
                    </a:cubicBezTo>
                    <a:cubicBezTo>
                      <a:pt x="132134" y="1066"/>
                      <a:pt x="128800" y="3733"/>
                      <a:pt x="125847" y="6495"/>
                    </a:cubicBezTo>
                    <a:cubicBezTo>
                      <a:pt x="96987" y="33070"/>
                      <a:pt x="80413" y="74504"/>
                      <a:pt x="66221" y="110318"/>
                    </a:cubicBezTo>
                    <a:cubicBezTo>
                      <a:pt x="62696" y="119176"/>
                      <a:pt x="56791" y="140417"/>
                      <a:pt x="52886" y="152228"/>
                    </a:cubicBezTo>
                    <a:cubicBezTo>
                      <a:pt x="52505" y="153276"/>
                      <a:pt x="50981" y="152990"/>
                      <a:pt x="50790" y="151847"/>
                    </a:cubicBezTo>
                    <a:cubicBezTo>
                      <a:pt x="45266" y="110604"/>
                      <a:pt x="34502" y="98316"/>
                      <a:pt x="24120" y="100983"/>
                    </a:cubicBezTo>
                    <a:cubicBezTo>
                      <a:pt x="6404" y="105651"/>
                      <a:pt x="12976" y="142989"/>
                      <a:pt x="12595" y="161277"/>
                    </a:cubicBezTo>
                    <a:cubicBezTo>
                      <a:pt x="11833" y="198710"/>
                      <a:pt x="13357" y="236429"/>
                      <a:pt x="14214" y="273957"/>
                    </a:cubicBezTo>
                    <a:cubicBezTo>
                      <a:pt x="10214" y="284435"/>
                      <a:pt x="5642" y="294246"/>
                      <a:pt x="117" y="303866"/>
                    </a:cubicBezTo>
                    <a:cubicBezTo>
                      <a:pt x="-3502" y="310153"/>
                      <a:pt x="77937" y="405498"/>
                      <a:pt x="79175" y="403974"/>
                    </a:cubicBezTo>
                    <a:cubicBezTo>
                      <a:pt x="94605" y="385781"/>
                      <a:pt x="106988" y="365207"/>
                      <a:pt x="118322" y="344252"/>
                    </a:cubicBezTo>
                    <a:cubicBezTo>
                      <a:pt x="128609" y="325011"/>
                      <a:pt x="165376" y="254907"/>
                      <a:pt x="175568" y="237381"/>
                    </a:cubicBezTo>
                    <a:cubicBezTo>
                      <a:pt x="181188" y="227761"/>
                      <a:pt x="188617" y="219284"/>
                      <a:pt x="197571" y="212712"/>
                    </a:cubicBezTo>
                    <a:cubicBezTo>
                      <a:pt x="211858" y="202329"/>
                      <a:pt x="229479" y="198710"/>
                      <a:pt x="244052" y="188994"/>
                    </a:cubicBezTo>
                    <a:cubicBezTo>
                      <a:pt x="253768" y="182422"/>
                      <a:pt x="249767" y="167563"/>
                      <a:pt x="238052" y="166706"/>
                    </a:cubicBezTo>
                    <a:cubicBezTo>
                      <a:pt x="215954" y="165087"/>
                      <a:pt x="196808" y="173088"/>
                      <a:pt x="179663" y="185089"/>
                    </a:cubicBezTo>
                    <a:cubicBezTo>
                      <a:pt x="178711" y="185756"/>
                      <a:pt x="177377" y="184613"/>
                      <a:pt x="178044" y="183565"/>
                    </a:cubicBezTo>
                    <a:cubicBezTo>
                      <a:pt x="187379" y="170230"/>
                      <a:pt x="197761" y="157657"/>
                      <a:pt x="209191" y="145656"/>
                    </a:cubicBezTo>
                    <a:cubicBezTo>
                      <a:pt x="224907" y="129177"/>
                      <a:pt x="245576" y="115271"/>
                      <a:pt x="253482" y="9317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114">
                <a:extLst>
                  <a:ext uri="{FF2B5EF4-FFF2-40B4-BE49-F238E27FC236}">
                    <a16:creationId xmlns:a16="http://schemas.microsoft.com/office/drawing/2014/main" id="{F87134AC-841C-EF90-3B5C-0FB2B7A81E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84712" y="3300708"/>
                <a:ext cx="19971" cy="110288"/>
              </a:xfrm>
              <a:custGeom>
                <a:avLst/>
                <a:gdLst>
                  <a:gd name="connsiteX0" fmla="*/ 243 w 19971"/>
                  <a:gd name="connsiteY0" fmla="*/ 4348 h 110288"/>
                  <a:gd name="connsiteX1" fmla="*/ 10911 w 19971"/>
                  <a:gd name="connsiteY1" fmla="*/ 105789 h 110288"/>
                  <a:gd name="connsiteX2" fmla="*/ 17769 w 19971"/>
                  <a:gd name="connsiteY2" fmla="*/ 107694 h 110288"/>
                  <a:gd name="connsiteX3" fmla="*/ 7101 w 19971"/>
                  <a:gd name="connsiteY3" fmla="*/ 2443 h 110288"/>
                  <a:gd name="connsiteX4" fmla="*/ 243 w 19971"/>
                  <a:gd name="connsiteY4" fmla="*/ 4348 h 110288"/>
                  <a:gd name="connsiteX5" fmla="*/ 243 w 19971"/>
                  <a:gd name="connsiteY5" fmla="*/ 4348 h 1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71" h="110288">
                    <a:moveTo>
                      <a:pt x="243" y="4348"/>
                    </a:moveTo>
                    <a:cubicBezTo>
                      <a:pt x="12054" y="37305"/>
                      <a:pt x="15673" y="71118"/>
                      <a:pt x="10911" y="105789"/>
                    </a:cubicBezTo>
                    <a:cubicBezTo>
                      <a:pt x="10244" y="110266"/>
                      <a:pt x="17197" y="112266"/>
                      <a:pt x="17769" y="107694"/>
                    </a:cubicBezTo>
                    <a:cubicBezTo>
                      <a:pt x="22722" y="71595"/>
                      <a:pt x="19388" y="36733"/>
                      <a:pt x="7101" y="2443"/>
                    </a:cubicBezTo>
                    <a:cubicBezTo>
                      <a:pt x="5577" y="-1843"/>
                      <a:pt x="-1376" y="-33"/>
                      <a:pt x="243" y="4348"/>
                    </a:cubicBezTo>
                    <a:lnTo>
                      <a:pt x="243" y="43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115">
                <a:extLst>
                  <a:ext uri="{FF2B5EF4-FFF2-40B4-BE49-F238E27FC236}">
                    <a16:creationId xmlns:a16="http://schemas.microsoft.com/office/drawing/2014/main" id="{4E3177DD-7CBF-1073-93E4-B395991C94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80349" y="3410888"/>
                <a:ext cx="127806" cy="94855"/>
              </a:xfrm>
              <a:custGeom>
                <a:avLst/>
                <a:gdLst>
                  <a:gd name="connsiteX0" fmla="*/ 397 w 127806"/>
                  <a:gd name="connsiteY0" fmla="*/ 5515 h 94855"/>
                  <a:gd name="connsiteX1" fmla="*/ 24019 w 127806"/>
                  <a:gd name="connsiteY1" fmla="*/ 57617 h 94855"/>
                  <a:gd name="connsiteX2" fmla="*/ 49737 w 127806"/>
                  <a:gd name="connsiteY2" fmla="*/ 80096 h 94855"/>
                  <a:gd name="connsiteX3" fmla="*/ 124413 w 127806"/>
                  <a:gd name="connsiteY3" fmla="*/ 94193 h 94855"/>
                  <a:gd name="connsiteX4" fmla="*/ 124413 w 127806"/>
                  <a:gd name="connsiteY4" fmla="*/ 87049 h 94855"/>
                  <a:gd name="connsiteX5" fmla="*/ 53356 w 127806"/>
                  <a:gd name="connsiteY5" fmla="*/ 73905 h 94855"/>
                  <a:gd name="connsiteX6" fmla="*/ 6589 w 127806"/>
                  <a:gd name="connsiteY6" fmla="*/ 1800 h 94855"/>
                  <a:gd name="connsiteX7" fmla="*/ 397 w 127806"/>
                  <a:gd name="connsiteY7" fmla="*/ 5420 h 94855"/>
                  <a:gd name="connsiteX8" fmla="*/ 397 w 127806"/>
                  <a:gd name="connsiteY8" fmla="*/ 5420 h 9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806" h="94855">
                    <a:moveTo>
                      <a:pt x="397" y="5515"/>
                    </a:moveTo>
                    <a:cubicBezTo>
                      <a:pt x="9446" y="23613"/>
                      <a:pt x="10970" y="41234"/>
                      <a:pt x="24019" y="57617"/>
                    </a:cubicBezTo>
                    <a:cubicBezTo>
                      <a:pt x="31163" y="66666"/>
                      <a:pt x="39545" y="74762"/>
                      <a:pt x="49737" y="80096"/>
                    </a:cubicBezTo>
                    <a:cubicBezTo>
                      <a:pt x="71073" y="91335"/>
                      <a:pt x="100600" y="96860"/>
                      <a:pt x="124413" y="94193"/>
                    </a:cubicBezTo>
                    <a:cubicBezTo>
                      <a:pt x="128890" y="93717"/>
                      <a:pt x="128985" y="86573"/>
                      <a:pt x="124413" y="87049"/>
                    </a:cubicBezTo>
                    <a:cubicBezTo>
                      <a:pt x="101648" y="89526"/>
                      <a:pt x="73740" y="84477"/>
                      <a:pt x="53356" y="73905"/>
                    </a:cubicBezTo>
                    <a:cubicBezTo>
                      <a:pt x="23257" y="58379"/>
                      <a:pt x="20019" y="28661"/>
                      <a:pt x="6589" y="1800"/>
                    </a:cubicBezTo>
                    <a:cubicBezTo>
                      <a:pt x="4493" y="-2295"/>
                      <a:pt x="-1603" y="1324"/>
                      <a:pt x="397" y="5420"/>
                    </a:cubicBezTo>
                    <a:lnTo>
                      <a:pt x="397" y="5420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116">
                <a:extLst>
                  <a:ext uri="{FF2B5EF4-FFF2-40B4-BE49-F238E27FC236}">
                    <a16:creationId xmlns:a16="http://schemas.microsoft.com/office/drawing/2014/main" id="{D77B9138-BABF-DB56-D38A-27B852455D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12561" y="3190424"/>
                <a:ext cx="273402" cy="355868"/>
              </a:xfrm>
              <a:custGeom>
                <a:avLst/>
                <a:gdLst>
                  <a:gd name="connsiteX0" fmla="*/ 272687 w 273402"/>
                  <a:gd name="connsiteY0" fmla="*/ 174735 h 355868"/>
                  <a:gd name="connsiteX1" fmla="*/ 271639 w 273402"/>
                  <a:gd name="connsiteY1" fmla="*/ 155971 h 355868"/>
                  <a:gd name="connsiteX2" fmla="*/ 187248 w 273402"/>
                  <a:gd name="connsiteY2" fmla="*/ 2809 h 355868"/>
                  <a:gd name="connsiteX3" fmla="*/ 178961 w 273402"/>
                  <a:gd name="connsiteY3" fmla="*/ 4523 h 355868"/>
                  <a:gd name="connsiteX4" fmla="*/ 67328 w 273402"/>
                  <a:gd name="connsiteY4" fmla="*/ 15572 h 355868"/>
                  <a:gd name="connsiteX5" fmla="*/ 5130 w 273402"/>
                  <a:gd name="connsiteY5" fmla="*/ 88724 h 355868"/>
                  <a:gd name="connsiteX6" fmla="*/ 14845 w 273402"/>
                  <a:gd name="connsiteY6" fmla="*/ 199595 h 355868"/>
                  <a:gd name="connsiteX7" fmla="*/ 23037 w 273402"/>
                  <a:gd name="connsiteY7" fmla="*/ 311038 h 355868"/>
                  <a:gd name="connsiteX8" fmla="*/ 25894 w 273402"/>
                  <a:gd name="connsiteY8" fmla="*/ 313419 h 355868"/>
                  <a:gd name="connsiteX9" fmla="*/ 25609 w 273402"/>
                  <a:gd name="connsiteY9" fmla="*/ 315991 h 355868"/>
                  <a:gd name="connsiteX10" fmla="*/ 32276 w 273402"/>
                  <a:gd name="connsiteY10" fmla="*/ 354948 h 355868"/>
                  <a:gd name="connsiteX11" fmla="*/ 98189 w 273402"/>
                  <a:gd name="connsiteY11" fmla="*/ 262937 h 355868"/>
                  <a:gd name="connsiteX12" fmla="*/ 116001 w 273402"/>
                  <a:gd name="connsiteY12" fmla="*/ 122062 h 355868"/>
                  <a:gd name="connsiteX13" fmla="*/ 185248 w 273402"/>
                  <a:gd name="connsiteY13" fmla="*/ 61483 h 355868"/>
                  <a:gd name="connsiteX14" fmla="*/ 187819 w 273402"/>
                  <a:gd name="connsiteY14" fmla="*/ 56530 h 355868"/>
                  <a:gd name="connsiteX15" fmla="*/ 218204 w 273402"/>
                  <a:gd name="connsiteY15" fmla="*/ 57863 h 355868"/>
                  <a:gd name="connsiteX16" fmla="*/ 238016 w 273402"/>
                  <a:gd name="connsiteY16" fmla="*/ 82533 h 355868"/>
                  <a:gd name="connsiteX17" fmla="*/ 260209 w 273402"/>
                  <a:gd name="connsiteY17" fmla="*/ 160829 h 355868"/>
                  <a:gd name="connsiteX18" fmla="*/ 260971 w 273402"/>
                  <a:gd name="connsiteY18" fmla="*/ 174830 h 355868"/>
                  <a:gd name="connsiteX19" fmla="*/ 272592 w 273402"/>
                  <a:gd name="connsiteY19" fmla="*/ 176450 h 355868"/>
                  <a:gd name="connsiteX20" fmla="*/ 272782 w 273402"/>
                  <a:gd name="connsiteY20" fmla="*/ 174640 h 35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3402" h="355868">
                    <a:moveTo>
                      <a:pt x="272687" y="174735"/>
                    </a:moveTo>
                    <a:cubicBezTo>
                      <a:pt x="273925" y="167401"/>
                      <a:pt x="273544" y="161591"/>
                      <a:pt x="271639" y="155971"/>
                    </a:cubicBezTo>
                    <a:cubicBezTo>
                      <a:pt x="266496" y="101393"/>
                      <a:pt x="240969" y="19573"/>
                      <a:pt x="187248" y="2809"/>
                    </a:cubicBezTo>
                    <a:cubicBezTo>
                      <a:pt x="185724" y="332"/>
                      <a:pt x="181438" y="3857"/>
                      <a:pt x="178961" y="4523"/>
                    </a:cubicBezTo>
                    <a:cubicBezTo>
                      <a:pt x="144766" y="-4906"/>
                      <a:pt x="99618" y="1190"/>
                      <a:pt x="67328" y="15572"/>
                    </a:cubicBezTo>
                    <a:cubicBezTo>
                      <a:pt x="35134" y="29955"/>
                      <a:pt x="17608" y="56435"/>
                      <a:pt x="5130" y="88724"/>
                    </a:cubicBezTo>
                    <a:cubicBezTo>
                      <a:pt x="-10682" y="129491"/>
                      <a:pt x="15131" y="158543"/>
                      <a:pt x="14845" y="199595"/>
                    </a:cubicBezTo>
                    <a:cubicBezTo>
                      <a:pt x="14560" y="238553"/>
                      <a:pt x="2082" y="275033"/>
                      <a:pt x="23037" y="311038"/>
                    </a:cubicBezTo>
                    <a:cubicBezTo>
                      <a:pt x="23799" y="312371"/>
                      <a:pt x="24847" y="313038"/>
                      <a:pt x="25894" y="313419"/>
                    </a:cubicBezTo>
                    <a:cubicBezTo>
                      <a:pt x="25894" y="314276"/>
                      <a:pt x="25609" y="315134"/>
                      <a:pt x="25609" y="315991"/>
                    </a:cubicBezTo>
                    <a:cubicBezTo>
                      <a:pt x="25228" y="323611"/>
                      <a:pt x="30562" y="362282"/>
                      <a:pt x="32276" y="354948"/>
                    </a:cubicBezTo>
                    <a:cubicBezTo>
                      <a:pt x="41134" y="316277"/>
                      <a:pt x="85235" y="294464"/>
                      <a:pt x="98189" y="262937"/>
                    </a:cubicBezTo>
                    <a:cubicBezTo>
                      <a:pt x="113048" y="226742"/>
                      <a:pt x="87045" y="153780"/>
                      <a:pt x="116001" y="122062"/>
                    </a:cubicBezTo>
                    <a:cubicBezTo>
                      <a:pt x="137242" y="98821"/>
                      <a:pt x="172579" y="93011"/>
                      <a:pt x="185248" y="61483"/>
                    </a:cubicBezTo>
                    <a:cubicBezTo>
                      <a:pt x="185914" y="59768"/>
                      <a:pt x="186581" y="57959"/>
                      <a:pt x="187819" y="56530"/>
                    </a:cubicBezTo>
                    <a:cubicBezTo>
                      <a:pt x="193725" y="49767"/>
                      <a:pt x="211346" y="54530"/>
                      <a:pt x="218204" y="57863"/>
                    </a:cubicBezTo>
                    <a:cubicBezTo>
                      <a:pt x="228301" y="62721"/>
                      <a:pt x="235063" y="71770"/>
                      <a:pt x="238016" y="82533"/>
                    </a:cubicBezTo>
                    <a:cubicBezTo>
                      <a:pt x="242398" y="98440"/>
                      <a:pt x="255352" y="143874"/>
                      <a:pt x="260209" y="160829"/>
                    </a:cubicBezTo>
                    <a:cubicBezTo>
                      <a:pt x="260590" y="166067"/>
                      <a:pt x="260876" y="170735"/>
                      <a:pt x="260971" y="174830"/>
                    </a:cubicBezTo>
                    <a:cubicBezTo>
                      <a:pt x="260971" y="181307"/>
                      <a:pt x="271258" y="183117"/>
                      <a:pt x="272592" y="176450"/>
                    </a:cubicBezTo>
                    <a:cubicBezTo>
                      <a:pt x="272687" y="175878"/>
                      <a:pt x="272592" y="175402"/>
                      <a:pt x="272782" y="17464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117">
                <a:extLst>
                  <a:ext uri="{FF2B5EF4-FFF2-40B4-BE49-F238E27FC236}">
                    <a16:creationId xmlns:a16="http://schemas.microsoft.com/office/drawing/2014/main" id="{2CBF2D4A-B996-D700-C396-5DB41254A5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9134" y="3328292"/>
                <a:ext cx="24683" cy="41498"/>
              </a:xfrm>
              <a:custGeom>
                <a:avLst/>
                <a:gdLst>
                  <a:gd name="connsiteX0" fmla="*/ 12396 w 24683"/>
                  <a:gd name="connsiteY0" fmla="*/ 100 h 41498"/>
                  <a:gd name="connsiteX1" fmla="*/ 2204 w 24683"/>
                  <a:gd name="connsiteY1" fmla="*/ 7625 h 41498"/>
                  <a:gd name="connsiteX2" fmla="*/ 1728 w 24683"/>
                  <a:gd name="connsiteY2" fmla="*/ 30390 h 41498"/>
                  <a:gd name="connsiteX3" fmla="*/ 17539 w 24683"/>
                  <a:gd name="connsiteY3" fmla="*/ 40296 h 41498"/>
                  <a:gd name="connsiteX4" fmla="*/ 12301 w 24683"/>
                  <a:gd name="connsiteY4" fmla="*/ 5 h 4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83" h="41498">
                    <a:moveTo>
                      <a:pt x="12396" y="100"/>
                    </a:moveTo>
                    <a:cubicBezTo>
                      <a:pt x="8300" y="195"/>
                      <a:pt x="4204" y="3529"/>
                      <a:pt x="2204" y="7625"/>
                    </a:cubicBezTo>
                    <a:cubicBezTo>
                      <a:pt x="-1034" y="14292"/>
                      <a:pt x="-272" y="23341"/>
                      <a:pt x="1728" y="30390"/>
                    </a:cubicBezTo>
                    <a:cubicBezTo>
                      <a:pt x="3823" y="37629"/>
                      <a:pt x="10777" y="44296"/>
                      <a:pt x="17539" y="40296"/>
                    </a:cubicBezTo>
                    <a:cubicBezTo>
                      <a:pt x="28017" y="34104"/>
                      <a:pt x="27541" y="-471"/>
                      <a:pt x="12301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118">
                <a:extLst>
                  <a:ext uri="{FF2B5EF4-FFF2-40B4-BE49-F238E27FC236}">
                    <a16:creationId xmlns:a16="http://schemas.microsoft.com/office/drawing/2014/main" id="{FE0116E6-693D-247D-AFAD-E04F5FFBB5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41622" y="3328197"/>
                <a:ext cx="27354" cy="41546"/>
              </a:xfrm>
              <a:custGeom>
                <a:avLst/>
                <a:gdLst>
                  <a:gd name="connsiteX0" fmla="*/ 13801 w 27354"/>
                  <a:gd name="connsiteY0" fmla="*/ 100 h 41546"/>
                  <a:gd name="connsiteX1" fmla="*/ 2466 w 27354"/>
                  <a:gd name="connsiteY1" fmla="*/ 7720 h 41546"/>
                  <a:gd name="connsiteX2" fmla="*/ 1894 w 27354"/>
                  <a:gd name="connsiteY2" fmla="*/ 30485 h 41546"/>
                  <a:gd name="connsiteX3" fmla="*/ 19325 w 27354"/>
                  <a:gd name="connsiteY3" fmla="*/ 40296 h 41546"/>
                  <a:gd name="connsiteX4" fmla="*/ 13801 w 27354"/>
                  <a:gd name="connsiteY4" fmla="*/ 5 h 4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4" h="41546">
                    <a:moveTo>
                      <a:pt x="13801" y="100"/>
                    </a:moveTo>
                    <a:cubicBezTo>
                      <a:pt x="9229" y="291"/>
                      <a:pt x="4657" y="3624"/>
                      <a:pt x="2466" y="7720"/>
                    </a:cubicBezTo>
                    <a:cubicBezTo>
                      <a:pt x="-1154" y="14388"/>
                      <a:pt x="-296" y="23532"/>
                      <a:pt x="1894" y="30485"/>
                    </a:cubicBezTo>
                    <a:cubicBezTo>
                      <a:pt x="4180" y="37724"/>
                      <a:pt x="11800" y="44391"/>
                      <a:pt x="19325" y="40296"/>
                    </a:cubicBezTo>
                    <a:cubicBezTo>
                      <a:pt x="30946" y="34009"/>
                      <a:pt x="30660" y="-471"/>
                      <a:pt x="13801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119">
                <a:extLst>
                  <a:ext uri="{FF2B5EF4-FFF2-40B4-BE49-F238E27FC236}">
                    <a16:creationId xmlns:a16="http://schemas.microsoft.com/office/drawing/2014/main" id="{662D1CCB-5773-C154-3EBC-2F7A0B3B4D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2088" y="3351394"/>
                <a:ext cx="21147" cy="46868"/>
              </a:xfrm>
              <a:custGeom>
                <a:avLst/>
                <a:gdLst>
                  <a:gd name="connsiteX0" fmla="*/ 1248 w 21147"/>
                  <a:gd name="connsiteY0" fmla="*/ 5859 h 46868"/>
                  <a:gd name="connsiteX1" fmla="*/ 14011 w 21147"/>
                  <a:gd name="connsiteY1" fmla="*/ 22432 h 46868"/>
                  <a:gd name="connsiteX2" fmla="*/ 2772 w 21147"/>
                  <a:gd name="connsiteY2" fmla="*/ 39768 h 46868"/>
                  <a:gd name="connsiteX3" fmla="*/ 4677 w 21147"/>
                  <a:gd name="connsiteY3" fmla="*/ 46626 h 46868"/>
                  <a:gd name="connsiteX4" fmla="*/ 20965 w 21147"/>
                  <a:gd name="connsiteY4" fmla="*/ 25671 h 46868"/>
                  <a:gd name="connsiteX5" fmla="*/ 6296 w 21147"/>
                  <a:gd name="connsiteY5" fmla="*/ 811 h 46868"/>
                  <a:gd name="connsiteX6" fmla="*/ 1248 w 21147"/>
                  <a:gd name="connsiteY6" fmla="*/ 5859 h 46868"/>
                  <a:gd name="connsiteX7" fmla="*/ 1248 w 21147"/>
                  <a:gd name="connsiteY7" fmla="*/ 5859 h 4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7" h="46868">
                    <a:moveTo>
                      <a:pt x="1248" y="5859"/>
                    </a:moveTo>
                    <a:cubicBezTo>
                      <a:pt x="6487" y="9955"/>
                      <a:pt x="13535" y="15003"/>
                      <a:pt x="14011" y="22432"/>
                    </a:cubicBezTo>
                    <a:cubicBezTo>
                      <a:pt x="14393" y="29290"/>
                      <a:pt x="9059" y="37482"/>
                      <a:pt x="2772" y="39768"/>
                    </a:cubicBezTo>
                    <a:cubicBezTo>
                      <a:pt x="-1514" y="41292"/>
                      <a:pt x="296" y="48245"/>
                      <a:pt x="4677" y="46626"/>
                    </a:cubicBezTo>
                    <a:cubicBezTo>
                      <a:pt x="13345" y="43578"/>
                      <a:pt x="19727" y="34720"/>
                      <a:pt x="20965" y="25671"/>
                    </a:cubicBezTo>
                    <a:cubicBezTo>
                      <a:pt x="22489" y="14717"/>
                      <a:pt x="14202" y="6907"/>
                      <a:pt x="6296" y="811"/>
                    </a:cubicBezTo>
                    <a:cubicBezTo>
                      <a:pt x="2677" y="-1952"/>
                      <a:pt x="-2371" y="3001"/>
                      <a:pt x="1248" y="5859"/>
                    </a:cubicBezTo>
                    <a:lnTo>
                      <a:pt x="1248" y="585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120">
                <a:extLst>
                  <a:ext uri="{FF2B5EF4-FFF2-40B4-BE49-F238E27FC236}">
                    <a16:creationId xmlns:a16="http://schemas.microsoft.com/office/drawing/2014/main" id="{C6896720-DA1F-0CD6-678F-199033DD41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94571" y="3380310"/>
                <a:ext cx="24668" cy="10703"/>
              </a:xfrm>
              <a:custGeom>
                <a:avLst/>
                <a:gdLst>
                  <a:gd name="connsiteX0" fmla="*/ 5238 w 24668"/>
                  <a:gd name="connsiteY0" fmla="*/ 10090 h 10703"/>
                  <a:gd name="connsiteX1" fmla="*/ 21240 w 24668"/>
                  <a:gd name="connsiteY1" fmla="*/ 7233 h 10703"/>
                  <a:gd name="connsiteX2" fmla="*/ 21240 w 24668"/>
                  <a:gd name="connsiteY2" fmla="*/ 89 h 10703"/>
                  <a:gd name="connsiteX3" fmla="*/ 1618 w 24668"/>
                  <a:gd name="connsiteY3" fmla="*/ 3899 h 10703"/>
                  <a:gd name="connsiteX4" fmla="*/ 5238 w 24668"/>
                  <a:gd name="connsiteY4" fmla="*/ 10090 h 10703"/>
                  <a:gd name="connsiteX5" fmla="*/ 5238 w 24668"/>
                  <a:gd name="connsiteY5" fmla="*/ 10090 h 1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68" h="10703">
                    <a:moveTo>
                      <a:pt x="5238" y="10090"/>
                    </a:moveTo>
                    <a:cubicBezTo>
                      <a:pt x="10096" y="6852"/>
                      <a:pt x="15715" y="7042"/>
                      <a:pt x="21240" y="7233"/>
                    </a:cubicBezTo>
                    <a:cubicBezTo>
                      <a:pt x="25812" y="7423"/>
                      <a:pt x="25812" y="280"/>
                      <a:pt x="21240" y="89"/>
                    </a:cubicBezTo>
                    <a:cubicBezTo>
                      <a:pt x="14382" y="-197"/>
                      <a:pt x="7524" y="-6"/>
                      <a:pt x="1618" y="3899"/>
                    </a:cubicBezTo>
                    <a:cubicBezTo>
                      <a:pt x="-2191" y="6471"/>
                      <a:pt x="1428" y="12662"/>
                      <a:pt x="5238" y="10090"/>
                    </a:cubicBezTo>
                    <a:lnTo>
                      <a:pt x="5238" y="10090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121">
                <a:extLst>
                  <a:ext uri="{FF2B5EF4-FFF2-40B4-BE49-F238E27FC236}">
                    <a16:creationId xmlns:a16="http://schemas.microsoft.com/office/drawing/2014/main" id="{6CE059E4-E42B-5B5F-D0CD-F446D39CF20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4770" y="3336111"/>
                <a:ext cx="29023" cy="49240"/>
              </a:xfrm>
              <a:custGeom>
                <a:avLst/>
                <a:gdLst>
                  <a:gd name="connsiteX0" fmla="*/ 28928 w 29023"/>
                  <a:gd name="connsiteY0" fmla="*/ 9903 h 49240"/>
                  <a:gd name="connsiteX1" fmla="*/ 21022 w 29023"/>
                  <a:gd name="connsiteY1" fmla="*/ 2473 h 49240"/>
                  <a:gd name="connsiteX2" fmla="*/ 1686 w 29023"/>
                  <a:gd name="connsiteY2" fmla="*/ 7331 h 49240"/>
                  <a:gd name="connsiteX3" fmla="*/ 6163 w 29023"/>
                  <a:gd name="connsiteY3" fmla="*/ 32763 h 49240"/>
                  <a:gd name="connsiteX4" fmla="*/ 21498 w 29023"/>
                  <a:gd name="connsiteY4" fmla="*/ 49241 h 49240"/>
                  <a:gd name="connsiteX5" fmla="*/ 29023 w 29023"/>
                  <a:gd name="connsiteY5" fmla="*/ 9998 h 4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23" h="49240">
                    <a:moveTo>
                      <a:pt x="28928" y="9903"/>
                    </a:moveTo>
                    <a:cubicBezTo>
                      <a:pt x="26642" y="7045"/>
                      <a:pt x="24070" y="4378"/>
                      <a:pt x="21022" y="2473"/>
                    </a:cubicBezTo>
                    <a:cubicBezTo>
                      <a:pt x="14069" y="-1908"/>
                      <a:pt x="5401" y="-575"/>
                      <a:pt x="1686" y="7331"/>
                    </a:cubicBezTo>
                    <a:cubicBezTo>
                      <a:pt x="-2124" y="15427"/>
                      <a:pt x="1020" y="26000"/>
                      <a:pt x="6163" y="32763"/>
                    </a:cubicBezTo>
                    <a:cubicBezTo>
                      <a:pt x="9402" y="37049"/>
                      <a:pt x="14450" y="45621"/>
                      <a:pt x="21498" y="49241"/>
                    </a:cubicBezTo>
                    <a:cubicBezTo>
                      <a:pt x="29023" y="39240"/>
                      <a:pt x="29023" y="24666"/>
                      <a:pt x="29023" y="9998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122">
                <a:extLst>
                  <a:ext uri="{FF2B5EF4-FFF2-40B4-BE49-F238E27FC236}">
                    <a16:creationId xmlns:a16="http://schemas.microsoft.com/office/drawing/2014/main" id="{6AB8A790-273C-3CC1-3A51-DB541E5494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70367" y="3456261"/>
                <a:ext cx="17303" cy="77991"/>
              </a:xfrm>
              <a:custGeom>
                <a:avLst/>
                <a:gdLst>
                  <a:gd name="connsiteX0" fmla="*/ 3261 w 17303"/>
                  <a:gd name="connsiteY0" fmla="*/ 5481 h 77991"/>
                  <a:gd name="connsiteX1" fmla="*/ 498 w 17303"/>
                  <a:gd name="connsiteY1" fmla="*/ 72633 h 77991"/>
                  <a:gd name="connsiteX2" fmla="*/ 6690 w 17303"/>
                  <a:gd name="connsiteY2" fmla="*/ 76252 h 77991"/>
                  <a:gd name="connsiteX3" fmla="*/ 9452 w 17303"/>
                  <a:gd name="connsiteY3" fmla="*/ 1862 h 77991"/>
                  <a:gd name="connsiteX4" fmla="*/ 3261 w 17303"/>
                  <a:gd name="connsiteY4" fmla="*/ 5481 h 77991"/>
                  <a:gd name="connsiteX5" fmla="*/ 3261 w 17303"/>
                  <a:gd name="connsiteY5" fmla="*/ 5481 h 7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03" h="77991">
                    <a:moveTo>
                      <a:pt x="3261" y="5481"/>
                    </a:moveTo>
                    <a:cubicBezTo>
                      <a:pt x="13452" y="27389"/>
                      <a:pt x="12309" y="51678"/>
                      <a:pt x="498" y="72633"/>
                    </a:cubicBezTo>
                    <a:cubicBezTo>
                      <a:pt x="-1788" y="76633"/>
                      <a:pt x="4404" y="80253"/>
                      <a:pt x="6690" y="76252"/>
                    </a:cubicBezTo>
                    <a:cubicBezTo>
                      <a:pt x="19834" y="52916"/>
                      <a:pt x="20787" y="26151"/>
                      <a:pt x="9452" y="1862"/>
                    </a:cubicBezTo>
                    <a:cubicBezTo>
                      <a:pt x="7547" y="-2329"/>
                      <a:pt x="1356" y="1290"/>
                      <a:pt x="3261" y="5481"/>
                    </a:cubicBezTo>
                    <a:lnTo>
                      <a:pt x="3261" y="5481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123">
                <a:extLst>
                  <a:ext uri="{FF2B5EF4-FFF2-40B4-BE49-F238E27FC236}">
                    <a16:creationId xmlns:a16="http://schemas.microsoft.com/office/drawing/2014/main" id="{074B3F77-7E0C-2E27-9285-BD581670CC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71161" y="3198173"/>
                <a:ext cx="105864" cy="148720"/>
              </a:xfrm>
              <a:custGeom>
                <a:avLst/>
                <a:gdLst>
                  <a:gd name="connsiteX0" fmla="*/ 101312 w 105864"/>
                  <a:gd name="connsiteY0" fmla="*/ 109 h 148720"/>
                  <a:gd name="connsiteX1" fmla="*/ 17111 w 105864"/>
                  <a:gd name="connsiteY1" fmla="*/ 46495 h 148720"/>
                  <a:gd name="connsiteX2" fmla="*/ 3014 w 105864"/>
                  <a:gd name="connsiteY2" fmla="*/ 146127 h 148720"/>
                  <a:gd name="connsiteX3" fmla="*/ 9872 w 105864"/>
                  <a:gd name="connsiteY3" fmla="*/ 144222 h 148720"/>
                  <a:gd name="connsiteX4" fmla="*/ 23302 w 105864"/>
                  <a:gd name="connsiteY4" fmla="*/ 50115 h 148720"/>
                  <a:gd name="connsiteX5" fmla="*/ 103312 w 105864"/>
                  <a:gd name="connsiteY5" fmla="*/ 6966 h 148720"/>
                  <a:gd name="connsiteX6" fmla="*/ 101407 w 105864"/>
                  <a:gd name="connsiteY6" fmla="*/ 109 h 148720"/>
                  <a:gd name="connsiteX7" fmla="*/ 101407 w 105864"/>
                  <a:gd name="connsiteY7" fmla="*/ 109 h 14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864" h="148720">
                    <a:moveTo>
                      <a:pt x="101312" y="109"/>
                    </a:moveTo>
                    <a:cubicBezTo>
                      <a:pt x="69879" y="7443"/>
                      <a:pt x="36065" y="18492"/>
                      <a:pt x="17111" y="46495"/>
                    </a:cubicBezTo>
                    <a:cubicBezTo>
                      <a:pt x="-2035" y="74784"/>
                      <a:pt x="-2416" y="113742"/>
                      <a:pt x="3014" y="146127"/>
                    </a:cubicBezTo>
                    <a:cubicBezTo>
                      <a:pt x="3776" y="150699"/>
                      <a:pt x="10634" y="148699"/>
                      <a:pt x="9872" y="144222"/>
                    </a:cubicBezTo>
                    <a:cubicBezTo>
                      <a:pt x="4823" y="113647"/>
                      <a:pt x="5395" y="76785"/>
                      <a:pt x="23302" y="50115"/>
                    </a:cubicBezTo>
                    <a:cubicBezTo>
                      <a:pt x="41018" y="23730"/>
                      <a:pt x="74070" y="13824"/>
                      <a:pt x="103312" y="6966"/>
                    </a:cubicBezTo>
                    <a:cubicBezTo>
                      <a:pt x="107789" y="5919"/>
                      <a:pt x="105884" y="-939"/>
                      <a:pt x="101407" y="109"/>
                    </a:cubicBezTo>
                    <a:lnTo>
                      <a:pt x="101407" y="10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124">
                <a:extLst>
                  <a:ext uri="{FF2B5EF4-FFF2-40B4-BE49-F238E27FC236}">
                    <a16:creationId xmlns:a16="http://schemas.microsoft.com/office/drawing/2014/main" id="{6CD7F5CF-C023-1F06-6DF0-8AD7A9A958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30713" y="3465337"/>
                <a:ext cx="46626" cy="120985"/>
              </a:xfrm>
              <a:custGeom>
                <a:avLst/>
                <a:gdLst>
                  <a:gd name="connsiteX0" fmla="*/ 39937 w 46626"/>
                  <a:gd name="connsiteY0" fmla="*/ 1835 h 120985"/>
                  <a:gd name="connsiteX1" fmla="*/ 13743 w 46626"/>
                  <a:gd name="connsiteY1" fmla="*/ 51460 h 120985"/>
                  <a:gd name="connsiteX2" fmla="*/ 694 w 46626"/>
                  <a:gd name="connsiteY2" fmla="*/ 115849 h 120985"/>
                  <a:gd name="connsiteX3" fmla="*/ 6885 w 46626"/>
                  <a:gd name="connsiteY3" fmla="*/ 119468 h 120985"/>
                  <a:gd name="connsiteX4" fmla="*/ 20601 w 46626"/>
                  <a:gd name="connsiteY4" fmla="*/ 76130 h 120985"/>
                  <a:gd name="connsiteX5" fmla="*/ 46128 w 46626"/>
                  <a:gd name="connsiteY5" fmla="*/ 5359 h 120985"/>
                  <a:gd name="connsiteX6" fmla="*/ 39937 w 46626"/>
                  <a:gd name="connsiteY6" fmla="*/ 1739 h 120985"/>
                  <a:gd name="connsiteX7" fmla="*/ 39937 w 46626"/>
                  <a:gd name="connsiteY7" fmla="*/ 1739 h 12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26" h="120985">
                    <a:moveTo>
                      <a:pt x="39937" y="1835"/>
                    </a:moveTo>
                    <a:cubicBezTo>
                      <a:pt x="30983" y="17265"/>
                      <a:pt x="17839" y="33839"/>
                      <a:pt x="13743" y="51460"/>
                    </a:cubicBezTo>
                    <a:cubicBezTo>
                      <a:pt x="8314" y="75463"/>
                      <a:pt x="17458" y="93656"/>
                      <a:pt x="694" y="115849"/>
                    </a:cubicBezTo>
                    <a:cubicBezTo>
                      <a:pt x="-2068" y="119564"/>
                      <a:pt x="4123" y="123088"/>
                      <a:pt x="6885" y="119468"/>
                    </a:cubicBezTo>
                    <a:cubicBezTo>
                      <a:pt x="17172" y="105943"/>
                      <a:pt x="20601" y="92989"/>
                      <a:pt x="20601" y="76130"/>
                    </a:cubicBezTo>
                    <a:cubicBezTo>
                      <a:pt x="20601" y="47650"/>
                      <a:pt x="32222" y="29267"/>
                      <a:pt x="46128" y="5359"/>
                    </a:cubicBezTo>
                    <a:cubicBezTo>
                      <a:pt x="48414" y="1358"/>
                      <a:pt x="42223" y="-2261"/>
                      <a:pt x="39937" y="1739"/>
                    </a:cubicBezTo>
                    <a:lnTo>
                      <a:pt x="39937" y="173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125">
                <a:extLst>
                  <a:ext uri="{FF2B5EF4-FFF2-40B4-BE49-F238E27FC236}">
                    <a16:creationId xmlns:a16="http://schemas.microsoft.com/office/drawing/2014/main" id="{A585FF1D-9BD9-AABF-CE49-5B636B7F50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21094" y="3290138"/>
                <a:ext cx="35340" cy="32116"/>
              </a:xfrm>
              <a:custGeom>
                <a:avLst/>
                <a:gdLst>
                  <a:gd name="connsiteX0" fmla="*/ 30042 w 35340"/>
                  <a:gd name="connsiteY0" fmla="*/ 631 h 32116"/>
                  <a:gd name="connsiteX1" fmla="*/ 895 w 35340"/>
                  <a:gd name="connsiteY1" fmla="*/ 25872 h 32116"/>
                  <a:gd name="connsiteX2" fmla="*/ 5944 w 35340"/>
                  <a:gd name="connsiteY2" fmla="*/ 30920 h 32116"/>
                  <a:gd name="connsiteX3" fmla="*/ 33661 w 35340"/>
                  <a:gd name="connsiteY3" fmla="*/ 6727 h 32116"/>
                  <a:gd name="connsiteX4" fmla="*/ 30042 w 35340"/>
                  <a:gd name="connsiteY4" fmla="*/ 536 h 32116"/>
                  <a:gd name="connsiteX5" fmla="*/ 30042 w 35340"/>
                  <a:gd name="connsiteY5" fmla="*/ 536 h 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40" h="32116">
                    <a:moveTo>
                      <a:pt x="30042" y="631"/>
                    </a:moveTo>
                    <a:cubicBezTo>
                      <a:pt x="18993" y="7489"/>
                      <a:pt x="9182" y="15871"/>
                      <a:pt x="895" y="25872"/>
                    </a:cubicBezTo>
                    <a:cubicBezTo>
                      <a:pt x="-2057" y="29396"/>
                      <a:pt x="2991" y="34445"/>
                      <a:pt x="5944" y="30920"/>
                    </a:cubicBezTo>
                    <a:cubicBezTo>
                      <a:pt x="13849" y="21395"/>
                      <a:pt x="23089" y="13299"/>
                      <a:pt x="33661" y="6727"/>
                    </a:cubicBezTo>
                    <a:cubicBezTo>
                      <a:pt x="37567" y="4346"/>
                      <a:pt x="33947" y="-1846"/>
                      <a:pt x="30042" y="536"/>
                    </a:cubicBezTo>
                    <a:lnTo>
                      <a:pt x="30042" y="53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126">
                <a:extLst>
                  <a:ext uri="{FF2B5EF4-FFF2-40B4-BE49-F238E27FC236}">
                    <a16:creationId xmlns:a16="http://schemas.microsoft.com/office/drawing/2014/main" id="{0322C074-5B3A-401C-79E9-AA53CEBA4D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83900" y="3414403"/>
                <a:ext cx="55247" cy="17900"/>
              </a:xfrm>
              <a:custGeom>
                <a:avLst/>
                <a:gdLst>
                  <a:gd name="connsiteX0" fmla="*/ 55247 w 55247"/>
                  <a:gd name="connsiteY0" fmla="*/ 6382 h 17900"/>
                  <a:gd name="connsiteX1" fmla="*/ 46960 w 55247"/>
                  <a:gd name="connsiteY1" fmla="*/ 1 h 17900"/>
                  <a:gd name="connsiteX2" fmla="*/ 21814 w 55247"/>
                  <a:gd name="connsiteY2" fmla="*/ 1 h 17900"/>
                  <a:gd name="connsiteX3" fmla="*/ 2574 w 55247"/>
                  <a:gd name="connsiteY3" fmla="*/ 2287 h 17900"/>
                  <a:gd name="connsiteX4" fmla="*/ 288 w 55247"/>
                  <a:gd name="connsiteY4" fmla="*/ 6668 h 17900"/>
                  <a:gd name="connsiteX5" fmla="*/ 38102 w 55247"/>
                  <a:gd name="connsiteY5" fmla="*/ 17050 h 17900"/>
                  <a:gd name="connsiteX6" fmla="*/ 55152 w 55247"/>
                  <a:gd name="connsiteY6" fmla="*/ 6287 h 1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47" h="17900">
                    <a:moveTo>
                      <a:pt x="55247" y="6382"/>
                    </a:moveTo>
                    <a:cubicBezTo>
                      <a:pt x="54866" y="3144"/>
                      <a:pt x="52485" y="1"/>
                      <a:pt x="46960" y="1"/>
                    </a:cubicBezTo>
                    <a:cubicBezTo>
                      <a:pt x="38578" y="1"/>
                      <a:pt x="30196" y="1"/>
                      <a:pt x="21814" y="1"/>
                    </a:cubicBezTo>
                    <a:cubicBezTo>
                      <a:pt x="15147" y="1"/>
                      <a:pt x="7908" y="-95"/>
                      <a:pt x="2574" y="2287"/>
                    </a:cubicBezTo>
                    <a:cubicBezTo>
                      <a:pt x="574" y="3239"/>
                      <a:pt x="-569" y="5239"/>
                      <a:pt x="288" y="6668"/>
                    </a:cubicBezTo>
                    <a:cubicBezTo>
                      <a:pt x="5336" y="14955"/>
                      <a:pt x="25529" y="20003"/>
                      <a:pt x="38102" y="17050"/>
                    </a:cubicBezTo>
                    <a:cubicBezTo>
                      <a:pt x="52199" y="13812"/>
                      <a:pt x="55438" y="8383"/>
                      <a:pt x="55152" y="6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127">
                <a:extLst>
                  <a:ext uri="{FF2B5EF4-FFF2-40B4-BE49-F238E27FC236}">
                    <a16:creationId xmlns:a16="http://schemas.microsoft.com/office/drawing/2014/main" id="{44D01A04-2E65-29F0-01F3-283E9E83A1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94975" y="3722746"/>
                <a:ext cx="22443" cy="185432"/>
              </a:xfrm>
              <a:custGeom>
                <a:avLst/>
                <a:gdLst>
                  <a:gd name="connsiteX0" fmla="*/ 109 w 22443"/>
                  <a:gd name="connsiteY0" fmla="*/ 4458 h 185432"/>
                  <a:gd name="connsiteX1" fmla="*/ 13825 w 22443"/>
                  <a:gd name="connsiteY1" fmla="*/ 182004 h 185432"/>
                  <a:gd name="connsiteX2" fmla="*/ 20968 w 22443"/>
                  <a:gd name="connsiteY2" fmla="*/ 182004 h 185432"/>
                  <a:gd name="connsiteX3" fmla="*/ 6967 w 22443"/>
                  <a:gd name="connsiteY3" fmla="*/ 2553 h 185432"/>
                  <a:gd name="connsiteX4" fmla="*/ 109 w 22443"/>
                  <a:gd name="connsiteY4" fmla="*/ 4458 h 185432"/>
                  <a:gd name="connsiteX5" fmla="*/ 109 w 22443"/>
                  <a:gd name="connsiteY5" fmla="*/ 4458 h 18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43" h="185432">
                    <a:moveTo>
                      <a:pt x="109" y="4458"/>
                    </a:moveTo>
                    <a:cubicBezTo>
                      <a:pt x="13444" y="62941"/>
                      <a:pt x="18016" y="122187"/>
                      <a:pt x="13825" y="182004"/>
                    </a:cubicBezTo>
                    <a:cubicBezTo>
                      <a:pt x="13539" y="186576"/>
                      <a:pt x="20682" y="186576"/>
                      <a:pt x="20968" y="182004"/>
                    </a:cubicBezTo>
                    <a:cubicBezTo>
                      <a:pt x="25159" y="121520"/>
                      <a:pt x="20397" y="61608"/>
                      <a:pt x="6967" y="2553"/>
                    </a:cubicBezTo>
                    <a:cubicBezTo>
                      <a:pt x="5919" y="-1924"/>
                      <a:pt x="-939" y="-19"/>
                      <a:pt x="109" y="4458"/>
                    </a:cubicBezTo>
                    <a:lnTo>
                      <a:pt x="109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128">
                <a:extLst>
                  <a:ext uri="{FF2B5EF4-FFF2-40B4-BE49-F238E27FC236}">
                    <a16:creationId xmlns:a16="http://schemas.microsoft.com/office/drawing/2014/main" id="{F9017341-CD32-66AE-5032-FE50CDD08B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34034" y="3884272"/>
                <a:ext cx="86727" cy="249008"/>
              </a:xfrm>
              <a:custGeom>
                <a:avLst/>
                <a:gdLst>
                  <a:gd name="connsiteX0" fmla="*/ 79561 w 86727"/>
                  <a:gd name="connsiteY0" fmla="*/ 3334 h 249008"/>
                  <a:gd name="connsiteX1" fmla="*/ 504 w 86727"/>
                  <a:gd name="connsiteY1" fmla="*/ 243649 h 249008"/>
                  <a:gd name="connsiteX2" fmla="*/ 6695 w 86727"/>
                  <a:gd name="connsiteY2" fmla="*/ 247269 h 249008"/>
                  <a:gd name="connsiteX3" fmla="*/ 86705 w 86727"/>
                  <a:gd name="connsiteY3" fmla="*/ 3429 h 249008"/>
                  <a:gd name="connsiteX4" fmla="*/ 79561 w 86727"/>
                  <a:gd name="connsiteY4" fmla="*/ 3429 h 249008"/>
                  <a:gd name="connsiteX5" fmla="*/ 79561 w 86727"/>
                  <a:gd name="connsiteY5" fmla="*/ 3429 h 249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27" h="249008">
                    <a:moveTo>
                      <a:pt x="79561" y="3334"/>
                    </a:moveTo>
                    <a:cubicBezTo>
                      <a:pt x="70608" y="88487"/>
                      <a:pt x="43747" y="169831"/>
                      <a:pt x="504" y="243649"/>
                    </a:cubicBezTo>
                    <a:cubicBezTo>
                      <a:pt x="-1782" y="247650"/>
                      <a:pt x="4314" y="251270"/>
                      <a:pt x="6695" y="247269"/>
                    </a:cubicBezTo>
                    <a:cubicBezTo>
                      <a:pt x="50605" y="172307"/>
                      <a:pt x="77656" y="89725"/>
                      <a:pt x="86705" y="3429"/>
                    </a:cubicBezTo>
                    <a:cubicBezTo>
                      <a:pt x="87181" y="-1143"/>
                      <a:pt x="80038" y="-1143"/>
                      <a:pt x="79561" y="3429"/>
                    </a:cubicBezTo>
                    <a:lnTo>
                      <a:pt x="79561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: Shape 129">
              <a:extLst>
                <a:ext uri="{FF2B5EF4-FFF2-40B4-BE49-F238E27FC236}">
                  <a16:creationId xmlns:a16="http://schemas.microsoft.com/office/drawing/2014/main" id="{80A15AA6-5072-3705-BA3E-4527304C1A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2247" y="3545257"/>
              <a:ext cx="148058" cy="360263"/>
            </a:xfrm>
            <a:custGeom>
              <a:avLst/>
              <a:gdLst>
                <a:gd name="connsiteX0" fmla="*/ 146470 w 148058"/>
                <a:gd name="connsiteY0" fmla="*/ 95651 h 360263"/>
                <a:gd name="connsiteX1" fmla="*/ 140660 w 148058"/>
                <a:gd name="connsiteY1" fmla="*/ 92507 h 360263"/>
                <a:gd name="connsiteX2" fmla="*/ 124277 w 148058"/>
                <a:gd name="connsiteY2" fmla="*/ 100699 h 360263"/>
                <a:gd name="connsiteX3" fmla="*/ 133516 w 148058"/>
                <a:gd name="connsiteY3" fmla="*/ 69648 h 360263"/>
                <a:gd name="connsiteX4" fmla="*/ 137897 w 148058"/>
                <a:gd name="connsiteY4" fmla="*/ 31071 h 360263"/>
                <a:gd name="connsiteX5" fmla="*/ 132849 w 148058"/>
                <a:gd name="connsiteY5" fmla="*/ 29071 h 360263"/>
                <a:gd name="connsiteX6" fmla="*/ 119705 w 148058"/>
                <a:gd name="connsiteY6" fmla="*/ 37263 h 360263"/>
                <a:gd name="connsiteX7" fmla="*/ 125896 w 148058"/>
                <a:gd name="connsiteY7" fmla="*/ 6020 h 360263"/>
                <a:gd name="connsiteX8" fmla="*/ 113514 w 148058"/>
                <a:gd name="connsiteY8" fmla="*/ 1353 h 360263"/>
                <a:gd name="connsiteX9" fmla="*/ 94749 w 148058"/>
                <a:gd name="connsiteY9" fmla="*/ 31548 h 360263"/>
                <a:gd name="connsiteX10" fmla="*/ 86748 w 148058"/>
                <a:gd name="connsiteY10" fmla="*/ 50312 h 360263"/>
                <a:gd name="connsiteX11" fmla="*/ 83034 w 148058"/>
                <a:gd name="connsiteY11" fmla="*/ 59837 h 360263"/>
                <a:gd name="connsiteX12" fmla="*/ 78462 w 148058"/>
                <a:gd name="connsiteY12" fmla="*/ 68600 h 360263"/>
                <a:gd name="connsiteX13" fmla="*/ 81510 w 148058"/>
                <a:gd name="connsiteY13" fmla="*/ 46692 h 360263"/>
                <a:gd name="connsiteX14" fmla="*/ 82176 w 148058"/>
                <a:gd name="connsiteY14" fmla="*/ 36215 h 360263"/>
                <a:gd name="connsiteX15" fmla="*/ 73223 w 148058"/>
                <a:gd name="connsiteY15" fmla="*/ 34405 h 360263"/>
                <a:gd name="connsiteX16" fmla="*/ 39790 w 148058"/>
                <a:gd name="connsiteY16" fmla="*/ 92222 h 360263"/>
                <a:gd name="connsiteX17" fmla="*/ 38076 w 148058"/>
                <a:gd name="connsiteY17" fmla="*/ 93079 h 360263"/>
                <a:gd name="connsiteX18" fmla="*/ 16644 w 148058"/>
                <a:gd name="connsiteY18" fmla="*/ 136799 h 360263"/>
                <a:gd name="connsiteX19" fmla="*/ 16835 w 148058"/>
                <a:gd name="connsiteY19" fmla="*/ 193092 h 360263"/>
                <a:gd name="connsiteX20" fmla="*/ 21788 w 148058"/>
                <a:gd name="connsiteY20" fmla="*/ 249099 h 360263"/>
                <a:gd name="connsiteX21" fmla="*/ 21788 w 148058"/>
                <a:gd name="connsiteY21" fmla="*/ 251766 h 360263"/>
                <a:gd name="connsiteX22" fmla="*/ 928 w 148058"/>
                <a:gd name="connsiteY22" fmla="*/ 315297 h 360263"/>
                <a:gd name="connsiteX23" fmla="*/ 738 w 148058"/>
                <a:gd name="connsiteY23" fmla="*/ 316059 h 360263"/>
                <a:gd name="connsiteX24" fmla="*/ 4833 w 148058"/>
                <a:gd name="connsiteY24" fmla="*/ 323774 h 360263"/>
                <a:gd name="connsiteX25" fmla="*/ 50934 w 148058"/>
                <a:gd name="connsiteY25" fmla="*/ 341110 h 360263"/>
                <a:gd name="connsiteX26" fmla="*/ 70556 w 148058"/>
                <a:gd name="connsiteY26" fmla="*/ 359303 h 360263"/>
                <a:gd name="connsiteX27" fmla="*/ 75985 w 148058"/>
                <a:gd name="connsiteY27" fmla="*/ 359684 h 360263"/>
                <a:gd name="connsiteX28" fmla="*/ 91606 w 148058"/>
                <a:gd name="connsiteY28" fmla="*/ 324441 h 360263"/>
                <a:gd name="connsiteX29" fmla="*/ 107322 w 148058"/>
                <a:gd name="connsiteY29" fmla="*/ 263577 h 360263"/>
                <a:gd name="connsiteX30" fmla="*/ 128658 w 148058"/>
                <a:gd name="connsiteY30" fmla="*/ 199854 h 360263"/>
                <a:gd name="connsiteX31" fmla="*/ 132468 w 148058"/>
                <a:gd name="connsiteY31" fmla="*/ 169755 h 360263"/>
                <a:gd name="connsiteX32" fmla="*/ 142470 w 148058"/>
                <a:gd name="connsiteY32" fmla="*/ 130798 h 360263"/>
                <a:gd name="connsiteX33" fmla="*/ 146375 w 148058"/>
                <a:gd name="connsiteY33" fmla="*/ 95746 h 36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8058" h="360263">
                  <a:moveTo>
                    <a:pt x="146470" y="95651"/>
                  </a:moveTo>
                  <a:cubicBezTo>
                    <a:pt x="145518" y="93270"/>
                    <a:pt x="143041" y="92412"/>
                    <a:pt x="140660" y="92507"/>
                  </a:cubicBezTo>
                  <a:cubicBezTo>
                    <a:pt x="134373" y="92698"/>
                    <a:pt x="128944" y="95937"/>
                    <a:pt x="124277" y="100699"/>
                  </a:cubicBezTo>
                  <a:cubicBezTo>
                    <a:pt x="127230" y="90317"/>
                    <a:pt x="130468" y="80030"/>
                    <a:pt x="133516" y="69648"/>
                  </a:cubicBezTo>
                  <a:cubicBezTo>
                    <a:pt x="136659" y="58980"/>
                    <a:pt x="145613" y="41073"/>
                    <a:pt x="137897" y="31071"/>
                  </a:cubicBezTo>
                  <a:cubicBezTo>
                    <a:pt x="136850" y="29643"/>
                    <a:pt x="134564" y="28595"/>
                    <a:pt x="132849" y="29071"/>
                  </a:cubicBezTo>
                  <a:cubicBezTo>
                    <a:pt x="127611" y="30500"/>
                    <a:pt x="123896" y="31071"/>
                    <a:pt x="119705" y="37263"/>
                  </a:cubicBezTo>
                  <a:cubicBezTo>
                    <a:pt x="123229" y="27071"/>
                    <a:pt x="125991" y="16784"/>
                    <a:pt x="125896" y="6020"/>
                  </a:cubicBezTo>
                  <a:cubicBezTo>
                    <a:pt x="125896" y="1830"/>
                    <a:pt x="117133" y="-2171"/>
                    <a:pt x="113514" y="1353"/>
                  </a:cubicBezTo>
                  <a:cubicBezTo>
                    <a:pt x="104560" y="10116"/>
                    <a:pt x="100750" y="20689"/>
                    <a:pt x="94749" y="31548"/>
                  </a:cubicBezTo>
                  <a:cubicBezTo>
                    <a:pt x="91416" y="37548"/>
                    <a:pt x="89130" y="43930"/>
                    <a:pt x="86748" y="50312"/>
                  </a:cubicBezTo>
                  <a:cubicBezTo>
                    <a:pt x="85605" y="53550"/>
                    <a:pt x="84367" y="56694"/>
                    <a:pt x="83034" y="59837"/>
                  </a:cubicBezTo>
                  <a:cubicBezTo>
                    <a:pt x="82081" y="62028"/>
                    <a:pt x="80652" y="67457"/>
                    <a:pt x="78462" y="68600"/>
                  </a:cubicBezTo>
                  <a:cubicBezTo>
                    <a:pt x="73699" y="64409"/>
                    <a:pt x="79890" y="51169"/>
                    <a:pt x="81510" y="46692"/>
                  </a:cubicBezTo>
                  <a:cubicBezTo>
                    <a:pt x="82557" y="43644"/>
                    <a:pt x="84272" y="38977"/>
                    <a:pt x="82176" y="36215"/>
                  </a:cubicBezTo>
                  <a:cubicBezTo>
                    <a:pt x="80271" y="33643"/>
                    <a:pt x="75985" y="33072"/>
                    <a:pt x="73223" y="34405"/>
                  </a:cubicBezTo>
                  <a:cubicBezTo>
                    <a:pt x="55601" y="43073"/>
                    <a:pt x="45981" y="69171"/>
                    <a:pt x="39790" y="92222"/>
                  </a:cubicBezTo>
                  <a:cubicBezTo>
                    <a:pt x="39219" y="92412"/>
                    <a:pt x="38742" y="92889"/>
                    <a:pt x="38076" y="93079"/>
                  </a:cubicBezTo>
                  <a:cubicBezTo>
                    <a:pt x="22645" y="98127"/>
                    <a:pt x="18835" y="123559"/>
                    <a:pt x="16644" y="136799"/>
                  </a:cubicBezTo>
                  <a:cubicBezTo>
                    <a:pt x="13501" y="155373"/>
                    <a:pt x="13215" y="174518"/>
                    <a:pt x="16835" y="193092"/>
                  </a:cubicBezTo>
                  <a:cubicBezTo>
                    <a:pt x="20454" y="211856"/>
                    <a:pt x="26360" y="229763"/>
                    <a:pt x="21788" y="249099"/>
                  </a:cubicBezTo>
                  <a:cubicBezTo>
                    <a:pt x="21597" y="250051"/>
                    <a:pt x="21597" y="251003"/>
                    <a:pt x="21788" y="251766"/>
                  </a:cubicBezTo>
                  <a:cubicBezTo>
                    <a:pt x="16930" y="273578"/>
                    <a:pt x="10072" y="294723"/>
                    <a:pt x="928" y="315297"/>
                  </a:cubicBezTo>
                  <a:cubicBezTo>
                    <a:pt x="833" y="315583"/>
                    <a:pt x="928" y="315774"/>
                    <a:pt x="738" y="316059"/>
                  </a:cubicBezTo>
                  <a:cubicBezTo>
                    <a:pt x="-977" y="319203"/>
                    <a:pt x="261" y="323870"/>
                    <a:pt x="4833" y="323774"/>
                  </a:cubicBezTo>
                  <a:cubicBezTo>
                    <a:pt x="22645" y="323489"/>
                    <a:pt x="37409" y="329870"/>
                    <a:pt x="50934" y="341110"/>
                  </a:cubicBezTo>
                  <a:cubicBezTo>
                    <a:pt x="57697" y="346730"/>
                    <a:pt x="63126" y="354636"/>
                    <a:pt x="70556" y="359303"/>
                  </a:cubicBezTo>
                  <a:cubicBezTo>
                    <a:pt x="72175" y="360351"/>
                    <a:pt x="74271" y="360636"/>
                    <a:pt x="75985" y="359684"/>
                  </a:cubicBezTo>
                  <a:cubicBezTo>
                    <a:pt x="86367" y="354064"/>
                    <a:pt x="88463" y="334538"/>
                    <a:pt x="91606" y="324441"/>
                  </a:cubicBezTo>
                  <a:cubicBezTo>
                    <a:pt x="97130" y="306915"/>
                    <a:pt x="107799" y="282531"/>
                    <a:pt x="107322" y="263577"/>
                  </a:cubicBezTo>
                  <a:cubicBezTo>
                    <a:pt x="115704" y="242717"/>
                    <a:pt x="123039" y="221571"/>
                    <a:pt x="128658" y="199854"/>
                  </a:cubicBezTo>
                  <a:cubicBezTo>
                    <a:pt x="131325" y="189663"/>
                    <a:pt x="133802" y="179852"/>
                    <a:pt x="132468" y="169755"/>
                  </a:cubicBezTo>
                  <a:cubicBezTo>
                    <a:pt x="135231" y="156706"/>
                    <a:pt x="138660" y="143847"/>
                    <a:pt x="142470" y="130798"/>
                  </a:cubicBezTo>
                  <a:cubicBezTo>
                    <a:pt x="145803" y="119654"/>
                    <a:pt x="150661" y="107176"/>
                    <a:pt x="146375" y="95746"/>
                  </a:cubicBezTo>
                  <a:close/>
                </a:path>
              </a:pathLst>
            </a:custGeom>
            <a:solidFill>
              <a:srgbClr val="F59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aphic 35">
              <a:extLst>
                <a:ext uri="{FF2B5EF4-FFF2-40B4-BE49-F238E27FC236}">
                  <a16:creationId xmlns:a16="http://schemas.microsoft.com/office/drawing/2014/main" id="{C811583F-B127-9F52-D345-1373CC3A297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643088" y="2544423"/>
              <a:ext cx="1029691" cy="1324108"/>
              <a:chOff x="5643088" y="2544423"/>
              <a:chExt cx="1029691" cy="132410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29" name="Freeform: Shape 131">
                <a:extLst>
                  <a:ext uri="{FF2B5EF4-FFF2-40B4-BE49-F238E27FC236}">
                    <a16:creationId xmlns:a16="http://schemas.microsoft.com/office/drawing/2014/main" id="{71C56B2B-B2E3-539C-68FA-AD06F52116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22304" y="3688266"/>
                <a:ext cx="258759" cy="180265"/>
              </a:xfrm>
              <a:custGeom>
                <a:avLst/>
                <a:gdLst>
                  <a:gd name="connsiteX0" fmla="*/ 258344 w 258759"/>
                  <a:gd name="connsiteY0" fmla="*/ 24365 h 180265"/>
                  <a:gd name="connsiteX1" fmla="*/ 240437 w 258759"/>
                  <a:gd name="connsiteY1" fmla="*/ 2362 h 180265"/>
                  <a:gd name="connsiteX2" fmla="*/ 2312 w 258759"/>
                  <a:gd name="connsiteY2" fmla="*/ 7887 h 180265"/>
                  <a:gd name="connsiteX3" fmla="*/ 312 w 258759"/>
                  <a:gd name="connsiteY3" fmla="*/ 12554 h 180265"/>
                  <a:gd name="connsiteX4" fmla="*/ 217 w 258759"/>
                  <a:gd name="connsiteY4" fmla="*/ 14650 h 180265"/>
                  <a:gd name="connsiteX5" fmla="*/ 20505 w 258759"/>
                  <a:gd name="connsiteY5" fmla="*/ 109995 h 180265"/>
                  <a:gd name="connsiteX6" fmla="*/ 48699 w 258759"/>
                  <a:gd name="connsiteY6" fmla="*/ 145047 h 180265"/>
                  <a:gd name="connsiteX7" fmla="*/ 97562 w 258759"/>
                  <a:gd name="connsiteY7" fmla="*/ 175717 h 180265"/>
                  <a:gd name="connsiteX8" fmla="*/ 175001 w 258759"/>
                  <a:gd name="connsiteY8" fmla="*/ 177337 h 180265"/>
                  <a:gd name="connsiteX9" fmla="*/ 215291 w 258759"/>
                  <a:gd name="connsiteY9" fmla="*/ 142475 h 180265"/>
                  <a:gd name="connsiteX10" fmla="*/ 246533 w 258759"/>
                  <a:gd name="connsiteY10" fmla="*/ 99136 h 180265"/>
                  <a:gd name="connsiteX11" fmla="*/ 258725 w 258759"/>
                  <a:gd name="connsiteY11" fmla="*/ 26651 h 180265"/>
                  <a:gd name="connsiteX12" fmla="*/ 258344 w 258759"/>
                  <a:gd name="connsiteY12" fmla="*/ 24365 h 180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8759" h="180265">
                    <a:moveTo>
                      <a:pt x="258344" y="24365"/>
                    </a:moveTo>
                    <a:cubicBezTo>
                      <a:pt x="259202" y="11411"/>
                      <a:pt x="255011" y="4363"/>
                      <a:pt x="240437" y="2362"/>
                    </a:cubicBezTo>
                    <a:cubicBezTo>
                      <a:pt x="214815" y="-1257"/>
                      <a:pt x="24029" y="-1638"/>
                      <a:pt x="2312" y="7887"/>
                    </a:cubicBezTo>
                    <a:cubicBezTo>
                      <a:pt x="-69" y="8935"/>
                      <a:pt x="-355" y="10840"/>
                      <a:pt x="312" y="12554"/>
                    </a:cubicBezTo>
                    <a:cubicBezTo>
                      <a:pt x="122" y="13221"/>
                      <a:pt x="26" y="13888"/>
                      <a:pt x="217" y="14650"/>
                    </a:cubicBezTo>
                    <a:cubicBezTo>
                      <a:pt x="7075" y="46368"/>
                      <a:pt x="7170" y="79705"/>
                      <a:pt x="20505" y="109995"/>
                    </a:cubicBezTo>
                    <a:cubicBezTo>
                      <a:pt x="27077" y="125044"/>
                      <a:pt x="36412" y="134093"/>
                      <a:pt x="48699" y="145047"/>
                    </a:cubicBezTo>
                    <a:cubicBezTo>
                      <a:pt x="66606" y="161049"/>
                      <a:pt x="70797" y="172098"/>
                      <a:pt x="97562" y="175717"/>
                    </a:cubicBezTo>
                    <a:cubicBezTo>
                      <a:pt x="122994" y="179242"/>
                      <a:pt x="149855" y="183052"/>
                      <a:pt x="175001" y="177337"/>
                    </a:cubicBezTo>
                    <a:cubicBezTo>
                      <a:pt x="194908" y="172860"/>
                      <a:pt x="205004" y="157620"/>
                      <a:pt x="215291" y="142475"/>
                    </a:cubicBezTo>
                    <a:cubicBezTo>
                      <a:pt x="226436" y="125902"/>
                      <a:pt x="241580" y="119425"/>
                      <a:pt x="246533" y="99136"/>
                    </a:cubicBezTo>
                    <a:cubicBezTo>
                      <a:pt x="252344" y="75229"/>
                      <a:pt x="255201" y="50940"/>
                      <a:pt x="258725" y="26651"/>
                    </a:cubicBezTo>
                    <a:cubicBezTo>
                      <a:pt x="258821" y="25794"/>
                      <a:pt x="258725" y="25032"/>
                      <a:pt x="258344" y="2436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132">
                <a:extLst>
                  <a:ext uri="{FF2B5EF4-FFF2-40B4-BE49-F238E27FC236}">
                    <a16:creationId xmlns:a16="http://schemas.microsoft.com/office/drawing/2014/main" id="{9D3C5730-0805-B739-28F1-ED3A004BF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43088" y="2544423"/>
                <a:ext cx="1029691" cy="1188705"/>
              </a:xfrm>
              <a:custGeom>
                <a:avLst/>
                <a:gdLst>
                  <a:gd name="connsiteX0" fmla="*/ 1027895 w 1029691"/>
                  <a:gd name="connsiteY0" fmla="*/ 472693 h 1188705"/>
                  <a:gd name="connsiteX1" fmla="*/ 971126 w 1029691"/>
                  <a:gd name="connsiteY1" fmla="*/ 271525 h 1188705"/>
                  <a:gd name="connsiteX2" fmla="*/ 860731 w 1029691"/>
                  <a:gd name="connsiteY2" fmla="*/ 129793 h 1188705"/>
                  <a:gd name="connsiteX3" fmla="*/ 362383 w 1029691"/>
                  <a:gd name="connsiteY3" fmla="*/ 23779 h 1188705"/>
                  <a:gd name="connsiteX4" fmla="*/ 10911 w 1029691"/>
                  <a:gd name="connsiteY4" fmla="*/ 438117 h 1188705"/>
                  <a:gd name="connsiteX5" fmla="*/ 234367 w 1029691"/>
                  <a:gd name="connsiteY5" fmla="*/ 1018570 h 1188705"/>
                  <a:gd name="connsiteX6" fmla="*/ 242749 w 1029691"/>
                  <a:gd name="connsiteY6" fmla="*/ 1023428 h 1188705"/>
                  <a:gd name="connsiteX7" fmla="*/ 286660 w 1029691"/>
                  <a:gd name="connsiteY7" fmla="*/ 1049146 h 1188705"/>
                  <a:gd name="connsiteX8" fmla="*/ 311901 w 1029691"/>
                  <a:gd name="connsiteY8" fmla="*/ 1096104 h 1188705"/>
                  <a:gd name="connsiteX9" fmla="*/ 372004 w 1029691"/>
                  <a:gd name="connsiteY9" fmla="*/ 1171161 h 1188705"/>
                  <a:gd name="connsiteX10" fmla="*/ 403150 w 1029691"/>
                  <a:gd name="connsiteY10" fmla="*/ 1179352 h 1188705"/>
                  <a:gd name="connsiteX11" fmla="*/ 604604 w 1029691"/>
                  <a:gd name="connsiteY11" fmla="*/ 1184401 h 1188705"/>
                  <a:gd name="connsiteX12" fmla="*/ 645181 w 1029691"/>
                  <a:gd name="connsiteY12" fmla="*/ 1172971 h 1188705"/>
                  <a:gd name="connsiteX13" fmla="*/ 700997 w 1029691"/>
                  <a:gd name="connsiteY13" fmla="*/ 1078959 h 1188705"/>
                  <a:gd name="connsiteX14" fmla="*/ 718809 w 1029691"/>
                  <a:gd name="connsiteY14" fmla="*/ 1056480 h 1188705"/>
                  <a:gd name="connsiteX15" fmla="*/ 1027705 w 1029691"/>
                  <a:gd name="connsiteY15" fmla="*/ 472597 h 118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29691" h="1188705">
                    <a:moveTo>
                      <a:pt x="1027895" y="472693"/>
                    </a:moveTo>
                    <a:cubicBezTo>
                      <a:pt x="1022180" y="402017"/>
                      <a:pt x="1003606" y="333151"/>
                      <a:pt x="971126" y="271525"/>
                    </a:cubicBezTo>
                    <a:cubicBezTo>
                      <a:pt x="943027" y="218280"/>
                      <a:pt x="905785" y="169798"/>
                      <a:pt x="860731" y="129793"/>
                    </a:cubicBezTo>
                    <a:cubicBezTo>
                      <a:pt x="730048" y="13492"/>
                      <a:pt x="529357" y="-32132"/>
                      <a:pt x="362383" y="23779"/>
                    </a:cubicBezTo>
                    <a:cubicBezTo>
                      <a:pt x="181218" y="84358"/>
                      <a:pt x="44820" y="253332"/>
                      <a:pt x="10911" y="438117"/>
                    </a:cubicBezTo>
                    <a:cubicBezTo>
                      <a:pt x="-27951" y="650429"/>
                      <a:pt x="34819" y="901699"/>
                      <a:pt x="234367" y="1018570"/>
                    </a:cubicBezTo>
                    <a:cubicBezTo>
                      <a:pt x="237130" y="1020190"/>
                      <a:pt x="239892" y="1021809"/>
                      <a:pt x="242749" y="1023428"/>
                    </a:cubicBezTo>
                    <a:cubicBezTo>
                      <a:pt x="256561" y="1031048"/>
                      <a:pt x="275515" y="1037716"/>
                      <a:pt x="286660" y="1049146"/>
                    </a:cubicBezTo>
                    <a:cubicBezTo>
                      <a:pt x="298471" y="1061147"/>
                      <a:pt x="304186" y="1080959"/>
                      <a:pt x="311901" y="1096104"/>
                    </a:cubicBezTo>
                    <a:cubicBezTo>
                      <a:pt x="325807" y="1123250"/>
                      <a:pt x="342667" y="1157921"/>
                      <a:pt x="372004" y="1171161"/>
                    </a:cubicBezTo>
                    <a:cubicBezTo>
                      <a:pt x="378576" y="1174114"/>
                      <a:pt x="389434" y="1176971"/>
                      <a:pt x="403150" y="1179352"/>
                    </a:cubicBezTo>
                    <a:cubicBezTo>
                      <a:pt x="454966" y="1188401"/>
                      <a:pt x="547835" y="1192402"/>
                      <a:pt x="604604" y="1184401"/>
                    </a:cubicBezTo>
                    <a:cubicBezTo>
                      <a:pt x="622511" y="1181924"/>
                      <a:pt x="636799" y="1178114"/>
                      <a:pt x="645181" y="1172971"/>
                    </a:cubicBezTo>
                    <a:cubicBezTo>
                      <a:pt x="662897" y="1162208"/>
                      <a:pt x="689948" y="1132680"/>
                      <a:pt x="700997" y="1078959"/>
                    </a:cubicBezTo>
                    <a:cubicBezTo>
                      <a:pt x="703093" y="1068958"/>
                      <a:pt x="709665" y="1060862"/>
                      <a:pt x="718809" y="1056480"/>
                    </a:cubicBezTo>
                    <a:cubicBezTo>
                      <a:pt x="928930" y="957706"/>
                      <a:pt x="1046659" y="704341"/>
                      <a:pt x="1027705" y="4725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133">
                <a:extLst>
                  <a:ext uri="{FF2B5EF4-FFF2-40B4-BE49-F238E27FC236}">
                    <a16:creationId xmlns:a16="http://schemas.microsoft.com/office/drawing/2014/main" id="{8AC62F95-080D-1ADE-4E5D-D920FD9D1E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8611" y="3754962"/>
                <a:ext cx="205211" cy="23891"/>
              </a:xfrm>
              <a:custGeom>
                <a:avLst/>
                <a:gdLst>
                  <a:gd name="connsiteX0" fmla="*/ 2484 w 205211"/>
                  <a:gd name="connsiteY0" fmla="*/ 7675 h 23891"/>
                  <a:gd name="connsiteX1" fmla="*/ 202795 w 205211"/>
                  <a:gd name="connsiteY1" fmla="*/ 7104 h 23891"/>
                  <a:gd name="connsiteX2" fmla="*/ 200890 w 205211"/>
                  <a:gd name="connsiteY2" fmla="*/ 246 h 23891"/>
                  <a:gd name="connsiteX3" fmla="*/ 4389 w 205211"/>
                  <a:gd name="connsiteY3" fmla="*/ 817 h 23891"/>
                  <a:gd name="connsiteX4" fmla="*/ 2484 w 205211"/>
                  <a:gd name="connsiteY4" fmla="*/ 7675 h 23891"/>
                  <a:gd name="connsiteX5" fmla="*/ 2484 w 205211"/>
                  <a:gd name="connsiteY5" fmla="*/ 7675 h 2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211" h="23891">
                    <a:moveTo>
                      <a:pt x="2484" y="7675"/>
                    </a:moveTo>
                    <a:cubicBezTo>
                      <a:pt x="68969" y="27011"/>
                      <a:pt x="136977" y="31678"/>
                      <a:pt x="202795" y="7104"/>
                    </a:cubicBezTo>
                    <a:cubicBezTo>
                      <a:pt x="207081" y="5484"/>
                      <a:pt x="205176" y="-1374"/>
                      <a:pt x="200890" y="246"/>
                    </a:cubicBezTo>
                    <a:cubicBezTo>
                      <a:pt x="136215" y="24344"/>
                      <a:pt x="69731" y="19772"/>
                      <a:pt x="4389" y="817"/>
                    </a:cubicBezTo>
                    <a:cubicBezTo>
                      <a:pt x="8" y="-516"/>
                      <a:pt x="-1897" y="6437"/>
                      <a:pt x="2484" y="7675"/>
                    </a:cubicBezTo>
                    <a:lnTo>
                      <a:pt x="2484" y="76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134">
                <a:extLst>
                  <a:ext uri="{FF2B5EF4-FFF2-40B4-BE49-F238E27FC236}">
                    <a16:creationId xmlns:a16="http://schemas.microsoft.com/office/drawing/2014/main" id="{55795517-977F-32A3-7E5D-8BD5D23280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88712" y="3824929"/>
                <a:ext cx="121486" cy="16751"/>
              </a:xfrm>
              <a:custGeom>
                <a:avLst/>
                <a:gdLst>
                  <a:gd name="connsiteX0" fmla="*/ 2484 w 121486"/>
                  <a:gd name="connsiteY0" fmla="*/ 7050 h 16751"/>
                  <a:gd name="connsiteX1" fmla="*/ 118975 w 121486"/>
                  <a:gd name="connsiteY1" fmla="*/ 9241 h 16751"/>
                  <a:gd name="connsiteX2" fmla="*/ 117070 w 121486"/>
                  <a:gd name="connsiteY2" fmla="*/ 2383 h 16751"/>
                  <a:gd name="connsiteX3" fmla="*/ 4389 w 121486"/>
                  <a:gd name="connsiteY3" fmla="*/ 192 h 16751"/>
                  <a:gd name="connsiteX4" fmla="*/ 2484 w 121486"/>
                  <a:gd name="connsiteY4" fmla="*/ 7050 h 16751"/>
                  <a:gd name="connsiteX5" fmla="*/ 2484 w 121486"/>
                  <a:gd name="connsiteY5" fmla="*/ 7050 h 1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486" h="16751">
                    <a:moveTo>
                      <a:pt x="2484" y="7050"/>
                    </a:moveTo>
                    <a:cubicBezTo>
                      <a:pt x="40965" y="19242"/>
                      <a:pt x="80113" y="19909"/>
                      <a:pt x="118975" y="9241"/>
                    </a:cubicBezTo>
                    <a:cubicBezTo>
                      <a:pt x="123357" y="8003"/>
                      <a:pt x="121547" y="1145"/>
                      <a:pt x="117070" y="2383"/>
                    </a:cubicBezTo>
                    <a:cubicBezTo>
                      <a:pt x="79256" y="12765"/>
                      <a:pt x="41727" y="12003"/>
                      <a:pt x="4389" y="192"/>
                    </a:cubicBezTo>
                    <a:cubicBezTo>
                      <a:pt x="8" y="-1236"/>
                      <a:pt x="-1897" y="5717"/>
                      <a:pt x="2484" y="7050"/>
                    </a:cubicBezTo>
                    <a:lnTo>
                      <a:pt x="2484" y="7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135">
                <a:extLst>
                  <a:ext uri="{FF2B5EF4-FFF2-40B4-BE49-F238E27FC236}">
                    <a16:creationId xmlns:a16="http://schemas.microsoft.com/office/drawing/2014/main" id="{F91A4CDF-033C-185D-C633-54A60CC729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28688" y="2905167"/>
                <a:ext cx="443423" cy="673221"/>
              </a:xfrm>
              <a:custGeom>
                <a:avLst/>
                <a:gdLst>
                  <a:gd name="connsiteX0" fmla="*/ 185939 w 443423"/>
                  <a:gd name="connsiteY0" fmla="*/ 669923 h 673221"/>
                  <a:gd name="connsiteX1" fmla="*/ 150697 w 443423"/>
                  <a:gd name="connsiteY1" fmla="*/ 264920 h 673221"/>
                  <a:gd name="connsiteX2" fmla="*/ 125170 w 443423"/>
                  <a:gd name="connsiteY2" fmla="*/ 94042 h 673221"/>
                  <a:gd name="connsiteX3" fmla="*/ 71163 w 443423"/>
                  <a:gd name="connsiteY3" fmla="*/ 3459 h 673221"/>
                  <a:gd name="connsiteX4" fmla="*/ 13346 w 443423"/>
                  <a:gd name="connsiteY4" fmla="*/ 41368 h 673221"/>
                  <a:gd name="connsiteX5" fmla="*/ 55542 w 443423"/>
                  <a:gd name="connsiteY5" fmla="*/ 344073 h 673221"/>
                  <a:gd name="connsiteX6" fmla="*/ 138600 w 443423"/>
                  <a:gd name="connsiteY6" fmla="*/ 431703 h 673221"/>
                  <a:gd name="connsiteX7" fmla="*/ 275189 w 443423"/>
                  <a:gd name="connsiteY7" fmla="*/ 439799 h 673221"/>
                  <a:gd name="connsiteX8" fmla="*/ 410729 w 443423"/>
                  <a:gd name="connsiteY8" fmla="*/ 271588 h 673221"/>
                  <a:gd name="connsiteX9" fmla="*/ 443400 w 443423"/>
                  <a:gd name="connsiteY9" fmla="*/ 117663 h 673221"/>
                  <a:gd name="connsiteX10" fmla="*/ 410349 w 443423"/>
                  <a:gd name="connsiteY10" fmla="*/ 9269 h 673221"/>
                  <a:gd name="connsiteX11" fmla="*/ 329576 w 443423"/>
                  <a:gd name="connsiteY11" fmla="*/ 69753 h 673221"/>
                  <a:gd name="connsiteX12" fmla="*/ 292905 w 443423"/>
                  <a:gd name="connsiteY12" fmla="*/ 251680 h 673221"/>
                  <a:gd name="connsiteX13" fmla="*/ 250424 w 443423"/>
                  <a:gd name="connsiteY13" fmla="*/ 669828 h 673221"/>
                  <a:gd name="connsiteX14" fmla="*/ 257567 w 443423"/>
                  <a:gd name="connsiteY14" fmla="*/ 669828 h 673221"/>
                  <a:gd name="connsiteX15" fmla="*/ 287667 w 443423"/>
                  <a:gd name="connsiteY15" fmla="*/ 363028 h 673221"/>
                  <a:gd name="connsiteX16" fmla="*/ 305954 w 443423"/>
                  <a:gd name="connsiteY16" fmla="*/ 207103 h 673221"/>
                  <a:gd name="connsiteX17" fmla="*/ 336530 w 443423"/>
                  <a:gd name="connsiteY17" fmla="*/ 71563 h 673221"/>
                  <a:gd name="connsiteX18" fmla="*/ 402157 w 443423"/>
                  <a:gd name="connsiteY18" fmla="*/ 13460 h 673221"/>
                  <a:gd name="connsiteX19" fmla="*/ 435113 w 443423"/>
                  <a:gd name="connsiteY19" fmla="*/ 88993 h 673221"/>
                  <a:gd name="connsiteX20" fmla="*/ 417588 w 443423"/>
                  <a:gd name="connsiteY20" fmla="*/ 230535 h 673221"/>
                  <a:gd name="connsiteX21" fmla="*/ 369581 w 443423"/>
                  <a:gd name="connsiteY21" fmla="*/ 343406 h 673221"/>
                  <a:gd name="connsiteX22" fmla="*/ 297668 w 443423"/>
                  <a:gd name="connsiteY22" fmla="*/ 426940 h 673221"/>
                  <a:gd name="connsiteX23" fmla="*/ 164699 w 443423"/>
                  <a:gd name="connsiteY23" fmla="*/ 432751 h 673221"/>
                  <a:gd name="connsiteX24" fmla="*/ 65067 w 443423"/>
                  <a:gd name="connsiteY24" fmla="*/ 346740 h 673221"/>
                  <a:gd name="connsiteX25" fmla="*/ 16490 w 443423"/>
                  <a:gd name="connsiteY25" fmla="*/ 57370 h 673221"/>
                  <a:gd name="connsiteX26" fmla="*/ 62781 w 443423"/>
                  <a:gd name="connsiteY26" fmla="*/ 7745 h 673221"/>
                  <a:gd name="connsiteX27" fmla="*/ 115074 w 443423"/>
                  <a:gd name="connsiteY27" fmla="*/ 83183 h 673221"/>
                  <a:gd name="connsiteX28" fmla="*/ 125551 w 443423"/>
                  <a:gd name="connsiteY28" fmla="*/ 132618 h 673221"/>
                  <a:gd name="connsiteX29" fmla="*/ 147363 w 443423"/>
                  <a:gd name="connsiteY29" fmla="*/ 298734 h 673221"/>
                  <a:gd name="connsiteX30" fmla="*/ 178796 w 443423"/>
                  <a:gd name="connsiteY30" fmla="*/ 669733 h 673221"/>
                  <a:gd name="connsiteX31" fmla="*/ 185939 w 443423"/>
                  <a:gd name="connsiteY31" fmla="*/ 669733 h 673221"/>
                  <a:gd name="connsiteX32" fmla="*/ 185939 w 443423"/>
                  <a:gd name="connsiteY32" fmla="*/ 669733 h 67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43423" h="673221">
                    <a:moveTo>
                      <a:pt x="185939" y="669923"/>
                    </a:moveTo>
                    <a:cubicBezTo>
                      <a:pt x="178700" y="534668"/>
                      <a:pt x="166128" y="399413"/>
                      <a:pt x="150697" y="264920"/>
                    </a:cubicBezTo>
                    <a:cubicBezTo>
                      <a:pt x="144125" y="207961"/>
                      <a:pt x="138410" y="149953"/>
                      <a:pt x="125170" y="94042"/>
                    </a:cubicBezTo>
                    <a:cubicBezTo>
                      <a:pt x="117550" y="62038"/>
                      <a:pt x="103548" y="18508"/>
                      <a:pt x="71163" y="3459"/>
                    </a:cubicBezTo>
                    <a:cubicBezTo>
                      <a:pt x="42874" y="-9686"/>
                      <a:pt x="21633" y="17175"/>
                      <a:pt x="13346" y="41368"/>
                    </a:cubicBezTo>
                    <a:cubicBezTo>
                      <a:pt x="-18848" y="135952"/>
                      <a:pt x="11918" y="258062"/>
                      <a:pt x="55542" y="344073"/>
                    </a:cubicBezTo>
                    <a:cubicBezTo>
                      <a:pt x="73925" y="380363"/>
                      <a:pt x="100500" y="414748"/>
                      <a:pt x="138600" y="431703"/>
                    </a:cubicBezTo>
                    <a:cubicBezTo>
                      <a:pt x="180891" y="450467"/>
                      <a:pt x="230707" y="447229"/>
                      <a:pt x="275189" y="439799"/>
                    </a:cubicBezTo>
                    <a:cubicBezTo>
                      <a:pt x="351579" y="426940"/>
                      <a:pt x="385488" y="335691"/>
                      <a:pt x="410729" y="271588"/>
                    </a:cubicBezTo>
                    <a:cubicBezTo>
                      <a:pt x="430065" y="222724"/>
                      <a:pt x="443019" y="170432"/>
                      <a:pt x="443400" y="117663"/>
                    </a:cubicBezTo>
                    <a:cubicBezTo>
                      <a:pt x="443591" y="86136"/>
                      <a:pt x="443400" y="26890"/>
                      <a:pt x="410349" y="9269"/>
                    </a:cubicBezTo>
                    <a:cubicBezTo>
                      <a:pt x="372344" y="-10924"/>
                      <a:pt x="340530" y="41749"/>
                      <a:pt x="329576" y="69753"/>
                    </a:cubicBezTo>
                    <a:cubicBezTo>
                      <a:pt x="307193" y="127284"/>
                      <a:pt x="300430" y="190911"/>
                      <a:pt x="292905" y="251680"/>
                    </a:cubicBezTo>
                    <a:cubicBezTo>
                      <a:pt x="275570" y="390745"/>
                      <a:pt x="266330" y="530668"/>
                      <a:pt x="250424" y="669828"/>
                    </a:cubicBezTo>
                    <a:cubicBezTo>
                      <a:pt x="249947" y="674400"/>
                      <a:pt x="257091" y="674305"/>
                      <a:pt x="257567" y="669828"/>
                    </a:cubicBezTo>
                    <a:cubicBezTo>
                      <a:pt x="269188" y="567720"/>
                      <a:pt x="277379" y="465326"/>
                      <a:pt x="287667" y="363028"/>
                    </a:cubicBezTo>
                    <a:cubicBezTo>
                      <a:pt x="292905" y="311021"/>
                      <a:pt x="298525" y="258919"/>
                      <a:pt x="305954" y="207103"/>
                    </a:cubicBezTo>
                    <a:cubicBezTo>
                      <a:pt x="312431" y="161669"/>
                      <a:pt x="319575" y="114425"/>
                      <a:pt x="336530" y="71563"/>
                    </a:cubicBezTo>
                    <a:cubicBezTo>
                      <a:pt x="345959" y="47845"/>
                      <a:pt x="369772" y="4030"/>
                      <a:pt x="402157" y="13460"/>
                    </a:cubicBezTo>
                    <a:cubicBezTo>
                      <a:pt x="429399" y="21366"/>
                      <a:pt x="433113" y="66324"/>
                      <a:pt x="435113" y="88993"/>
                    </a:cubicBezTo>
                    <a:cubicBezTo>
                      <a:pt x="439400" y="136809"/>
                      <a:pt x="431589" y="184910"/>
                      <a:pt x="417588" y="230535"/>
                    </a:cubicBezTo>
                    <a:cubicBezTo>
                      <a:pt x="405586" y="269778"/>
                      <a:pt x="388250" y="307021"/>
                      <a:pt x="369581" y="343406"/>
                    </a:cubicBezTo>
                    <a:cubicBezTo>
                      <a:pt x="353294" y="375029"/>
                      <a:pt x="332720" y="413510"/>
                      <a:pt x="297668" y="426940"/>
                    </a:cubicBezTo>
                    <a:cubicBezTo>
                      <a:pt x="259091" y="441704"/>
                      <a:pt x="204513" y="442466"/>
                      <a:pt x="164699" y="432751"/>
                    </a:cubicBezTo>
                    <a:cubicBezTo>
                      <a:pt x="118693" y="421511"/>
                      <a:pt x="86879" y="387126"/>
                      <a:pt x="65067" y="346740"/>
                    </a:cubicBezTo>
                    <a:cubicBezTo>
                      <a:pt x="19442" y="262253"/>
                      <a:pt x="-4465" y="152049"/>
                      <a:pt x="16490" y="57370"/>
                    </a:cubicBezTo>
                    <a:cubicBezTo>
                      <a:pt x="21157" y="36130"/>
                      <a:pt x="34683" y="1363"/>
                      <a:pt x="62781" y="7745"/>
                    </a:cubicBezTo>
                    <a:cubicBezTo>
                      <a:pt x="92404" y="14508"/>
                      <a:pt x="107834" y="58132"/>
                      <a:pt x="115074" y="83183"/>
                    </a:cubicBezTo>
                    <a:cubicBezTo>
                      <a:pt x="119741" y="99376"/>
                      <a:pt x="122693" y="116044"/>
                      <a:pt x="125551" y="132618"/>
                    </a:cubicBezTo>
                    <a:cubicBezTo>
                      <a:pt x="135076" y="187672"/>
                      <a:pt x="141362" y="243298"/>
                      <a:pt x="147363" y="298734"/>
                    </a:cubicBezTo>
                    <a:cubicBezTo>
                      <a:pt x="160698" y="421987"/>
                      <a:pt x="172224" y="545812"/>
                      <a:pt x="178796" y="669733"/>
                    </a:cubicBezTo>
                    <a:cubicBezTo>
                      <a:pt x="179081" y="674305"/>
                      <a:pt x="186225" y="674305"/>
                      <a:pt x="185939" y="669733"/>
                    </a:cubicBezTo>
                    <a:lnTo>
                      <a:pt x="185939" y="66973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136">
                <a:extLst>
                  <a:ext uri="{FF2B5EF4-FFF2-40B4-BE49-F238E27FC236}">
                    <a16:creationId xmlns:a16="http://schemas.microsoft.com/office/drawing/2014/main" id="{31E8B0D3-6137-B46B-E2F8-610C86EE07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2707" y="3571422"/>
                <a:ext cx="208145" cy="155781"/>
              </a:xfrm>
              <a:custGeom>
                <a:avLst/>
                <a:gdLst>
                  <a:gd name="connsiteX0" fmla="*/ 204604 w 208145"/>
                  <a:gd name="connsiteY0" fmla="*/ 155782 h 155781"/>
                  <a:gd name="connsiteX1" fmla="*/ 201080 w 208145"/>
                  <a:gd name="connsiteY1" fmla="*/ 152543 h 155781"/>
                  <a:gd name="connsiteX2" fmla="*/ 200222 w 208145"/>
                  <a:gd name="connsiteY2" fmla="*/ 143685 h 155781"/>
                  <a:gd name="connsiteX3" fmla="*/ 181744 w 208145"/>
                  <a:gd name="connsiteY3" fmla="*/ 29861 h 155781"/>
                  <a:gd name="connsiteX4" fmla="*/ 119831 w 208145"/>
                  <a:gd name="connsiteY4" fmla="*/ 7668 h 155781"/>
                  <a:gd name="connsiteX5" fmla="*/ 36869 w 208145"/>
                  <a:gd name="connsiteY5" fmla="*/ 27671 h 155781"/>
                  <a:gd name="connsiteX6" fmla="*/ 11628 w 208145"/>
                  <a:gd name="connsiteY6" fmla="*/ 127874 h 155781"/>
                  <a:gd name="connsiteX7" fmla="*/ 7055 w 208145"/>
                  <a:gd name="connsiteY7" fmla="*/ 148543 h 155781"/>
                  <a:gd name="connsiteX8" fmla="*/ 2769 w 208145"/>
                  <a:gd name="connsiteY8" fmla="*/ 151210 h 155781"/>
                  <a:gd name="connsiteX9" fmla="*/ 102 w 208145"/>
                  <a:gd name="connsiteY9" fmla="*/ 146924 h 155781"/>
                  <a:gd name="connsiteX10" fmla="*/ 4674 w 208145"/>
                  <a:gd name="connsiteY10" fmla="*/ 126255 h 155781"/>
                  <a:gd name="connsiteX11" fmla="*/ 30296 w 208145"/>
                  <a:gd name="connsiteY11" fmla="*/ 24718 h 155781"/>
                  <a:gd name="connsiteX12" fmla="*/ 120212 w 208145"/>
                  <a:gd name="connsiteY12" fmla="*/ 429 h 155781"/>
                  <a:gd name="connsiteX13" fmla="*/ 188507 w 208145"/>
                  <a:gd name="connsiteY13" fmla="*/ 27766 h 155781"/>
                  <a:gd name="connsiteX14" fmla="*/ 207271 w 208145"/>
                  <a:gd name="connsiteY14" fmla="*/ 143018 h 155781"/>
                  <a:gd name="connsiteX15" fmla="*/ 208128 w 208145"/>
                  <a:gd name="connsiteY15" fmla="*/ 151877 h 155781"/>
                  <a:gd name="connsiteX16" fmla="*/ 204890 w 208145"/>
                  <a:gd name="connsiteY16" fmla="*/ 155782 h 155781"/>
                  <a:gd name="connsiteX17" fmla="*/ 204509 w 208145"/>
                  <a:gd name="connsiteY17" fmla="*/ 155782 h 15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8145" h="155781">
                    <a:moveTo>
                      <a:pt x="204604" y="155782"/>
                    </a:moveTo>
                    <a:cubicBezTo>
                      <a:pt x="202794" y="155782"/>
                      <a:pt x="201270" y="154353"/>
                      <a:pt x="201080" y="152543"/>
                    </a:cubicBezTo>
                    <a:lnTo>
                      <a:pt x="200222" y="143685"/>
                    </a:lnTo>
                    <a:cubicBezTo>
                      <a:pt x="196889" y="108157"/>
                      <a:pt x="193079" y="67866"/>
                      <a:pt x="181744" y="29861"/>
                    </a:cubicBezTo>
                    <a:cubicBezTo>
                      <a:pt x="178410" y="18622"/>
                      <a:pt x="153550" y="9668"/>
                      <a:pt x="119831" y="7668"/>
                    </a:cubicBezTo>
                    <a:cubicBezTo>
                      <a:pt x="78683" y="5096"/>
                      <a:pt x="42965" y="13764"/>
                      <a:pt x="36869" y="27671"/>
                    </a:cubicBezTo>
                    <a:cubicBezTo>
                      <a:pt x="30487" y="42244"/>
                      <a:pt x="18676" y="95870"/>
                      <a:pt x="11628" y="127874"/>
                    </a:cubicBezTo>
                    <a:cubicBezTo>
                      <a:pt x="9722" y="136351"/>
                      <a:pt x="8199" y="143590"/>
                      <a:pt x="7055" y="148543"/>
                    </a:cubicBezTo>
                    <a:cubicBezTo>
                      <a:pt x="6579" y="150448"/>
                      <a:pt x="4674" y="151686"/>
                      <a:pt x="2769" y="151210"/>
                    </a:cubicBezTo>
                    <a:cubicBezTo>
                      <a:pt x="864" y="150734"/>
                      <a:pt x="-374" y="148829"/>
                      <a:pt x="102" y="146924"/>
                    </a:cubicBezTo>
                    <a:cubicBezTo>
                      <a:pt x="1245" y="141971"/>
                      <a:pt x="2864" y="134732"/>
                      <a:pt x="4674" y="126255"/>
                    </a:cubicBezTo>
                    <a:cubicBezTo>
                      <a:pt x="12199" y="91869"/>
                      <a:pt x="23629" y="39958"/>
                      <a:pt x="30296" y="24718"/>
                    </a:cubicBezTo>
                    <a:cubicBezTo>
                      <a:pt x="39059" y="4811"/>
                      <a:pt x="83065" y="-1857"/>
                      <a:pt x="120212" y="429"/>
                    </a:cubicBezTo>
                    <a:cubicBezTo>
                      <a:pt x="149835" y="2239"/>
                      <a:pt x="183268" y="10430"/>
                      <a:pt x="188507" y="27766"/>
                    </a:cubicBezTo>
                    <a:cubicBezTo>
                      <a:pt x="200032" y="66438"/>
                      <a:pt x="203842" y="107109"/>
                      <a:pt x="207271" y="143018"/>
                    </a:cubicBezTo>
                    <a:lnTo>
                      <a:pt x="208128" y="151877"/>
                    </a:lnTo>
                    <a:cubicBezTo>
                      <a:pt x="208319" y="153877"/>
                      <a:pt x="206890" y="155592"/>
                      <a:pt x="204890" y="155782"/>
                    </a:cubicBezTo>
                    <a:cubicBezTo>
                      <a:pt x="204795" y="155782"/>
                      <a:pt x="204699" y="155782"/>
                      <a:pt x="204509" y="1557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aphic 35">
              <a:extLst>
                <a:ext uri="{FF2B5EF4-FFF2-40B4-BE49-F238E27FC236}">
                  <a16:creationId xmlns:a16="http://schemas.microsoft.com/office/drawing/2014/main" id="{4F528055-AE16-8C7F-4EFE-4CA87C7A9EC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50313" y="3468305"/>
              <a:ext cx="1300296" cy="3230649"/>
              <a:chOff x="6250313" y="3468305"/>
              <a:chExt cx="1300296" cy="3230649"/>
            </a:xfrm>
          </p:grpSpPr>
          <p:sp>
            <p:nvSpPr>
              <p:cNvPr id="180" name="Freeform: Shape 142">
                <a:extLst>
                  <a:ext uri="{FF2B5EF4-FFF2-40B4-BE49-F238E27FC236}">
                    <a16:creationId xmlns:a16="http://schemas.microsoft.com/office/drawing/2014/main" id="{B76E8A28-2453-711B-51D0-48E6461342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7272" y="6312766"/>
                <a:ext cx="170455" cy="270677"/>
              </a:xfrm>
              <a:custGeom>
                <a:avLst/>
                <a:gdLst>
                  <a:gd name="connsiteX0" fmla="*/ 169497 w 170455"/>
                  <a:gd name="connsiteY0" fmla="*/ 261842 h 270677"/>
                  <a:gd name="connsiteX1" fmla="*/ 144636 w 170455"/>
                  <a:gd name="connsiteY1" fmla="*/ 0 h 270677"/>
                  <a:gd name="connsiteX2" fmla="*/ 3476 w 170455"/>
                  <a:gd name="connsiteY2" fmla="*/ 22670 h 270677"/>
                  <a:gd name="connsiteX3" fmla="*/ 3476 w 170455"/>
                  <a:gd name="connsiteY3" fmla="*/ 33433 h 270677"/>
                  <a:gd name="connsiteX4" fmla="*/ 9953 w 170455"/>
                  <a:gd name="connsiteY4" fmla="*/ 242792 h 270677"/>
                  <a:gd name="connsiteX5" fmla="*/ 67389 w 170455"/>
                  <a:gd name="connsiteY5" fmla="*/ 258985 h 270677"/>
                  <a:gd name="connsiteX6" fmla="*/ 156924 w 170455"/>
                  <a:gd name="connsiteY6" fmla="*/ 270510 h 270677"/>
                  <a:gd name="connsiteX7" fmla="*/ 161686 w 170455"/>
                  <a:gd name="connsiteY7" fmla="*/ 268605 h 270677"/>
                  <a:gd name="connsiteX8" fmla="*/ 169592 w 170455"/>
                  <a:gd name="connsiteY8" fmla="*/ 261842 h 27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455" h="270677">
                    <a:moveTo>
                      <a:pt x="169497" y="261842"/>
                    </a:moveTo>
                    <a:cubicBezTo>
                      <a:pt x="139874" y="212788"/>
                      <a:pt x="149589" y="0"/>
                      <a:pt x="144636" y="0"/>
                    </a:cubicBezTo>
                    <a:cubicBezTo>
                      <a:pt x="96916" y="95"/>
                      <a:pt x="50148" y="12573"/>
                      <a:pt x="3476" y="22670"/>
                    </a:cubicBezTo>
                    <a:cubicBezTo>
                      <a:pt x="-1668" y="23813"/>
                      <a:pt x="-620" y="31528"/>
                      <a:pt x="3476" y="33433"/>
                    </a:cubicBezTo>
                    <a:cubicBezTo>
                      <a:pt x="9286" y="100298"/>
                      <a:pt x="3476" y="241268"/>
                      <a:pt x="9953" y="242792"/>
                    </a:cubicBezTo>
                    <a:cubicBezTo>
                      <a:pt x="27193" y="246888"/>
                      <a:pt x="49958" y="255937"/>
                      <a:pt x="67389" y="258985"/>
                    </a:cubicBezTo>
                    <a:cubicBezTo>
                      <a:pt x="100821" y="264890"/>
                      <a:pt x="123872" y="261556"/>
                      <a:pt x="156924" y="270510"/>
                    </a:cubicBezTo>
                    <a:cubicBezTo>
                      <a:pt x="159019" y="271081"/>
                      <a:pt x="160638" y="270129"/>
                      <a:pt x="161686" y="268605"/>
                    </a:cubicBezTo>
                    <a:cubicBezTo>
                      <a:pt x="164925" y="273844"/>
                      <a:pt x="173116" y="267653"/>
                      <a:pt x="169592" y="261842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43">
                <a:extLst>
                  <a:ext uri="{FF2B5EF4-FFF2-40B4-BE49-F238E27FC236}">
                    <a16:creationId xmlns:a16="http://schemas.microsoft.com/office/drawing/2014/main" id="{438E3BF6-E889-94A1-E2D9-9A174EA637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86794" y="6291953"/>
                <a:ext cx="189978" cy="260270"/>
              </a:xfrm>
              <a:custGeom>
                <a:avLst/>
                <a:gdLst>
                  <a:gd name="connsiteX0" fmla="*/ 102298 w 189978"/>
                  <a:gd name="connsiteY0" fmla="*/ 260271 h 260270"/>
                  <a:gd name="connsiteX1" fmla="*/ 160496 w 189978"/>
                  <a:gd name="connsiteY1" fmla="*/ 252746 h 260270"/>
                  <a:gd name="connsiteX2" fmla="*/ 189833 w 189978"/>
                  <a:gd name="connsiteY2" fmla="*/ 235506 h 260270"/>
                  <a:gd name="connsiteX3" fmla="*/ 182975 w 189978"/>
                  <a:gd name="connsiteY3" fmla="*/ 22908 h 260270"/>
                  <a:gd name="connsiteX4" fmla="*/ 174307 w 189978"/>
                  <a:gd name="connsiteY4" fmla="*/ 21574 h 260270"/>
                  <a:gd name="connsiteX5" fmla="*/ 46958 w 189978"/>
                  <a:gd name="connsiteY5" fmla="*/ 13287 h 260270"/>
                  <a:gd name="connsiteX6" fmla="*/ 39338 w 189978"/>
                  <a:gd name="connsiteY6" fmla="*/ 17002 h 260270"/>
                  <a:gd name="connsiteX7" fmla="*/ 39910 w 189978"/>
                  <a:gd name="connsiteY7" fmla="*/ 138541 h 260270"/>
                  <a:gd name="connsiteX8" fmla="*/ 0 w 189978"/>
                  <a:gd name="connsiteY8" fmla="*/ 217503 h 260270"/>
                  <a:gd name="connsiteX9" fmla="*/ 102298 w 189978"/>
                  <a:gd name="connsiteY9" fmla="*/ 260176 h 26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978" h="260270">
                    <a:moveTo>
                      <a:pt x="102298" y="260271"/>
                    </a:moveTo>
                    <a:cubicBezTo>
                      <a:pt x="121158" y="259413"/>
                      <a:pt x="142113" y="257509"/>
                      <a:pt x="160496" y="252746"/>
                    </a:cubicBezTo>
                    <a:cubicBezTo>
                      <a:pt x="172212" y="249698"/>
                      <a:pt x="180785" y="242650"/>
                      <a:pt x="189833" y="235506"/>
                    </a:cubicBezTo>
                    <a:cubicBezTo>
                      <a:pt x="190976" y="165116"/>
                      <a:pt x="185071" y="93202"/>
                      <a:pt x="182975" y="22908"/>
                    </a:cubicBezTo>
                    <a:cubicBezTo>
                      <a:pt x="182785" y="16717"/>
                      <a:pt x="175355" y="16335"/>
                      <a:pt x="174307" y="21574"/>
                    </a:cubicBezTo>
                    <a:cubicBezTo>
                      <a:pt x="136207" y="1476"/>
                      <a:pt x="84582" y="-10811"/>
                      <a:pt x="46958" y="13287"/>
                    </a:cubicBezTo>
                    <a:cubicBezTo>
                      <a:pt x="44482" y="10525"/>
                      <a:pt x="39338" y="11763"/>
                      <a:pt x="39338" y="17002"/>
                    </a:cubicBezTo>
                    <a:cubicBezTo>
                      <a:pt x="39719" y="57198"/>
                      <a:pt x="42386" y="98441"/>
                      <a:pt x="39910" y="138541"/>
                    </a:cubicBezTo>
                    <a:cubicBezTo>
                      <a:pt x="37624" y="174927"/>
                      <a:pt x="21431" y="197787"/>
                      <a:pt x="0" y="217503"/>
                    </a:cubicBezTo>
                    <a:cubicBezTo>
                      <a:pt x="26194" y="244650"/>
                      <a:pt x="69342" y="261700"/>
                      <a:pt x="102298" y="260176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44">
                <a:extLst>
                  <a:ext uri="{FF2B5EF4-FFF2-40B4-BE49-F238E27FC236}">
                    <a16:creationId xmlns:a16="http://schemas.microsoft.com/office/drawing/2014/main" id="{0E3B8485-981B-AB73-4F7B-30A6A4E206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2480" y="3822258"/>
                <a:ext cx="363368" cy="380189"/>
              </a:xfrm>
              <a:custGeom>
                <a:avLst/>
                <a:gdLst>
                  <a:gd name="connsiteX0" fmla="*/ 355608 w 363368"/>
                  <a:gd name="connsiteY0" fmla="*/ 311092 h 380189"/>
                  <a:gd name="connsiteX1" fmla="*/ 233974 w 363368"/>
                  <a:gd name="connsiteY1" fmla="*/ 177361 h 380189"/>
                  <a:gd name="connsiteX2" fmla="*/ 226830 w 363368"/>
                  <a:gd name="connsiteY2" fmla="*/ 21532 h 380189"/>
                  <a:gd name="connsiteX3" fmla="*/ 225687 w 363368"/>
                  <a:gd name="connsiteY3" fmla="*/ 16865 h 380189"/>
                  <a:gd name="connsiteX4" fmla="*/ 209400 w 363368"/>
                  <a:gd name="connsiteY4" fmla="*/ 3340 h 380189"/>
                  <a:gd name="connsiteX5" fmla="*/ 130437 w 363368"/>
                  <a:gd name="connsiteY5" fmla="*/ 66109 h 380189"/>
                  <a:gd name="connsiteX6" fmla="*/ 88242 w 363368"/>
                  <a:gd name="connsiteY6" fmla="*/ 115449 h 380189"/>
                  <a:gd name="connsiteX7" fmla="*/ 93004 w 363368"/>
                  <a:gd name="connsiteY7" fmla="*/ 123640 h 380189"/>
                  <a:gd name="connsiteX8" fmla="*/ 98719 w 363368"/>
                  <a:gd name="connsiteY8" fmla="*/ 231368 h 380189"/>
                  <a:gd name="connsiteX9" fmla="*/ 11565 w 363368"/>
                  <a:gd name="connsiteY9" fmla="*/ 321379 h 380189"/>
                  <a:gd name="connsiteX10" fmla="*/ 9470 w 363368"/>
                  <a:gd name="connsiteY10" fmla="*/ 322999 h 380189"/>
                  <a:gd name="connsiteX11" fmla="*/ 5469 w 363368"/>
                  <a:gd name="connsiteY11" fmla="*/ 342144 h 380189"/>
                  <a:gd name="connsiteX12" fmla="*/ 349703 w 363368"/>
                  <a:gd name="connsiteY12" fmla="*/ 338334 h 380189"/>
                  <a:gd name="connsiteX13" fmla="*/ 354751 w 363368"/>
                  <a:gd name="connsiteY13" fmla="*/ 332047 h 380189"/>
                  <a:gd name="connsiteX14" fmla="*/ 355703 w 363368"/>
                  <a:gd name="connsiteY14" fmla="*/ 311188 h 38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3368" h="380189">
                    <a:moveTo>
                      <a:pt x="355608" y="311092"/>
                    </a:moveTo>
                    <a:cubicBezTo>
                      <a:pt x="241880" y="285661"/>
                      <a:pt x="242356" y="254990"/>
                      <a:pt x="233974" y="177361"/>
                    </a:cubicBezTo>
                    <a:cubicBezTo>
                      <a:pt x="228354" y="125736"/>
                      <a:pt x="227402" y="73348"/>
                      <a:pt x="226830" y="21532"/>
                    </a:cubicBezTo>
                    <a:cubicBezTo>
                      <a:pt x="226830" y="19723"/>
                      <a:pt x="226354" y="18199"/>
                      <a:pt x="225687" y="16865"/>
                    </a:cubicBezTo>
                    <a:cubicBezTo>
                      <a:pt x="232736" y="6959"/>
                      <a:pt x="218543" y="-6281"/>
                      <a:pt x="209400" y="3340"/>
                    </a:cubicBezTo>
                    <a:cubicBezTo>
                      <a:pt x="185968" y="27819"/>
                      <a:pt x="157774" y="46202"/>
                      <a:pt x="130437" y="66109"/>
                    </a:cubicBezTo>
                    <a:cubicBezTo>
                      <a:pt x="113864" y="78206"/>
                      <a:pt x="87003" y="92398"/>
                      <a:pt x="88242" y="115449"/>
                    </a:cubicBezTo>
                    <a:cubicBezTo>
                      <a:pt x="88432" y="119259"/>
                      <a:pt x="90432" y="121926"/>
                      <a:pt x="93004" y="123640"/>
                    </a:cubicBezTo>
                    <a:cubicBezTo>
                      <a:pt x="95100" y="159454"/>
                      <a:pt x="98719" y="195554"/>
                      <a:pt x="98719" y="231368"/>
                    </a:cubicBezTo>
                    <a:cubicBezTo>
                      <a:pt x="98719" y="280517"/>
                      <a:pt x="52142" y="302329"/>
                      <a:pt x="11565" y="321379"/>
                    </a:cubicBezTo>
                    <a:cubicBezTo>
                      <a:pt x="10613" y="321856"/>
                      <a:pt x="10136" y="322427"/>
                      <a:pt x="9470" y="322999"/>
                    </a:cubicBezTo>
                    <a:cubicBezTo>
                      <a:pt x="611" y="324618"/>
                      <a:pt x="-4532" y="337191"/>
                      <a:pt x="5469" y="342144"/>
                    </a:cubicBezTo>
                    <a:cubicBezTo>
                      <a:pt x="108816" y="393769"/>
                      <a:pt x="246642" y="393198"/>
                      <a:pt x="349703" y="338334"/>
                    </a:cubicBezTo>
                    <a:cubicBezTo>
                      <a:pt x="352656" y="336810"/>
                      <a:pt x="354180" y="334524"/>
                      <a:pt x="354751" y="332047"/>
                    </a:cubicBezTo>
                    <a:cubicBezTo>
                      <a:pt x="364467" y="330714"/>
                      <a:pt x="367515" y="313855"/>
                      <a:pt x="355703" y="311188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45">
                <a:extLst>
                  <a:ext uri="{FF2B5EF4-FFF2-40B4-BE49-F238E27FC236}">
                    <a16:creationId xmlns:a16="http://schemas.microsoft.com/office/drawing/2014/main" id="{74BAE936-BF70-F65E-F69D-784970ADAF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91912" y="4148542"/>
                <a:ext cx="501401" cy="690292"/>
              </a:xfrm>
              <a:custGeom>
                <a:avLst/>
                <a:gdLst>
                  <a:gd name="connsiteX0" fmla="*/ 453987 w 501401"/>
                  <a:gd name="connsiteY0" fmla="*/ 31195 h 690292"/>
                  <a:gd name="connsiteX1" fmla="*/ 445510 w 501401"/>
                  <a:gd name="connsiteY1" fmla="*/ 29957 h 690292"/>
                  <a:gd name="connsiteX2" fmla="*/ 435794 w 501401"/>
                  <a:gd name="connsiteY2" fmla="*/ 22908 h 690292"/>
                  <a:gd name="connsiteX3" fmla="*/ 77940 w 501401"/>
                  <a:gd name="connsiteY3" fmla="*/ 334 h 690292"/>
                  <a:gd name="connsiteX4" fmla="*/ 71939 w 501401"/>
                  <a:gd name="connsiteY4" fmla="*/ 620 h 690292"/>
                  <a:gd name="connsiteX5" fmla="*/ 58414 w 501401"/>
                  <a:gd name="connsiteY5" fmla="*/ 7382 h 690292"/>
                  <a:gd name="connsiteX6" fmla="*/ 45555 w 501401"/>
                  <a:gd name="connsiteY6" fmla="*/ 33767 h 690292"/>
                  <a:gd name="connsiteX7" fmla="*/ 46031 w 501401"/>
                  <a:gd name="connsiteY7" fmla="*/ 44816 h 690292"/>
                  <a:gd name="connsiteX8" fmla="*/ 2597 w 501401"/>
                  <a:gd name="connsiteY8" fmla="*/ 319707 h 690292"/>
                  <a:gd name="connsiteX9" fmla="*/ 32887 w 501401"/>
                  <a:gd name="connsiteY9" fmla="*/ 562785 h 690292"/>
                  <a:gd name="connsiteX10" fmla="*/ 79940 w 501401"/>
                  <a:gd name="connsiteY10" fmla="*/ 684419 h 690292"/>
                  <a:gd name="connsiteX11" fmla="*/ 110325 w 501401"/>
                  <a:gd name="connsiteY11" fmla="*/ 688991 h 690292"/>
                  <a:gd name="connsiteX12" fmla="*/ 310064 w 501401"/>
                  <a:gd name="connsiteY12" fmla="*/ 687753 h 690292"/>
                  <a:gd name="connsiteX13" fmla="*/ 438556 w 501401"/>
                  <a:gd name="connsiteY13" fmla="*/ 666322 h 690292"/>
                  <a:gd name="connsiteX14" fmla="*/ 443890 w 501401"/>
                  <a:gd name="connsiteY14" fmla="*/ 554784 h 690292"/>
                  <a:gd name="connsiteX15" fmla="*/ 444081 w 501401"/>
                  <a:gd name="connsiteY15" fmla="*/ 553451 h 690292"/>
                  <a:gd name="connsiteX16" fmla="*/ 445510 w 501401"/>
                  <a:gd name="connsiteY16" fmla="*/ 543354 h 690292"/>
                  <a:gd name="connsiteX17" fmla="*/ 492373 w 501401"/>
                  <a:gd name="connsiteY17" fmla="*/ 218837 h 690292"/>
                  <a:gd name="connsiteX18" fmla="*/ 453796 w 501401"/>
                  <a:gd name="connsiteY18" fmla="*/ 31290 h 69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401" h="690292">
                    <a:moveTo>
                      <a:pt x="453987" y="31195"/>
                    </a:moveTo>
                    <a:cubicBezTo>
                      <a:pt x="450939" y="29099"/>
                      <a:pt x="447986" y="29004"/>
                      <a:pt x="445510" y="29957"/>
                    </a:cubicBezTo>
                    <a:cubicBezTo>
                      <a:pt x="444748" y="25575"/>
                      <a:pt x="441604" y="22051"/>
                      <a:pt x="435794" y="22908"/>
                    </a:cubicBezTo>
                    <a:cubicBezTo>
                      <a:pt x="315208" y="39005"/>
                      <a:pt x="195574" y="31671"/>
                      <a:pt x="77940" y="334"/>
                    </a:cubicBezTo>
                    <a:cubicBezTo>
                      <a:pt x="75654" y="-238"/>
                      <a:pt x="73749" y="48"/>
                      <a:pt x="71939" y="620"/>
                    </a:cubicBezTo>
                    <a:cubicBezTo>
                      <a:pt x="66700" y="-1095"/>
                      <a:pt x="60319" y="620"/>
                      <a:pt x="58414" y="7382"/>
                    </a:cubicBezTo>
                    <a:cubicBezTo>
                      <a:pt x="55651" y="17003"/>
                      <a:pt x="51460" y="25575"/>
                      <a:pt x="45555" y="33767"/>
                    </a:cubicBezTo>
                    <a:cubicBezTo>
                      <a:pt x="43174" y="37005"/>
                      <a:pt x="43840" y="41482"/>
                      <a:pt x="46031" y="44816"/>
                    </a:cubicBezTo>
                    <a:cubicBezTo>
                      <a:pt x="5836" y="130636"/>
                      <a:pt x="-5880" y="225886"/>
                      <a:pt x="2597" y="319707"/>
                    </a:cubicBezTo>
                    <a:cubicBezTo>
                      <a:pt x="6788" y="366665"/>
                      <a:pt x="20885" y="517256"/>
                      <a:pt x="32887" y="562785"/>
                    </a:cubicBezTo>
                    <a:cubicBezTo>
                      <a:pt x="40316" y="591074"/>
                      <a:pt x="50794" y="670989"/>
                      <a:pt x="79940" y="684419"/>
                    </a:cubicBezTo>
                    <a:cubicBezTo>
                      <a:pt x="89370" y="688706"/>
                      <a:pt x="100038" y="688896"/>
                      <a:pt x="110325" y="688991"/>
                    </a:cubicBezTo>
                    <a:cubicBezTo>
                      <a:pt x="176904" y="689658"/>
                      <a:pt x="243865" y="692135"/>
                      <a:pt x="310064" y="687753"/>
                    </a:cubicBezTo>
                    <a:cubicBezTo>
                      <a:pt x="350545" y="685086"/>
                      <a:pt x="403123" y="689944"/>
                      <a:pt x="438556" y="666322"/>
                    </a:cubicBezTo>
                    <a:cubicBezTo>
                      <a:pt x="443319" y="667084"/>
                      <a:pt x="443033" y="560975"/>
                      <a:pt x="443890" y="554784"/>
                    </a:cubicBezTo>
                    <a:lnTo>
                      <a:pt x="444081" y="553451"/>
                    </a:lnTo>
                    <a:cubicBezTo>
                      <a:pt x="446843" y="550212"/>
                      <a:pt x="447034" y="546497"/>
                      <a:pt x="445510" y="543354"/>
                    </a:cubicBezTo>
                    <a:cubicBezTo>
                      <a:pt x="461131" y="435150"/>
                      <a:pt x="476752" y="326946"/>
                      <a:pt x="492373" y="218837"/>
                    </a:cubicBezTo>
                    <a:cubicBezTo>
                      <a:pt x="501993" y="152448"/>
                      <a:pt x="517804" y="74819"/>
                      <a:pt x="453796" y="31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46">
                <a:extLst>
                  <a:ext uri="{FF2B5EF4-FFF2-40B4-BE49-F238E27FC236}">
                    <a16:creationId xmlns:a16="http://schemas.microsoft.com/office/drawing/2014/main" id="{3672410F-A9A9-36D8-1775-4F036B44A5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65576" y="3468305"/>
                <a:ext cx="168152" cy="405821"/>
              </a:xfrm>
              <a:custGeom>
                <a:avLst/>
                <a:gdLst>
                  <a:gd name="connsiteX0" fmla="*/ 166234 w 168152"/>
                  <a:gd name="connsiteY0" fmla="*/ 121549 h 405821"/>
                  <a:gd name="connsiteX1" fmla="*/ 156900 w 168152"/>
                  <a:gd name="connsiteY1" fmla="*/ 37920 h 405821"/>
                  <a:gd name="connsiteX2" fmla="*/ 148041 w 168152"/>
                  <a:gd name="connsiteY2" fmla="*/ 30395 h 405821"/>
                  <a:gd name="connsiteX3" fmla="*/ 144708 w 168152"/>
                  <a:gd name="connsiteY3" fmla="*/ 12107 h 405821"/>
                  <a:gd name="connsiteX4" fmla="*/ 134611 w 168152"/>
                  <a:gd name="connsiteY4" fmla="*/ 10 h 405821"/>
                  <a:gd name="connsiteX5" fmla="*/ 121943 w 168152"/>
                  <a:gd name="connsiteY5" fmla="*/ 11440 h 405821"/>
                  <a:gd name="connsiteX6" fmla="*/ 120800 w 168152"/>
                  <a:gd name="connsiteY6" fmla="*/ 15441 h 405821"/>
                  <a:gd name="connsiteX7" fmla="*/ 111085 w 168152"/>
                  <a:gd name="connsiteY7" fmla="*/ 13917 h 405821"/>
                  <a:gd name="connsiteX8" fmla="*/ 100512 w 168152"/>
                  <a:gd name="connsiteY8" fmla="*/ 8964 h 405821"/>
                  <a:gd name="connsiteX9" fmla="*/ 87653 w 168152"/>
                  <a:gd name="connsiteY9" fmla="*/ 22584 h 405821"/>
                  <a:gd name="connsiteX10" fmla="*/ 58506 w 168152"/>
                  <a:gd name="connsiteY10" fmla="*/ 125740 h 405821"/>
                  <a:gd name="connsiteX11" fmla="*/ 23645 w 168152"/>
                  <a:gd name="connsiteY11" fmla="*/ 64113 h 405821"/>
                  <a:gd name="connsiteX12" fmla="*/ 6500 w 168152"/>
                  <a:gd name="connsiteY12" fmla="*/ 113262 h 405821"/>
                  <a:gd name="connsiteX13" fmla="*/ 1261 w 168152"/>
                  <a:gd name="connsiteY13" fmla="*/ 175270 h 405821"/>
                  <a:gd name="connsiteX14" fmla="*/ 23 w 168152"/>
                  <a:gd name="connsiteY14" fmla="*/ 207465 h 405821"/>
                  <a:gd name="connsiteX15" fmla="*/ 65650 w 168152"/>
                  <a:gd name="connsiteY15" fmla="*/ 405489 h 405821"/>
                  <a:gd name="connsiteX16" fmla="*/ 76318 w 168152"/>
                  <a:gd name="connsiteY16" fmla="*/ 402632 h 405821"/>
                  <a:gd name="connsiteX17" fmla="*/ 144327 w 168152"/>
                  <a:gd name="connsiteY17" fmla="*/ 341481 h 405821"/>
                  <a:gd name="connsiteX18" fmla="*/ 152232 w 168152"/>
                  <a:gd name="connsiteY18" fmla="*/ 329004 h 405821"/>
                  <a:gd name="connsiteX19" fmla="*/ 111847 w 168152"/>
                  <a:gd name="connsiteY19" fmla="*/ 221943 h 405821"/>
                  <a:gd name="connsiteX20" fmla="*/ 117466 w 168152"/>
                  <a:gd name="connsiteY20" fmla="*/ 203274 h 405821"/>
                  <a:gd name="connsiteX21" fmla="*/ 166139 w 168152"/>
                  <a:gd name="connsiteY21" fmla="*/ 121644 h 4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8152" h="405821">
                    <a:moveTo>
                      <a:pt x="166234" y="121549"/>
                    </a:moveTo>
                    <a:cubicBezTo>
                      <a:pt x="172521" y="95451"/>
                      <a:pt x="161757" y="63542"/>
                      <a:pt x="156900" y="37920"/>
                    </a:cubicBezTo>
                    <a:cubicBezTo>
                      <a:pt x="155852" y="32586"/>
                      <a:pt x="152137" y="30395"/>
                      <a:pt x="148041" y="30395"/>
                    </a:cubicBezTo>
                    <a:cubicBezTo>
                      <a:pt x="147470" y="24204"/>
                      <a:pt x="146613" y="18012"/>
                      <a:pt x="144708" y="12107"/>
                    </a:cubicBezTo>
                    <a:cubicBezTo>
                      <a:pt x="143184" y="7440"/>
                      <a:pt x="140422" y="201"/>
                      <a:pt x="134611" y="10"/>
                    </a:cubicBezTo>
                    <a:cubicBezTo>
                      <a:pt x="128039" y="-276"/>
                      <a:pt x="123086" y="5535"/>
                      <a:pt x="121943" y="11440"/>
                    </a:cubicBezTo>
                    <a:cubicBezTo>
                      <a:pt x="121657" y="12774"/>
                      <a:pt x="121467" y="14202"/>
                      <a:pt x="120800" y="15441"/>
                    </a:cubicBezTo>
                    <a:cubicBezTo>
                      <a:pt x="118323" y="20203"/>
                      <a:pt x="113751" y="16393"/>
                      <a:pt x="111085" y="13917"/>
                    </a:cubicBezTo>
                    <a:cubicBezTo>
                      <a:pt x="108322" y="11345"/>
                      <a:pt x="104703" y="7630"/>
                      <a:pt x="100512" y="8964"/>
                    </a:cubicBezTo>
                    <a:cubicBezTo>
                      <a:pt x="94416" y="10869"/>
                      <a:pt x="89939" y="16965"/>
                      <a:pt x="87653" y="22584"/>
                    </a:cubicBezTo>
                    <a:cubicBezTo>
                      <a:pt x="81271" y="38491"/>
                      <a:pt x="72127" y="124121"/>
                      <a:pt x="58506" y="125740"/>
                    </a:cubicBezTo>
                    <a:cubicBezTo>
                      <a:pt x="39933" y="127931"/>
                      <a:pt x="44314" y="54303"/>
                      <a:pt x="23645" y="64113"/>
                    </a:cubicBezTo>
                    <a:cubicBezTo>
                      <a:pt x="6976" y="72019"/>
                      <a:pt x="8310" y="98022"/>
                      <a:pt x="6500" y="113262"/>
                    </a:cubicBezTo>
                    <a:cubicBezTo>
                      <a:pt x="4119" y="133836"/>
                      <a:pt x="2404" y="154601"/>
                      <a:pt x="1261" y="175270"/>
                    </a:cubicBezTo>
                    <a:cubicBezTo>
                      <a:pt x="690" y="185938"/>
                      <a:pt x="309" y="196701"/>
                      <a:pt x="23" y="207465"/>
                    </a:cubicBezTo>
                    <a:cubicBezTo>
                      <a:pt x="-1311" y="259376"/>
                      <a:pt x="55839" y="407013"/>
                      <a:pt x="65650" y="405489"/>
                    </a:cubicBezTo>
                    <a:cubicBezTo>
                      <a:pt x="69555" y="406442"/>
                      <a:pt x="73651" y="405299"/>
                      <a:pt x="76318" y="402632"/>
                    </a:cubicBezTo>
                    <a:cubicBezTo>
                      <a:pt x="106893" y="392916"/>
                      <a:pt x="131087" y="370723"/>
                      <a:pt x="144327" y="341481"/>
                    </a:cubicBezTo>
                    <a:cubicBezTo>
                      <a:pt x="150042" y="340529"/>
                      <a:pt x="154804" y="335957"/>
                      <a:pt x="152232" y="329004"/>
                    </a:cubicBezTo>
                    <a:cubicBezTo>
                      <a:pt x="141374" y="300238"/>
                      <a:pt x="112894" y="228610"/>
                      <a:pt x="111847" y="221943"/>
                    </a:cubicBezTo>
                    <a:cubicBezTo>
                      <a:pt x="110799" y="214704"/>
                      <a:pt x="114323" y="210132"/>
                      <a:pt x="117466" y="203274"/>
                    </a:cubicBezTo>
                    <a:cubicBezTo>
                      <a:pt x="119276" y="199464"/>
                      <a:pt x="159948" y="147362"/>
                      <a:pt x="166139" y="121644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47">
                <a:extLst>
                  <a:ext uri="{FF2B5EF4-FFF2-40B4-BE49-F238E27FC236}">
                    <a16:creationId xmlns:a16="http://schemas.microsoft.com/office/drawing/2014/main" id="{C82BA98B-270D-5E3A-FFF1-A5E92A4A591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36913" y="4784610"/>
                <a:ext cx="536732" cy="1601526"/>
              </a:xfrm>
              <a:custGeom>
                <a:avLst/>
                <a:gdLst>
                  <a:gd name="connsiteX0" fmla="*/ 520511 w 536732"/>
                  <a:gd name="connsiteY0" fmla="*/ 20253 h 1601526"/>
                  <a:gd name="connsiteX1" fmla="*/ 512224 w 536732"/>
                  <a:gd name="connsiteY1" fmla="*/ 10919 h 1601526"/>
                  <a:gd name="connsiteX2" fmla="*/ 502223 w 536732"/>
                  <a:gd name="connsiteY2" fmla="*/ 251 h 1601526"/>
                  <a:gd name="connsiteX3" fmla="*/ 300960 w 536732"/>
                  <a:gd name="connsiteY3" fmla="*/ 19396 h 1601526"/>
                  <a:gd name="connsiteX4" fmla="*/ 198757 w 536732"/>
                  <a:gd name="connsiteY4" fmla="*/ 17205 h 1601526"/>
                  <a:gd name="connsiteX5" fmla="*/ 153513 w 536732"/>
                  <a:gd name="connsiteY5" fmla="*/ 9395 h 1601526"/>
                  <a:gd name="connsiteX6" fmla="*/ 100268 w 536732"/>
                  <a:gd name="connsiteY6" fmla="*/ 822 h 1601526"/>
                  <a:gd name="connsiteX7" fmla="*/ 84076 w 536732"/>
                  <a:gd name="connsiteY7" fmla="*/ 51495 h 1601526"/>
                  <a:gd name="connsiteX8" fmla="*/ 78742 w 536732"/>
                  <a:gd name="connsiteY8" fmla="*/ 118361 h 1601526"/>
                  <a:gd name="connsiteX9" fmla="*/ 10352 w 536732"/>
                  <a:gd name="connsiteY9" fmla="*/ 460785 h 1601526"/>
                  <a:gd name="connsiteX10" fmla="*/ 351 w 536732"/>
                  <a:gd name="connsiteY10" fmla="*/ 872074 h 1601526"/>
                  <a:gd name="connsiteX11" fmla="*/ 30355 w 536732"/>
                  <a:gd name="connsiteY11" fmla="*/ 1425762 h 1601526"/>
                  <a:gd name="connsiteX12" fmla="*/ 36546 w 536732"/>
                  <a:gd name="connsiteY12" fmla="*/ 1514154 h 1601526"/>
                  <a:gd name="connsiteX13" fmla="*/ 42642 w 536732"/>
                  <a:gd name="connsiteY13" fmla="*/ 1594736 h 1601526"/>
                  <a:gd name="connsiteX14" fmla="*/ 197614 w 536732"/>
                  <a:gd name="connsiteY14" fmla="*/ 1589402 h 1601526"/>
                  <a:gd name="connsiteX15" fmla="*/ 275052 w 536732"/>
                  <a:gd name="connsiteY15" fmla="*/ 1570828 h 1601526"/>
                  <a:gd name="connsiteX16" fmla="*/ 280005 w 536732"/>
                  <a:gd name="connsiteY16" fmla="*/ 1489008 h 1601526"/>
                  <a:gd name="connsiteX17" fmla="*/ 290863 w 536732"/>
                  <a:gd name="connsiteY17" fmla="*/ 1057811 h 1601526"/>
                  <a:gd name="connsiteX18" fmla="*/ 291435 w 536732"/>
                  <a:gd name="connsiteY18" fmla="*/ 1044857 h 1601526"/>
                  <a:gd name="connsiteX19" fmla="*/ 332773 w 536732"/>
                  <a:gd name="connsiteY19" fmla="*/ 692147 h 1601526"/>
                  <a:gd name="connsiteX20" fmla="*/ 359919 w 536732"/>
                  <a:gd name="connsiteY20" fmla="*/ 593468 h 1601526"/>
                  <a:gd name="connsiteX21" fmla="*/ 507081 w 536732"/>
                  <a:gd name="connsiteY21" fmla="*/ 395824 h 1601526"/>
                  <a:gd name="connsiteX22" fmla="*/ 520511 w 536732"/>
                  <a:gd name="connsiteY22" fmla="*/ 20063 h 160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732" h="1601526">
                    <a:moveTo>
                      <a:pt x="520511" y="20253"/>
                    </a:moveTo>
                    <a:cubicBezTo>
                      <a:pt x="519940" y="15014"/>
                      <a:pt x="516320" y="11967"/>
                      <a:pt x="512224" y="10919"/>
                    </a:cubicBezTo>
                    <a:cubicBezTo>
                      <a:pt x="512701" y="5299"/>
                      <a:pt x="509462" y="-416"/>
                      <a:pt x="502223" y="251"/>
                    </a:cubicBezTo>
                    <a:cubicBezTo>
                      <a:pt x="435167" y="6632"/>
                      <a:pt x="368397" y="16443"/>
                      <a:pt x="300960" y="19396"/>
                    </a:cubicBezTo>
                    <a:cubicBezTo>
                      <a:pt x="266860" y="20920"/>
                      <a:pt x="232666" y="20634"/>
                      <a:pt x="198757" y="17205"/>
                    </a:cubicBezTo>
                    <a:cubicBezTo>
                      <a:pt x="184469" y="15776"/>
                      <a:pt x="168372" y="12443"/>
                      <a:pt x="153513" y="9395"/>
                    </a:cubicBezTo>
                    <a:cubicBezTo>
                      <a:pt x="139225" y="6537"/>
                      <a:pt x="114556" y="-2797"/>
                      <a:pt x="100268" y="822"/>
                    </a:cubicBezTo>
                    <a:cubicBezTo>
                      <a:pt x="80932" y="5680"/>
                      <a:pt x="85981" y="35874"/>
                      <a:pt x="84076" y="51495"/>
                    </a:cubicBezTo>
                    <a:cubicBezTo>
                      <a:pt x="81409" y="73688"/>
                      <a:pt x="79694" y="95977"/>
                      <a:pt x="78742" y="118361"/>
                    </a:cubicBezTo>
                    <a:cubicBezTo>
                      <a:pt x="53691" y="239423"/>
                      <a:pt x="19115" y="337626"/>
                      <a:pt x="10352" y="460785"/>
                    </a:cubicBezTo>
                    <a:cubicBezTo>
                      <a:pt x="1303" y="587277"/>
                      <a:pt x="-983" y="745296"/>
                      <a:pt x="351" y="872074"/>
                    </a:cubicBezTo>
                    <a:cubicBezTo>
                      <a:pt x="1589" y="994470"/>
                      <a:pt x="25878" y="1366898"/>
                      <a:pt x="30355" y="1425762"/>
                    </a:cubicBezTo>
                    <a:cubicBezTo>
                      <a:pt x="32641" y="1455194"/>
                      <a:pt x="34736" y="1484722"/>
                      <a:pt x="36546" y="1514154"/>
                    </a:cubicBezTo>
                    <a:cubicBezTo>
                      <a:pt x="37498" y="1529204"/>
                      <a:pt x="34736" y="1590259"/>
                      <a:pt x="42642" y="1594736"/>
                    </a:cubicBezTo>
                    <a:cubicBezTo>
                      <a:pt x="69502" y="1609976"/>
                      <a:pt x="150084" y="1595688"/>
                      <a:pt x="197614" y="1589402"/>
                    </a:cubicBezTo>
                    <a:cubicBezTo>
                      <a:pt x="220283" y="1586449"/>
                      <a:pt x="258859" y="1592164"/>
                      <a:pt x="275052" y="1570828"/>
                    </a:cubicBezTo>
                    <a:cubicBezTo>
                      <a:pt x="280481" y="1563684"/>
                      <a:pt x="279910" y="1515202"/>
                      <a:pt x="280005" y="1489008"/>
                    </a:cubicBezTo>
                    <a:cubicBezTo>
                      <a:pt x="280576" y="1345276"/>
                      <a:pt x="284291" y="1201448"/>
                      <a:pt x="290863" y="1057811"/>
                    </a:cubicBezTo>
                    <a:cubicBezTo>
                      <a:pt x="291054" y="1053525"/>
                      <a:pt x="291244" y="1049144"/>
                      <a:pt x="291435" y="1044857"/>
                    </a:cubicBezTo>
                    <a:cubicBezTo>
                      <a:pt x="296959" y="926843"/>
                      <a:pt x="308103" y="811876"/>
                      <a:pt x="332773" y="692147"/>
                    </a:cubicBezTo>
                    <a:cubicBezTo>
                      <a:pt x="339155" y="660905"/>
                      <a:pt x="338298" y="617185"/>
                      <a:pt x="359919" y="593468"/>
                    </a:cubicBezTo>
                    <a:cubicBezTo>
                      <a:pt x="415927" y="532222"/>
                      <a:pt x="474696" y="472310"/>
                      <a:pt x="507081" y="395824"/>
                    </a:cubicBezTo>
                    <a:cubicBezTo>
                      <a:pt x="555277" y="282191"/>
                      <a:pt x="533179" y="138744"/>
                      <a:pt x="520511" y="2006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48">
                <a:extLst>
                  <a:ext uri="{FF2B5EF4-FFF2-40B4-BE49-F238E27FC236}">
                    <a16:creationId xmlns:a16="http://schemas.microsoft.com/office/drawing/2014/main" id="{E771D306-B543-3247-2191-69E535A398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73315" y="4771982"/>
                <a:ext cx="424157" cy="1599469"/>
              </a:xfrm>
              <a:custGeom>
                <a:avLst/>
                <a:gdLst>
                  <a:gd name="connsiteX0" fmla="*/ 362500 w 424157"/>
                  <a:gd name="connsiteY0" fmla="*/ 175565 h 1599469"/>
                  <a:gd name="connsiteX1" fmla="*/ 298016 w 424157"/>
                  <a:gd name="connsiteY1" fmla="*/ 10878 h 1599469"/>
                  <a:gd name="connsiteX2" fmla="*/ 265631 w 424157"/>
                  <a:gd name="connsiteY2" fmla="*/ 15450 h 1599469"/>
                  <a:gd name="connsiteX3" fmla="*/ 252296 w 424157"/>
                  <a:gd name="connsiteY3" fmla="*/ 23165 h 1599469"/>
                  <a:gd name="connsiteX4" fmla="*/ 149426 w 424157"/>
                  <a:gd name="connsiteY4" fmla="*/ 148228 h 1599469"/>
                  <a:gd name="connsiteX5" fmla="*/ 62463 w 424157"/>
                  <a:gd name="connsiteY5" fmla="*/ 221761 h 1599469"/>
                  <a:gd name="connsiteX6" fmla="*/ 4837 w 424157"/>
                  <a:gd name="connsiteY6" fmla="*/ 400165 h 1599469"/>
                  <a:gd name="connsiteX7" fmla="*/ 59415 w 424157"/>
                  <a:gd name="connsiteY7" fmla="*/ 509416 h 1599469"/>
                  <a:gd name="connsiteX8" fmla="*/ 97610 w 424157"/>
                  <a:gd name="connsiteY8" fmla="*/ 645243 h 1599469"/>
                  <a:gd name="connsiteX9" fmla="*/ 118851 w 424157"/>
                  <a:gd name="connsiteY9" fmla="*/ 982809 h 1599469"/>
                  <a:gd name="connsiteX10" fmla="*/ 159332 w 424157"/>
                  <a:gd name="connsiteY10" fmla="*/ 1568596 h 1599469"/>
                  <a:gd name="connsiteX11" fmla="*/ 191717 w 424157"/>
                  <a:gd name="connsiteY11" fmla="*/ 1596505 h 1599469"/>
                  <a:gd name="connsiteX12" fmla="*/ 348308 w 424157"/>
                  <a:gd name="connsiteY12" fmla="*/ 1589075 h 1599469"/>
                  <a:gd name="connsiteX13" fmla="*/ 412697 w 424157"/>
                  <a:gd name="connsiteY13" fmla="*/ 1553451 h 1599469"/>
                  <a:gd name="connsiteX14" fmla="*/ 362500 w 424157"/>
                  <a:gd name="connsiteY14" fmla="*/ 175470 h 1599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4157" h="1599469">
                    <a:moveTo>
                      <a:pt x="362500" y="175565"/>
                    </a:moveTo>
                    <a:cubicBezTo>
                      <a:pt x="354499" y="113652"/>
                      <a:pt x="316495" y="70981"/>
                      <a:pt x="298016" y="10878"/>
                    </a:cubicBezTo>
                    <a:cubicBezTo>
                      <a:pt x="292492" y="-7029"/>
                      <a:pt x="265155" y="-933"/>
                      <a:pt x="265631" y="15450"/>
                    </a:cubicBezTo>
                    <a:cubicBezTo>
                      <a:pt x="260583" y="15450"/>
                      <a:pt x="255535" y="17736"/>
                      <a:pt x="252296" y="23165"/>
                    </a:cubicBezTo>
                    <a:cubicBezTo>
                      <a:pt x="222293" y="72219"/>
                      <a:pt x="196670" y="112128"/>
                      <a:pt x="149426" y="148228"/>
                    </a:cubicBezTo>
                    <a:cubicBezTo>
                      <a:pt x="119137" y="171374"/>
                      <a:pt x="88180" y="193853"/>
                      <a:pt x="62463" y="221761"/>
                    </a:cubicBezTo>
                    <a:cubicBezTo>
                      <a:pt x="17505" y="270529"/>
                      <a:pt x="-12118" y="334537"/>
                      <a:pt x="4837" y="400165"/>
                    </a:cubicBezTo>
                    <a:cubicBezTo>
                      <a:pt x="15124" y="439884"/>
                      <a:pt x="40841" y="473316"/>
                      <a:pt x="59415" y="509416"/>
                    </a:cubicBezTo>
                    <a:cubicBezTo>
                      <a:pt x="85132" y="559423"/>
                      <a:pt x="91610" y="590474"/>
                      <a:pt x="97610" y="645243"/>
                    </a:cubicBezTo>
                    <a:cubicBezTo>
                      <a:pt x="109326" y="752304"/>
                      <a:pt x="113898" y="875272"/>
                      <a:pt x="118851" y="982809"/>
                    </a:cubicBezTo>
                    <a:cubicBezTo>
                      <a:pt x="128090" y="1183500"/>
                      <a:pt x="156570" y="1367714"/>
                      <a:pt x="159332" y="1568596"/>
                    </a:cubicBezTo>
                    <a:cubicBezTo>
                      <a:pt x="159523" y="1586408"/>
                      <a:pt x="173144" y="1592314"/>
                      <a:pt x="191717" y="1596505"/>
                    </a:cubicBezTo>
                    <a:cubicBezTo>
                      <a:pt x="229531" y="1604982"/>
                      <a:pt x="310494" y="1592980"/>
                      <a:pt x="348308" y="1589075"/>
                    </a:cubicBezTo>
                    <a:cubicBezTo>
                      <a:pt x="383455" y="1585456"/>
                      <a:pt x="412030" y="1583265"/>
                      <a:pt x="412697" y="1553451"/>
                    </a:cubicBezTo>
                    <a:cubicBezTo>
                      <a:pt x="420317" y="1113873"/>
                      <a:pt x="451369" y="497319"/>
                      <a:pt x="362500" y="17547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49">
                <a:extLst>
                  <a:ext uri="{FF2B5EF4-FFF2-40B4-BE49-F238E27FC236}">
                    <a16:creationId xmlns:a16="http://schemas.microsoft.com/office/drawing/2014/main" id="{D4BA0F02-64AB-0D2A-E7C6-AD40A93EB6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73395" y="4843666"/>
                <a:ext cx="205780" cy="17785"/>
              </a:xfrm>
              <a:custGeom>
                <a:avLst/>
                <a:gdLst>
                  <a:gd name="connsiteX0" fmla="*/ 2553 w 205780"/>
                  <a:gd name="connsiteY0" fmla="*/ 6917 h 17785"/>
                  <a:gd name="connsiteX1" fmla="*/ 202387 w 205780"/>
                  <a:gd name="connsiteY1" fmla="*/ 13680 h 17785"/>
                  <a:gd name="connsiteX2" fmla="*/ 202387 w 205780"/>
                  <a:gd name="connsiteY2" fmla="*/ 6536 h 17785"/>
                  <a:gd name="connsiteX3" fmla="*/ 4458 w 205780"/>
                  <a:gd name="connsiteY3" fmla="*/ 59 h 17785"/>
                  <a:gd name="connsiteX4" fmla="*/ 2553 w 205780"/>
                  <a:gd name="connsiteY4" fmla="*/ 6917 h 17785"/>
                  <a:gd name="connsiteX5" fmla="*/ 2553 w 205780"/>
                  <a:gd name="connsiteY5" fmla="*/ 6917 h 1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780" h="17785">
                    <a:moveTo>
                      <a:pt x="2553" y="6917"/>
                    </a:moveTo>
                    <a:cubicBezTo>
                      <a:pt x="68751" y="18537"/>
                      <a:pt x="135522" y="20919"/>
                      <a:pt x="202387" y="13680"/>
                    </a:cubicBezTo>
                    <a:cubicBezTo>
                      <a:pt x="206864" y="13204"/>
                      <a:pt x="206959" y="6060"/>
                      <a:pt x="202387" y="6536"/>
                    </a:cubicBezTo>
                    <a:cubicBezTo>
                      <a:pt x="136188" y="13680"/>
                      <a:pt x="70085" y="11584"/>
                      <a:pt x="4458" y="59"/>
                    </a:cubicBezTo>
                    <a:cubicBezTo>
                      <a:pt x="-19" y="-703"/>
                      <a:pt x="-1924" y="6155"/>
                      <a:pt x="2553" y="6917"/>
                    </a:cubicBezTo>
                    <a:lnTo>
                      <a:pt x="2553" y="6917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50">
                <a:extLst>
                  <a:ext uri="{FF2B5EF4-FFF2-40B4-BE49-F238E27FC236}">
                    <a16:creationId xmlns:a16="http://schemas.microsoft.com/office/drawing/2014/main" id="{5D0E019D-2AD4-788B-872B-6FF5C2D4162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73515" y="3709873"/>
                <a:ext cx="276496" cy="279061"/>
              </a:xfrm>
              <a:custGeom>
                <a:avLst/>
                <a:gdLst>
                  <a:gd name="connsiteX0" fmla="*/ 228747 w 276496"/>
                  <a:gd name="connsiteY0" fmla="*/ 171541 h 279061"/>
                  <a:gd name="connsiteX1" fmla="*/ 209126 w 276496"/>
                  <a:gd name="connsiteY1" fmla="*/ 204498 h 279061"/>
                  <a:gd name="connsiteX2" fmla="*/ 186742 w 276496"/>
                  <a:gd name="connsiteY2" fmla="*/ 238026 h 279061"/>
                  <a:gd name="connsiteX3" fmla="*/ 123306 w 276496"/>
                  <a:gd name="connsiteY3" fmla="*/ 278983 h 279061"/>
                  <a:gd name="connsiteX4" fmla="*/ 20626 w 276496"/>
                  <a:gd name="connsiteY4" fmla="*/ 255838 h 279061"/>
                  <a:gd name="connsiteX5" fmla="*/ 20626 w 276496"/>
                  <a:gd name="connsiteY5" fmla="*/ 206784 h 279061"/>
                  <a:gd name="connsiteX6" fmla="*/ 23674 w 276496"/>
                  <a:gd name="connsiteY6" fmla="*/ 185734 h 279061"/>
                  <a:gd name="connsiteX7" fmla="*/ 25103 w 276496"/>
                  <a:gd name="connsiteY7" fmla="*/ 177256 h 279061"/>
                  <a:gd name="connsiteX8" fmla="*/ 21674 w 276496"/>
                  <a:gd name="connsiteY8" fmla="*/ 171827 h 279061"/>
                  <a:gd name="connsiteX9" fmla="*/ 243 w 276496"/>
                  <a:gd name="connsiteY9" fmla="*/ 156492 h 279061"/>
                  <a:gd name="connsiteX10" fmla="*/ 10815 w 276496"/>
                  <a:gd name="connsiteY10" fmla="*/ 136966 h 279061"/>
                  <a:gd name="connsiteX11" fmla="*/ 33104 w 276496"/>
                  <a:gd name="connsiteY11" fmla="*/ 119249 h 279061"/>
                  <a:gd name="connsiteX12" fmla="*/ 42438 w 276496"/>
                  <a:gd name="connsiteY12" fmla="*/ 76387 h 279061"/>
                  <a:gd name="connsiteX13" fmla="*/ 61774 w 276496"/>
                  <a:gd name="connsiteY13" fmla="*/ 40287 h 279061"/>
                  <a:gd name="connsiteX14" fmla="*/ 167692 w 276496"/>
                  <a:gd name="connsiteY14" fmla="*/ 1711 h 279061"/>
                  <a:gd name="connsiteX15" fmla="*/ 169312 w 276496"/>
                  <a:gd name="connsiteY15" fmla="*/ 1806 h 279061"/>
                  <a:gd name="connsiteX16" fmla="*/ 175693 w 276496"/>
                  <a:gd name="connsiteY16" fmla="*/ 91 h 279061"/>
                  <a:gd name="connsiteX17" fmla="*/ 273801 w 276496"/>
                  <a:gd name="connsiteY17" fmla="*/ 80292 h 279061"/>
                  <a:gd name="connsiteX18" fmla="*/ 228747 w 276496"/>
                  <a:gd name="connsiteY18" fmla="*/ 171637 h 27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6496" h="279061">
                    <a:moveTo>
                      <a:pt x="228747" y="171541"/>
                    </a:moveTo>
                    <a:cubicBezTo>
                      <a:pt x="220747" y="176780"/>
                      <a:pt x="214079" y="196211"/>
                      <a:pt x="209126" y="204498"/>
                    </a:cubicBezTo>
                    <a:cubicBezTo>
                      <a:pt x="202173" y="216023"/>
                      <a:pt x="195029" y="227453"/>
                      <a:pt x="186742" y="238026"/>
                    </a:cubicBezTo>
                    <a:cubicBezTo>
                      <a:pt x="172264" y="256600"/>
                      <a:pt x="148642" y="280603"/>
                      <a:pt x="123306" y="278983"/>
                    </a:cubicBezTo>
                    <a:cubicBezTo>
                      <a:pt x="93969" y="276983"/>
                      <a:pt x="36723" y="284794"/>
                      <a:pt x="20626" y="255838"/>
                    </a:cubicBezTo>
                    <a:cubicBezTo>
                      <a:pt x="16816" y="248980"/>
                      <a:pt x="17959" y="228120"/>
                      <a:pt x="20626" y="206784"/>
                    </a:cubicBezTo>
                    <a:cubicBezTo>
                      <a:pt x="21483" y="199640"/>
                      <a:pt x="22627" y="192496"/>
                      <a:pt x="23674" y="185734"/>
                    </a:cubicBezTo>
                    <a:cubicBezTo>
                      <a:pt x="24150" y="182686"/>
                      <a:pt x="24627" y="179923"/>
                      <a:pt x="25103" y="177256"/>
                    </a:cubicBezTo>
                    <a:cubicBezTo>
                      <a:pt x="25484" y="174875"/>
                      <a:pt x="24055" y="172494"/>
                      <a:pt x="21674" y="171827"/>
                    </a:cubicBezTo>
                    <a:cubicBezTo>
                      <a:pt x="11768" y="169065"/>
                      <a:pt x="1862" y="166207"/>
                      <a:pt x="243" y="156492"/>
                    </a:cubicBezTo>
                    <a:cubicBezTo>
                      <a:pt x="-1281" y="147729"/>
                      <a:pt x="4624" y="142014"/>
                      <a:pt x="10815" y="136966"/>
                    </a:cubicBezTo>
                    <a:cubicBezTo>
                      <a:pt x="18055" y="130870"/>
                      <a:pt x="25484" y="125059"/>
                      <a:pt x="33104" y="119249"/>
                    </a:cubicBezTo>
                    <a:cubicBezTo>
                      <a:pt x="37390" y="115915"/>
                      <a:pt x="40438" y="83435"/>
                      <a:pt x="42438" y="76387"/>
                    </a:cubicBezTo>
                    <a:cubicBezTo>
                      <a:pt x="46153" y="63147"/>
                      <a:pt x="52059" y="50288"/>
                      <a:pt x="61774" y="40287"/>
                    </a:cubicBezTo>
                    <a:cubicBezTo>
                      <a:pt x="87492" y="13426"/>
                      <a:pt x="132736" y="5806"/>
                      <a:pt x="167692" y="1711"/>
                    </a:cubicBezTo>
                    <a:cubicBezTo>
                      <a:pt x="168359" y="1615"/>
                      <a:pt x="168835" y="1806"/>
                      <a:pt x="169312" y="1806"/>
                    </a:cubicBezTo>
                    <a:cubicBezTo>
                      <a:pt x="170931" y="568"/>
                      <a:pt x="173026" y="-290"/>
                      <a:pt x="175693" y="91"/>
                    </a:cubicBezTo>
                    <a:cubicBezTo>
                      <a:pt x="220556" y="5235"/>
                      <a:pt x="261895" y="34191"/>
                      <a:pt x="273801" y="80292"/>
                    </a:cubicBezTo>
                    <a:cubicBezTo>
                      <a:pt x="284945" y="123535"/>
                      <a:pt x="259894" y="150682"/>
                      <a:pt x="228747" y="17163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51">
                <a:extLst>
                  <a:ext uri="{FF2B5EF4-FFF2-40B4-BE49-F238E27FC236}">
                    <a16:creationId xmlns:a16="http://schemas.microsoft.com/office/drawing/2014/main" id="{4FB2F3DC-5D42-BEE5-723F-67C6C3C67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50313" y="3734084"/>
                <a:ext cx="512790" cy="641139"/>
              </a:xfrm>
              <a:custGeom>
                <a:avLst/>
                <a:gdLst>
                  <a:gd name="connsiteX0" fmla="*/ 512777 w 512790"/>
                  <a:gd name="connsiteY0" fmla="*/ 348117 h 641139"/>
                  <a:gd name="connsiteX1" fmla="*/ 273604 w 512790"/>
                  <a:gd name="connsiteY1" fmla="*/ 267631 h 641139"/>
                  <a:gd name="connsiteX2" fmla="*/ 155209 w 512790"/>
                  <a:gd name="connsiteY2" fmla="*/ 11218 h 641139"/>
                  <a:gd name="connsiteX3" fmla="*/ 85485 w 512790"/>
                  <a:gd name="connsiteY3" fmla="*/ 29029 h 641139"/>
                  <a:gd name="connsiteX4" fmla="*/ 26145 w 512790"/>
                  <a:gd name="connsiteY4" fmla="*/ 81988 h 641139"/>
                  <a:gd name="connsiteX5" fmla="*/ 2332 w 512790"/>
                  <a:gd name="connsiteY5" fmla="*/ 115897 h 641139"/>
                  <a:gd name="connsiteX6" fmla="*/ 10429 w 512790"/>
                  <a:gd name="connsiteY6" fmla="*/ 182382 h 641139"/>
                  <a:gd name="connsiteX7" fmla="*/ 26145 w 512790"/>
                  <a:gd name="connsiteY7" fmla="*/ 243532 h 641139"/>
                  <a:gd name="connsiteX8" fmla="*/ 88248 w 512790"/>
                  <a:gd name="connsiteY8" fmla="*/ 410982 h 641139"/>
                  <a:gd name="connsiteX9" fmla="*/ 102726 w 512790"/>
                  <a:gd name="connsiteY9" fmla="*/ 442129 h 641139"/>
                  <a:gd name="connsiteX10" fmla="*/ 406002 w 512790"/>
                  <a:gd name="connsiteY10" fmla="*/ 641106 h 641139"/>
                  <a:gd name="connsiteX11" fmla="*/ 480201 w 512790"/>
                  <a:gd name="connsiteY11" fmla="*/ 442700 h 641139"/>
                  <a:gd name="connsiteX12" fmla="*/ 512777 w 512790"/>
                  <a:gd name="connsiteY12" fmla="*/ 348212 h 64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2790" h="641139">
                    <a:moveTo>
                      <a:pt x="512777" y="348117"/>
                    </a:moveTo>
                    <a:cubicBezTo>
                      <a:pt x="359805" y="358690"/>
                      <a:pt x="307513" y="308112"/>
                      <a:pt x="273604" y="267631"/>
                    </a:cubicBezTo>
                    <a:cubicBezTo>
                      <a:pt x="212644" y="194860"/>
                      <a:pt x="189975" y="94466"/>
                      <a:pt x="155209" y="11218"/>
                    </a:cubicBezTo>
                    <a:cubicBezTo>
                      <a:pt x="142921" y="-18215"/>
                      <a:pt x="98821" y="18361"/>
                      <a:pt x="85485" y="29029"/>
                    </a:cubicBezTo>
                    <a:cubicBezTo>
                      <a:pt x="64721" y="45508"/>
                      <a:pt x="43766" y="61986"/>
                      <a:pt x="26145" y="81988"/>
                    </a:cubicBezTo>
                    <a:cubicBezTo>
                      <a:pt x="17667" y="91609"/>
                      <a:pt x="6809" y="103705"/>
                      <a:pt x="2332" y="115897"/>
                    </a:cubicBezTo>
                    <a:cubicBezTo>
                      <a:pt x="-4716" y="135328"/>
                      <a:pt x="6047" y="162665"/>
                      <a:pt x="10429" y="182382"/>
                    </a:cubicBezTo>
                    <a:cubicBezTo>
                      <a:pt x="15001" y="202956"/>
                      <a:pt x="20239" y="223244"/>
                      <a:pt x="26145" y="243532"/>
                    </a:cubicBezTo>
                    <a:cubicBezTo>
                      <a:pt x="42718" y="300778"/>
                      <a:pt x="63768" y="356689"/>
                      <a:pt x="88248" y="410982"/>
                    </a:cubicBezTo>
                    <a:cubicBezTo>
                      <a:pt x="92915" y="421459"/>
                      <a:pt x="97773" y="431842"/>
                      <a:pt x="102726" y="442129"/>
                    </a:cubicBezTo>
                    <a:cubicBezTo>
                      <a:pt x="149493" y="539665"/>
                      <a:pt x="312943" y="643297"/>
                      <a:pt x="406002" y="641106"/>
                    </a:cubicBezTo>
                    <a:cubicBezTo>
                      <a:pt x="418765" y="640820"/>
                      <a:pt x="470200" y="482134"/>
                      <a:pt x="480201" y="442700"/>
                    </a:cubicBezTo>
                    <a:cubicBezTo>
                      <a:pt x="481344" y="438319"/>
                      <a:pt x="513539" y="348117"/>
                      <a:pt x="512777" y="34821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52">
                <a:extLst>
                  <a:ext uri="{FF2B5EF4-FFF2-40B4-BE49-F238E27FC236}">
                    <a16:creationId xmlns:a16="http://schemas.microsoft.com/office/drawing/2014/main" id="{6667D778-E18C-6178-BCF2-A7E98DA769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2039" y="4087846"/>
                <a:ext cx="350956" cy="1101458"/>
              </a:xfrm>
              <a:custGeom>
                <a:avLst/>
                <a:gdLst>
                  <a:gd name="connsiteX0" fmla="*/ 314552 w 350956"/>
                  <a:gd name="connsiteY0" fmla="*/ 120656 h 1101458"/>
                  <a:gd name="connsiteX1" fmla="*/ 252354 w 350956"/>
                  <a:gd name="connsiteY1" fmla="*/ 70078 h 1101458"/>
                  <a:gd name="connsiteX2" fmla="*/ 63092 w 350956"/>
                  <a:gd name="connsiteY2" fmla="*/ 2260 h 1101458"/>
                  <a:gd name="connsiteX3" fmla="*/ 35374 w 350956"/>
                  <a:gd name="connsiteY3" fmla="*/ 16834 h 1101458"/>
                  <a:gd name="connsiteX4" fmla="*/ 322 w 350956"/>
                  <a:gd name="connsiteY4" fmla="*/ 332301 h 1101458"/>
                  <a:gd name="connsiteX5" fmla="*/ 50233 w 350956"/>
                  <a:gd name="connsiteY5" fmla="*/ 658723 h 1101458"/>
                  <a:gd name="connsiteX6" fmla="*/ 83190 w 350956"/>
                  <a:gd name="connsiteY6" fmla="*/ 722731 h 1101458"/>
                  <a:gd name="connsiteX7" fmla="*/ 106431 w 350956"/>
                  <a:gd name="connsiteY7" fmla="*/ 753497 h 1101458"/>
                  <a:gd name="connsiteX8" fmla="*/ 131101 w 350956"/>
                  <a:gd name="connsiteY8" fmla="*/ 772928 h 1101458"/>
                  <a:gd name="connsiteX9" fmla="*/ 133291 w 350956"/>
                  <a:gd name="connsiteY9" fmla="*/ 780834 h 1101458"/>
                  <a:gd name="connsiteX10" fmla="*/ 131767 w 350956"/>
                  <a:gd name="connsiteY10" fmla="*/ 799122 h 1101458"/>
                  <a:gd name="connsiteX11" fmla="*/ 129100 w 350956"/>
                  <a:gd name="connsiteY11" fmla="*/ 1085062 h 1101458"/>
                  <a:gd name="connsiteX12" fmla="*/ 236828 w 350956"/>
                  <a:gd name="connsiteY12" fmla="*/ 1057154 h 1101458"/>
                  <a:gd name="connsiteX13" fmla="*/ 333316 w 350956"/>
                  <a:gd name="connsiteY13" fmla="*/ 953522 h 1101458"/>
                  <a:gd name="connsiteX14" fmla="*/ 348366 w 350956"/>
                  <a:gd name="connsiteY14" fmla="*/ 828173 h 1101458"/>
                  <a:gd name="connsiteX15" fmla="*/ 341508 w 350956"/>
                  <a:gd name="connsiteY15" fmla="*/ 688156 h 1101458"/>
                  <a:gd name="connsiteX16" fmla="*/ 318267 w 350956"/>
                  <a:gd name="connsiteY16" fmla="*/ 411359 h 1101458"/>
                  <a:gd name="connsiteX17" fmla="*/ 306646 w 350956"/>
                  <a:gd name="connsiteY17" fmla="*/ 271246 h 1101458"/>
                  <a:gd name="connsiteX18" fmla="*/ 314362 w 350956"/>
                  <a:gd name="connsiteY18" fmla="*/ 120656 h 110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0956" h="1101458">
                    <a:moveTo>
                      <a:pt x="314552" y="120656"/>
                    </a:moveTo>
                    <a:cubicBezTo>
                      <a:pt x="300836" y="96177"/>
                      <a:pt x="276452" y="82556"/>
                      <a:pt x="252354" y="70078"/>
                    </a:cubicBezTo>
                    <a:cubicBezTo>
                      <a:pt x="197395" y="41789"/>
                      <a:pt x="122242" y="20072"/>
                      <a:pt x="63092" y="2260"/>
                    </a:cubicBezTo>
                    <a:cubicBezTo>
                      <a:pt x="46233" y="-4883"/>
                      <a:pt x="39089" y="6261"/>
                      <a:pt x="35374" y="16834"/>
                    </a:cubicBezTo>
                    <a:cubicBezTo>
                      <a:pt x="2132" y="111131"/>
                      <a:pt x="-1297" y="233337"/>
                      <a:pt x="322" y="332301"/>
                    </a:cubicBezTo>
                    <a:cubicBezTo>
                      <a:pt x="2132" y="441458"/>
                      <a:pt x="5180" y="556520"/>
                      <a:pt x="50233" y="658723"/>
                    </a:cubicBezTo>
                    <a:cubicBezTo>
                      <a:pt x="59949" y="680726"/>
                      <a:pt x="70236" y="702538"/>
                      <a:pt x="83190" y="722731"/>
                    </a:cubicBezTo>
                    <a:cubicBezTo>
                      <a:pt x="90143" y="733590"/>
                      <a:pt x="97763" y="743972"/>
                      <a:pt x="106431" y="753497"/>
                    </a:cubicBezTo>
                    <a:cubicBezTo>
                      <a:pt x="114337" y="762165"/>
                      <a:pt x="123100" y="766070"/>
                      <a:pt x="131101" y="772928"/>
                    </a:cubicBezTo>
                    <a:cubicBezTo>
                      <a:pt x="133387" y="774833"/>
                      <a:pt x="134148" y="778072"/>
                      <a:pt x="133291" y="780834"/>
                    </a:cubicBezTo>
                    <a:cubicBezTo>
                      <a:pt x="131481" y="786739"/>
                      <a:pt x="131577" y="792931"/>
                      <a:pt x="131767" y="799122"/>
                    </a:cubicBezTo>
                    <a:cubicBezTo>
                      <a:pt x="133291" y="856653"/>
                      <a:pt x="125005" y="1041914"/>
                      <a:pt x="129100" y="1085062"/>
                    </a:cubicBezTo>
                    <a:cubicBezTo>
                      <a:pt x="133291" y="1128687"/>
                      <a:pt x="210730" y="1073251"/>
                      <a:pt x="236828" y="1057154"/>
                    </a:cubicBezTo>
                    <a:cubicBezTo>
                      <a:pt x="277023" y="1032389"/>
                      <a:pt x="304265" y="989527"/>
                      <a:pt x="333316" y="953522"/>
                    </a:cubicBezTo>
                    <a:cubicBezTo>
                      <a:pt x="358939" y="921899"/>
                      <a:pt x="349414" y="867130"/>
                      <a:pt x="348366" y="828173"/>
                    </a:cubicBezTo>
                    <a:cubicBezTo>
                      <a:pt x="347128" y="781501"/>
                      <a:pt x="344651" y="734733"/>
                      <a:pt x="341508" y="688156"/>
                    </a:cubicBezTo>
                    <a:cubicBezTo>
                      <a:pt x="335412" y="595763"/>
                      <a:pt x="326935" y="503561"/>
                      <a:pt x="318267" y="411359"/>
                    </a:cubicBezTo>
                    <a:cubicBezTo>
                      <a:pt x="313981" y="366496"/>
                      <a:pt x="302931" y="316490"/>
                      <a:pt x="306646" y="271246"/>
                    </a:cubicBezTo>
                    <a:cubicBezTo>
                      <a:pt x="310171" y="228955"/>
                      <a:pt x="336269" y="159613"/>
                      <a:pt x="314362" y="12065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53">
                <a:extLst>
                  <a:ext uri="{FF2B5EF4-FFF2-40B4-BE49-F238E27FC236}">
                    <a16:creationId xmlns:a16="http://schemas.microsoft.com/office/drawing/2014/main" id="{A42DA31A-77A1-4DAC-0BED-14D75ED52B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519759" y="4073247"/>
                <a:ext cx="350597" cy="1173570"/>
              </a:xfrm>
              <a:custGeom>
                <a:avLst/>
                <a:gdLst>
                  <a:gd name="connsiteX0" fmla="*/ 210089 w 350597"/>
                  <a:gd name="connsiteY0" fmla="*/ 1172527 h 1173570"/>
                  <a:gd name="connsiteX1" fmla="*/ 235235 w 350597"/>
                  <a:gd name="connsiteY1" fmla="*/ 1148143 h 1173570"/>
                  <a:gd name="connsiteX2" fmla="*/ 239616 w 350597"/>
                  <a:gd name="connsiteY2" fmla="*/ 1039654 h 1173570"/>
                  <a:gd name="connsiteX3" fmla="*/ 266191 w 350597"/>
                  <a:gd name="connsiteY3" fmla="*/ 661511 h 1173570"/>
                  <a:gd name="connsiteX4" fmla="*/ 290670 w 350597"/>
                  <a:gd name="connsiteY4" fmla="*/ 353949 h 1173570"/>
                  <a:gd name="connsiteX5" fmla="*/ 347820 w 350597"/>
                  <a:gd name="connsiteY5" fmla="*/ 6667 h 1173570"/>
                  <a:gd name="connsiteX6" fmla="*/ 344296 w 350597"/>
                  <a:gd name="connsiteY6" fmla="*/ 0 h 1173570"/>
                  <a:gd name="connsiteX7" fmla="*/ 146652 w 350597"/>
                  <a:gd name="connsiteY7" fmla="*/ 37052 h 1173570"/>
                  <a:gd name="connsiteX8" fmla="*/ 89883 w 350597"/>
                  <a:gd name="connsiteY8" fmla="*/ 170783 h 1173570"/>
                  <a:gd name="connsiteX9" fmla="*/ 68833 w 350597"/>
                  <a:gd name="connsiteY9" fmla="*/ 320897 h 1173570"/>
                  <a:gd name="connsiteX10" fmla="*/ 1586 w 350597"/>
                  <a:gd name="connsiteY10" fmla="*/ 1133380 h 1173570"/>
                  <a:gd name="connsiteX11" fmla="*/ 12826 w 350597"/>
                  <a:gd name="connsiteY11" fmla="*/ 1157002 h 1173570"/>
                  <a:gd name="connsiteX12" fmla="*/ 210089 w 350597"/>
                  <a:gd name="connsiteY12" fmla="*/ 1172432 h 117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0597" h="1173570">
                    <a:moveTo>
                      <a:pt x="210089" y="1172527"/>
                    </a:moveTo>
                    <a:cubicBezTo>
                      <a:pt x="223614" y="1172527"/>
                      <a:pt x="234663" y="1161669"/>
                      <a:pt x="235235" y="1148143"/>
                    </a:cubicBezTo>
                    <a:cubicBezTo>
                      <a:pt x="236568" y="1111949"/>
                      <a:pt x="237997" y="1075849"/>
                      <a:pt x="239616" y="1039654"/>
                    </a:cubicBezTo>
                    <a:cubicBezTo>
                      <a:pt x="244760" y="925354"/>
                      <a:pt x="258476" y="775621"/>
                      <a:pt x="266191" y="661511"/>
                    </a:cubicBezTo>
                    <a:cubicBezTo>
                      <a:pt x="273239" y="558927"/>
                      <a:pt x="280764" y="456343"/>
                      <a:pt x="290670" y="353949"/>
                    </a:cubicBezTo>
                    <a:cubicBezTo>
                      <a:pt x="300862" y="247841"/>
                      <a:pt x="291813" y="100584"/>
                      <a:pt x="347820" y="6667"/>
                    </a:cubicBezTo>
                    <a:cubicBezTo>
                      <a:pt x="350678" y="1810"/>
                      <a:pt x="353535" y="0"/>
                      <a:pt x="344296" y="0"/>
                    </a:cubicBezTo>
                    <a:cubicBezTo>
                      <a:pt x="270191" y="0"/>
                      <a:pt x="154272" y="25813"/>
                      <a:pt x="146652" y="37052"/>
                    </a:cubicBezTo>
                    <a:cubicBezTo>
                      <a:pt x="126745" y="66580"/>
                      <a:pt x="92931" y="136684"/>
                      <a:pt x="89883" y="170783"/>
                    </a:cubicBezTo>
                    <a:cubicBezTo>
                      <a:pt x="85883" y="215360"/>
                      <a:pt x="60832" y="224219"/>
                      <a:pt x="68833" y="320897"/>
                    </a:cubicBezTo>
                    <a:cubicBezTo>
                      <a:pt x="80263" y="458629"/>
                      <a:pt x="-13177" y="1044702"/>
                      <a:pt x="1586" y="1133380"/>
                    </a:cubicBezTo>
                    <a:cubicBezTo>
                      <a:pt x="2825" y="1141095"/>
                      <a:pt x="6920" y="1151763"/>
                      <a:pt x="12826" y="1157002"/>
                    </a:cubicBezTo>
                    <a:cubicBezTo>
                      <a:pt x="38639" y="1179957"/>
                      <a:pt x="179990" y="1172337"/>
                      <a:pt x="210089" y="11724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54">
                <a:extLst>
                  <a:ext uri="{FF2B5EF4-FFF2-40B4-BE49-F238E27FC236}">
                    <a16:creationId xmlns:a16="http://schemas.microsoft.com/office/drawing/2014/main" id="{C12A08EC-F608-0B38-2ADE-3FAC288DC4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12777" y="4492736"/>
                <a:ext cx="47816" cy="62383"/>
              </a:xfrm>
              <a:custGeom>
                <a:avLst/>
                <a:gdLst>
                  <a:gd name="connsiteX0" fmla="*/ 44121 w 47816"/>
                  <a:gd name="connsiteY0" fmla="*/ 9803 h 62383"/>
                  <a:gd name="connsiteX1" fmla="*/ 18118 w 47816"/>
                  <a:gd name="connsiteY1" fmla="*/ 2755 h 62383"/>
                  <a:gd name="connsiteX2" fmla="*/ 115 w 47816"/>
                  <a:gd name="connsiteY2" fmla="*/ 38855 h 62383"/>
                  <a:gd name="connsiteX3" fmla="*/ 28119 w 47816"/>
                  <a:gd name="connsiteY3" fmla="*/ 60667 h 62383"/>
                  <a:gd name="connsiteX4" fmla="*/ 44216 w 47816"/>
                  <a:gd name="connsiteY4" fmla="*/ 9803 h 6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6" h="62383">
                    <a:moveTo>
                      <a:pt x="44121" y="9803"/>
                    </a:moveTo>
                    <a:cubicBezTo>
                      <a:pt x="39549" y="1421"/>
                      <a:pt x="27262" y="-3341"/>
                      <a:pt x="18118" y="2755"/>
                    </a:cubicBezTo>
                    <a:cubicBezTo>
                      <a:pt x="5164" y="11327"/>
                      <a:pt x="-932" y="23138"/>
                      <a:pt x="115" y="38855"/>
                    </a:cubicBezTo>
                    <a:cubicBezTo>
                      <a:pt x="1068" y="53428"/>
                      <a:pt x="12022" y="67334"/>
                      <a:pt x="28119" y="60667"/>
                    </a:cubicBezTo>
                    <a:cubicBezTo>
                      <a:pt x="46216" y="53237"/>
                      <a:pt x="52503" y="24853"/>
                      <a:pt x="44216" y="980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55">
                <a:extLst>
                  <a:ext uri="{FF2B5EF4-FFF2-40B4-BE49-F238E27FC236}">
                    <a16:creationId xmlns:a16="http://schemas.microsoft.com/office/drawing/2014/main" id="{86532D39-0AE6-C360-0099-ADEB0EC383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88870" y="4693618"/>
                <a:ext cx="47816" cy="62383"/>
              </a:xfrm>
              <a:custGeom>
                <a:avLst/>
                <a:gdLst>
                  <a:gd name="connsiteX0" fmla="*/ 44121 w 47816"/>
                  <a:gd name="connsiteY0" fmla="*/ 9803 h 62383"/>
                  <a:gd name="connsiteX1" fmla="*/ 18118 w 47816"/>
                  <a:gd name="connsiteY1" fmla="*/ 2755 h 62383"/>
                  <a:gd name="connsiteX2" fmla="*/ 115 w 47816"/>
                  <a:gd name="connsiteY2" fmla="*/ 38855 h 62383"/>
                  <a:gd name="connsiteX3" fmla="*/ 28119 w 47816"/>
                  <a:gd name="connsiteY3" fmla="*/ 60667 h 62383"/>
                  <a:gd name="connsiteX4" fmla="*/ 44216 w 47816"/>
                  <a:gd name="connsiteY4" fmla="*/ 9803 h 6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6" h="62383">
                    <a:moveTo>
                      <a:pt x="44121" y="9803"/>
                    </a:moveTo>
                    <a:cubicBezTo>
                      <a:pt x="39549" y="1421"/>
                      <a:pt x="27262" y="-3341"/>
                      <a:pt x="18118" y="2755"/>
                    </a:cubicBezTo>
                    <a:cubicBezTo>
                      <a:pt x="5164" y="11327"/>
                      <a:pt x="-932" y="23138"/>
                      <a:pt x="115" y="38855"/>
                    </a:cubicBezTo>
                    <a:cubicBezTo>
                      <a:pt x="1068" y="53428"/>
                      <a:pt x="12022" y="67334"/>
                      <a:pt x="28119" y="60667"/>
                    </a:cubicBezTo>
                    <a:cubicBezTo>
                      <a:pt x="46216" y="53237"/>
                      <a:pt x="52503" y="24853"/>
                      <a:pt x="44216" y="980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56">
                <a:extLst>
                  <a:ext uri="{FF2B5EF4-FFF2-40B4-BE49-F238E27FC236}">
                    <a16:creationId xmlns:a16="http://schemas.microsoft.com/office/drawing/2014/main" id="{9F1675C0-BC6B-3F80-0ECA-90CC81A7B0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7791" y="4775145"/>
                <a:ext cx="256621" cy="196874"/>
              </a:xfrm>
              <a:custGeom>
                <a:avLst/>
                <a:gdLst>
                  <a:gd name="connsiteX0" fmla="*/ 173641 w 256621"/>
                  <a:gd name="connsiteY0" fmla="*/ 0 h 196874"/>
                  <a:gd name="connsiteX1" fmla="*/ 151924 w 256621"/>
                  <a:gd name="connsiteY1" fmla="*/ 26670 h 196874"/>
                  <a:gd name="connsiteX2" fmla="*/ 148019 w 256621"/>
                  <a:gd name="connsiteY2" fmla="*/ 29337 h 196874"/>
                  <a:gd name="connsiteX3" fmla="*/ 115444 w 256621"/>
                  <a:gd name="connsiteY3" fmla="*/ 38195 h 196874"/>
                  <a:gd name="connsiteX4" fmla="*/ 5144 w 256621"/>
                  <a:gd name="connsiteY4" fmla="*/ 84391 h 196874"/>
                  <a:gd name="connsiteX5" fmla="*/ 5716 w 256621"/>
                  <a:gd name="connsiteY5" fmla="*/ 89344 h 196874"/>
                  <a:gd name="connsiteX6" fmla="*/ 32195 w 256621"/>
                  <a:gd name="connsiteY6" fmla="*/ 96012 h 196874"/>
                  <a:gd name="connsiteX7" fmla="*/ 9144 w 256621"/>
                  <a:gd name="connsiteY7" fmla="*/ 131540 h 196874"/>
                  <a:gd name="connsiteX8" fmla="*/ 4573 w 256621"/>
                  <a:gd name="connsiteY8" fmla="*/ 167354 h 196874"/>
                  <a:gd name="connsiteX9" fmla="*/ 31052 w 256621"/>
                  <a:gd name="connsiteY9" fmla="*/ 148114 h 196874"/>
                  <a:gd name="connsiteX10" fmla="*/ 48959 w 256621"/>
                  <a:gd name="connsiteY10" fmla="*/ 121920 h 196874"/>
                  <a:gd name="connsiteX11" fmla="*/ 57627 w 256621"/>
                  <a:gd name="connsiteY11" fmla="*/ 112300 h 196874"/>
                  <a:gd name="connsiteX12" fmla="*/ 66961 w 256621"/>
                  <a:gd name="connsiteY12" fmla="*/ 105918 h 196874"/>
                  <a:gd name="connsiteX13" fmla="*/ 68581 w 256621"/>
                  <a:gd name="connsiteY13" fmla="*/ 110871 h 196874"/>
                  <a:gd name="connsiteX14" fmla="*/ 58294 w 256621"/>
                  <a:gd name="connsiteY14" fmla="*/ 123253 h 196874"/>
                  <a:gd name="connsiteX15" fmla="*/ 36672 w 256621"/>
                  <a:gd name="connsiteY15" fmla="*/ 164782 h 196874"/>
                  <a:gd name="connsiteX16" fmla="*/ 34957 w 256621"/>
                  <a:gd name="connsiteY16" fmla="*/ 192405 h 196874"/>
                  <a:gd name="connsiteX17" fmla="*/ 60294 w 256621"/>
                  <a:gd name="connsiteY17" fmla="*/ 181451 h 196874"/>
                  <a:gd name="connsiteX18" fmla="*/ 74010 w 256621"/>
                  <a:gd name="connsiteY18" fmla="*/ 158401 h 196874"/>
                  <a:gd name="connsiteX19" fmla="*/ 84392 w 256621"/>
                  <a:gd name="connsiteY19" fmla="*/ 144494 h 196874"/>
                  <a:gd name="connsiteX20" fmla="*/ 95822 w 256621"/>
                  <a:gd name="connsiteY20" fmla="*/ 134112 h 196874"/>
                  <a:gd name="connsiteX21" fmla="*/ 101061 w 256621"/>
                  <a:gd name="connsiteY21" fmla="*/ 134874 h 196874"/>
                  <a:gd name="connsiteX22" fmla="*/ 82297 w 256621"/>
                  <a:gd name="connsiteY22" fmla="*/ 153638 h 196874"/>
                  <a:gd name="connsiteX23" fmla="*/ 67342 w 256621"/>
                  <a:gd name="connsiteY23" fmla="*/ 189833 h 196874"/>
                  <a:gd name="connsiteX24" fmla="*/ 86011 w 256621"/>
                  <a:gd name="connsiteY24" fmla="*/ 188690 h 196874"/>
                  <a:gd name="connsiteX25" fmla="*/ 99727 w 256621"/>
                  <a:gd name="connsiteY25" fmla="*/ 175355 h 196874"/>
                  <a:gd name="connsiteX26" fmla="*/ 100489 w 256621"/>
                  <a:gd name="connsiteY26" fmla="*/ 187738 h 196874"/>
                  <a:gd name="connsiteX27" fmla="*/ 122683 w 256621"/>
                  <a:gd name="connsiteY27" fmla="*/ 184594 h 196874"/>
                  <a:gd name="connsiteX28" fmla="*/ 161449 w 256621"/>
                  <a:gd name="connsiteY28" fmla="*/ 156591 h 196874"/>
                  <a:gd name="connsiteX29" fmla="*/ 228410 w 256621"/>
                  <a:gd name="connsiteY29" fmla="*/ 116396 h 196874"/>
                  <a:gd name="connsiteX30" fmla="*/ 256604 w 256621"/>
                  <a:gd name="connsiteY30" fmla="*/ 63627 h 196874"/>
                  <a:gd name="connsiteX31" fmla="*/ 173736 w 256621"/>
                  <a:gd name="connsiteY31" fmla="*/ 95 h 19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6621" h="196874">
                    <a:moveTo>
                      <a:pt x="173641" y="0"/>
                    </a:moveTo>
                    <a:cubicBezTo>
                      <a:pt x="165069" y="8477"/>
                      <a:pt x="159640" y="17716"/>
                      <a:pt x="151924" y="26670"/>
                    </a:cubicBezTo>
                    <a:cubicBezTo>
                      <a:pt x="150877" y="27908"/>
                      <a:pt x="149543" y="28765"/>
                      <a:pt x="148019" y="29337"/>
                    </a:cubicBezTo>
                    <a:cubicBezTo>
                      <a:pt x="138018" y="32956"/>
                      <a:pt x="125254" y="35242"/>
                      <a:pt x="115444" y="38195"/>
                    </a:cubicBezTo>
                    <a:cubicBezTo>
                      <a:pt x="79725" y="46006"/>
                      <a:pt x="20384" y="47911"/>
                      <a:pt x="5144" y="84391"/>
                    </a:cubicBezTo>
                    <a:cubicBezTo>
                      <a:pt x="4573" y="85820"/>
                      <a:pt x="4668" y="88201"/>
                      <a:pt x="5716" y="89344"/>
                    </a:cubicBezTo>
                    <a:cubicBezTo>
                      <a:pt x="10954" y="95631"/>
                      <a:pt x="21718" y="96393"/>
                      <a:pt x="32195" y="96012"/>
                    </a:cubicBezTo>
                    <a:cubicBezTo>
                      <a:pt x="23718" y="107442"/>
                      <a:pt x="15907" y="119348"/>
                      <a:pt x="9144" y="131540"/>
                    </a:cubicBezTo>
                    <a:cubicBezTo>
                      <a:pt x="4858" y="139255"/>
                      <a:pt x="-6191" y="160020"/>
                      <a:pt x="4573" y="167354"/>
                    </a:cubicBezTo>
                    <a:cubicBezTo>
                      <a:pt x="14764" y="174212"/>
                      <a:pt x="26575" y="154114"/>
                      <a:pt x="31052" y="148114"/>
                    </a:cubicBezTo>
                    <a:cubicBezTo>
                      <a:pt x="37243" y="139732"/>
                      <a:pt x="42863" y="130302"/>
                      <a:pt x="48959" y="121920"/>
                    </a:cubicBezTo>
                    <a:cubicBezTo>
                      <a:pt x="51531" y="118396"/>
                      <a:pt x="54388" y="115252"/>
                      <a:pt x="57627" y="112300"/>
                    </a:cubicBezTo>
                    <a:cubicBezTo>
                      <a:pt x="60008" y="110109"/>
                      <a:pt x="63532" y="106108"/>
                      <a:pt x="66961" y="105918"/>
                    </a:cubicBezTo>
                    <a:cubicBezTo>
                      <a:pt x="70486" y="105727"/>
                      <a:pt x="71152" y="107918"/>
                      <a:pt x="68581" y="110871"/>
                    </a:cubicBezTo>
                    <a:cubicBezTo>
                      <a:pt x="65056" y="114871"/>
                      <a:pt x="61246" y="118777"/>
                      <a:pt x="58294" y="123253"/>
                    </a:cubicBezTo>
                    <a:cubicBezTo>
                      <a:pt x="49911" y="136112"/>
                      <a:pt x="42292" y="150495"/>
                      <a:pt x="36672" y="164782"/>
                    </a:cubicBezTo>
                    <a:cubicBezTo>
                      <a:pt x="33529" y="172688"/>
                      <a:pt x="29433" y="184594"/>
                      <a:pt x="34957" y="192405"/>
                    </a:cubicBezTo>
                    <a:cubicBezTo>
                      <a:pt x="43720" y="204692"/>
                      <a:pt x="55341" y="188500"/>
                      <a:pt x="60294" y="181451"/>
                    </a:cubicBezTo>
                    <a:cubicBezTo>
                      <a:pt x="65437" y="174117"/>
                      <a:pt x="69248" y="166021"/>
                      <a:pt x="74010" y="158401"/>
                    </a:cubicBezTo>
                    <a:cubicBezTo>
                      <a:pt x="77058" y="153448"/>
                      <a:pt x="80582" y="148876"/>
                      <a:pt x="84392" y="144494"/>
                    </a:cubicBezTo>
                    <a:cubicBezTo>
                      <a:pt x="87631" y="140875"/>
                      <a:pt x="91345" y="136303"/>
                      <a:pt x="95822" y="134112"/>
                    </a:cubicBezTo>
                    <a:cubicBezTo>
                      <a:pt x="102394" y="130969"/>
                      <a:pt x="104394" y="132969"/>
                      <a:pt x="101061" y="134874"/>
                    </a:cubicBezTo>
                    <a:cubicBezTo>
                      <a:pt x="95155" y="138113"/>
                      <a:pt x="86583" y="148209"/>
                      <a:pt x="82297" y="153638"/>
                    </a:cubicBezTo>
                    <a:cubicBezTo>
                      <a:pt x="76391" y="161353"/>
                      <a:pt x="62866" y="179070"/>
                      <a:pt x="67342" y="189833"/>
                    </a:cubicBezTo>
                    <a:cubicBezTo>
                      <a:pt x="71343" y="199549"/>
                      <a:pt x="80773" y="193643"/>
                      <a:pt x="86011" y="188690"/>
                    </a:cubicBezTo>
                    <a:cubicBezTo>
                      <a:pt x="90679" y="184213"/>
                      <a:pt x="95251" y="179737"/>
                      <a:pt x="99727" y="175355"/>
                    </a:cubicBezTo>
                    <a:cubicBezTo>
                      <a:pt x="97918" y="179737"/>
                      <a:pt x="97536" y="184118"/>
                      <a:pt x="100489" y="187738"/>
                    </a:cubicBezTo>
                    <a:cubicBezTo>
                      <a:pt x="106585" y="195263"/>
                      <a:pt x="116873" y="188881"/>
                      <a:pt x="122683" y="184594"/>
                    </a:cubicBezTo>
                    <a:cubicBezTo>
                      <a:pt x="135541" y="175165"/>
                      <a:pt x="148114" y="165354"/>
                      <a:pt x="161449" y="156591"/>
                    </a:cubicBezTo>
                    <a:cubicBezTo>
                      <a:pt x="182881" y="142589"/>
                      <a:pt x="211360" y="136493"/>
                      <a:pt x="228410" y="116396"/>
                    </a:cubicBezTo>
                    <a:cubicBezTo>
                      <a:pt x="241555" y="100965"/>
                      <a:pt x="249841" y="86868"/>
                      <a:pt x="256604" y="63627"/>
                    </a:cubicBezTo>
                    <a:cubicBezTo>
                      <a:pt x="258033" y="58674"/>
                      <a:pt x="172975" y="-2286"/>
                      <a:pt x="173736" y="95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57">
                <a:extLst>
                  <a:ext uri="{FF2B5EF4-FFF2-40B4-BE49-F238E27FC236}">
                    <a16:creationId xmlns:a16="http://schemas.microsoft.com/office/drawing/2014/main" id="{4BB6BEB4-0AD9-0E9D-C237-DF5B9E7A42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27225" y="4166859"/>
                <a:ext cx="323384" cy="597360"/>
              </a:xfrm>
              <a:custGeom>
                <a:avLst/>
                <a:gdLst>
                  <a:gd name="connsiteX0" fmla="*/ 294054 w 323384"/>
                  <a:gd name="connsiteY0" fmla="*/ 320536 h 597360"/>
                  <a:gd name="connsiteX1" fmla="*/ 73932 w 323384"/>
                  <a:gd name="connsiteY1" fmla="*/ 19 h 597360"/>
                  <a:gd name="connsiteX2" fmla="*/ 5447 w 323384"/>
                  <a:gd name="connsiteY2" fmla="*/ 310820 h 597360"/>
                  <a:gd name="connsiteX3" fmla="*/ 184326 w 323384"/>
                  <a:gd name="connsiteY3" fmla="*/ 510559 h 597360"/>
                  <a:gd name="connsiteX4" fmla="*/ 250334 w 323384"/>
                  <a:gd name="connsiteY4" fmla="*/ 595618 h 597360"/>
                  <a:gd name="connsiteX5" fmla="*/ 293959 w 323384"/>
                  <a:gd name="connsiteY5" fmla="*/ 320536 h 59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384" h="597360">
                    <a:moveTo>
                      <a:pt x="294054" y="320536"/>
                    </a:moveTo>
                    <a:cubicBezTo>
                      <a:pt x="242143" y="225572"/>
                      <a:pt x="142988" y="34595"/>
                      <a:pt x="73932" y="19"/>
                    </a:cubicBezTo>
                    <a:cubicBezTo>
                      <a:pt x="68598" y="-2648"/>
                      <a:pt x="-22938" y="270148"/>
                      <a:pt x="5447" y="310820"/>
                    </a:cubicBezTo>
                    <a:cubicBezTo>
                      <a:pt x="47928" y="371685"/>
                      <a:pt x="165562" y="479984"/>
                      <a:pt x="184326" y="510559"/>
                    </a:cubicBezTo>
                    <a:cubicBezTo>
                      <a:pt x="184612" y="511036"/>
                      <a:pt x="240714" y="611715"/>
                      <a:pt x="250334" y="595618"/>
                    </a:cubicBezTo>
                    <a:cubicBezTo>
                      <a:pt x="311675" y="492938"/>
                      <a:pt x="354919" y="431883"/>
                      <a:pt x="293959" y="3205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58">
                <a:extLst>
                  <a:ext uri="{FF2B5EF4-FFF2-40B4-BE49-F238E27FC236}">
                    <a16:creationId xmlns:a16="http://schemas.microsoft.com/office/drawing/2014/main" id="{65AFE16D-A2ED-8041-E7E4-EE4EA351012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95573" y="4539927"/>
                <a:ext cx="349242" cy="368311"/>
              </a:xfrm>
              <a:custGeom>
                <a:avLst/>
                <a:gdLst>
                  <a:gd name="connsiteX0" fmla="*/ 154448 w 349242"/>
                  <a:gd name="connsiteY0" fmla="*/ 1855 h 368311"/>
                  <a:gd name="connsiteX1" fmla="*/ 142160 w 349242"/>
                  <a:gd name="connsiteY1" fmla="*/ 15191 h 368311"/>
                  <a:gd name="connsiteX2" fmla="*/ 73104 w 349242"/>
                  <a:gd name="connsiteY2" fmla="*/ 128729 h 368311"/>
                  <a:gd name="connsiteX3" fmla="*/ 333 w 349242"/>
                  <a:gd name="connsiteY3" fmla="*/ 250172 h 368311"/>
                  <a:gd name="connsiteX4" fmla="*/ 166163 w 349242"/>
                  <a:gd name="connsiteY4" fmla="*/ 362853 h 368311"/>
                  <a:gd name="connsiteX5" fmla="*/ 349234 w 349242"/>
                  <a:gd name="connsiteY5" fmla="*/ 61577 h 368311"/>
                  <a:gd name="connsiteX6" fmla="*/ 154352 w 349242"/>
                  <a:gd name="connsiteY6" fmla="*/ 1855 h 36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242" h="368311">
                    <a:moveTo>
                      <a:pt x="154448" y="1855"/>
                    </a:moveTo>
                    <a:cubicBezTo>
                      <a:pt x="146923" y="3570"/>
                      <a:pt x="143017" y="9094"/>
                      <a:pt x="142160" y="15191"/>
                    </a:cubicBezTo>
                    <a:cubicBezTo>
                      <a:pt x="116633" y="51576"/>
                      <a:pt x="93392" y="89200"/>
                      <a:pt x="73104" y="128729"/>
                    </a:cubicBezTo>
                    <a:cubicBezTo>
                      <a:pt x="58150" y="157970"/>
                      <a:pt x="15192" y="226455"/>
                      <a:pt x="333" y="250172"/>
                    </a:cubicBezTo>
                    <a:cubicBezTo>
                      <a:pt x="-7573" y="262841"/>
                      <a:pt x="127492" y="396667"/>
                      <a:pt x="166163" y="362853"/>
                    </a:cubicBezTo>
                    <a:cubicBezTo>
                      <a:pt x="261318" y="279700"/>
                      <a:pt x="330089" y="153684"/>
                      <a:pt x="349234" y="61577"/>
                    </a:cubicBezTo>
                    <a:cubicBezTo>
                      <a:pt x="350472" y="55672"/>
                      <a:pt x="216074" y="-11956"/>
                      <a:pt x="154352" y="185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59">
                <a:extLst>
                  <a:ext uri="{FF2B5EF4-FFF2-40B4-BE49-F238E27FC236}">
                    <a16:creationId xmlns:a16="http://schemas.microsoft.com/office/drawing/2014/main" id="{DD3872A2-DCDF-A075-A80C-CFE73BF386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3315" y="3688166"/>
                <a:ext cx="104291" cy="129037"/>
              </a:xfrm>
              <a:custGeom>
                <a:avLst/>
                <a:gdLst>
                  <a:gd name="connsiteX0" fmla="*/ 102969 w 104291"/>
                  <a:gd name="connsiteY0" fmla="*/ 20940 h 129037"/>
                  <a:gd name="connsiteX1" fmla="*/ 71060 w 104291"/>
                  <a:gd name="connsiteY1" fmla="*/ 462 h 129037"/>
                  <a:gd name="connsiteX2" fmla="*/ 1718 w 104291"/>
                  <a:gd name="connsiteY2" fmla="*/ 53039 h 129037"/>
                  <a:gd name="connsiteX3" fmla="*/ 575 w 104291"/>
                  <a:gd name="connsiteY3" fmla="*/ 55706 h 129037"/>
                  <a:gd name="connsiteX4" fmla="*/ 42390 w 104291"/>
                  <a:gd name="connsiteY4" fmla="*/ 128859 h 129037"/>
                  <a:gd name="connsiteX5" fmla="*/ 79537 w 104291"/>
                  <a:gd name="connsiteY5" fmla="*/ 114476 h 129037"/>
                  <a:gd name="connsiteX6" fmla="*/ 87062 w 104291"/>
                  <a:gd name="connsiteY6" fmla="*/ 62755 h 129037"/>
                  <a:gd name="connsiteX7" fmla="*/ 102969 w 104291"/>
                  <a:gd name="connsiteY7" fmla="*/ 21035 h 12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91" h="129037">
                    <a:moveTo>
                      <a:pt x="102969" y="20940"/>
                    </a:moveTo>
                    <a:cubicBezTo>
                      <a:pt x="98873" y="8463"/>
                      <a:pt x="85062" y="1985"/>
                      <a:pt x="71060" y="462"/>
                    </a:cubicBezTo>
                    <a:cubicBezTo>
                      <a:pt x="33055" y="-3825"/>
                      <a:pt x="4480" y="22369"/>
                      <a:pt x="1718" y="53039"/>
                    </a:cubicBezTo>
                    <a:cubicBezTo>
                      <a:pt x="1147" y="53801"/>
                      <a:pt x="670" y="54659"/>
                      <a:pt x="575" y="55706"/>
                    </a:cubicBezTo>
                    <a:cubicBezTo>
                      <a:pt x="-1711" y="83234"/>
                      <a:pt x="1051" y="125430"/>
                      <a:pt x="42390" y="128859"/>
                    </a:cubicBezTo>
                    <a:cubicBezTo>
                      <a:pt x="57058" y="130097"/>
                      <a:pt x="70965" y="124858"/>
                      <a:pt x="79537" y="114476"/>
                    </a:cubicBezTo>
                    <a:cubicBezTo>
                      <a:pt x="94015" y="96950"/>
                      <a:pt x="77347" y="79709"/>
                      <a:pt x="87062" y="62755"/>
                    </a:cubicBezTo>
                    <a:cubicBezTo>
                      <a:pt x="94968" y="48944"/>
                      <a:pt x="108589" y="38276"/>
                      <a:pt x="102969" y="21035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60">
                <a:extLst>
                  <a:ext uri="{FF2B5EF4-FFF2-40B4-BE49-F238E27FC236}">
                    <a16:creationId xmlns:a16="http://schemas.microsoft.com/office/drawing/2014/main" id="{17044AA0-C494-5990-4E6D-0EC0F3DBCA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52156" y="3692223"/>
                <a:ext cx="257911" cy="275238"/>
              </a:xfrm>
              <a:custGeom>
                <a:avLst/>
                <a:gdLst>
                  <a:gd name="connsiteX0" fmla="*/ 254119 w 257911"/>
                  <a:gd name="connsiteY0" fmla="*/ 75653 h 275238"/>
                  <a:gd name="connsiteX1" fmla="*/ 78192 w 257911"/>
                  <a:gd name="connsiteY1" fmla="*/ 1263 h 275238"/>
                  <a:gd name="connsiteX2" fmla="*/ 563 w 257911"/>
                  <a:gd name="connsiteY2" fmla="*/ 41078 h 275238"/>
                  <a:gd name="connsiteX3" fmla="*/ 9707 w 257911"/>
                  <a:gd name="connsiteY3" fmla="*/ 43078 h 275238"/>
                  <a:gd name="connsiteX4" fmla="*/ 85526 w 257911"/>
                  <a:gd name="connsiteY4" fmla="*/ 51460 h 275238"/>
                  <a:gd name="connsiteX5" fmla="*/ 105338 w 257911"/>
                  <a:gd name="connsiteY5" fmla="*/ 115277 h 275238"/>
                  <a:gd name="connsiteX6" fmla="*/ 107053 w 257911"/>
                  <a:gd name="connsiteY6" fmla="*/ 152615 h 275238"/>
                  <a:gd name="connsiteX7" fmla="*/ 126389 w 257911"/>
                  <a:gd name="connsiteY7" fmla="*/ 172427 h 275238"/>
                  <a:gd name="connsiteX8" fmla="*/ 148677 w 257911"/>
                  <a:gd name="connsiteY8" fmla="*/ 275107 h 275238"/>
                  <a:gd name="connsiteX9" fmla="*/ 233926 w 257911"/>
                  <a:gd name="connsiteY9" fmla="*/ 224243 h 275238"/>
                  <a:gd name="connsiteX10" fmla="*/ 254214 w 257911"/>
                  <a:gd name="connsiteY10" fmla="*/ 75463 h 27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911" h="275238">
                    <a:moveTo>
                      <a:pt x="254119" y="75653"/>
                    </a:moveTo>
                    <a:cubicBezTo>
                      <a:pt x="230306" y="15646"/>
                      <a:pt x="132770" y="-5690"/>
                      <a:pt x="78192" y="1263"/>
                    </a:cubicBezTo>
                    <a:cubicBezTo>
                      <a:pt x="49903" y="4883"/>
                      <a:pt x="13232" y="12026"/>
                      <a:pt x="563" y="41078"/>
                    </a:cubicBezTo>
                    <a:cubicBezTo>
                      <a:pt x="-2104" y="47078"/>
                      <a:pt x="5326" y="43935"/>
                      <a:pt x="9707" y="43078"/>
                    </a:cubicBezTo>
                    <a:cubicBezTo>
                      <a:pt x="31615" y="38601"/>
                      <a:pt x="65333" y="40125"/>
                      <a:pt x="85526" y="51460"/>
                    </a:cubicBezTo>
                    <a:cubicBezTo>
                      <a:pt x="110101" y="65271"/>
                      <a:pt x="109243" y="90131"/>
                      <a:pt x="105338" y="115277"/>
                    </a:cubicBezTo>
                    <a:cubicBezTo>
                      <a:pt x="103529" y="126993"/>
                      <a:pt x="101243" y="141471"/>
                      <a:pt x="107053" y="152615"/>
                    </a:cubicBezTo>
                    <a:cubicBezTo>
                      <a:pt x="111434" y="161188"/>
                      <a:pt x="119912" y="165855"/>
                      <a:pt x="126389" y="172427"/>
                    </a:cubicBezTo>
                    <a:cubicBezTo>
                      <a:pt x="124007" y="202717"/>
                      <a:pt x="147439" y="278822"/>
                      <a:pt x="148677" y="275107"/>
                    </a:cubicBezTo>
                    <a:cubicBezTo>
                      <a:pt x="179157" y="269582"/>
                      <a:pt x="220877" y="256438"/>
                      <a:pt x="233926" y="224243"/>
                    </a:cubicBezTo>
                    <a:cubicBezTo>
                      <a:pt x="241451" y="205670"/>
                      <a:pt x="267454" y="108991"/>
                      <a:pt x="254214" y="75463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61">
                <a:extLst>
                  <a:ext uri="{FF2B5EF4-FFF2-40B4-BE49-F238E27FC236}">
                    <a16:creationId xmlns:a16="http://schemas.microsoft.com/office/drawing/2014/main" id="{6D722385-3BF2-8A27-9534-1D71559CA0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53498" y="3826937"/>
                <a:ext cx="56259" cy="83187"/>
              </a:xfrm>
              <a:custGeom>
                <a:avLst/>
                <a:gdLst>
                  <a:gd name="connsiteX0" fmla="*/ 45812 w 56259"/>
                  <a:gd name="connsiteY0" fmla="*/ 3423 h 83187"/>
                  <a:gd name="connsiteX1" fmla="*/ 2187 w 56259"/>
                  <a:gd name="connsiteY1" fmla="*/ 33045 h 83187"/>
                  <a:gd name="connsiteX2" fmla="*/ 1616 w 56259"/>
                  <a:gd name="connsiteY2" fmla="*/ 37522 h 83187"/>
                  <a:gd name="connsiteX3" fmla="*/ 282 w 56259"/>
                  <a:gd name="connsiteY3" fmla="*/ 49143 h 83187"/>
                  <a:gd name="connsiteX4" fmla="*/ 8664 w 56259"/>
                  <a:gd name="connsiteY4" fmla="*/ 78861 h 83187"/>
                  <a:gd name="connsiteX5" fmla="*/ 46288 w 56259"/>
                  <a:gd name="connsiteY5" fmla="*/ 53905 h 83187"/>
                  <a:gd name="connsiteX6" fmla="*/ 45812 w 56259"/>
                  <a:gd name="connsiteY6" fmla="*/ 3423 h 83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59" h="83187">
                    <a:moveTo>
                      <a:pt x="45812" y="3423"/>
                    </a:moveTo>
                    <a:cubicBezTo>
                      <a:pt x="25904" y="-8769"/>
                      <a:pt x="4664" y="14091"/>
                      <a:pt x="2187" y="33045"/>
                    </a:cubicBezTo>
                    <a:cubicBezTo>
                      <a:pt x="1997" y="34569"/>
                      <a:pt x="1806" y="36093"/>
                      <a:pt x="1616" y="37522"/>
                    </a:cubicBezTo>
                    <a:cubicBezTo>
                      <a:pt x="1139" y="41332"/>
                      <a:pt x="568" y="45237"/>
                      <a:pt x="282" y="49143"/>
                    </a:cubicBezTo>
                    <a:cubicBezTo>
                      <a:pt x="-670" y="59906"/>
                      <a:pt x="473" y="71050"/>
                      <a:pt x="8664" y="78861"/>
                    </a:cubicBezTo>
                    <a:cubicBezTo>
                      <a:pt x="24761" y="94291"/>
                      <a:pt x="40859" y="64287"/>
                      <a:pt x="46288" y="53905"/>
                    </a:cubicBezTo>
                    <a:cubicBezTo>
                      <a:pt x="53813" y="39522"/>
                      <a:pt x="64576" y="14853"/>
                      <a:pt x="45812" y="342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62">
                <a:extLst>
                  <a:ext uri="{FF2B5EF4-FFF2-40B4-BE49-F238E27FC236}">
                    <a16:creationId xmlns:a16="http://schemas.microsoft.com/office/drawing/2014/main" id="{A8D1BBC7-FF52-5EAB-8FBE-93F06EE4516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31248" y="3809349"/>
                <a:ext cx="20907" cy="35216"/>
              </a:xfrm>
              <a:custGeom>
                <a:avLst/>
                <a:gdLst>
                  <a:gd name="connsiteX0" fmla="*/ 20139 w 20907"/>
                  <a:gd name="connsiteY0" fmla="*/ 7771 h 35216"/>
                  <a:gd name="connsiteX1" fmla="*/ 8994 w 20907"/>
                  <a:gd name="connsiteY1" fmla="*/ 532 h 35216"/>
                  <a:gd name="connsiteX2" fmla="*/ 327 w 20907"/>
                  <a:gd name="connsiteY2" fmla="*/ 22916 h 35216"/>
                  <a:gd name="connsiteX3" fmla="*/ 20234 w 20907"/>
                  <a:gd name="connsiteY3" fmla="*/ 23202 h 35216"/>
                  <a:gd name="connsiteX4" fmla="*/ 20139 w 20907"/>
                  <a:gd name="connsiteY4" fmla="*/ 7771 h 3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07" h="35216">
                    <a:moveTo>
                      <a:pt x="20139" y="7771"/>
                    </a:moveTo>
                    <a:cubicBezTo>
                      <a:pt x="18900" y="2437"/>
                      <a:pt x="15757" y="-1468"/>
                      <a:pt x="8994" y="532"/>
                    </a:cubicBezTo>
                    <a:cubicBezTo>
                      <a:pt x="803" y="3009"/>
                      <a:pt x="-816" y="15677"/>
                      <a:pt x="327" y="22916"/>
                    </a:cubicBezTo>
                    <a:cubicBezTo>
                      <a:pt x="2708" y="38347"/>
                      <a:pt x="17472" y="40156"/>
                      <a:pt x="20234" y="23202"/>
                    </a:cubicBezTo>
                    <a:cubicBezTo>
                      <a:pt x="20900" y="19392"/>
                      <a:pt x="21377" y="12915"/>
                      <a:pt x="20139" y="7771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163">
                <a:extLst>
                  <a:ext uri="{FF2B5EF4-FFF2-40B4-BE49-F238E27FC236}">
                    <a16:creationId xmlns:a16="http://schemas.microsoft.com/office/drawing/2014/main" id="{F587B4DF-FE82-83F2-1EEC-45D3B83957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22929" y="3771162"/>
                <a:ext cx="58389" cy="30920"/>
              </a:xfrm>
              <a:custGeom>
                <a:avLst/>
                <a:gdLst>
                  <a:gd name="connsiteX0" fmla="*/ 49222 w 58389"/>
                  <a:gd name="connsiteY0" fmla="*/ 7382 h 30920"/>
                  <a:gd name="connsiteX1" fmla="*/ 2645 w 58389"/>
                  <a:gd name="connsiteY1" fmla="*/ 10050 h 30920"/>
                  <a:gd name="connsiteX2" fmla="*/ 73 w 58389"/>
                  <a:gd name="connsiteY2" fmla="*/ 18146 h 30920"/>
                  <a:gd name="connsiteX3" fmla="*/ 6074 w 58389"/>
                  <a:gd name="connsiteY3" fmla="*/ 25385 h 30920"/>
                  <a:gd name="connsiteX4" fmla="*/ 23791 w 58389"/>
                  <a:gd name="connsiteY4" fmla="*/ 27099 h 30920"/>
                  <a:gd name="connsiteX5" fmla="*/ 45031 w 58389"/>
                  <a:gd name="connsiteY5" fmla="*/ 30814 h 30920"/>
                  <a:gd name="connsiteX6" fmla="*/ 58366 w 58389"/>
                  <a:gd name="connsiteY6" fmla="*/ 21003 h 30920"/>
                  <a:gd name="connsiteX7" fmla="*/ 49222 w 58389"/>
                  <a:gd name="connsiteY7" fmla="*/ 7382 h 30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389" h="30920">
                    <a:moveTo>
                      <a:pt x="49222" y="7382"/>
                    </a:moveTo>
                    <a:cubicBezTo>
                      <a:pt x="35792" y="-1762"/>
                      <a:pt x="13885" y="-4048"/>
                      <a:pt x="2645" y="10050"/>
                    </a:cubicBezTo>
                    <a:cubicBezTo>
                      <a:pt x="835" y="12335"/>
                      <a:pt x="-308" y="15288"/>
                      <a:pt x="73" y="18146"/>
                    </a:cubicBezTo>
                    <a:cubicBezTo>
                      <a:pt x="550" y="21384"/>
                      <a:pt x="3121" y="24051"/>
                      <a:pt x="6074" y="25385"/>
                    </a:cubicBezTo>
                    <a:cubicBezTo>
                      <a:pt x="11789" y="28052"/>
                      <a:pt x="17885" y="26337"/>
                      <a:pt x="23791" y="27099"/>
                    </a:cubicBezTo>
                    <a:cubicBezTo>
                      <a:pt x="30934" y="27956"/>
                      <a:pt x="37792" y="30242"/>
                      <a:pt x="45031" y="30814"/>
                    </a:cubicBezTo>
                    <a:cubicBezTo>
                      <a:pt x="51985" y="31481"/>
                      <a:pt x="58843" y="29100"/>
                      <a:pt x="58366" y="21003"/>
                    </a:cubicBezTo>
                    <a:cubicBezTo>
                      <a:pt x="57985" y="15384"/>
                      <a:pt x="54366" y="10811"/>
                      <a:pt x="49222" y="7382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164">
                <a:extLst>
                  <a:ext uri="{FF2B5EF4-FFF2-40B4-BE49-F238E27FC236}">
                    <a16:creationId xmlns:a16="http://schemas.microsoft.com/office/drawing/2014/main" id="{B7EBF026-6692-B3F6-A42A-9E7D64899F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93951" y="3895701"/>
                <a:ext cx="37154" cy="21050"/>
              </a:xfrm>
              <a:custGeom>
                <a:avLst/>
                <a:gdLst>
                  <a:gd name="connsiteX0" fmla="*/ 32861 w 37154"/>
                  <a:gd name="connsiteY0" fmla="*/ 191 h 21050"/>
                  <a:gd name="connsiteX1" fmla="*/ 3048 w 37154"/>
                  <a:gd name="connsiteY1" fmla="*/ 0 h 21050"/>
                  <a:gd name="connsiteX2" fmla="*/ 0 w 37154"/>
                  <a:gd name="connsiteY2" fmla="*/ 21050 h 21050"/>
                  <a:gd name="connsiteX3" fmla="*/ 21717 w 37154"/>
                  <a:gd name="connsiteY3" fmla="*/ 16669 h 21050"/>
                  <a:gd name="connsiteX4" fmla="*/ 35338 w 37154"/>
                  <a:gd name="connsiteY4" fmla="*/ 8477 h 21050"/>
                  <a:gd name="connsiteX5" fmla="*/ 32766 w 37154"/>
                  <a:gd name="connsiteY5" fmla="*/ 191 h 2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54" h="21050">
                    <a:moveTo>
                      <a:pt x="32861" y="191"/>
                    </a:moveTo>
                    <a:cubicBezTo>
                      <a:pt x="22860" y="1143"/>
                      <a:pt x="12954" y="1143"/>
                      <a:pt x="3048" y="0"/>
                    </a:cubicBezTo>
                    <a:cubicBezTo>
                      <a:pt x="2000" y="6763"/>
                      <a:pt x="857" y="13907"/>
                      <a:pt x="0" y="21050"/>
                    </a:cubicBezTo>
                    <a:cubicBezTo>
                      <a:pt x="7429" y="20955"/>
                      <a:pt x="14954" y="19526"/>
                      <a:pt x="21717" y="16669"/>
                    </a:cubicBezTo>
                    <a:cubicBezTo>
                      <a:pt x="26479" y="14669"/>
                      <a:pt x="31718" y="12097"/>
                      <a:pt x="35338" y="8477"/>
                    </a:cubicBezTo>
                    <a:cubicBezTo>
                      <a:pt x="38005" y="6001"/>
                      <a:pt x="38195" y="-286"/>
                      <a:pt x="32766" y="191"/>
                    </a:cubicBez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165">
                <a:extLst>
                  <a:ext uri="{FF2B5EF4-FFF2-40B4-BE49-F238E27FC236}">
                    <a16:creationId xmlns:a16="http://schemas.microsoft.com/office/drawing/2014/main" id="{25BAA8D3-01BD-12DB-2D02-1B9F965512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66580" y="3841228"/>
                <a:ext cx="24535" cy="36166"/>
              </a:xfrm>
              <a:custGeom>
                <a:avLst/>
                <a:gdLst>
                  <a:gd name="connsiteX0" fmla="*/ 18252 w 24535"/>
                  <a:gd name="connsiteY0" fmla="*/ 848 h 36166"/>
                  <a:gd name="connsiteX1" fmla="*/ 59 w 24535"/>
                  <a:gd name="connsiteY1" fmla="*/ 31709 h 36166"/>
                  <a:gd name="connsiteX2" fmla="*/ 6917 w 24535"/>
                  <a:gd name="connsiteY2" fmla="*/ 33614 h 36166"/>
                  <a:gd name="connsiteX3" fmla="*/ 23300 w 24535"/>
                  <a:gd name="connsiteY3" fmla="*/ 5896 h 36166"/>
                  <a:gd name="connsiteX4" fmla="*/ 18252 w 24535"/>
                  <a:gd name="connsiteY4" fmla="*/ 848 h 36166"/>
                  <a:gd name="connsiteX5" fmla="*/ 18252 w 24535"/>
                  <a:gd name="connsiteY5" fmla="*/ 848 h 3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35" h="36166">
                    <a:moveTo>
                      <a:pt x="18252" y="848"/>
                    </a:moveTo>
                    <a:cubicBezTo>
                      <a:pt x="8536" y="8658"/>
                      <a:pt x="2155" y="19517"/>
                      <a:pt x="59" y="31709"/>
                    </a:cubicBezTo>
                    <a:cubicBezTo>
                      <a:pt x="-703" y="36186"/>
                      <a:pt x="6155" y="38090"/>
                      <a:pt x="6917" y="33614"/>
                    </a:cubicBezTo>
                    <a:cubicBezTo>
                      <a:pt x="8822" y="22470"/>
                      <a:pt x="14442" y="12944"/>
                      <a:pt x="23300" y="5896"/>
                    </a:cubicBezTo>
                    <a:cubicBezTo>
                      <a:pt x="26920" y="3039"/>
                      <a:pt x="21776" y="-2010"/>
                      <a:pt x="18252" y="848"/>
                    </a:cubicBezTo>
                    <a:lnTo>
                      <a:pt x="18252" y="8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166">
                <a:extLst>
                  <a:ext uri="{FF2B5EF4-FFF2-40B4-BE49-F238E27FC236}">
                    <a16:creationId xmlns:a16="http://schemas.microsoft.com/office/drawing/2014/main" id="{E05BE82B-EF37-5341-7D27-EDDB0F242C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77980" y="3918023"/>
                <a:ext cx="86684" cy="73551"/>
              </a:xfrm>
              <a:custGeom>
                <a:avLst/>
                <a:gdLst>
                  <a:gd name="connsiteX0" fmla="*/ 79610 w 86684"/>
                  <a:gd name="connsiteY0" fmla="*/ 2538 h 73551"/>
                  <a:gd name="connsiteX1" fmla="*/ 51226 w 86684"/>
                  <a:gd name="connsiteY1" fmla="*/ 50544 h 73551"/>
                  <a:gd name="connsiteX2" fmla="*/ 2553 w 86684"/>
                  <a:gd name="connsiteY2" fmla="*/ 66546 h 73551"/>
                  <a:gd name="connsiteX3" fmla="*/ 4458 w 86684"/>
                  <a:gd name="connsiteY3" fmla="*/ 73404 h 73551"/>
                  <a:gd name="connsiteX4" fmla="*/ 57988 w 86684"/>
                  <a:gd name="connsiteY4" fmla="*/ 54450 h 73551"/>
                  <a:gd name="connsiteX5" fmla="*/ 86468 w 86684"/>
                  <a:gd name="connsiteY5" fmla="*/ 4348 h 73551"/>
                  <a:gd name="connsiteX6" fmla="*/ 79610 w 86684"/>
                  <a:gd name="connsiteY6" fmla="*/ 2443 h 73551"/>
                  <a:gd name="connsiteX7" fmla="*/ 79610 w 86684"/>
                  <a:gd name="connsiteY7" fmla="*/ 2443 h 7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684" h="73551">
                    <a:moveTo>
                      <a:pt x="79610" y="2538"/>
                    </a:moveTo>
                    <a:cubicBezTo>
                      <a:pt x="73609" y="19969"/>
                      <a:pt x="67037" y="39400"/>
                      <a:pt x="51226" y="50544"/>
                    </a:cubicBezTo>
                    <a:cubicBezTo>
                      <a:pt x="37605" y="60165"/>
                      <a:pt x="18460" y="62451"/>
                      <a:pt x="2553" y="66546"/>
                    </a:cubicBezTo>
                    <a:cubicBezTo>
                      <a:pt x="-1924" y="67689"/>
                      <a:pt x="-19" y="74643"/>
                      <a:pt x="4458" y="73404"/>
                    </a:cubicBezTo>
                    <a:cubicBezTo>
                      <a:pt x="22174" y="68737"/>
                      <a:pt x="43320" y="66451"/>
                      <a:pt x="57988" y="54450"/>
                    </a:cubicBezTo>
                    <a:cubicBezTo>
                      <a:pt x="73419" y="41877"/>
                      <a:pt x="80181" y="22636"/>
                      <a:pt x="86468" y="4348"/>
                    </a:cubicBezTo>
                    <a:cubicBezTo>
                      <a:pt x="87992" y="-33"/>
                      <a:pt x="81039" y="-1843"/>
                      <a:pt x="79610" y="2443"/>
                    </a:cubicBezTo>
                    <a:lnTo>
                      <a:pt x="79610" y="2443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167">
                <a:extLst>
                  <a:ext uri="{FF2B5EF4-FFF2-40B4-BE49-F238E27FC236}">
                    <a16:creationId xmlns:a16="http://schemas.microsoft.com/office/drawing/2014/main" id="{8B9B1C9E-4944-B499-98B1-5172319B8D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53671" y="4914553"/>
                <a:ext cx="37524" cy="37809"/>
              </a:xfrm>
              <a:custGeom>
                <a:avLst/>
                <a:gdLst>
                  <a:gd name="connsiteX0" fmla="*/ 31280 w 37524"/>
                  <a:gd name="connsiteY0" fmla="*/ 895 h 37809"/>
                  <a:gd name="connsiteX1" fmla="*/ 895 w 37524"/>
                  <a:gd name="connsiteY1" fmla="*/ 31566 h 37809"/>
                  <a:gd name="connsiteX2" fmla="*/ 5944 w 37524"/>
                  <a:gd name="connsiteY2" fmla="*/ 36614 h 37809"/>
                  <a:gd name="connsiteX3" fmla="*/ 36328 w 37524"/>
                  <a:gd name="connsiteY3" fmla="*/ 5944 h 37809"/>
                  <a:gd name="connsiteX4" fmla="*/ 31280 w 37524"/>
                  <a:gd name="connsiteY4" fmla="*/ 895 h 37809"/>
                  <a:gd name="connsiteX5" fmla="*/ 31280 w 37524"/>
                  <a:gd name="connsiteY5" fmla="*/ 895 h 3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524" h="37809">
                    <a:moveTo>
                      <a:pt x="31280" y="895"/>
                    </a:moveTo>
                    <a:cubicBezTo>
                      <a:pt x="20326" y="10230"/>
                      <a:pt x="10135" y="20517"/>
                      <a:pt x="895" y="31566"/>
                    </a:cubicBezTo>
                    <a:cubicBezTo>
                      <a:pt x="-2057" y="35090"/>
                      <a:pt x="2991" y="40138"/>
                      <a:pt x="5944" y="36614"/>
                    </a:cubicBezTo>
                    <a:cubicBezTo>
                      <a:pt x="15183" y="25565"/>
                      <a:pt x="25375" y="15374"/>
                      <a:pt x="36328" y="5944"/>
                    </a:cubicBezTo>
                    <a:cubicBezTo>
                      <a:pt x="39853" y="2991"/>
                      <a:pt x="34805" y="-2057"/>
                      <a:pt x="31280" y="895"/>
                    </a:cubicBezTo>
                    <a:lnTo>
                      <a:pt x="31280" y="895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168">
                <a:extLst>
                  <a:ext uri="{FF2B5EF4-FFF2-40B4-BE49-F238E27FC236}">
                    <a16:creationId xmlns:a16="http://schemas.microsoft.com/office/drawing/2014/main" id="{D7702C94-4D0D-04A3-E44B-4832F34D52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46539" y="3493270"/>
                <a:ext cx="42917" cy="151662"/>
              </a:xfrm>
              <a:custGeom>
                <a:avLst/>
                <a:gdLst>
                  <a:gd name="connsiteX0" fmla="*/ 35074 w 42917"/>
                  <a:gd name="connsiteY0" fmla="*/ 3429 h 151662"/>
                  <a:gd name="connsiteX1" fmla="*/ 498 w 42917"/>
                  <a:gd name="connsiteY1" fmla="*/ 146304 h 151662"/>
                  <a:gd name="connsiteX2" fmla="*/ 6690 w 42917"/>
                  <a:gd name="connsiteY2" fmla="*/ 149924 h 151662"/>
                  <a:gd name="connsiteX3" fmla="*/ 42218 w 42917"/>
                  <a:gd name="connsiteY3" fmla="*/ 3429 h 151662"/>
                  <a:gd name="connsiteX4" fmla="*/ 35074 w 42917"/>
                  <a:gd name="connsiteY4" fmla="*/ 3429 h 151662"/>
                  <a:gd name="connsiteX5" fmla="*/ 35074 w 42917"/>
                  <a:gd name="connsiteY5" fmla="*/ 3429 h 15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17" h="151662">
                    <a:moveTo>
                      <a:pt x="35074" y="3429"/>
                    </a:moveTo>
                    <a:cubicBezTo>
                      <a:pt x="38884" y="55054"/>
                      <a:pt x="26025" y="101727"/>
                      <a:pt x="498" y="146304"/>
                    </a:cubicBezTo>
                    <a:cubicBezTo>
                      <a:pt x="-1788" y="150304"/>
                      <a:pt x="4404" y="153924"/>
                      <a:pt x="6690" y="149924"/>
                    </a:cubicBezTo>
                    <a:cubicBezTo>
                      <a:pt x="32883" y="104299"/>
                      <a:pt x="46218" y="56198"/>
                      <a:pt x="42218" y="3429"/>
                    </a:cubicBezTo>
                    <a:cubicBezTo>
                      <a:pt x="41837" y="-1143"/>
                      <a:pt x="34693" y="-1143"/>
                      <a:pt x="35074" y="3429"/>
                    </a:cubicBezTo>
                    <a:lnTo>
                      <a:pt x="35074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169">
                <a:extLst>
                  <a:ext uri="{FF2B5EF4-FFF2-40B4-BE49-F238E27FC236}">
                    <a16:creationId xmlns:a16="http://schemas.microsoft.com/office/drawing/2014/main" id="{4EB40F1D-9F43-B5DF-3869-6A4F0E3DA9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05247" y="4043567"/>
                <a:ext cx="179313" cy="349815"/>
              </a:xfrm>
              <a:custGeom>
                <a:avLst/>
                <a:gdLst>
                  <a:gd name="connsiteX0" fmla="*/ 177286 w 179313"/>
                  <a:gd name="connsiteY0" fmla="*/ 3487 h 349815"/>
                  <a:gd name="connsiteX1" fmla="*/ 169476 w 179313"/>
                  <a:gd name="connsiteY1" fmla="*/ 343 h 349815"/>
                  <a:gd name="connsiteX2" fmla="*/ 85465 w 179313"/>
                  <a:gd name="connsiteY2" fmla="*/ 26918 h 349815"/>
                  <a:gd name="connsiteX3" fmla="*/ 15266 w 179313"/>
                  <a:gd name="connsiteY3" fmla="*/ 82639 h 349815"/>
                  <a:gd name="connsiteX4" fmla="*/ 52414 w 179313"/>
                  <a:gd name="connsiteY4" fmla="*/ 105309 h 349815"/>
                  <a:gd name="connsiteX5" fmla="*/ 51747 w 179313"/>
                  <a:gd name="connsiteY5" fmla="*/ 112167 h 349815"/>
                  <a:gd name="connsiteX6" fmla="*/ 1264 w 179313"/>
                  <a:gd name="connsiteY6" fmla="*/ 145885 h 349815"/>
                  <a:gd name="connsiteX7" fmla="*/ 57748 w 179313"/>
                  <a:gd name="connsiteY7" fmla="*/ 243231 h 349815"/>
                  <a:gd name="connsiteX8" fmla="*/ 106611 w 179313"/>
                  <a:gd name="connsiteY8" fmla="*/ 349625 h 349815"/>
                  <a:gd name="connsiteX9" fmla="*/ 129471 w 179313"/>
                  <a:gd name="connsiteY9" fmla="*/ 163412 h 349815"/>
                  <a:gd name="connsiteX10" fmla="*/ 178620 w 179313"/>
                  <a:gd name="connsiteY10" fmla="*/ 26251 h 349815"/>
                  <a:gd name="connsiteX11" fmla="*/ 177191 w 179313"/>
                  <a:gd name="connsiteY11" fmla="*/ 3582 h 349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313" h="349815">
                    <a:moveTo>
                      <a:pt x="177286" y="3487"/>
                    </a:moveTo>
                    <a:cubicBezTo>
                      <a:pt x="176620" y="-133"/>
                      <a:pt x="172524" y="-418"/>
                      <a:pt x="169476" y="343"/>
                    </a:cubicBezTo>
                    <a:cubicBezTo>
                      <a:pt x="144234" y="6154"/>
                      <a:pt x="112707" y="13488"/>
                      <a:pt x="85465" y="26918"/>
                    </a:cubicBezTo>
                    <a:cubicBezTo>
                      <a:pt x="62320" y="38348"/>
                      <a:pt x="32506" y="58160"/>
                      <a:pt x="15266" y="82639"/>
                    </a:cubicBezTo>
                    <a:cubicBezTo>
                      <a:pt x="10885" y="88926"/>
                      <a:pt x="33364" y="92069"/>
                      <a:pt x="52414" y="105309"/>
                    </a:cubicBezTo>
                    <a:cubicBezTo>
                      <a:pt x="54795" y="106928"/>
                      <a:pt x="54414" y="111310"/>
                      <a:pt x="51747" y="112167"/>
                    </a:cubicBezTo>
                    <a:cubicBezTo>
                      <a:pt x="20981" y="122930"/>
                      <a:pt x="-6260" y="133027"/>
                      <a:pt x="1264" y="145885"/>
                    </a:cubicBezTo>
                    <a:cubicBezTo>
                      <a:pt x="20314" y="178175"/>
                      <a:pt x="40031" y="210179"/>
                      <a:pt x="57748" y="243231"/>
                    </a:cubicBezTo>
                    <a:cubicBezTo>
                      <a:pt x="74892" y="275140"/>
                      <a:pt x="91466" y="319526"/>
                      <a:pt x="106611" y="349625"/>
                    </a:cubicBezTo>
                    <a:cubicBezTo>
                      <a:pt x="109659" y="355626"/>
                      <a:pt x="120041" y="218275"/>
                      <a:pt x="129471" y="163412"/>
                    </a:cubicBezTo>
                    <a:cubicBezTo>
                      <a:pt x="137853" y="114834"/>
                      <a:pt x="150426" y="67399"/>
                      <a:pt x="178620" y="26251"/>
                    </a:cubicBezTo>
                    <a:cubicBezTo>
                      <a:pt x="180239" y="23870"/>
                      <a:pt x="178715" y="12059"/>
                      <a:pt x="177191" y="358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170">
                <a:extLst>
                  <a:ext uri="{FF2B5EF4-FFF2-40B4-BE49-F238E27FC236}">
                    <a16:creationId xmlns:a16="http://schemas.microsoft.com/office/drawing/2014/main" id="{A110630F-AD4D-5E09-6C01-22A9770D0C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18746" y="4036264"/>
                <a:ext cx="142379" cy="388292"/>
              </a:xfrm>
              <a:custGeom>
                <a:avLst/>
                <a:gdLst>
                  <a:gd name="connsiteX0" fmla="*/ 3804 w 142379"/>
                  <a:gd name="connsiteY0" fmla="*/ 19363 h 388292"/>
                  <a:gd name="connsiteX1" fmla="*/ 11234 w 142379"/>
                  <a:gd name="connsiteY1" fmla="*/ 186241 h 388292"/>
                  <a:gd name="connsiteX2" fmla="*/ 13234 w 142379"/>
                  <a:gd name="connsiteY2" fmla="*/ 388075 h 388292"/>
                  <a:gd name="connsiteX3" fmla="*/ 62192 w 142379"/>
                  <a:gd name="connsiteY3" fmla="*/ 280633 h 388292"/>
                  <a:gd name="connsiteX4" fmla="*/ 139917 w 142379"/>
                  <a:gd name="connsiteY4" fmla="*/ 199195 h 388292"/>
                  <a:gd name="connsiteX5" fmla="*/ 98768 w 142379"/>
                  <a:gd name="connsiteY5" fmla="*/ 154618 h 388292"/>
                  <a:gd name="connsiteX6" fmla="*/ 99721 w 142379"/>
                  <a:gd name="connsiteY6" fmla="*/ 147760 h 388292"/>
                  <a:gd name="connsiteX7" fmla="*/ 141155 w 142379"/>
                  <a:gd name="connsiteY7" fmla="*/ 134520 h 388292"/>
                  <a:gd name="connsiteX8" fmla="*/ 96863 w 142379"/>
                  <a:gd name="connsiteY8" fmla="*/ 63082 h 388292"/>
                  <a:gd name="connsiteX9" fmla="*/ 49905 w 142379"/>
                  <a:gd name="connsiteY9" fmla="*/ 16315 h 388292"/>
                  <a:gd name="connsiteX10" fmla="*/ 22759 w 142379"/>
                  <a:gd name="connsiteY10" fmla="*/ 3456 h 388292"/>
                  <a:gd name="connsiteX11" fmla="*/ 1233 w 142379"/>
                  <a:gd name="connsiteY11" fmla="*/ 1265 h 388292"/>
                  <a:gd name="connsiteX12" fmla="*/ 3804 w 142379"/>
                  <a:gd name="connsiteY12" fmla="*/ 19172 h 38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379" h="388292">
                    <a:moveTo>
                      <a:pt x="3804" y="19363"/>
                    </a:moveTo>
                    <a:cubicBezTo>
                      <a:pt x="21616" y="65940"/>
                      <a:pt x="14472" y="137092"/>
                      <a:pt x="11234" y="186241"/>
                    </a:cubicBezTo>
                    <a:cubicBezTo>
                      <a:pt x="7519" y="241771"/>
                      <a:pt x="12472" y="394838"/>
                      <a:pt x="13234" y="388075"/>
                    </a:cubicBezTo>
                    <a:cubicBezTo>
                      <a:pt x="19044" y="338736"/>
                      <a:pt x="38094" y="307684"/>
                      <a:pt x="62192" y="280633"/>
                    </a:cubicBezTo>
                    <a:cubicBezTo>
                      <a:pt x="87148" y="252630"/>
                      <a:pt x="113818" y="226150"/>
                      <a:pt x="139917" y="199195"/>
                    </a:cubicBezTo>
                    <a:cubicBezTo>
                      <a:pt x="150299" y="188527"/>
                      <a:pt x="126200" y="172239"/>
                      <a:pt x="98768" y="154618"/>
                    </a:cubicBezTo>
                    <a:cubicBezTo>
                      <a:pt x="96387" y="153094"/>
                      <a:pt x="97054" y="148807"/>
                      <a:pt x="99721" y="147760"/>
                    </a:cubicBezTo>
                    <a:cubicBezTo>
                      <a:pt x="121438" y="139378"/>
                      <a:pt x="143060" y="141854"/>
                      <a:pt x="141155" y="134520"/>
                    </a:cubicBezTo>
                    <a:cubicBezTo>
                      <a:pt x="134297" y="107755"/>
                      <a:pt x="114485" y="83657"/>
                      <a:pt x="96863" y="63082"/>
                    </a:cubicBezTo>
                    <a:cubicBezTo>
                      <a:pt x="82481" y="46414"/>
                      <a:pt x="68003" y="29173"/>
                      <a:pt x="49905" y="16315"/>
                    </a:cubicBezTo>
                    <a:cubicBezTo>
                      <a:pt x="41428" y="10314"/>
                      <a:pt x="32855" y="5647"/>
                      <a:pt x="22759" y="3456"/>
                    </a:cubicBezTo>
                    <a:cubicBezTo>
                      <a:pt x="20092" y="2884"/>
                      <a:pt x="2852" y="-2354"/>
                      <a:pt x="1233" y="1265"/>
                    </a:cubicBezTo>
                    <a:cubicBezTo>
                      <a:pt x="-2292" y="9171"/>
                      <a:pt x="2756" y="16505"/>
                      <a:pt x="3804" y="191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171">
                <a:extLst>
                  <a:ext uri="{FF2B5EF4-FFF2-40B4-BE49-F238E27FC236}">
                    <a16:creationId xmlns:a16="http://schemas.microsoft.com/office/drawing/2014/main" id="{EB4F9CD5-F830-66BA-FBB8-368E216E99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58825" y="5110614"/>
                <a:ext cx="104175" cy="233303"/>
              </a:xfrm>
              <a:custGeom>
                <a:avLst/>
                <a:gdLst>
                  <a:gd name="connsiteX0" fmla="*/ 1039 w 104175"/>
                  <a:gd name="connsiteY0" fmla="*/ 6192 h 233303"/>
                  <a:gd name="connsiteX1" fmla="*/ 71238 w 104175"/>
                  <a:gd name="connsiteY1" fmla="*/ 110396 h 233303"/>
                  <a:gd name="connsiteX2" fmla="*/ 97146 w 104175"/>
                  <a:gd name="connsiteY2" fmla="*/ 230792 h 233303"/>
                  <a:gd name="connsiteX3" fmla="*/ 104004 w 104175"/>
                  <a:gd name="connsiteY3" fmla="*/ 228887 h 233303"/>
                  <a:gd name="connsiteX4" fmla="*/ 86478 w 104175"/>
                  <a:gd name="connsiteY4" fmla="*/ 157449 h 233303"/>
                  <a:gd name="connsiteX5" fmla="*/ 74096 w 104175"/>
                  <a:gd name="connsiteY5" fmla="*/ 93441 h 233303"/>
                  <a:gd name="connsiteX6" fmla="*/ 5992 w 104175"/>
                  <a:gd name="connsiteY6" fmla="*/ 1144 h 233303"/>
                  <a:gd name="connsiteX7" fmla="*/ 944 w 104175"/>
                  <a:gd name="connsiteY7" fmla="*/ 6192 h 233303"/>
                  <a:gd name="connsiteX8" fmla="*/ 944 w 104175"/>
                  <a:gd name="connsiteY8" fmla="*/ 6192 h 23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175" h="233303">
                    <a:moveTo>
                      <a:pt x="1039" y="6192"/>
                    </a:moveTo>
                    <a:cubicBezTo>
                      <a:pt x="29138" y="38006"/>
                      <a:pt x="61713" y="67438"/>
                      <a:pt x="71238" y="110396"/>
                    </a:cubicBezTo>
                    <a:cubicBezTo>
                      <a:pt x="80192" y="150686"/>
                      <a:pt x="85430" y="190977"/>
                      <a:pt x="97146" y="230792"/>
                    </a:cubicBezTo>
                    <a:cubicBezTo>
                      <a:pt x="98480" y="235173"/>
                      <a:pt x="105338" y="233364"/>
                      <a:pt x="104004" y="228887"/>
                    </a:cubicBezTo>
                    <a:cubicBezTo>
                      <a:pt x="97051" y="205360"/>
                      <a:pt x="91050" y="181643"/>
                      <a:pt x="86478" y="157449"/>
                    </a:cubicBezTo>
                    <a:cubicBezTo>
                      <a:pt x="82478" y="136209"/>
                      <a:pt x="80858" y="114015"/>
                      <a:pt x="74096" y="93441"/>
                    </a:cubicBezTo>
                    <a:cubicBezTo>
                      <a:pt x="62189" y="56960"/>
                      <a:pt x="30757" y="29148"/>
                      <a:pt x="5992" y="1144"/>
                    </a:cubicBezTo>
                    <a:cubicBezTo>
                      <a:pt x="2944" y="-2285"/>
                      <a:pt x="-2104" y="2763"/>
                      <a:pt x="944" y="6192"/>
                    </a:cubicBezTo>
                    <a:lnTo>
                      <a:pt x="944" y="619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172">
                <a:extLst>
                  <a:ext uri="{FF2B5EF4-FFF2-40B4-BE49-F238E27FC236}">
                    <a16:creationId xmlns:a16="http://schemas.microsoft.com/office/drawing/2014/main" id="{7FBF56CC-5B8E-45C2-189D-C48310AA5A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6743" y="6254574"/>
                <a:ext cx="190481" cy="20040"/>
              </a:xfrm>
              <a:custGeom>
                <a:avLst/>
                <a:gdLst>
                  <a:gd name="connsiteX0" fmla="*/ 3524 w 190481"/>
                  <a:gd name="connsiteY0" fmla="*/ 18092 h 20040"/>
                  <a:gd name="connsiteX1" fmla="*/ 187928 w 190481"/>
                  <a:gd name="connsiteY1" fmla="*/ 6947 h 20040"/>
                  <a:gd name="connsiteX2" fmla="*/ 186023 w 190481"/>
                  <a:gd name="connsiteY2" fmla="*/ 89 h 20040"/>
                  <a:gd name="connsiteX3" fmla="*/ 3429 w 190481"/>
                  <a:gd name="connsiteY3" fmla="*/ 10948 h 20040"/>
                  <a:gd name="connsiteX4" fmla="*/ 3429 w 190481"/>
                  <a:gd name="connsiteY4" fmla="*/ 18092 h 20040"/>
                  <a:gd name="connsiteX5" fmla="*/ 3429 w 190481"/>
                  <a:gd name="connsiteY5" fmla="*/ 18092 h 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481" h="20040">
                    <a:moveTo>
                      <a:pt x="3524" y="18092"/>
                    </a:moveTo>
                    <a:cubicBezTo>
                      <a:pt x="65437" y="22759"/>
                      <a:pt x="127063" y="19044"/>
                      <a:pt x="187928" y="6947"/>
                    </a:cubicBezTo>
                    <a:cubicBezTo>
                      <a:pt x="192405" y="6090"/>
                      <a:pt x="190500" y="-863"/>
                      <a:pt x="186023" y="89"/>
                    </a:cubicBezTo>
                    <a:cubicBezTo>
                      <a:pt x="125730" y="11996"/>
                      <a:pt x="64770" y="15615"/>
                      <a:pt x="3429" y="10948"/>
                    </a:cubicBezTo>
                    <a:cubicBezTo>
                      <a:pt x="-1143" y="10567"/>
                      <a:pt x="-1143" y="17711"/>
                      <a:pt x="3429" y="18092"/>
                    </a:cubicBezTo>
                    <a:lnTo>
                      <a:pt x="3429" y="1809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173">
                <a:extLst>
                  <a:ext uri="{FF2B5EF4-FFF2-40B4-BE49-F238E27FC236}">
                    <a16:creationId xmlns:a16="http://schemas.microsoft.com/office/drawing/2014/main" id="{25586E77-B134-D0BC-CC5C-1ED34715A7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74244" y="6530147"/>
                <a:ext cx="458055" cy="120663"/>
              </a:xfrm>
              <a:custGeom>
                <a:avLst/>
                <a:gdLst>
                  <a:gd name="connsiteX0" fmla="*/ 456771 w 458055"/>
                  <a:gd name="connsiteY0" fmla="*/ 20267 h 120663"/>
                  <a:gd name="connsiteX1" fmla="*/ 451533 w 458055"/>
                  <a:gd name="connsiteY1" fmla="*/ 16648 h 120663"/>
                  <a:gd name="connsiteX2" fmla="*/ 449342 w 458055"/>
                  <a:gd name="connsiteY2" fmla="*/ 15505 h 120663"/>
                  <a:gd name="connsiteX3" fmla="*/ 400765 w 458055"/>
                  <a:gd name="connsiteY3" fmla="*/ 741 h 120663"/>
                  <a:gd name="connsiteX4" fmla="*/ 342281 w 458055"/>
                  <a:gd name="connsiteY4" fmla="*/ 4265 h 120663"/>
                  <a:gd name="connsiteX5" fmla="*/ 216265 w 458055"/>
                  <a:gd name="connsiteY5" fmla="*/ 19601 h 120663"/>
                  <a:gd name="connsiteX6" fmla="*/ 111395 w 458055"/>
                  <a:gd name="connsiteY6" fmla="*/ 33221 h 120663"/>
                  <a:gd name="connsiteX7" fmla="*/ 619 w 458055"/>
                  <a:gd name="connsiteY7" fmla="*/ 75131 h 120663"/>
                  <a:gd name="connsiteX8" fmla="*/ 5001 w 458055"/>
                  <a:gd name="connsiteY8" fmla="*/ 112279 h 120663"/>
                  <a:gd name="connsiteX9" fmla="*/ 22908 w 458055"/>
                  <a:gd name="connsiteY9" fmla="*/ 116089 h 120663"/>
                  <a:gd name="connsiteX10" fmla="*/ 47768 w 458055"/>
                  <a:gd name="connsiteY10" fmla="*/ 118756 h 120663"/>
                  <a:gd name="connsiteX11" fmla="*/ 118824 w 458055"/>
                  <a:gd name="connsiteY11" fmla="*/ 120470 h 120663"/>
                  <a:gd name="connsiteX12" fmla="*/ 225314 w 458055"/>
                  <a:gd name="connsiteY12" fmla="*/ 104945 h 120663"/>
                  <a:gd name="connsiteX13" fmla="*/ 343424 w 458055"/>
                  <a:gd name="connsiteY13" fmla="*/ 81704 h 120663"/>
                  <a:gd name="connsiteX14" fmla="*/ 447151 w 458055"/>
                  <a:gd name="connsiteY14" fmla="*/ 76465 h 120663"/>
                  <a:gd name="connsiteX15" fmla="*/ 456676 w 458055"/>
                  <a:gd name="connsiteY15" fmla="*/ 20267 h 12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8055" h="120663">
                    <a:moveTo>
                      <a:pt x="456771" y="20267"/>
                    </a:moveTo>
                    <a:cubicBezTo>
                      <a:pt x="456771" y="17314"/>
                      <a:pt x="453724" y="16362"/>
                      <a:pt x="451533" y="16648"/>
                    </a:cubicBezTo>
                    <a:cubicBezTo>
                      <a:pt x="450961" y="16171"/>
                      <a:pt x="450294" y="15695"/>
                      <a:pt x="449342" y="15505"/>
                    </a:cubicBezTo>
                    <a:cubicBezTo>
                      <a:pt x="432673" y="11123"/>
                      <a:pt x="418005" y="2837"/>
                      <a:pt x="400765" y="741"/>
                    </a:cubicBezTo>
                    <a:cubicBezTo>
                      <a:pt x="381333" y="-1545"/>
                      <a:pt x="361521" y="1979"/>
                      <a:pt x="342281" y="4265"/>
                    </a:cubicBezTo>
                    <a:cubicBezTo>
                      <a:pt x="300276" y="9409"/>
                      <a:pt x="258270" y="14457"/>
                      <a:pt x="216265" y="19601"/>
                    </a:cubicBezTo>
                    <a:cubicBezTo>
                      <a:pt x="181308" y="23887"/>
                      <a:pt x="146161" y="27316"/>
                      <a:pt x="111395" y="33221"/>
                    </a:cubicBezTo>
                    <a:cubicBezTo>
                      <a:pt x="74533" y="39412"/>
                      <a:pt x="333" y="65130"/>
                      <a:pt x="619" y="75131"/>
                    </a:cubicBezTo>
                    <a:cubicBezTo>
                      <a:pt x="619" y="78370"/>
                      <a:pt x="-2429" y="107040"/>
                      <a:pt x="5001" y="112279"/>
                    </a:cubicBezTo>
                    <a:cubicBezTo>
                      <a:pt x="9858" y="115612"/>
                      <a:pt x="17193" y="115422"/>
                      <a:pt x="22908" y="116089"/>
                    </a:cubicBezTo>
                    <a:cubicBezTo>
                      <a:pt x="31194" y="117137"/>
                      <a:pt x="39481" y="117994"/>
                      <a:pt x="47768" y="118756"/>
                    </a:cubicBezTo>
                    <a:cubicBezTo>
                      <a:pt x="71580" y="120851"/>
                      <a:pt x="95012" y="120851"/>
                      <a:pt x="118824" y="120470"/>
                    </a:cubicBezTo>
                    <a:cubicBezTo>
                      <a:pt x="154543" y="118184"/>
                      <a:pt x="190262" y="111898"/>
                      <a:pt x="225314" y="104945"/>
                    </a:cubicBezTo>
                    <a:cubicBezTo>
                      <a:pt x="264366" y="97229"/>
                      <a:pt x="303800" y="85513"/>
                      <a:pt x="343424" y="81704"/>
                    </a:cubicBezTo>
                    <a:cubicBezTo>
                      <a:pt x="379428" y="78179"/>
                      <a:pt x="411147" y="80179"/>
                      <a:pt x="447151" y="76465"/>
                    </a:cubicBezTo>
                    <a:cubicBezTo>
                      <a:pt x="463629" y="74750"/>
                      <a:pt x="456486" y="33412"/>
                      <a:pt x="456676" y="20267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174">
                <a:extLst>
                  <a:ext uri="{FF2B5EF4-FFF2-40B4-BE49-F238E27FC236}">
                    <a16:creationId xmlns:a16="http://schemas.microsoft.com/office/drawing/2014/main" id="{E50C38A2-99FB-B705-DBD9-A8AE524018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03482" y="6271604"/>
                <a:ext cx="194748" cy="19105"/>
              </a:xfrm>
              <a:custGeom>
                <a:avLst/>
                <a:gdLst>
                  <a:gd name="connsiteX0" fmla="*/ 2553 w 194748"/>
                  <a:gd name="connsiteY0" fmla="*/ 11729 h 19105"/>
                  <a:gd name="connsiteX1" fmla="*/ 192195 w 194748"/>
                  <a:gd name="connsiteY1" fmla="*/ 6967 h 19105"/>
                  <a:gd name="connsiteX2" fmla="*/ 190291 w 194748"/>
                  <a:gd name="connsiteY2" fmla="*/ 109 h 19105"/>
                  <a:gd name="connsiteX3" fmla="*/ 4458 w 194748"/>
                  <a:gd name="connsiteY3" fmla="*/ 4871 h 19105"/>
                  <a:gd name="connsiteX4" fmla="*/ 2553 w 194748"/>
                  <a:gd name="connsiteY4" fmla="*/ 11729 h 19105"/>
                  <a:gd name="connsiteX5" fmla="*/ 2553 w 194748"/>
                  <a:gd name="connsiteY5" fmla="*/ 11729 h 1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748" h="19105">
                    <a:moveTo>
                      <a:pt x="2553" y="11729"/>
                    </a:moveTo>
                    <a:cubicBezTo>
                      <a:pt x="65894" y="22968"/>
                      <a:pt x="129521" y="21349"/>
                      <a:pt x="192195" y="6967"/>
                    </a:cubicBezTo>
                    <a:cubicBezTo>
                      <a:pt x="196672" y="5919"/>
                      <a:pt x="194767" y="-939"/>
                      <a:pt x="190291" y="109"/>
                    </a:cubicBezTo>
                    <a:cubicBezTo>
                      <a:pt x="128854" y="14205"/>
                      <a:pt x="66465" y="15825"/>
                      <a:pt x="4458" y="4871"/>
                    </a:cubicBezTo>
                    <a:cubicBezTo>
                      <a:pt x="-19" y="4109"/>
                      <a:pt x="-1924" y="10967"/>
                      <a:pt x="2553" y="11729"/>
                    </a:cubicBezTo>
                    <a:lnTo>
                      <a:pt x="2553" y="1172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175">
                <a:extLst>
                  <a:ext uri="{FF2B5EF4-FFF2-40B4-BE49-F238E27FC236}">
                    <a16:creationId xmlns:a16="http://schemas.microsoft.com/office/drawing/2014/main" id="{456C41A6-DB43-D489-AE72-2B4DF40F02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551254" y="6426839"/>
                <a:ext cx="379490" cy="191297"/>
              </a:xfrm>
              <a:custGeom>
                <a:avLst/>
                <a:gdLst>
                  <a:gd name="connsiteX0" fmla="*/ 360045 w 379490"/>
                  <a:gd name="connsiteY0" fmla="*/ 12609 h 191297"/>
                  <a:gd name="connsiteX1" fmla="*/ 356997 w 379490"/>
                  <a:gd name="connsiteY1" fmla="*/ 8418 h 191297"/>
                  <a:gd name="connsiteX2" fmla="*/ 338995 w 379490"/>
                  <a:gd name="connsiteY2" fmla="*/ 3274 h 191297"/>
                  <a:gd name="connsiteX3" fmla="*/ 255270 w 379490"/>
                  <a:gd name="connsiteY3" fmla="*/ 21372 h 191297"/>
                  <a:gd name="connsiteX4" fmla="*/ 234886 w 379490"/>
                  <a:gd name="connsiteY4" fmla="*/ 10418 h 191297"/>
                  <a:gd name="connsiteX5" fmla="*/ 212026 w 379490"/>
                  <a:gd name="connsiteY5" fmla="*/ 2703 h 191297"/>
                  <a:gd name="connsiteX6" fmla="*/ 162020 w 379490"/>
                  <a:gd name="connsiteY6" fmla="*/ 1941 h 191297"/>
                  <a:gd name="connsiteX7" fmla="*/ 110966 w 379490"/>
                  <a:gd name="connsiteY7" fmla="*/ 36517 h 191297"/>
                  <a:gd name="connsiteX8" fmla="*/ 30385 w 379490"/>
                  <a:gd name="connsiteY8" fmla="*/ 106049 h 191297"/>
                  <a:gd name="connsiteX9" fmla="*/ 0 w 379490"/>
                  <a:gd name="connsiteY9" fmla="*/ 123480 h 191297"/>
                  <a:gd name="connsiteX10" fmla="*/ 20193 w 379490"/>
                  <a:gd name="connsiteY10" fmla="*/ 191298 h 191297"/>
                  <a:gd name="connsiteX11" fmla="*/ 184594 w 379490"/>
                  <a:gd name="connsiteY11" fmla="*/ 165485 h 191297"/>
                  <a:gd name="connsiteX12" fmla="*/ 292322 w 379490"/>
                  <a:gd name="connsiteY12" fmla="*/ 155769 h 191297"/>
                  <a:gd name="connsiteX13" fmla="*/ 369379 w 379490"/>
                  <a:gd name="connsiteY13" fmla="*/ 146721 h 191297"/>
                  <a:gd name="connsiteX14" fmla="*/ 379476 w 379490"/>
                  <a:gd name="connsiteY14" fmla="*/ 129481 h 191297"/>
                  <a:gd name="connsiteX15" fmla="*/ 360045 w 379490"/>
                  <a:gd name="connsiteY15" fmla="*/ 12704 h 19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9490" h="191297">
                    <a:moveTo>
                      <a:pt x="360045" y="12609"/>
                    </a:moveTo>
                    <a:cubicBezTo>
                      <a:pt x="359283" y="10799"/>
                      <a:pt x="358235" y="9561"/>
                      <a:pt x="356997" y="8418"/>
                    </a:cubicBezTo>
                    <a:cubicBezTo>
                      <a:pt x="354806" y="2131"/>
                      <a:pt x="345853" y="-2536"/>
                      <a:pt x="338995" y="3274"/>
                    </a:cubicBezTo>
                    <a:cubicBezTo>
                      <a:pt x="314230" y="24039"/>
                      <a:pt x="284607" y="26515"/>
                      <a:pt x="255270" y="21372"/>
                    </a:cubicBezTo>
                    <a:cubicBezTo>
                      <a:pt x="249079" y="20229"/>
                      <a:pt x="240983" y="13085"/>
                      <a:pt x="234886" y="10418"/>
                    </a:cubicBezTo>
                    <a:cubicBezTo>
                      <a:pt x="227552" y="7179"/>
                      <a:pt x="219837" y="4512"/>
                      <a:pt x="212026" y="2703"/>
                    </a:cubicBezTo>
                    <a:cubicBezTo>
                      <a:pt x="195263" y="-1202"/>
                      <a:pt x="178975" y="-345"/>
                      <a:pt x="162020" y="1941"/>
                    </a:cubicBezTo>
                    <a:cubicBezTo>
                      <a:pt x="142208" y="4608"/>
                      <a:pt x="125444" y="24134"/>
                      <a:pt x="110966" y="36517"/>
                    </a:cubicBezTo>
                    <a:cubicBezTo>
                      <a:pt x="84010" y="59567"/>
                      <a:pt x="56864" y="82427"/>
                      <a:pt x="30385" y="106049"/>
                    </a:cubicBezTo>
                    <a:cubicBezTo>
                      <a:pt x="25241" y="110621"/>
                      <a:pt x="13335" y="117003"/>
                      <a:pt x="0" y="123480"/>
                    </a:cubicBezTo>
                    <a:cubicBezTo>
                      <a:pt x="13240" y="143006"/>
                      <a:pt x="19431" y="167009"/>
                      <a:pt x="20193" y="191298"/>
                    </a:cubicBezTo>
                    <a:cubicBezTo>
                      <a:pt x="74485" y="188250"/>
                      <a:pt x="128492" y="176629"/>
                      <a:pt x="184594" y="165485"/>
                    </a:cubicBezTo>
                    <a:cubicBezTo>
                      <a:pt x="220980" y="158246"/>
                      <a:pt x="255365" y="154912"/>
                      <a:pt x="292322" y="155769"/>
                    </a:cubicBezTo>
                    <a:cubicBezTo>
                      <a:pt x="317373" y="156341"/>
                      <a:pt x="346424" y="157675"/>
                      <a:pt x="369379" y="146721"/>
                    </a:cubicBezTo>
                    <a:cubicBezTo>
                      <a:pt x="375857" y="143673"/>
                      <a:pt x="379762" y="136719"/>
                      <a:pt x="379476" y="129481"/>
                    </a:cubicBezTo>
                    <a:cubicBezTo>
                      <a:pt x="377666" y="82427"/>
                      <a:pt x="368617" y="33754"/>
                      <a:pt x="360045" y="1270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176">
                <a:extLst>
                  <a:ext uri="{FF2B5EF4-FFF2-40B4-BE49-F238E27FC236}">
                    <a16:creationId xmlns:a16="http://schemas.microsoft.com/office/drawing/2014/main" id="{23AD4B0B-725E-4496-5539-4877AACEF5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74768" y="6547151"/>
                <a:ext cx="179523" cy="93738"/>
              </a:xfrm>
              <a:custGeom>
                <a:avLst/>
                <a:gdLst>
                  <a:gd name="connsiteX0" fmla="*/ 147352 w 179523"/>
                  <a:gd name="connsiteY0" fmla="*/ 8216 h 93738"/>
                  <a:gd name="connsiteX1" fmla="*/ 79153 w 179523"/>
                  <a:gd name="connsiteY1" fmla="*/ 1739 h 93738"/>
                  <a:gd name="connsiteX2" fmla="*/ 26956 w 179523"/>
                  <a:gd name="connsiteY2" fmla="*/ 25361 h 93738"/>
                  <a:gd name="connsiteX3" fmla="*/ 0 w 179523"/>
                  <a:gd name="connsiteY3" fmla="*/ 58127 h 93738"/>
                  <a:gd name="connsiteX4" fmla="*/ 5620 w 179523"/>
                  <a:gd name="connsiteY4" fmla="*/ 86512 h 93738"/>
                  <a:gd name="connsiteX5" fmla="*/ 179451 w 179523"/>
                  <a:gd name="connsiteY5" fmla="*/ 60699 h 93738"/>
                  <a:gd name="connsiteX6" fmla="*/ 147352 w 179523"/>
                  <a:gd name="connsiteY6" fmla="*/ 8216 h 9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23" h="93738">
                    <a:moveTo>
                      <a:pt x="147352" y="8216"/>
                    </a:moveTo>
                    <a:cubicBezTo>
                      <a:pt x="125825" y="-2452"/>
                      <a:pt x="102394" y="-452"/>
                      <a:pt x="79153" y="1739"/>
                    </a:cubicBezTo>
                    <a:cubicBezTo>
                      <a:pt x="59626" y="11264"/>
                      <a:pt x="36290" y="21170"/>
                      <a:pt x="26956" y="25361"/>
                    </a:cubicBezTo>
                    <a:cubicBezTo>
                      <a:pt x="14002" y="31171"/>
                      <a:pt x="0" y="42697"/>
                      <a:pt x="0" y="58127"/>
                    </a:cubicBezTo>
                    <a:cubicBezTo>
                      <a:pt x="0" y="62413"/>
                      <a:pt x="1714" y="84988"/>
                      <a:pt x="5620" y="86512"/>
                    </a:cubicBezTo>
                    <a:cubicBezTo>
                      <a:pt x="57436" y="106133"/>
                      <a:pt x="118872" y="81844"/>
                      <a:pt x="179451" y="60699"/>
                    </a:cubicBezTo>
                    <a:cubicBezTo>
                      <a:pt x="180689" y="39267"/>
                      <a:pt x="165830" y="17265"/>
                      <a:pt x="147352" y="821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180">
                <a:extLst>
                  <a:ext uri="{FF2B5EF4-FFF2-40B4-BE49-F238E27FC236}">
                    <a16:creationId xmlns:a16="http://schemas.microsoft.com/office/drawing/2014/main" id="{C79A447B-F691-C2C0-5A74-2C9AE1E6BB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83247" y="6606155"/>
                <a:ext cx="171780" cy="19473"/>
              </a:xfrm>
              <a:custGeom>
                <a:avLst/>
                <a:gdLst>
                  <a:gd name="connsiteX0" fmla="*/ 164971 w 171780"/>
                  <a:gd name="connsiteY0" fmla="*/ 75 h 19473"/>
                  <a:gd name="connsiteX1" fmla="*/ 6570 w 171780"/>
                  <a:gd name="connsiteY1" fmla="*/ 4457 h 19473"/>
                  <a:gd name="connsiteX2" fmla="*/ 3903 w 171780"/>
                  <a:gd name="connsiteY2" fmla="*/ 14744 h 19473"/>
                  <a:gd name="connsiteX3" fmla="*/ 168019 w 171780"/>
                  <a:gd name="connsiteY3" fmla="*/ 10267 h 19473"/>
                  <a:gd name="connsiteX4" fmla="*/ 165066 w 171780"/>
                  <a:gd name="connsiteY4" fmla="*/ 75 h 1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780" h="19473">
                    <a:moveTo>
                      <a:pt x="164971" y="75"/>
                    </a:moveTo>
                    <a:cubicBezTo>
                      <a:pt x="112202" y="8553"/>
                      <a:pt x="59529" y="12839"/>
                      <a:pt x="6570" y="4457"/>
                    </a:cubicBezTo>
                    <a:cubicBezTo>
                      <a:pt x="-97" y="3409"/>
                      <a:pt x="-2860" y="13601"/>
                      <a:pt x="3903" y="14744"/>
                    </a:cubicBezTo>
                    <a:cubicBezTo>
                      <a:pt x="58862" y="23412"/>
                      <a:pt x="113345" y="19125"/>
                      <a:pt x="168019" y="10267"/>
                    </a:cubicBezTo>
                    <a:cubicBezTo>
                      <a:pt x="174686" y="9219"/>
                      <a:pt x="171734" y="-972"/>
                      <a:pt x="165066" y="75"/>
                    </a:cubicBez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181">
                <a:extLst>
                  <a:ext uri="{FF2B5EF4-FFF2-40B4-BE49-F238E27FC236}">
                    <a16:creationId xmlns:a16="http://schemas.microsoft.com/office/drawing/2014/main" id="{99FB4748-0691-1285-3283-211F32BA49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5158" y="6537668"/>
                <a:ext cx="239210" cy="161286"/>
              </a:xfrm>
              <a:custGeom>
                <a:avLst/>
                <a:gdLst>
                  <a:gd name="connsiteX0" fmla="*/ 148651 w 239210"/>
                  <a:gd name="connsiteY0" fmla="*/ 79136 h 161286"/>
                  <a:gd name="connsiteX1" fmla="*/ 61307 w 239210"/>
                  <a:gd name="connsiteY1" fmla="*/ 86661 h 161286"/>
                  <a:gd name="connsiteX2" fmla="*/ 3680 w 239210"/>
                  <a:gd name="connsiteY2" fmla="*/ 105139 h 161286"/>
                  <a:gd name="connsiteX3" fmla="*/ 61 w 239210"/>
                  <a:gd name="connsiteY3" fmla="*/ 113140 h 161286"/>
                  <a:gd name="connsiteX4" fmla="*/ 10348 w 239210"/>
                  <a:gd name="connsiteY4" fmla="*/ 148859 h 161286"/>
                  <a:gd name="connsiteX5" fmla="*/ 55020 w 239210"/>
                  <a:gd name="connsiteY5" fmla="*/ 159908 h 161286"/>
                  <a:gd name="connsiteX6" fmla="*/ 144270 w 239210"/>
                  <a:gd name="connsiteY6" fmla="*/ 159432 h 161286"/>
                  <a:gd name="connsiteX7" fmla="*/ 215993 w 239210"/>
                  <a:gd name="connsiteY7" fmla="*/ 131238 h 161286"/>
                  <a:gd name="connsiteX8" fmla="*/ 239138 w 239210"/>
                  <a:gd name="connsiteY8" fmla="*/ 73802 h 161286"/>
                  <a:gd name="connsiteX9" fmla="*/ 221231 w 239210"/>
                  <a:gd name="connsiteY9" fmla="*/ 269 h 161286"/>
                  <a:gd name="connsiteX10" fmla="*/ 148651 w 239210"/>
                  <a:gd name="connsiteY10" fmla="*/ 79136 h 1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210" h="161286">
                    <a:moveTo>
                      <a:pt x="148651" y="79136"/>
                    </a:moveTo>
                    <a:cubicBezTo>
                      <a:pt x="119504" y="81612"/>
                      <a:pt x="90453" y="84089"/>
                      <a:pt x="61307" y="86661"/>
                    </a:cubicBezTo>
                    <a:cubicBezTo>
                      <a:pt x="44638" y="88089"/>
                      <a:pt x="14634" y="97614"/>
                      <a:pt x="3680" y="105139"/>
                    </a:cubicBezTo>
                    <a:cubicBezTo>
                      <a:pt x="1109" y="106949"/>
                      <a:pt x="-320" y="109997"/>
                      <a:pt x="61" y="113140"/>
                    </a:cubicBezTo>
                    <a:cubicBezTo>
                      <a:pt x="1395" y="125046"/>
                      <a:pt x="3109" y="139048"/>
                      <a:pt x="10348" y="148859"/>
                    </a:cubicBezTo>
                    <a:cubicBezTo>
                      <a:pt x="19778" y="161718"/>
                      <a:pt x="40828" y="159051"/>
                      <a:pt x="55020" y="159908"/>
                    </a:cubicBezTo>
                    <a:cubicBezTo>
                      <a:pt x="84738" y="161908"/>
                      <a:pt x="114647" y="161718"/>
                      <a:pt x="144270" y="159432"/>
                    </a:cubicBezTo>
                    <a:cubicBezTo>
                      <a:pt x="163320" y="158003"/>
                      <a:pt x="201896" y="147240"/>
                      <a:pt x="215993" y="131238"/>
                    </a:cubicBezTo>
                    <a:cubicBezTo>
                      <a:pt x="234090" y="110473"/>
                      <a:pt x="238662" y="98757"/>
                      <a:pt x="239138" y="73802"/>
                    </a:cubicBezTo>
                    <a:cubicBezTo>
                      <a:pt x="240472" y="4079"/>
                      <a:pt x="222946" y="1126"/>
                      <a:pt x="221231" y="269"/>
                    </a:cubicBezTo>
                    <a:cubicBezTo>
                      <a:pt x="224851" y="-5256"/>
                      <a:pt x="182560" y="76183"/>
                      <a:pt x="148651" y="7913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183">
                <a:extLst>
                  <a:ext uri="{FF2B5EF4-FFF2-40B4-BE49-F238E27FC236}">
                    <a16:creationId xmlns:a16="http://schemas.microsoft.com/office/drawing/2014/main" id="{F6FD46B2-2F17-ADBC-C2AB-A51248DCBC2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0743" y="6442686"/>
                <a:ext cx="224297" cy="178593"/>
              </a:xfrm>
              <a:custGeom>
                <a:avLst/>
                <a:gdLst>
                  <a:gd name="connsiteX0" fmla="*/ 48196 w 224297"/>
                  <a:gd name="connsiteY0" fmla="*/ 156401 h 178593"/>
                  <a:gd name="connsiteX1" fmla="*/ 102965 w 224297"/>
                  <a:gd name="connsiteY1" fmla="*/ 140970 h 178593"/>
                  <a:gd name="connsiteX2" fmla="*/ 151257 w 224297"/>
                  <a:gd name="connsiteY2" fmla="*/ 146780 h 178593"/>
                  <a:gd name="connsiteX3" fmla="*/ 217075 w 224297"/>
                  <a:gd name="connsiteY3" fmla="*/ 178594 h 178593"/>
                  <a:gd name="connsiteX4" fmla="*/ 224123 w 224297"/>
                  <a:gd name="connsiteY4" fmla="*/ 147828 h 178593"/>
                  <a:gd name="connsiteX5" fmla="*/ 223075 w 224297"/>
                  <a:gd name="connsiteY5" fmla="*/ 104585 h 178593"/>
                  <a:gd name="connsiteX6" fmla="*/ 205740 w 224297"/>
                  <a:gd name="connsiteY6" fmla="*/ 12668 h 178593"/>
                  <a:gd name="connsiteX7" fmla="*/ 205264 w 224297"/>
                  <a:gd name="connsiteY7" fmla="*/ 11811 h 178593"/>
                  <a:gd name="connsiteX8" fmla="*/ 194786 w 224297"/>
                  <a:gd name="connsiteY8" fmla="*/ 9620 h 178593"/>
                  <a:gd name="connsiteX9" fmla="*/ 162973 w 224297"/>
                  <a:gd name="connsiteY9" fmla="*/ 18955 h 178593"/>
                  <a:gd name="connsiteX10" fmla="*/ 156115 w 224297"/>
                  <a:gd name="connsiteY10" fmla="*/ 13430 h 178593"/>
                  <a:gd name="connsiteX11" fmla="*/ 102775 w 224297"/>
                  <a:gd name="connsiteY11" fmla="*/ 0 h 178593"/>
                  <a:gd name="connsiteX12" fmla="*/ 61150 w 224297"/>
                  <a:gd name="connsiteY12" fmla="*/ 13335 h 178593"/>
                  <a:gd name="connsiteX13" fmla="*/ 44005 w 224297"/>
                  <a:gd name="connsiteY13" fmla="*/ 21050 h 178593"/>
                  <a:gd name="connsiteX14" fmla="*/ 36386 w 224297"/>
                  <a:gd name="connsiteY14" fmla="*/ 22479 h 178593"/>
                  <a:gd name="connsiteX15" fmla="*/ 0 w 224297"/>
                  <a:gd name="connsiteY15" fmla="*/ 162211 h 178593"/>
                  <a:gd name="connsiteX16" fmla="*/ 48006 w 224297"/>
                  <a:gd name="connsiteY16" fmla="*/ 156591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4297" h="178593">
                    <a:moveTo>
                      <a:pt x="48196" y="156401"/>
                    </a:moveTo>
                    <a:cubicBezTo>
                      <a:pt x="66770" y="152495"/>
                      <a:pt x="84296" y="144113"/>
                      <a:pt x="102965" y="140970"/>
                    </a:cubicBezTo>
                    <a:cubicBezTo>
                      <a:pt x="120491" y="137922"/>
                      <a:pt x="134683" y="139922"/>
                      <a:pt x="151257" y="146780"/>
                    </a:cubicBezTo>
                    <a:cubicBezTo>
                      <a:pt x="170688" y="154972"/>
                      <a:pt x="194977" y="174879"/>
                      <a:pt x="217075" y="178594"/>
                    </a:cubicBezTo>
                    <a:cubicBezTo>
                      <a:pt x="219742" y="170117"/>
                      <a:pt x="222123" y="168974"/>
                      <a:pt x="224123" y="147828"/>
                    </a:cubicBezTo>
                    <a:cubicBezTo>
                      <a:pt x="224885" y="139065"/>
                      <a:pt x="222885" y="113062"/>
                      <a:pt x="223075" y="104585"/>
                    </a:cubicBezTo>
                    <a:cubicBezTo>
                      <a:pt x="223552" y="86106"/>
                      <a:pt x="211931" y="30956"/>
                      <a:pt x="205740" y="12668"/>
                    </a:cubicBezTo>
                    <a:cubicBezTo>
                      <a:pt x="205645" y="12287"/>
                      <a:pt x="205454" y="12097"/>
                      <a:pt x="205264" y="11811"/>
                    </a:cubicBezTo>
                    <a:cubicBezTo>
                      <a:pt x="206121" y="5048"/>
                      <a:pt x="196691" y="2477"/>
                      <a:pt x="194786" y="9620"/>
                    </a:cubicBezTo>
                    <a:cubicBezTo>
                      <a:pt x="190976" y="23622"/>
                      <a:pt x="173736" y="28099"/>
                      <a:pt x="162973" y="18955"/>
                    </a:cubicBezTo>
                    <a:cubicBezTo>
                      <a:pt x="159544" y="16097"/>
                      <a:pt x="156781" y="13811"/>
                      <a:pt x="156115" y="13430"/>
                    </a:cubicBezTo>
                    <a:cubicBezTo>
                      <a:pt x="140398" y="3429"/>
                      <a:pt x="120777" y="0"/>
                      <a:pt x="102775" y="0"/>
                    </a:cubicBezTo>
                    <a:cubicBezTo>
                      <a:pt x="87249" y="0"/>
                      <a:pt x="74009" y="4286"/>
                      <a:pt x="61150" y="13335"/>
                    </a:cubicBezTo>
                    <a:cubicBezTo>
                      <a:pt x="55721" y="17240"/>
                      <a:pt x="50482" y="19907"/>
                      <a:pt x="44005" y="21050"/>
                    </a:cubicBezTo>
                    <a:cubicBezTo>
                      <a:pt x="42386" y="21336"/>
                      <a:pt x="37338" y="20384"/>
                      <a:pt x="36386" y="22479"/>
                    </a:cubicBezTo>
                    <a:cubicBezTo>
                      <a:pt x="28575" y="40577"/>
                      <a:pt x="5429" y="139637"/>
                      <a:pt x="0" y="162211"/>
                    </a:cubicBezTo>
                    <a:cubicBezTo>
                      <a:pt x="16002" y="160401"/>
                      <a:pt x="32195" y="159925"/>
                      <a:pt x="48006" y="156591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184">
                <a:extLst>
                  <a:ext uri="{FF2B5EF4-FFF2-40B4-BE49-F238E27FC236}">
                    <a16:creationId xmlns:a16="http://schemas.microsoft.com/office/drawing/2014/main" id="{3ED8F509-DA98-7CCA-0CBF-7A79A0ED035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2927" y="6567654"/>
                <a:ext cx="226129" cy="103145"/>
              </a:xfrm>
              <a:custGeom>
                <a:avLst/>
                <a:gdLst>
                  <a:gd name="connsiteX0" fmla="*/ 122402 w 226129"/>
                  <a:gd name="connsiteY0" fmla="*/ 0 h 103145"/>
                  <a:gd name="connsiteX1" fmla="*/ 7150 w 226129"/>
                  <a:gd name="connsiteY1" fmla="*/ 40862 h 103145"/>
                  <a:gd name="connsiteX2" fmla="*/ 6864 w 226129"/>
                  <a:gd name="connsiteY2" fmla="*/ 42101 h 103145"/>
                  <a:gd name="connsiteX3" fmla="*/ 196 w 226129"/>
                  <a:gd name="connsiteY3" fmla="*/ 71438 h 103145"/>
                  <a:gd name="connsiteX4" fmla="*/ 27819 w 226129"/>
                  <a:gd name="connsiteY4" fmla="*/ 100394 h 103145"/>
                  <a:gd name="connsiteX5" fmla="*/ 210890 w 226129"/>
                  <a:gd name="connsiteY5" fmla="*/ 72200 h 103145"/>
                  <a:gd name="connsiteX6" fmla="*/ 226130 w 226129"/>
                  <a:gd name="connsiteY6" fmla="*/ 49054 h 103145"/>
                  <a:gd name="connsiteX7" fmla="*/ 122402 w 226129"/>
                  <a:gd name="connsiteY7" fmla="*/ 95 h 10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29" h="103145">
                    <a:moveTo>
                      <a:pt x="122402" y="0"/>
                    </a:moveTo>
                    <a:cubicBezTo>
                      <a:pt x="79159" y="95"/>
                      <a:pt x="38011" y="8096"/>
                      <a:pt x="7150" y="40862"/>
                    </a:cubicBezTo>
                    <a:cubicBezTo>
                      <a:pt x="7054" y="41243"/>
                      <a:pt x="6864" y="41815"/>
                      <a:pt x="6864" y="42101"/>
                    </a:cubicBezTo>
                    <a:cubicBezTo>
                      <a:pt x="4673" y="50387"/>
                      <a:pt x="-1137" y="62675"/>
                      <a:pt x="196" y="71438"/>
                    </a:cubicBezTo>
                    <a:cubicBezTo>
                      <a:pt x="2578" y="87344"/>
                      <a:pt x="16008" y="99346"/>
                      <a:pt x="27819" y="100394"/>
                    </a:cubicBezTo>
                    <a:cubicBezTo>
                      <a:pt x="88493" y="105823"/>
                      <a:pt x="158502" y="106299"/>
                      <a:pt x="210890" y="72200"/>
                    </a:cubicBezTo>
                    <a:cubicBezTo>
                      <a:pt x="220129" y="66199"/>
                      <a:pt x="224034" y="58198"/>
                      <a:pt x="226130" y="49054"/>
                    </a:cubicBezTo>
                    <a:cubicBezTo>
                      <a:pt x="208318" y="7430"/>
                      <a:pt x="161264" y="-95"/>
                      <a:pt x="122402" y="95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190">
                <a:extLst>
                  <a:ext uri="{FF2B5EF4-FFF2-40B4-BE49-F238E27FC236}">
                    <a16:creationId xmlns:a16="http://schemas.microsoft.com/office/drawing/2014/main" id="{FD94D663-131B-6A92-0CBB-7A0FAA49F9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2549" y="6623185"/>
                <a:ext cx="179022" cy="42498"/>
              </a:xfrm>
              <a:custGeom>
                <a:avLst/>
                <a:gdLst>
                  <a:gd name="connsiteX0" fmla="*/ 99 w 179022"/>
                  <a:gd name="connsiteY0" fmla="*/ 3429 h 42498"/>
                  <a:gd name="connsiteX1" fmla="*/ 64488 w 179022"/>
                  <a:gd name="connsiteY1" fmla="*/ 42196 h 42498"/>
                  <a:gd name="connsiteX2" fmla="*/ 177264 w 179022"/>
                  <a:gd name="connsiteY2" fmla="*/ 22479 h 42498"/>
                  <a:gd name="connsiteX3" fmla="*/ 173644 w 179022"/>
                  <a:gd name="connsiteY3" fmla="*/ 16288 h 42498"/>
                  <a:gd name="connsiteX4" fmla="*/ 96206 w 179022"/>
                  <a:gd name="connsiteY4" fmla="*/ 35243 h 42498"/>
                  <a:gd name="connsiteX5" fmla="*/ 7148 w 179022"/>
                  <a:gd name="connsiteY5" fmla="*/ 3429 h 42498"/>
                  <a:gd name="connsiteX6" fmla="*/ 4 w 179022"/>
                  <a:gd name="connsiteY6" fmla="*/ 3429 h 42498"/>
                  <a:gd name="connsiteX7" fmla="*/ 4 w 179022"/>
                  <a:gd name="connsiteY7" fmla="*/ 3429 h 4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022" h="42498">
                    <a:moveTo>
                      <a:pt x="99" y="3429"/>
                    </a:moveTo>
                    <a:cubicBezTo>
                      <a:pt x="1623" y="38671"/>
                      <a:pt x="36294" y="41338"/>
                      <a:pt x="64488" y="42196"/>
                    </a:cubicBezTo>
                    <a:cubicBezTo>
                      <a:pt x="103731" y="43434"/>
                      <a:pt x="142212" y="41624"/>
                      <a:pt x="177264" y="22479"/>
                    </a:cubicBezTo>
                    <a:cubicBezTo>
                      <a:pt x="181264" y="20288"/>
                      <a:pt x="177740" y="14097"/>
                      <a:pt x="173644" y="16288"/>
                    </a:cubicBezTo>
                    <a:cubicBezTo>
                      <a:pt x="149451" y="29528"/>
                      <a:pt x="123638" y="34385"/>
                      <a:pt x="96206" y="35243"/>
                    </a:cubicBezTo>
                    <a:cubicBezTo>
                      <a:pt x="70584" y="36100"/>
                      <a:pt x="8862" y="42100"/>
                      <a:pt x="7148" y="3429"/>
                    </a:cubicBezTo>
                    <a:cubicBezTo>
                      <a:pt x="6957" y="-1143"/>
                      <a:pt x="-187" y="-1143"/>
                      <a:pt x="4" y="3429"/>
                    </a:cubicBezTo>
                    <a:lnTo>
                      <a:pt x="4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191">
                <a:extLst>
                  <a:ext uri="{FF2B5EF4-FFF2-40B4-BE49-F238E27FC236}">
                    <a16:creationId xmlns:a16="http://schemas.microsoft.com/office/drawing/2014/main" id="{D1EDEE91-F8E5-5440-47B0-E0383A93AA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08276" y="4534184"/>
                <a:ext cx="175800" cy="251619"/>
              </a:xfrm>
              <a:custGeom>
                <a:avLst/>
                <a:gdLst>
                  <a:gd name="connsiteX0" fmla="*/ 170223 w 175800"/>
                  <a:gd name="connsiteY0" fmla="*/ 360 h 251619"/>
                  <a:gd name="connsiteX1" fmla="*/ 76783 w 175800"/>
                  <a:gd name="connsiteY1" fmla="*/ 97991 h 251619"/>
                  <a:gd name="connsiteX2" fmla="*/ 393 w 175800"/>
                  <a:gd name="connsiteY2" fmla="*/ 246200 h 251619"/>
                  <a:gd name="connsiteX3" fmla="*/ 6584 w 175800"/>
                  <a:gd name="connsiteY3" fmla="*/ 249819 h 251619"/>
                  <a:gd name="connsiteX4" fmla="*/ 74497 w 175800"/>
                  <a:gd name="connsiteY4" fmla="*/ 117041 h 251619"/>
                  <a:gd name="connsiteX5" fmla="*/ 173938 w 175800"/>
                  <a:gd name="connsiteY5" fmla="*/ 6551 h 251619"/>
                  <a:gd name="connsiteX6" fmla="*/ 170319 w 175800"/>
                  <a:gd name="connsiteY6" fmla="*/ 360 h 251619"/>
                  <a:gd name="connsiteX7" fmla="*/ 170319 w 175800"/>
                  <a:gd name="connsiteY7" fmla="*/ 360 h 25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00" h="251619">
                    <a:moveTo>
                      <a:pt x="170223" y="360"/>
                    </a:moveTo>
                    <a:cubicBezTo>
                      <a:pt x="127266" y="20362"/>
                      <a:pt x="99548" y="57795"/>
                      <a:pt x="76783" y="97991"/>
                    </a:cubicBezTo>
                    <a:cubicBezTo>
                      <a:pt x="49351" y="146283"/>
                      <a:pt x="24491" y="196194"/>
                      <a:pt x="393" y="246200"/>
                    </a:cubicBezTo>
                    <a:cubicBezTo>
                      <a:pt x="-1608" y="250296"/>
                      <a:pt x="4584" y="253915"/>
                      <a:pt x="6584" y="249819"/>
                    </a:cubicBezTo>
                    <a:cubicBezTo>
                      <a:pt x="28206" y="205052"/>
                      <a:pt x="50685" y="160665"/>
                      <a:pt x="74497" y="117041"/>
                    </a:cubicBezTo>
                    <a:cubicBezTo>
                      <a:pt x="98786" y="72369"/>
                      <a:pt x="126313" y="28744"/>
                      <a:pt x="173938" y="6551"/>
                    </a:cubicBezTo>
                    <a:cubicBezTo>
                      <a:pt x="178129" y="4646"/>
                      <a:pt x="174510" y="-1545"/>
                      <a:pt x="170319" y="360"/>
                    </a:cubicBezTo>
                    <a:lnTo>
                      <a:pt x="170319" y="3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192">
                <a:extLst>
                  <a:ext uri="{FF2B5EF4-FFF2-40B4-BE49-F238E27FC236}">
                    <a16:creationId xmlns:a16="http://schemas.microsoft.com/office/drawing/2014/main" id="{A1B3182C-3022-0A1E-F05D-9F36F15661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7097" y="4884051"/>
                <a:ext cx="68446" cy="21984"/>
              </a:xfrm>
              <a:custGeom>
                <a:avLst/>
                <a:gdLst>
                  <a:gd name="connsiteX0" fmla="*/ 1679 w 68446"/>
                  <a:gd name="connsiteY0" fmla="*/ 6727 h 21984"/>
                  <a:gd name="connsiteX1" fmla="*/ 67211 w 68446"/>
                  <a:gd name="connsiteY1" fmla="*/ 13585 h 21984"/>
                  <a:gd name="connsiteX2" fmla="*/ 62163 w 68446"/>
                  <a:gd name="connsiteY2" fmla="*/ 8537 h 21984"/>
                  <a:gd name="connsiteX3" fmla="*/ 5298 w 68446"/>
                  <a:gd name="connsiteY3" fmla="*/ 536 h 21984"/>
                  <a:gd name="connsiteX4" fmla="*/ 1679 w 68446"/>
                  <a:gd name="connsiteY4" fmla="*/ 6727 h 21984"/>
                  <a:gd name="connsiteX5" fmla="*/ 1679 w 68446"/>
                  <a:gd name="connsiteY5" fmla="*/ 6727 h 2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446" h="21984">
                    <a:moveTo>
                      <a:pt x="1679" y="6727"/>
                    </a:moveTo>
                    <a:cubicBezTo>
                      <a:pt x="21776" y="18823"/>
                      <a:pt x="46256" y="30349"/>
                      <a:pt x="67211" y="13585"/>
                    </a:cubicBezTo>
                    <a:cubicBezTo>
                      <a:pt x="70830" y="10727"/>
                      <a:pt x="65687" y="5679"/>
                      <a:pt x="62163" y="8537"/>
                    </a:cubicBezTo>
                    <a:cubicBezTo>
                      <a:pt x="44065" y="23014"/>
                      <a:pt x="21967" y="10632"/>
                      <a:pt x="5298" y="536"/>
                    </a:cubicBezTo>
                    <a:cubicBezTo>
                      <a:pt x="1393" y="-1846"/>
                      <a:pt x="-2227" y="4346"/>
                      <a:pt x="1679" y="6727"/>
                    </a:cubicBezTo>
                    <a:lnTo>
                      <a:pt x="1679" y="672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193">
                <a:extLst>
                  <a:ext uri="{FF2B5EF4-FFF2-40B4-BE49-F238E27FC236}">
                    <a16:creationId xmlns:a16="http://schemas.microsoft.com/office/drawing/2014/main" id="{2427E82D-E9AD-8757-EB81-F09347E9A5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13156" y="3793749"/>
                <a:ext cx="76502" cy="90173"/>
              </a:xfrm>
              <a:custGeom>
                <a:avLst/>
                <a:gdLst>
                  <a:gd name="connsiteX0" fmla="*/ 69402 w 76502"/>
                  <a:gd name="connsiteY0" fmla="*/ 2511 h 90173"/>
                  <a:gd name="connsiteX1" fmla="*/ 46923 w 76502"/>
                  <a:gd name="connsiteY1" fmla="*/ 45850 h 90173"/>
                  <a:gd name="connsiteX2" fmla="*/ 3393 w 76502"/>
                  <a:gd name="connsiteY2" fmla="*/ 82998 h 90173"/>
                  <a:gd name="connsiteX3" fmla="*/ 3393 w 76502"/>
                  <a:gd name="connsiteY3" fmla="*/ 90141 h 90173"/>
                  <a:gd name="connsiteX4" fmla="*/ 45875 w 76502"/>
                  <a:gd name="connsiteY4" fmla="*/ 58995 h 90173"/>
                  <a:gd name="connsiteX5" fmla="*/ 76260 w 76502"/>
                  <a:gd name="connsiteY5" fmla="*/ 4321 h 90173"/>
                  <a:gd name="connsiteX6" fmla="*/ 69402 w 76502"/>
                  <a:gd name="connsiteY6" fmla="*/ 2416 h 90173"/>
                  <a:gd name="connsiteX7" fmla="*/ 69402 w 76502"/>
                  <a:gd name="connsiteY7" fmla="*/ 2416 h 9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02" h="90173">
                    <a:moveTo>
                      <a:pt x="69402" y="2511"/>
                    </a:moveTo>
                    <a:cubicBezTo>
                      <a:pt x="63687" y="17847"/>
                      <a:pt x="56448" y="32420"/>
                      <a:pt x="46923" y="45850"/>
                    </a:cubicBezTo>
                    <a:cubicBezTo>
                      <a:pt x="36921" y="60042"/>
                      <a:pt x="21872" y="80616"/>
                      <a:pt x="3393" y="82998"/>
                    </a:cubicBezTo>
                    <a:cubicBezTo>
                      <a:pt x="-1083" y="83569"/>
                      <a:pt x="-1179" y="90713"/>
                      <a:pt x="3393" y="90141"/>
                    </a:cubicBezTo>
                    <a:cubicBezTo>
                      <a:pt x="21967" y="87760"/>
                      <a:pt x="34635" y="72996"/>
                      <a:pt x="45875" y="58995"/>
                    </a:cubicBezTo>
                    <a:cubicBezTo>
                      <a:pt x="59115" y="42516"/>
                      <a:pt x="68925" y="24133"/>
                      <a:pt x="76260" y="4321"/>
                    </a:cubicBezTo>
                    <a:cubicBezTo>
                      <a:pt x="77879" y="35"/>
                      <a:pt x="70926" y="-1870"/>
                      <a:pt x="69402" y="2416"/>
                    </a:cubicBezTo>
                    <a:lnTo>
                      <a:pt x="69402" y="241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194">
                <a:extLst>
                  <a:ext uri="{FF2B5EF4-FFF2-40B4-BE49-F238E27FC236}">
                    <a16:creationId xmlns:a16="http://schemas.microsoft.com/office/drawing/2014/main" id="{4E4A511B-6804-0ED0-35D7-F1E7A0E1876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06358" y="3779086"/>
                <a:ext cx="65212" cy="20244"/>
              </a:xfrm>
              <a:custGeom>
                <a:avLst/>
                <a:gdLst>
                  <a:gd name="connsiteX0" fmla="*/ 60865 w 65212"/>
                  <a:gd name="connsiteY0" fmla="*/ 124 h 20244"/>
                  <a:gd name="connsiteX1" fmla="*/ 3429 w 65212"/>
                  <a:gd name="connsiteY1" fmla="*/ 13078 h 20244"/>
                  <a:gd name="connsiteX2" fmla="*/ 3429 w 65212"/>
                  <a:gd name="connsiteY2" fmla="*/ 20222 h 20244"/>
                  <a:gd name="connsiteX3" fmla="*/ 62770 w 65212"/>
                  <a:gd name="connsiteY3" fmla="*/ 7077 h 20244"/>
                  <a:gd name="connsiteX4" fmla="*/ 60865 w 65212"/>
                  <a:gd name="connsiteY4" fmla="*/ 219 h 20244"/>
                  <a:gd name="connsiteX5" fmla="*/ 60865 w 65212"/>
                  <a:gd name="connsiteY5" fmla="*/ 219 h 2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12" h="20244">
                    <a:moveTo>
                      <a:pt x="60865" y="124"/>
                    </a:moveTo>
                    <a:cubicBezTo>
                      <a:pt x="42196" y="6697"/>
                      <a:pt x="23146" y="11078"/>
                      <a:pt x="3429" y="13078"/>
                    </a:cubicBezTo>
                    <a:cubicBezTo>
                      <a:pt x="-1143" y="13555"/>
                      <a:pt x="-1143" y="20698"/>
                      <a:pt x="3429" y="20222"/>
                    </a:cubicBezTo>
                    <a:cubicBezTo>
                      <a:pt x="23812" y="18222"/>
                      <a:pt x="43529" y="13840"/>
                      <a:pt x="62770" y="7077"/>
                    </a:cubicBezTo>
                    <a:cubicBezTo>
                      <a:pt x="67056" y="5553"/>
                      <a:pt x="65246" y="-1304"/>
                      <a:pt x="60865" y="219"/>
                    </a:cubicBezTo>
                    <a:lnTo>
                      <a:pt x="60865" y="21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195">
                <a:extLst>
                  <a:ext uri="{FF2B5EF4-FFF2-40B4-BE49-F238E27FC236}">
                    <a16:creationId xmlns:a16="http://schemas.microsoft.com/office/drawing/2014/main" id="{160968F6-A8A5-BE48-486E-8944FBD238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4587" y="3738341"/>
                <a:ext cx="34726" cy="65556"/>
              </a:xfrm>
              <a:custGeom>
                <a:avLst/>
                <a:gdLst>
                  <a:gd name="connsiteX0" fmla="*/ 2160 w 34726"/>
                  <a:gd name="connsiteY0" fmla="*/ 2484 h 65556"/>
                  <a:gd name="connsiteX1" fmla="*/ 29307 w 34726"/>
                  <a:gd name="connsiteY1" fmla="*/ 65159 h 65556"/>
                  <a:gd name="connsiteX2" fmla="*/ 32926 w 34726"/>
                  <a:gd name="connsiteY2" fmla="*/ 58968 h 65556"/>
                  <a:gd name="connsiteX3" fmla="*/ 9018 w 34726"/>
                  <a:gd name="connsiteY3" fmla="*/ 4389 h 65556"/>
                  <a:gd name="connsiteX4" fmla="*/ 2160 w 34726"/>
                  <a:gd name="connsiteY4" fmla="*/ 2484 h 65556"/>
                  <a:gd name="connsiteX5" fmla="*/ 2160 w 34726"/>
                  <a:gd name="connsiteY5" fmla="*/ 2484 h 6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26" h="65556">
                    <a:moveTo>
                      <a:pt x="2160" y="2484"/>
                    </a:moveTo>
                    <a:cubicBezTo>
                      <a:pt x="-5079" y="27059"/>
                      <a:pt x="6351" y="53729"/>
                      <a:pt x="29307" y="65159"/>
                    </a:cubicBezTo>
                    <a:cubicBezTo>
                      <a:pt x="33402" y="67159"/>
                      <a:pt x="37022" y="61063"/>
                      <a:pt x="32926" y="58968"/>
                    </a:cubicBezTo>
                    <a:cubicBezTo>
                      <a:pt x="12733" y="48966"/>
                      <a:pt x="2637" y="26011"/>
                      <a:pt x="9018" y="4389"/>
                    </a:cubicBezTo>
                    <a:cubicBezTo>
                      <a:pt x="10352" y="8"/>
                      <a:pt x="3399" y="-1897"/>
                      <a:pt x="2160" y="2484"/>
                    </a:cubicBezTo>
                    <a:lnTo>
                      <a:pt x="2160" y="2484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196">
                <a:extLst>
                  <a:ext uri="{FF2B5EF4-FFF2-40B4-BE49-F238E27FC236}">
                    <a16:creationId xmlns:a16="http://schemas.microsoft.com/office/drawing/2014/main" id="{0960BDE8-BD1F-ED42-DD12-DE253188FE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63574" y="4548918"/>
                <a:ext cx="93732" cy="188620"/>
              </a:xfrm>
              <a:custGeom>
                <a:avLst/>
                <a:gdLst>
                  <a:gd name="connsiteX0" fmla="*/ 195 w 93732"/>
                  <a:gd name="connsiteY0" fmla="*/ 4389 h 188620"/>
                  <a:gd name="connsiteX1" fmla="*/ 86968 w 93732"/>
                  <a:gd name="connsiteY1" fmla="*/ 186984 h 188620"/>
                  <a:gd name="connsiteX2" fmla="*/ 93159 w 93732"/>
                  <a:gd name="connsiteY2" fmla="*/ 183364 h 188620"/>
                  <a:gd name="connsiteX3" fmla="*/ 7053 w 93732"/>
                  <a:gd name="connsiteY3" fmla="*/ 2484 h 188620"/>
                  <a:gd name="connsiteX4" fmla="*/ 195 w 93732"/>
                  <a:gd name="connsiteY4" fmla="*/ 4389 h 188620"/>
                  <a:gd name="connsiteX5" fmla="*/ 195 w 93732"/>
                  <a:gd name="connsiteY5" fmla="*/ 4389 h 18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732" h="188620">
                    <a:moveTo>
                      <a:pt x="195" y="4389"/>
                    </a:moveTo>
                    <a:cubicBezTo>
                      <a:pt x="21340" y="68874"/>
                      <a:pt x="50296" y="129929"/>
                      <a:pt x="86968" y="186984"/>
                    </a:cubicBezTo>
                    <a:cubicBezTo>
                      <a:pt x="89444" y="190794"/>
                      <a:pt x="95635" y="187269"/>
                      <a:pt x="93159" y="183364"/>
                    </a:cubicBezTo>
                    <a:cubicBezTo>
                      <a:pt x="56773" y="126786"/>
                      <a:pt x="28008" y="66397"/>
                      <a:pt x="7053" y="2484"/>
                    </a:cubicBezTo>
                    <a:cubicBezTo>
                      <a:pt x="5624" y="-1897"/>
                      <a:pt x="-1234" y="8"/>
                      <a:pt x="195" y="4389"/>
                    </a:cubicBezTo>
                    <a:lnTo>
                      <a:pt x="195" y="438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197">
                <a:extLst>
                  <a:ext uri="{FF2B5EF4-FFF2-40B4-BE49-F238E27FC236}">
                    <a16:creationId xmlns:a16="http://schemas.microsoft.com/office/drawing/2014/main" id="{2D8D42F9-64CE-F94D-E850-6C9366727EA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41893" y="3951251"/>
                <a:ext cx="48482" cy="139515"/>
              </a:xfrm>
              <a:custGeom>
                <a:avLst/>
                <a:gdLst>
                  <a:gd name="connsiteX0" fmla="*/ 109 w 48482"/>
                  <a:gd name="connsiteY0" fmla="*/ 4458 h 139515"/>
                  <a:gd name="connsiteX1" fmla="*/ 41352 w 48482"/>
                  <a:gd name="connsiteY1" fmla="*/ 137141 h 139515"/>
                  <a:gd name="connsiteX2" fmla="*/ 48210 w 48482"/>
                  <a:gd name="connsiteY2" fmla="*/ 135236 h 139515"/>
                  <a:gd name="connsiteX3" fmla="*/ 6967 w 48482"/>
                  <a:gd name="connsiteY3" fmla="*/ 2553 h 139515"/>
                  <a:gd name="connsiteX4" fmla="*/ 109 w 48482"/>
                  <a:gd name="connsiteY4" fmla="*/ 4458 h 139515"/>
                  <a:gd name="connsiteX5" fmla="*/ 109 w 48482"/>
                  <a:gd name="connsiteY5" fmla="*/ 4458 h 13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2" h="139515">
                    <a:moveTo>
                      <a:pt x="109" y="4458"/>
                    </a:moveTo>
                    <a:cubicBezTo>
                      <a:pt x="10300" y="49797"/>
                      <a:pt x="24016" y="93993"/>
                      <a:pt x="41352" y="137141"/>
                    </a:cubicBezTo>
                    <a:cubicBezTo>
                      <a:pt x="43066" y="141332"/>
                      <a:pt x="49924" y="139522"/>
                      <a:pt x="48210" y="135236"/>
                    </a:cubicBezTo>
                    <a:cubicBezTo>
                      <a:pt x="30874" y="92088"/>
                      <a:pt x="17158" y="47892"/>
                      <a:pt x="6967" y="2553"/>
                    </a:cubicBezTo>
                    <a:cubicBezTo>
                      <a:pt x="5919" y="-1924"/>
                      <a:pt x="-939" y="-19"/>
                      <a:pt x="109" y="4458"/>
                    </a:cubicBezTo>
                    <a:lnTo>
                      <a:pt x="109" y="445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198">
                <a:extLst>
                  <a:ext uri="{FF2B5EF4-FFF2-40B4-BE49-F238E27FC236}">
                    <a16:creationId xmlns:a16="http://schemas.microsoft.com/office/drawing/2014/main" id="{92434FBB-716E-FC0A-6A6C-2061E769B4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46020" y="4472352"/>
                <a:ext cx="73261" cy="122079"/>
              </a:xfrm>
              <a:custGeom>
                <a:avLst/>
                <a:gdLst>
                  <a:gd name="connsiteX0" fmla="*/ 178 w 73261"/>
                  <a:gd name="connsiteY0" fmla="*/ 4375 h 122079"/>
                  <a:gd name="connsiteX1" fmla="*/ 66376 w 73261"/>
                  <a:gd name="connsiteY1" fmla="*/ 120580 h 122079"/>
                  <a:gd name="connsiteX2" fmla="*/ 72568 w 73261"/>
                  <a:gd name="connsiteY2" fmla="*/ 116960 h 122079"/>
                  <a:gd name="connsiteX3" fmla="*/ 7131 w 73261"/>
                  <a:gd name="connsiteY3" fmla="*/ 2375 h 122079"/>
                  <a:gd name="connsiteX4" fmla="*/ 273 w 73261"/>
                  <a:gd name="connsiteY4" fmla="*/ 4280 h 122079"/>
                  <a:gd name="connsiteX5" fmla="*/ 273 w 73261"/>
                  <a:gd name="connsiteY5" fmla="*/ 4280 h 12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61" h="122079">
                    <a:moveTo>
                      <a:pt x="178" y="4375"/>
                    </a:moveTo>
                    <a:cubicBezTo>
                      <a:pt x="16847" y="46190"/>
                      <a:pt x="38849" y="84956"/>
                      <a:pt x="66376" y="120580"/>
                    </a:cubicBezTo>
                    <a:cubicBezTo>
                      <a:pt x="69139" y="124199"/>
                      <a:pt x="75330" y="120580"/>
                      <a:pt x="72568" y="116960"/>
                    </a:cubicBezTo>
                    <a:cubicBezTo>
                      <a:pt x="45422" y="81813"/>
                      <a:pt x="23609" y="43713"/>
                      <a:pt x="7131" y="2375"/>
                    </a:cubicBezTo>
                    <a:cubicBezTo>
                      <a:pt x="5416" y="-1816"/>
                      <a:pt x="-1442" y="-7"/>
                      <a:pt x="273" y="4280"/>
                    </a:cubicBezTo>
                    <a:lnTo>
                      <a:pt x="273" y="428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00">
                <a:extLst>
                  <a:ext uri="{FF2B5EF4-FFF2-40B4-BE49-F238E27FC236}">
                    <a16:creationId xmlns:a16="http://schemas.microsoft.com/office/drawing/2014/main" id="{43F5DE88-105C-D6BE-857C-2CF38A54EC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9683" y="3865570"/>
                <a:ext cx="17429" cy="11845"/>
              </a:xfrm>
              <a:custGeom>
                <a:avLst/>
                <a:gdLst>
                  <a:gd name="connsiteX0" fmla="*/ 2553 w 17429"/>
                  <a:gd name="connsiteY0" fmla="*/ 6986 h 11845"/>
                  <a:gd name="connsiteX1" fmla="*/ 12173 w 17429"/>
                  <a:gd name="connsiteY1" fmla="*/ 11272 h 11845"/>
                  <a:gd name="connsiteX2" fmla="*/ 15792 w 17429"/>
                  <a:gd name="connsiteY2" fmla="*/ 5081 h 11845"/>
                  <a:gd name="connsiteX3" fmla="*/ 4458 w 17429"/>
                  <a:gd name="connsiteY3" fmla="*/ 128 h 11845"/>
                  <a:gd name="connsiteX4" fmla="*/ 2553 w 17429"/>
                  <a:gd name="connsiteY4" fmla="*/ 6986 h 11845"/>
                  <a:gd name="connsiteX5" fmla="*/ 2553 w 17429"/>
                  <a:gd name="connsiteY5" fmla="*/ 6986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29" h="11845">
                    <a:moveTo>
                      <a:pt x="2553" y="6986"/>
                    </a:moveTo>
                    <a:cubicBezTo>
                      <a:pt x="6077" y="7843"/>
                      <a:pt x="9125" y="9272"/>
                      <a:pt x="12173" y="11272"/>
                    </a:cubicBezTo>
                    <a:cubicBezTo>
                      <a:pt x="16078" y="13749"/>
                      <a:pt x="19602" y="7557"/>
                      <a:pt x="15792" y="5081"/>
                    </a:cubicBezTo>
                    <a:cubicBezTo>
                      <a:pt x="12268" y="2795"/>
                      <a:pt x="8554" y="1176"/>
                      <a:pt x="4458" y="128"/>
                    </a:cubicBezTo>
                    <a:cubicBezTo>
                      <a:pt x="-19" y="-1015"/>
                      <a:pt x="-1924" y="5843"/>
                      <a:pt x="2553" y="6986"/>
                    </a:cubicBezTo>
                    <a:lnTo>
                      <a:pt x="2553" y="6986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: Shape 201">
              <a:extLst>
                <a:ext uri="{FF2B5EF4-FFF2-40B4-BE49-F238E27FC236}">
                  <a16:creationId xmlns:a16="http://schemas.microsoft.com/office/drawing/2014/main" id="{ED946AC9-70B6-15AE-BF6B-43DF7A663B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67044" y="3705244"/>
              <a:ext cx="21901" cy="67225"/>
            </a:xfrm>
            <a:custGeom>
              <a:avLst/>
              <a:gdLst>
                <a:gd name="connsiteX0" fmla="*/ 708 w 21901"/>
                <a:gd name="connsiteY0" fmla="*/ 5196 h 67225"/>
                <a:gd name="connsiteX1" fmla="*/ 13758 w 21901"/>
                <a:gd name="connsiteY1" fmla="*/ 62727 h 67225"/>
                <a:gd name="connsiteX2" fmla="*/ 20616 w 21901"/>
                <a:gd name="connsiteY2" fmla="*/ 64632 h 67225"/>
                <a:gd name="connsiteX3" fmla="*/ 6804 w 21901"/>
                <a:gd name="connsiteY3" fmla="*/ 1576 h 67225"/>
                <a:gd name="connsiteX4" fmla="*/ 613 w 21901"/>
                <a:gd name="connsiteY4" fmla="*/ 5196 h 67225"/>
                <a:gd name="connsiteX5" fmla="*/ 613 w 21901"/>
                <a:gd name="connsiteY5" fmla="*/ 5196 h 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1" h="67225">
                  <a:moveTo>
                    <a:pt x="708" y="5196"/>
                  </a:moveTo>
                  <a:cubicBezTo>
                    <a:pt x="12519" y="22341"/>
                    <a:pt x="17282" y="42153"/>
                    <a:pt x="13758" y="62727"/>
                  </a:cubicBezTo>
                  <a:cubicBezTo>
                    <a:pt x="12995" y="67204"/>
                    <a:pt x="19854" y="69204"/>
                    <a:pt x="20616" y="64632"/>
                  </a:cubicBezTo>
                  <a:cubicBezTo>
                    <a:pt x="24425" y="42153"/>
                    <a:pt x="19758" y="20341"/>
                    <a:pt x="6804" y="1576"/>
                  </a:cubicBezTo>
                  <a:cubicBezTo>
                    <a:pt x="4233" y="-2138"/>
                    <a:pt x="-1959" y="1386"/>
                    <a:pt x="613" y="5196"/>
                  </a:cubicBezTo>
                  <a:lnTo>
                    <a:pt x="613" y="5196"/>
                  </a:lnTo>
                  <a:close/>
                </a:path>
              </a:pathLst>
            </a:custGeom>
            <a:solidFill>
              <a:srgbClr val="C455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229C5B41-FAC1-7513-FA78-453098F5C84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728627" y="3327748"/>
              <a:ext cx="1214584" cy="3227262"/>
              <a:chOff x="4728627" y="3327748"/>
              <a:chExt cx="1214584" cy="3227262"/>
            </a:xfrm>
          </p:grpSpPr>
          <p:sp>
            <p:nvSpPr>
              <p:cNvPr id="132" name="Freeform: Shape 203">
                <a:extLst>
                  <a:ext uri="{FF2B5EF4-FFF2-40B4-BE49-F238E27FC236}">
                    <a16:creationId xmlns:a16="http://schemas.microsoft.com/office/drawing/2014/main" id="{FC6A7CC3-5908-93F5-F8CF-540C6B92044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0108" y="6108542"/>
                <a:ext cx="236380" cy="376168"/>
              </a:xfrm>
              <a:custGeom>
                <a:avLst/>
                <a:gdLst>
                  <a:gd name="connsiteX0" fmla="*/ 235498 w 236380"/>
                  <a:gd name="connsiteY0" fmla="*/ 365958 h 376168"/>
                  <a:gd name="connsiteX1" fmla="*/ 157678 w 236380"/>
                  <a:gd name="connsiteY1" fmla="*/ 278804 h 376168"/>
                  <a:gd name="connsiteX2" fmla="*/ 156345 w 236380"/>
                  <a:gd name="connsiteY2" fmla="*/ 9437 h 376168"/>
                  <a:gd name="connsiteX3" fmla="*/ 137009 w 236380"/>
                  <a:gd name="connsiteY3" fmla="*/ 4674 h 376168"/>
                  <a:gd name="connsiteX4" fmla="*/ 16327 w 236380"/>
                  <a:gd name="connsiteY4" fmla="*/ 11818 h 376168"/>
                  <a:gd name="connsiteX5" fmla="*/ 40 w 236380"/>
                  <a:gd name="connsiteY5" fmla="*/ 21534 h 376168"/>
                  <a:gd name="connsiteX6" fmla="*/ 21757 w 236380"/>
                  <a:gd name="connsiteY6" fmla="*/ 285090 h 376168"/>
                  <a:gd name="connsiteX7" fmla="*/ 17280 w 236380"/>
                  <a:gd name="connsiteY7" fmla="*/ 374435 h 376168"/>
                  <a:gd name="connsiteX8" fmla="*/ 160060 w 236380"/>
                  <a:gd name="connsiteY8" fmla="*/ 376149 h 376168"/>
                  <a:gd name="connsiteX9" fmla="*/ 235498 w 236380"/>
                  <a:gd name="connsiteY9" fmla="*/ 366053 h 37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80" h="376168">
                    <a:moveTo>
                      <a:pt x="235498" y="365958"/>
                    </a:moveTo>
                    <a:cubicBezTo>
                      <a:pt x="210733" y="351099"/>
                      <a:pt x="173680" y="302902"/>
                      <a:pt x="157678" y="278804"/>
                    </a:cubicBezTo>
                    <a:cubicBezTo>
                      <a:pt x="141772" y="254896"/>
                      <a:pt x="156154" y="71635"/>
                      <a:pt x="156345" y="9437"/>
                    </a:cubicBezTo>
                    <a:cubicBezTo>
                      <a:pt x="156345" y="-1707"/>
                      <a:pt x="142438" y="-2564"/>
                      <a:pt x="137009" y="4674"/>
                    </a:cubicBezTo>
                    <a:cubicBezTo>
                      <a:pt x="96909" y="9723"/>
                      <a:pt x="56809" y="12104"/>
                      <a:pt x="16327" y="11818"/>
                    </a:cubicBezTo>
                    <a:cubicBezTo>
                      <a:pt x="9660" y="8389"/>
                      <a:pt x="-722" y="11818"/>
                      <a:pt x="40" y="21534"/>
                    </a:cubicBezTo>
                    <a:cubicBezTo>
                      <a:pt x="7279" y="110497"/>
                      <a:pt x="19756" y="195841"/>
                      <a:pt x="21757" y="285090"/>
                    </a:cubicBezTo>
                    <a:cubicBezTo>
                      <a:pt x="19090" y="309379"/>
                      <a:pt x="9850" y="374340"/>
                      <a:pt x="17280" y="374435"/>
                    </a:cubicBezTo>
                    <a:cubicBezTo>
                      <a:pt x="64905" y="375006"/>
                      <a:pt x="112435" y="375578"/>
                      <a:pt x="160060" y="376149"/>
                    </a:cubicBezTo>
                    <a:cubicBezTo>
                      <a:pt x="188063" y="376530"/>
                      <a:pt x="244070" y="371197"/>
                      <a:pt x="235498" y="366053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204">
                <a:extLst>
                  <a:ext uri="{FF2B5EF4-FFF2-40B4-BE49-F238E27FC236}">
                    <a16:creationId xmlns:a16="http://schemas.microsoft.com/office/drawing/2014/main" id="{576BD072-5EA4-F4B3-557B-40D6CA6823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29154" y="4671691"/>
                <a:ext cx="322662" cy="1646728"/>
              </a:xfrm>
              <a:custGeom>
                <a:avLst/>
                <a:gdLst>
                  <a:gd name="connsiteX0" fmla="*/ 278159 w 322662"/>
                  <a:gd name="connsiteY0" fmla="*/ 54400 h 1646728"/>
                  <a:gd name="connsiteX1" fmla="*/ 265682 w 322662"/>
                  <a:gd name="connsiteY1" fmla="*/ 47923 h 1646728"/>
                  <a:gd name="connsiteX2" fmla="*/ 262443 w 322662"/>
                  <a:gd name="connsiteY2" fmla="*/ 4965 h 1646728"/>
                  <a:gd name="connsiteX3" fmla="*/ 251585 w 322662"/>
                  <a:gd name="connsiteY3" fmla="*/ 4965 h 1646728"/>
                  <a:gd name="connsiteX4" fmla="*/ 251585 w 322662"/>
                  <a:gd name="connsiteY4" fmla="*/ 5632 h 1646728"/>
                  <a:gd name="connsiteX5" fmla="*/ 99280 w 322662"/>
                  <a:gd name="connsiteY5" fmla="*/ 70306 h 1646728"/>
                  <a:gd name="connsiteX6" fmla="*/ 7459 w 322662"/>
                  <a:gd name="connsiteY6" fmla="*/ 149078 h 1646728"/>
                  <a:gd name="connsiteX7" fmla="*/ 791 w 322662"/>
                  <a:gd name="connsiteY7" fmla="*/ 324433 h 1646728"/>
                  <a:gd name="connsiteX8" fmla="*/ 1077 w 322662"/>
                  <a:gd name="connsiteY8" fmla="*/ 507218 h 1646728"/>
                  <a:gd name="connsiteX9" fmla="*/ 23175 w 322662"/>
                  <a:gd name="connsiteY9" fmla="*/ 867073 h 1646728"/>
                  <a:gd name="connsiteX10" fmla="*/ 40606 w 322662"/>
                  <a:gd name="connsiteY10" fmla="*/ 1227023 h 1646728"/>
                  <a:gd name="connsiteX11" fmla="*/ 36415 w 322662"/>
                  <a:gd name="connsiteY11" fmla="*/ 1523155 h 1646728"/>
                  <a:gd name="connsiteX12" fmla="*/ 49369 w 322662"/>
                  <a:gd name="connsiteY12" fmla="*/ 1646408 h 1646728"/>
                  <a:gd name="connsiteX13" fmla="*/ 275778 w 322662"/>
                  <a:gd name="connsiteY13" fmla="*/ 1608499 h 1646728"/>
                  <a:gd name="connsiteX14" fmla="*/ 319974 w 322662"/>
                  <a:gd name="connsiteY14" fmla="*/ 939939 h 1646728"/>
                  <a:gd name="connsiteX15" fmla="*/ 278064 w 322662"/>
                  <a:gd name="connsiteY15" fmla="*/ 54495 h 164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2662" h="1646728">
                    <a:moveTo>
                      <a:pt x="278159" y="54400"/>
                    </a:moveTo>
                    <a:cubicBezTo>
                      <a:pt x="279207" y="53542"/>
                      <a:pt x="265872" y="49637"/>
                      <a:pt x="265682" y="47923"/>
                    </a:cubicBezTo>
                    <a:cubicBezTo>
                      <a:pt x="264634" y="33635"/>
                      <a:pt x="263491" y="19252"/>
                      <a:pt x="262443" y="4965"/>
                    </a:cubicBezTo>
                    <a:cubicBezTo>
                      <a:pt x="261967" y="-1607"/>
                      <a:pt x="251108" y="-1703"/>
                      <a:pt x="251585" y="4965"/>
                    </a:cubicBezTo>
                    <a:lnTo>
                      <a:pt x="251585" y="5632"/>
                    </a:lnTo>
                    <a:cubicBezTo>
                      <a:pt x="199673" y="24682"/>
                      <a:pt x="148715" y="46113"/>
                      <a:pt x="99280" y="70306"/>
                    </a:cubicBezTo>
                    <a:cubicBezTo>
                      <a:pt x="61275" y="88975"/>
                      <a:pt x="12983" y="103834"/>
                      <a:pt x="7459" y="149078"/>
                    </a:cubicBezTo>
                    <a:cubicBezTo>
                      <a:pt x="410" y="206609"/>
                      <a:pt x="1839" y="266522"/>
                      <a:pt x="791" y="324433"/>
                    </a:cubicBezTo>
                    <a:cubicBezTo>
                      <a:pt x="-352" y="385393"/>
                      <a:pt x="-256" y="446258"/>
                      <a:pt x="1077" y="507218"/>
                    </a:cubicBezTo>
                    <a:cubicBezTo>
                      <a:pt x="3649" y="627424"/>
                      <a:pt x="11078" y="747439"/>
                      <a:pt x="23175" y="867073"/>
                    </a:cubicBezTo>
                    <a:cubicBezTo>
                      <a:pt x="35272" y="987564"/>
                      <a:pt x="42320" y="1105960"/>
                      <a:pt x="40606" y="1227023"/>
                    </a:cubicBezTo>
                    <a:cubicBezTo>
                      <a:pt x="39177" y="1325701"/>
                      <a:pt x="30509" y="1424571"/>
                      <a:pt x="36415" y="1523155"/>
                    </a:cubicBezTo>
                    <a:cubicBezTo>
                      <a:pt x="40320" y="1588306"/>
                      <a:pt x="25556" y="1642313"/>
                      <a:pt x="49369" y="1646408"/>
                    </a:cubicBezTo>
                    <a:cubicBezTo>
                      <a:pt x="66895" y="1649456"/>
                      <a:pt x="246917" y="1630311"/>
                      <a:pt x="275778" y="1608499"/>
                    </a:cubicBezTo>
                    <a:cubicBezTo>
                      <a:pt x="294257" y="1594497"/>
                      <a:pt x="313688" y="1099959"/>
                      <a:pt x="319974" y="939939"/>
                    </a:cubicBezTo>
                    <a:cubicBezTo>
                      <a:pt x="333690" y="592372"/>
                      <a:pt x="291113" y="156317"/>
                      <a:pt x="278064" y="5449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205">
                <a:extLst>
                  <a:ext uri="{FF2B5EF4-FFF2-40B4-BE49-F238E27FC236}">
                    <a16:creationId xmlns:a16="http://schemas.microsoft.com/office/drawing/2014/main" id="{7B749AA8-6038-01FC-B282-626B55B640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8029" y="3684661"/>
                <a:ext cx="299802" cy="377442"/>
              </a:xfrm>
              <a:custGeom>
                <a:avLst/>
                <a:gdLst>
                  <a:gd name="connsiteX0" fmla="*/ 285072 w 299802"/>
                  <a:gd name="connsiteY0" fmla="*/ 265809 h 377442"/>
                  <a:gd name="connsiteX1" fmla="*/ 214301 w 299802"/>
                  <a:gd name="connsiteY1" fmla="*/ 267047 h 377442"/>
                  <a:gd name="connsiteX2" fmla="*/ 211063 w 299802"/>
                  <a:gd name="connsiteY2" fmla="*/ 97121 h 377442"/>
                  <a:gd name="connsiteX3" fmla="*/ 203538 w 299802"/>
                  <a:gd name="connsiteY3" fmla="*/ 86549 h 377442"/>
                  <a:gd name="connsiteX4" fmla="*/ 135148 w 299802"/>
                  <a:gd name="connsiteY4" fmla="*/ 18159 h 377442"/>
                  <a:gd name="connsiteX5" fmla="*/ 48376 w 299802"/>
                  <a:gd name="connsiteY5" fmla="*/ 12635 h 377442"/>
                  <a:gd name="connsiteX6" fmla="*/ 45613 w 299802"/>
                  <a:gd name="connsiteY6" fmla="*/ 17397 h 377442"/>
                  <a:gd name="connsiteX7" fmla="*/ 49042 w 299802"/>
                  <a:gd name="connsiteY7" fmla="*/ 28446 h 377442"/>
                  <a:gd name="connsiteX8" fmla="*/ 76760 w 299802"/>
                  <a:gd name="connsiteY8" fmla="*/ 219518 h 377442"/>
                  <a:gd name="connsiteX9" fmla="*/ 3513 w 299802"/>
                  <a:gd name="connsiteY9" fmla="*/ 361440 h 377442"/>
                  <a:gd name="connsiteX10" fmla="*/ 23896 w 299802"/>
                  <a:gd name="connsiteY10" fmla="*/ 373156 h 377442"/>
                  <a:gd name="connsiteX11" fmla="*/ 26468 w 299802"/>
                  <a:gd name="connsiteY11" fmla="*/ 370013 h 377442"/>
                  <a:gd name="connsiteX12" fmla="*/ 34945 w 299802"/>
                  <a:gd name="connsiteY12" fmla="*/ 373918 h 377442"/>
                  <a:gd name="connsiteX13" fmla="*/ 198966 w 299802"/>
                  <a:gd name="connsiteY13" fmla="*/ 348486 h 377442"/>
                  <a:gd name="connsiteX14" fmla="*/ 290692 w 299802"/>
                  <a:gd name="connsiteY14" fmla="*/ 288193 h 377442"/>
                  <a:gd name="connsiteX15" fmla="*/ 291358 w 299802"/>
                  <a:gd name="connsiteY15" fmla="*/ 288098 h 377442"/>
                  <a:gd name="connsiteX16" fmla="*/ 285072 w 299802"/>
                  <a:gd name="connsiteY16" fmla="*/ 265809 h 37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802" h="377442">
                    <a:moveTo>
                      <a:pt x="285072" y="265809"/>
                    </a:moveTo>
                    <a:cubicBezTo>
                      <a:pt x="269356" y="269238"/>
                      <a:pt x="228684" y="276287"/>
                      <a:pt x="214301" y="267047"/>
                    </a:cubicBezTo>
                    <a:cubicBezTo>
                      <a:pt x="205443" y="261428"/>
                      <a:pt x="208300" y="140365"/>
                      <a:pt x="211063" y="97121"/>
                    </a:cubicBezTo>
                    <a:cubicBezTo>
                      <a:pt x="211444" y="91216"/>
                      <a:pt x="207919" y="87787"/>
                      <a:pt x="203538" y="86549"/>
                    </a:cubicBezTo>
                    <a:cubicBezTo>
                      <a:pt x="189250" y="55783"/>
                      <a:pt x="167248" y="32923"/>
                      <a:pt x="135148" y="18159"/>
                    </a:cubicBezTo>
                    <a:cubicBezTo>
                      <a:pt x="108383" y="5872"/>
                      <a:pt x="72664" y="-12702"/>
                      <a:pt x="48376" y="12635"/>
                    </a:cubicBezTo>
                    <a:cubicBezTo>
                      <a:pt x="46947" y="14159"/>
                      <a:pt x="46090" y="15778"/>
                      <a:pt x="45613" y="17397"/>
                    </a:cubicBezTo>
                    <a:cubicBezTo>
                      <a:pt x="41613" y="19778"/>
                      <a:pt x="47899" y="22731"/>
                      <a:pt x="49042" y="28446"/>
                    </a:cubicBezTo>
                    <a:cubicBezTo>
                      <a:pt x="62092" y="91597"/>
                      <a:pt x="72188" y="155224"/>
                      <a:pt x="76760" y="219518"/>
                    </a:cubicBezTo>
                    <a:cubicBezTo>
                      <a:pt x="81142" y="280859"/>
                      <a:pt x="52567" y="327341"/>
                      <a:pt x="3513" y="361440"/>
                    </a:cubicBezTo>
                    <a:cubicBezTo>
                      <a:pt x="-8870" y="370013"/>
                      <a:pt x="14752" y="384776"/>
                      <a:pt x="23896" y="373156"/>
                    </a:cubicBezTo>
                    <a:cubicBezTo>
                      <a:pt x="24754" y="372108"/>
                      <a:pt x="25611" y="371060"/>
                      <a:pt x="26468" y="370013"/>
                    </a:cubicBezTo>
                    <a:cubicBezTo>
                      <a:pt x="28373" y="372203"/>
                      <a:pt x="31231" y="373823"/>
                      <a:pt x="34945" y="373918"/>
                    </a:cubicBezTo>
                    <a:cubicBezTo>
                      <a:pt x="91524" y="375918"/>
                      <a:pt x="144959" y="363726"/>
                      <a:pt x="198966" y="348486"/>
                    </a:cubicBezTo>
                    <a:cubicBezTo>
                      <a:pt x="238780" y="337342"/>
                      <a:pt x="268975" y="323721"/>
                      <a:pt x="290692" y="288193"/>
                    </a:cubicBezTo>
                    <a:cubicBezTo>
                      <a:pt x="290882" y="288193"/>
                      <a:pt x="291073" y="288193"/>
                      <a:pt x="291358" y="288098"/>
                    </a:cubicBezTo>
                    <a:cubicBezTo>
                      <a:pt x="306122" y="284859"/>
                      <a:pt x="299931" y="262571"/>
                      <a:pt x="285072" y="26580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206">
                <a:extLst>
                  <a:ext uri="{FF2B5EF4-FFF2-40B4-BE49-F238E27FC236}">
                    <a16:creationId xmlns:a16="http://schemas.microsoft.com/office/drawing/2014/main" id="{0AA4487A-F657-9730-9AFA-4B3A4C9164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0259" y="3596964"/>
                <a:ext cx="289844" cy="273635"/>
              </a:xfrm>
              <a:custGeom>
                <a:avLst/>
                <a:gdLst>
                  <a:gd name="connsiteX0" fmla="*/ 275412 w 289844"/>
                  <a:gd name="connsiteY0" fmla="*/ 147576 h 273635"/>
                  <a:gd name="connsiteX1" fmla="*/ 282460 w 289844"/>
                  <a:gd name="connsiteY1" fmla="*/ 141956 h 273635"/>
                  <a:gd name="connsiteX2" fmla="*/ 289413 w 289844"/>
                  <a:gd name="connsiteY2" fmla="*/ 125573 h 273635"/>
                  <a:gd name="connsiteX3" fmla="*/ 277793 w 289844"/>
                  <a:gd name="connsiteY3" fmla="*/ 117572 h 273635"/>
                  <a:gd name="connsiteX4" fmla="*/ 260553 w 289844"/>
                  <a:gd name="connsiteY4" fmla="*/ 107571 h 273635"/>
                  <a:gd name="connsiteX5" fmla="*/ 253695 w 289844"/>
                  <a:gd name="connsiteY5" fmla="*/ 100808 h 273635"/>
                  <a:gd name="connsiteX6" fmla="*/ 143776 w 289844"/>
                  <a:gd name="connsiteY6" fmla="*/ 605 h 273635"/>
                  <a:gd name="connsiteX7" fmla="*/ 1092 w 289844"/>
                  <a:gd name="connsiteY7" fmla="*/ 104237 h 273635"/>
                  <a:gd name="connsiteX8" fmla="*/ 16141 w 289844"/>
                  <a:gd name="connsiteY8" fmla="*/ 172341 h 273635"/>
                  <a:gd name="connsiteX9" fmla="*/ 45288 w 289844"/>
                  <a:gd name="connsiteY9" fmla="*/ 194725 h 273635"/>
                  <a:gd name="connsiteX10" fmla="*/ 87769 w 289844"/>
                  <a:gd name="connsiteY10" fmla="*/ 201869 h 273635"/>
                  <a:gd name="connsiteX11" fmla="*/ 111391 w 289844"/>
                  <a:gd name="connsiteY11" fmla="*/ 231872 h 273635"/>
                  <a:gd name="connsiteX12" fmla="*/ 153968 w 289844"/>
                  <a:gd name="connsiteY12" fmla="*/ 270925 h 273635"/>
                  <a:gd name="connsiteX13" fmla="*/ 155016 w 289844"/>
                  <a:gd name="connsiteY13" fmla="*/ 270925 h 273635"/>
                  <a:gd name="connsiteX14" fmla="*/ 163207 w 289844"/>
                  <a:gd name="connsiteY14" fmla="*/ 273592 h 273635"/>
                  <a:gd name="connsiteX15" fmla="*/ 273792 w 289844"/>
                  <a:gd name="connsiteY15" fmla="*/ 245493 h 273635"/>
                  <a:gd name="connsiteX16" fmla="*/ 278460 w 289844"/>
                  <a:gd name="connsiteY16" fmla="*/ 197297 h 273635"/>
                  <a:gd name="connsiteX17" fmla="*/ 274554 w 289844"/>
                  <a:gd name="connsiteY17" fmla="*/ 176818 h 273635"/>
                  <a:gd name="connsiteX18" fmla="*/ 272649 w 289844"/>
                  <a:gd name="connsiteY18" fmla="*/ 168626 h 273635"/>
                  <a:gd name="connsiteX19" fmla="*/ 272649 w 289844"/>
                  <a:gd name="connsiteY19" fmla="*/ 153196 h 273635"/>
                  <a:gd name="connsiteX20" fmla="*/ 275507 w 289844"/>
                  <a:gd name="connsiteY20" fmla="*/ 147671 h 27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9844" h="273635">
                    <a:moveTo>
                      <a:pt x="275412" y="147576"/>
                    </a:moveTo>
                    <a:cubicBezTo>
                      <a:pt x="277317" y="145481"/>
                      <a:pt x="279793" y="144052"/>
                      <a:pt x="282460" y="141956"/>
                    </a:cubicBezTo>
                    <a:cubicBezTo>
                      <a:pt x="287508" y="138051"/>
                      <a:pt x="291128" y="131955"/>
                      <a:pt x="289413" y="125573"/>
                    </a:cubicBezTo>
                    <a:cubicBezTo>
                      <a:pt x="287985" y="119858"/>
                      <a:pt x="282460" y="119477"/>
                      <a:pt x="277793" y="117572"/>
                    </a:cubicBezTo>
                    <a:cubicBezTo>
                      <a:pt x="271602" y="115096"/>
                      <a:pt x="265791" y="111667"/>
                      <a:pt x="260553" y="107571"/>
                    </a:cubicBezTo>
                    <a:cubicBezTo>
                      <a:pt x="257886" y="105476"/>
                      <a:pt x="254838" y="103952"/>
                      <a:pt x="253695" y="100808"/>
                    </a:cubicBezTo>
                    <a:cubicBezTo>
                      <a:pt x="236264" y="51374"/>
                      <a:pt x="206546" y="5939"/>
                      <a:pt x="143776" y="605"/>
                    </a:cubicBezTo>
                    <a:cubicBezTo>
                      <a:pt x="69672" y="-5681"/>
                      <a:pt x="10236" y="37562"/>
                      <a:pt x="1092" y="104237"/>
                    </a:cubicBezTo>
                    <a:cubicBezTo>
                      <a:pt x="-2052" y="127288"/>
                      <a:pt x="1187" y="152910"/>
                      <a:pt x="16141" y="172341"/>
                    </a:cubicBezTo>
                    <a:cubicBezTo>
                      <a:pt x="23571" y="182057"/>
                      <a:pt x="33572" y="189677"/>
                      <a:pt x="45288" y="194725"/>
                    </a:cubicBezTo>
                    <a:cubicBezTo>
                      <a:pt x="51860" y="197392"/>
                      <a:pt x="85864" y="199487"/>
                      <a:pt x="87769" y="201869"/>
                    </a:cubicBezTo>
                    <a:cubicBezTo>
                      <a:pt x="95675" y="211870"/>
                      <a:pt x="103581" y="221871"/>
                      <a:pt x="111391" y="231872"/>
                    </a:cubicBezTo>
                    <a:cubicBezTo>
                      <a:pt x="122821" y="246446"/>
                      <a:pt x="133299" y="266639"/>
                      <a:pt x="153968" y="270925"/>
                    </a:cubicBezTo>
                    <a:cubicBezTo>
                      <a:pt x="154349" y="270925"/>
                      <a:pt x="154635" y="270830"/>
                      <a:pt x="155016" y="270925"/>
                    </a:cubicBezTo>
                    <a:cubicBezTo>
                      <a:pt x="156730" y="272735"/>
                      <a:pt x="159492" y="273878"/>
                      <a:pt x="163207" y="273592"/>
                    </a:cubicBezTo>
                    <a:cubicBezTo>
                      <a:pt x="192449" y="271877"/>
                      <a:pt x="252266" y="270830"/>
                      <a:pt x="273792" y="245493"/>
                    </a:cubicBezTo>
                    <a:cubicBezTo>
                      <a:pt x="285699" y="231587"/>
                      <a:pt x="281412" y="217871"/>
                      <a:pt x="278460" y="197297"/>
                    </a:cubicBezTo>
                    <a:cubicBezTo>
                      <a:pt x="277412" y="190439"/>
                      <a:pt x="276078" y="183390"/>
                      <a:pt x="274554" y="176818"/>
                    </a:cubicBezTo>
                    <a:cubicBezTo>
                      <a:pt x="273888" y="173960"/>
                      <a:pt x="273316" y="171293"/>
                      <a:pt x="272649" y="168626"/>
                    </a:cubicBezTo>
                    <a:cubicBezTo>
                      <a:pt x="271506" y="163959"/>
                      <a:pt x="271506" y="157863"/>
                      <a:pt x="272649" y="153196"/>
                    </a:cubicBezTo>
                    <a:cubicBezTo>
                      <a:pt x="273221" y="150815"/>
                      <a:pt x="274173" y="149100"/>
                      <a:pt x="275507" y="147671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207">
                <a:extLst>
                  <a:ext uri="{FF2B5EF4-FFF2-40B4-BE49-F238E27FC236}">
                    <a16:creationId xmlns:a16="http://schemas.microsoft.com/office/drawing/2014/main" id="{39DFC8D5-2246-A1FF-2D16-172ED777C8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6589" y="3545162"/>
                <a:ext cx="294627" cy="317930"/>
              </a:xfrm>
              <a:custGeom>
                <a:avLst/>
                <a:gdLst>
                  <a:gd name="connsiteX0" fmla="*/ 293841 w 294627"/>
                  <a:gd name="connsiteY0" fmla="*/ 80030 h 317930"/>
                  <a:gd name="connsiteX1" fmla="*/ 279172 w 294627"/>
                  <a:gd name="connsiteY1" fmla="*/ 57170 h 317930"/>
                  <a:gd name="connsiteX2" fmla="*/ 246882 w 294627"/>
                  <a:gd name="connsiteY2" fmla="*/ 1544 h 317930"/>
                  <a:gd name="connsiteX3" fmla="*/ 182303 w 294627"/>
                  <a:gd name="connsiteY3" fmla="*/ 14688 h 317930"/>
                  <a:gd name="connsiteX4" fmla="*/ 94101 w 294627"/>
                  <a:gd name="connsiteY4" fmla="*/ 37453 h 317930"/>
                  <a:gd name="connsiteX5" fmla="*/ 19711 w 294627"/>
                  <a:gd name="connsiteY5" fmla="*/ 125273 h 317930"/>
                  <a:gd name="connsiteX6" fmla="*/ 20663 w 294627"/>
                  <a:gd name="connsiteY6" fmla="*/ 128798 h 317930"/>
                  <a:gd name="connsiteX7" fmla="*/ 185 w 294627"/>
                  <a:gd name="connsiteY7" fmla="*/ 184328 h 317930"/>
                  <a:gd name="connsiteX8" fmla="*/ 56763 w 294627"/>
                  <a:gd name="connsiteY8" fmla="*/ 244050 h 317930"/>
                  <a:gd name="connsiteX9" fmla="*/ 62383 w 294627"/>
                  <a:gd name="connsiteY9" fmla="*/ 249860 h 317930"/>
                  <a:gd name="connsiteX10" fmla="*/ 89529 w 294627"/>
                  <a:gd name="connsiteY10" fmla="*/ 302534 h 317930"/>
                  <a:gd name="connsiteX11" fmla="*/ 134106 w 294627"/>
                  <a:gd name="connsiteY11" fmla="*/ 306153 h 317930"/>
                  <a:gd name="connsiteX12" fmla="*/ 143155 w 294627"/>
                  <a:gd name="connsiteY12" fmla="*/ 203378 h 317930"/>
                  <a:gd name="connsiteX13" fmla="*/ 146393 w 294627"/>
                  <a:gd name="connsiteY13" fmla="*/ 196711 h 317930"/>
                  <a:gd name="connsiteX14" fmla="*/ 179350 w 294627"/>
                  <a:gd name="connsiteY14" fmla="*/ 132703 h 317930"/>
                  <a:gd name="connsiteX15" fmla="*/ 219736 w 294627"/>
                  <a:gd name="connsiteY15" fmla="*/ 113367 h 317930"/>
                  <a:gd name="connsiteX16" fmla="*/ 256026 w 294627"/>
                  <a:gd name="connsiteY16" fmla="*/ 104699 h 317930"/>
                  <a:gd name="connsiteX17" fmla="*/ 273743 w 294627"/>
                  <a:gd name="connsiteY17" fmla="*/ 105842 h 317930"/>
                  <a:gd name="connsiteX18" fmla="*/ 293936 w 294627"/>
                  <a:gd name="connsiteY18" fmla="*/ 79934 h 31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4627" h="317930">
                    <a:moveTo>
                      <a:pt x="293841" y="80030"/>
                    </a:moveTo>
                    <a:cubicBezTo>
                      <a:pt x="290602" y="69362"/>
                      <a:pt x="276410" y="68790"/>
                      <a:pt x="279172" y="57170"/>
                    </a:cubicBezTo>
                    <a:cubicBezTo>
                      <a:pt x="284982" y="32786"/>
                      <a:pt x="273647" y="8211"/>
                      <a:pt x="246882" y="1544"/>
                    </a:cubicBezTo>
                    <a:cubicBezTo>
                      <a:pt x="224213" y="-4076"/>
                      <a:pt x="202877" y="6878"/>
                      <a:pt x="182303" y="14688"/>
                    </a:cubicBezTo>
                    <a:cubicBezTo>
                      <a:pt x="153823" y="25451"/>
                      <a:pt x="121628" y="25070"/>
                      <a:pt x="94101" y="37453"/>
                    </a:cubicBezTo>
                    <a:cubicBezTo>
                      <a:pt x="59049" y="53264"/>
                      <a:pt x="9329" y="82220"/>
                      <a:pt x="19711" y="125273"/>
                    </a:cubicBezTo>
                    <a:cubicBezTo>
                      <a:pt x="19711" y="125654"/>
                      <a:pt x="20949" y="128512"/>
                      <a:pt x="20663" y="128798"/>
                    </a:cubicBezTo>
                    <a:cubicBezTo>
                      <a:pt x="6662" y="143942"/>
                      <a:pt x="-1339" y="163373"/>
                      <a:pt x="185" y="184328"/>
                    </a:cubicBezTo>
                    <a:cubicBezTo>
                      <a:pt x="2566" y="216523"/>
                      <a:pt x="27236" y="234239"/>
                      <a:pt x="56763" y="244050"/>
                    </a:cubicBezTo>
                    <a:cubicBezTo>
                      <a:pt x="59525" y="245003"/>
                      <a:pt x="61621" y="247098"/>
                      <a:pt x="62383" y="249860"/>
                    </a:cubicBezTo>
                    <a:cubicBezTo>
                      <a:pt x="67526" y="269101"/>
                      <a:pt x="75051" y="288246"/>
                      <a:pt x="89529" y="302534"/>
                    </a:cubicBezTo>
                    <a:cubicBezTo>
                      <a:pt x="102007" y="314821"/>
                      <a:pt x="123819" y="328156"/>
                      <a:pt x="134106" y="306153"/>
                    </a:cubicBezTo>
                    <a:cubicBezTo>
                      <a:pt x="147822" y="276816"/>
                      <a:pt x="143917" y="235287"/>
                      <a:pt x="143155" y="203378"/>
                    </a:cubicBezTo>
                    <a:cubicBezTo>
                      <a:pt x="143155" y="200807"/>
                      <a:pt x="144393" y="198521"/>
                      <a:pt x="146393" y="196711"/>
                    </a:cubicBezTo>
                    <a:cubicBezTo>
                      <a:pt x="162205" y="182614"/>
                      <a:pt x="166491" y="151943"/>
                      <a:pt x="179350" y="132703"/>
                    </a:cubicBezTo>
                    <a:cubicBezTo>
                      <a:pt x="188494" y="119082"/>
                      <a:pt x="204210" y="115463"/>
                      <a:pt x="219736" y="113367"/>
                    </a:cubicBezTo>
                    <a:cubicBezTo>
                      <a:pt x="232785" y="111653"/>
                      <a:pt x="243644" y="108700"/>
                      <a:pt x="256026" y="104699"/>
                    </a:cubicBezTo>
                    <a:cubicBezTo>
                      <a:pt x="262694" y="102604"/>
                      <a:pt x="267361" y="104223"/>
                      <a:pt x="273743" y="105842"/>
                    </a:cubicBezTo>
                    <a:cubicBezTo>
                      <a:pt x="287649" y="109367"/>
                      <a:pt x="297365" y="91174"/>
                      <a:pt x="293936" y="7993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208">
                <a:extLst>
                  <a:ext uri="{FF2B5EF4-FFF2-40B4-BE49-F238E27FC236}">
                    <a16:creationId xmlns:a16="http://schemas.microsoft.com/office/drawing/2014/main" id="{CD4280D2-6E3F-1C8E-6E60-5104D7B9D3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04872" y="3732026"/>
                <a:ext cx="65883" cy="68007"/>
              </a:xfrm>
              <a:custGeom>
                <a:avLst/>
                <a:gdLst>
                  <a:gd name="connsiteX0" fmla="*/ 54589 w 65883"/>
                  <a:gd name="connsiteY0" fmla="*/ 27754 h 68007"/>
                  <a:gd name="connsiteX1" fmla="*/ 49445 w 65883"/>
                  <a:gd name="connsiteY1" fmla="*/ 20706 h 68007"/>
                  <a:gd name="connsiteX2" fmla="*/ 12012 w 65883"/>
                  <a:gd name="connsiteY2" fmla="*/ 1846 h 68007"/>
                  <a:gd name="connsiteX3" fmla="*/ 13822 w 65883"/>
                  <a:gd name="connsiteY3" fmla="*/ 50900 h 68007"/>
                  <a:gd name="connsiteX4" fmla="*/ 64399 w 65883"/>
                  <a:gd name="connsiteY4" fmla="*/ 57567 h 68007"/>
                  <a:gd name="connsiteX5" fmla="*/ 54589 w 65883"/>
                  <a:gd name="connsiteY5" fmla="*/ 27754 h 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883" h="68007">
                    <a:moveTo>
                      <a:pt x="54589" y="27754"/>
                    </a:moveTo>
                    <a:cubicBezTo>
                      <a:pt x="52779" y="25373"/>
                      <a:pt x="50969" y="22992"/>
                      <a:pt x="49445" y="20706"/>
                    </a:cubicBezTo>
                    <a:cubicBezTo>
                      <a:pt x="41730" y="8990"/>
                      <a:pt x="28585" y="-5107"/>
                      <a:pt x="12012" y="1846"/>
                    </a:cubicBezTo>
                    <a:cubicBezTo>
                      <a:pt x="-9515" y="10895"/>
                      <a:pt x="2201" y="38803"/>
                      <a:pt x="13822" y="50900"/>
                    </a:cubicBezTo>
                    <a:cubicBezTo>
                      <a:pt x="24585" y="62139"/>
                      <a:pt x="54779" y="79284"/>
                      <a:pt x="64399" y="57567"/>
                    </a:cubicBezTo>
                    <a:cubicBezTo>
                      <a:pt x="69162" y="46709"/>
                      <a:pt x="61542" y="36803"/>
                      <a:pt x="54589" y="27754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209">
                <a:extLst>
                  <a:ext uri="{FF2B5EF4-FFF2-40B4-BE49-F238E27FC236}">
                    <a16:creationId xmlns:a16="http://schemas.microsoft.com/office/drawing/2014/main" id="{2D36D803-A193-3DDB-FF38-DEBE10B816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66090" y="3825843"/>
                <a:ext cx="78619" cy="42435"/>
              </a:xfrm>
              <a:custGeom>
                <a:avLst/>
                <a:gdLst>
                  <a:gd name="connsiteX0" fmla="*/ 895 w 78619"/>
                  <a:gd name="connsiteY0" fmla="*/ 6232 h 42435"/>
                  <a:gd name="connsiteX1" fmla="*/ 33280 w 78619"/>
                  <a:gd name="connsiteY1" fmla="*/ 34426 h 42435"/>
                  <a:gd name="connsiteX2" fmla="*/ 75190 w 78619"/>
                  <a:gd name="connsiteY2" fmla="*/ 42427 h 42435"/>
                  <a:gd name="connsiteX3" fmla="*/ 75190 w 78619"/>
                  <a:gd name="connsiteY3" fmla="*/ 35283 h 42435"/>
                  <a:gd name="connsiteX4" fmla="*/ 32804 w 78619"/>
                  <a:gd name="connsiteY4" fmla="*/ 26139 h 42435"/>
                  <a:gd name="connsiteX5" fmla="*/ 5944 w 78619"/>
                  <a:gd name="connsiteY5" fmla="*/ 1183 h 42435"/>
                  <a:gd name="connsiteX6" fmla="*/ 895 w 78619"/>
                  <a:gd name="connsiteY6" fmla="*/ 6232 h 42435"/>
                  <a:gd name="connsiteX7" fmla="*/ 895 w 78619"/>
                  <a:gd name="connsiteY7" fmla="*/ 6232 h 4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619" h="42435">
                    <a:moveTo>
                      <a:pt x="895" y="6232"/>
                    </a:moveTo>
                    <a:cubicBezTo>
                      <a:pt x="10230" y="17185"/>
                      <a:pt x="20041" y="28139"/>
                      <a:pt x="33280" y="34426"/>
                    </a:cubicBezTo>
                    <a:cubicBezTo>
                      <a:pt x="46330" y="40617"/>
                      <a:pt x="60998" y="41569"/>
                      <a:pt x="75190" y="42427"/>
                    </a:cubicBezTo>
                    <a:cubicBezTo>
                      <a:pt x="79762" y="42712"/>
                      <a:pt x="79762" y="35569"/>
                      <a:pt x="75190" y="35283"/>
                    </a:cubicBezTo>
                    <a:cubicBezTo>
                      <a:pt x="60712" y="34330"/>
                      <a:pt x="45758" y="33378"/>
                      <a:pt x="32804" y="26139"/>
                    </a:cubicBezTo>
                    <a:cubicBezTo>
                      <a:pt x="22041" y="20043"/>
                      <a:pt x="13945" y="10423"/>
                      <a:pt x="5944" y="1183"/>
                    </a:cubicBezTo>
                    <a:cubicBezTo>
                      <a:pt x="2991" y="-2341"/>
                      <a:pt x="-2057" y="2803"/>
                      <a:pt x="895" y="6232"/>
                    </a:cubicBezTo>
                    <a:lnTo>
                      <a:pt x="895" y="623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210">
                <a:extLst>
                  <a:ext uri="{FF2B5EF4-FFF2-40B4-BE49-F238E27FC236}">
                    <a16:creationId xmlns:a16="http://schemas.microsoft.com/office/drawing/2014/main" id="{88756C13-802C-1FB7-BCF0-7DB8798BD8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1670" y="6099620"/>
                <a:ext cx="231702" cy="402851"/>
              </a:xfrm>
              <a:custGeom>
                <a:avLst/>
                <a:gdLst>
                  <a:gd name="connsiteX0" fmla="*/ 225397 w 231702"/>
                  <a:gd name="connsiteY0" fmla="*/ 383739 h 402851"/>
                  <a:gd name="connsiteX1" fmla="*/ 161198 w 231702"/>
                  <a:gd name="connsiteY1" fmla="*/ 280964 h 402851"/>
                  <a:gd name="connsiteX2" fmla="*/ 224920 w 231702"/>
                  <a:gd name="connsiteY2" fmla="*/ 76176 h 402851"/>
                  <a:gd name="connsiteX3" fmla="*/ 207490 w 231702"/>
                  <a:gd name="connsiteY3" fmla="*/ 64937 h 402851"/>
                  <a:gd name="connsiteX4" fmla="*/ 178724 w 231702"/>
                  <a:gd name="connsiteY4" fmla="*/ 47316 h 402851"/>
                  <a:gd name="connsiteX5" fmla="*/ 140243 w 231702"/>
                  <a:gd name="connsiteY5" fmla="*/ 26075 h 402851"/>
                  <a:gd name="connsiteX6" fmla="*/ 101381 w 231702"/>
                  <a:gd name="connsiteY6" fmla="*/ 9501 h 402851"/>
                  <a:gd name="connsiteX7" fmla="*/ 79759 w 231702"/>
                  <a:gd name="connsiteY7" fmla="*/ 9787 h 402851"/>
                  <a:gd name="connsiteX8" fmla="*/ 78616 w 231702"/>
                  <a:gd name="connsiteY8" fmla="*/ 17883 h 402851"/>
                  <a:gd name="connsiteX9" fmla="*/ 78235 w 231702"/>
                  <a:gd name="connsiteY9" fmla="*/ 20550 h 402851"/>
                  <a:gd name="connsiteX10" fmla="*/ 130 w 231702"/>
                  <a:gd name="connsiteY10" fmla="*/ 370118 h 402851"/>
                  <a:gd name="connsiteX11" fmla="*/ 22133 w 231702"/>
                  <a:gd name="connsiteY11" fmla="*/ 387930 h 402851"/>
                  <a:gd name="connsiteX12" fmla="*/ 123670 w 231702"/>
                  <a:gd name="connsiteY12" fmla="*/ 398598 h 402851"/>
                  <a:gd name="connsiteX13" fmla="*/ 213490 w 231702"/>
                  <a:gd name="connsiteY13" fmla="*/ 401550 h 402851"/>
                  <a:gd name="connsiteX14" fmla="*/ 222920 w 231702"/>
                  <a:gd name="connsiteY14" fmla="*/ 394978 h 402851"/>
                  <a:gd name="connsiteX15" fmla="*/ 225492 w 231702"/>
                  <a:gd name="connsiteY15" fmla="*/ 383834 h 40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1702" h="402851">
                    <a:moveTo>
                      <a:pt x="225397" y="383739"/>
                    </a:moveTo>
                    <a:cubicBezTo>
                      <a:pt x="188440" y="348972"/>
                      <a:pt x="160341" y="284678"/>
                      <a:pt x="161198" y="280964"/>
                    </a:cubicBezTo>
                    <a:cubicBezTo>
                      <a:pt x="177295" y="211336"/>
                      <a:pt x="207775" y="134183"/>
                      <a:pt x="224920" y="76176"/>
                    </a:cubicBezTo>
                    <a:cubicBezTo>
                      <a:pt x="228159" y="65223"/>
                      <a:pt x="214538" y="59126"/>
                      <a:pt x="207490" y="64937"/>
                    </a:cubicBezTo>
                    <a:cubicBezTo>
                      <a:pt x="198250" y="63127"/>
                      <a:pt x="186344" y="51888"/>
                      <a:pt x="178724" y="47316"/>
                    </a:cubicBezTo>
                    <a:cubicBezTo>
                      <a:pt x="166151" y="39791"/>
                      <a:pt x="153292" y="32838"/>
                      <a:pt x="140243" y="26075"/>
                    </a:cubicBezTo>
                    <a:cubicBezTo>
                      <a:pt x="127575" y="19502"/>
                      <a:pt x="115097" y="11311"/>
                      <a:pt x="101381" y="9501"/>
                    </a:cubicBezTo>
                    <a:cubicBezTo>
                      <a:pt x="101857" y="-3072"/>
                      <a:pt x="81474" y="-3358"/>
                      <a:pt x="79759" y="9787"/>
                    </a:cubicBezTo>
                    <a:cubicBezTo>
                      <a:pt x="79378" y="12454"/>
                      <a:pt x="78997" y="15216"/>
                      <a:pt x="78616" y="17883"/>
                    </a:cubicBezTo>
                    <a:cubicBezTo>
                      <a:pt x="78426" y="18740"/>
                      <a:pt x="78235" y="19598"/>
                      <a:pt x="78235" y="20550"/>
                    </a:cubicBezTo>
                    <a:cubicBezTo>
                      <a:pt x="54423" y="146757"/>
                      <a:pt x="10608" y="327827"/>
                      <a:pt x="130" y="370118"/>
                    </a:cubicBezTo>
                    <a:cubicBezTo>
                      <a:pt x="-1679" y="377452"/>
                      <a:pt x="15847" y="388882"/>
                      <a:pt x="22133" y="387930"/>
                    </a:cubicBezTo>
                    <a:cubicBezTo>
                      <a:pt x="57185" y="382786"/>
                      <a:pt x="89380" y="393168"/>
                      <a:pt x="123670" y="398598"/>
                    </a:cubicBezTo>
                    <a:cubicBezTo>
                      <a:pt x="153673" y="403265"/>
                      <a:pt x="183201" y="403836"/>
                      <a:pt x="213490" y="401550"/>
                    </a:cubicBezTo>
                    <a:cubicBezTo>
                      <a:pt x="218253" y="401169"/>
                      <a:pt x="221301" y="398407"/>
                      <a:pt x="222920" y="394978"/>
                    </a:cubicBezTo>
                    <a:cubicBezTo>
                      <a:pt x="233017" y="401836"/>
                      <a:pt x="235112" y="392978"/>
                      <a:pt x="225492" y="38383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211">
                <a:extLst>
                  <a:ext uri="{FF2B5EF4-FFF2-40B4-BE49-F238E27FC236}">
                    <a16:creationId xmlns:a16="http://schemas.microsoft.com/office/drawing/2014/main" id="{5DEB5463-089F-93C9-D5D0-AF3D382CD4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5514" y="3694210"/>
                <a:ext cx="23006" cy="31770"/>
              </a:xfrm>
              <a:custGeom>
                <a:avLst/>
                <a:gdLst>
                  <a:gd name="connsiteX0" fmla="*/ 21580 w 23006"/>
                  <a:gd name="connsiteY0" fmla="*/ 11468 h 31770"/>
                  <a:gd name="connsiteX1" fmla="*/ 14151 w 23006"/>
                  <a:gd name="connsiteY1" fmla="*/ 800 h 31770"/>
                  <a:gd name="connsiteX2" fmla="*/ 339 w 23006"/>
                  <a:gd name="connsiteY2" fmla="*/ 7467 h 31770"/>
                  <a:gd name="connsiteX3" fmla="*/ 2911 w 23006"/>
                  <a:gd name="connsiteY3" fmla="*/ 20993 h 31770"/>
                  <a:gd name="connsiteX4" fmla="*/ 17484 w 23006"/>
                  <a:gd name="connsiteY4" fmla="*/ 31375 h 31770"/>
                  <a:gd name="connsiteX5" fmla="*/ 21580 w 23006"/>
                  <a:gd name="connsiteY5" fmla="*/ 11563 h 3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06" h="31770">
                    <a:moveTo>
                      <a:pt x="21580" y="11468"/>
                    </a:moveTo>
                    <a:cubicBezTo>
                      <a:pt x="19961" y="6420"/>
                      <a:pt x="17294" y="2133"/>
                      <a:pt x="14151" y="800"/>
                    </a:cubicBezTo>
                    <a:cubicBezTo>
                      <a:pt x="8531" y="-1581"/>
                      <a:pt x="1768" y="1562"/>
                      <a:pt x="339" y="7467"/>
                    </a:cubicBezTo>
                    <a:cubicBezTo>
                      <a:pt x="-708" y="12039"/>
                      <a:pt x="816" y="16802"/>
                      <a:pt x="2911" y="20993"/>
                    </a:cubicBezTo>
                    <a:cubicBezTo>
                      <a:pt x="5102" y="25470"/>
                      <a:pt x="11388" y="33661"/>
                      <a:pt x="17484" y="31375"/>
                    </a:cubicBezTo>
                    <a:cubicBezTo>
                      <a:pt x="23676" y="28994"/>
                      <a:pt x="24057" y="19469"/>
                      <a:pt x="21580" y="1156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212">
                <a:extLst>
                  <a:ext uri="{FF2B5EF4-FFF2-40B4-BE49-F238E27FC236}">
                    <a16:creationId xmlns:a16="http://schemas.microsoft.com/office/drawing/2014/main" id="{8AEE99B9-978E-893D-EA3B-F28DE17376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83857" y="3773686"/>
                <a:ext cx="34861" cy="22555"/>
              </a:xfrm>
              <a:custGeom>
                <a:avLst/>
                <a:gdLst>
                  <a:gd name="connsiteX0" fmla="*/ 34862 w 34861"/>
                  <a:gd name="connsiteY0" fmla="*/ 20479 h 22555"/>
                  <a:gd name="connsiteX1" fmla="*/ 16383 w 34861"/>
                  <a:gd name="connsiteY1" fmla="*/ 22479 h 22555"/>
                  <a:gd name="connsiteX2" fmla="*/ 191 w 34861"/>
                  <a:gd name="connsiteY2" fmla="*/ 13811 h 22555"/>
                  <a:gd name="connsiteX3" fmla="*/ 1715 w 34861"/>
                  <a:gd name="connsiteY3" fmla="*/ 8382 h 22555"/>
                  <a:gd name="connsiteX4" fmla="*/ 30957 w 34861"/>
                  <a:gd name="connsiteY4" fmla="*/ 0 h 22555"/>
                  <a:gd name="connsiteX5" fmla="*/ 34862 w 34861"/>
                  <a:gd name="connsiteY5" fmla="*/ 20479 h 2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61" h="22555">
                    <a:moveTo>
                      <a:pt x="34862" y="20479"/>
                    </a:moveTo>
                    <a:cubicBezTo>
                      <a:pt x="27623" y="22288"/>
                      <a:pt x="19336" y="22765"/>
                      <a:pt x="16383" y="22479"/>
                    </a:cubicBezTo>
                    <a:cubicBezTo>
                      <a:pt x="10764" y="21908"/>
                      <a:pt x="1810" y="20003"/>
                      <a:pt x="191" y="13811"/>
                    </a:cubicBezTo>
                    <a:cubicBezTo>
                      <a:pt x="-285" y="12097"/>
                      <a:pt x="96" y="9525"/>
                      <a:pt x="1715" y="8382"/>
                    </a:cubicBezTo>
                    <a:cubicBezTo>
                      <a:pt x="9716" y="2000"/>
                      <a:pt x="21813" y="4000"/>
                      <a:pt x="30957" y="0"/>
                    </a:cubicBezTo>
                    <a:cubicBezTo>
                      <a:pt x="32481" y="6572"/>
                      <a:pt x="33814" y="13525"/>
                      <a:pt x="34862" y="204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213">
                <a:extLst>
                  <a:ext uri="{FF2B5EF4-FFF2-40B4-BE49-F238E27FC236}">
                    <a16:creationId xmlns:a16="http://schemas.microsoft.com/office/drawing/2014/main" id="{431003CC-E496-DC3D-0F65-05688949B1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6842" y="4690829"/>
                <a:ext cx="548213" cy="1649227"/>
              </a:xfrm>
              <a:custGeom>
                <a:avLst/>
                <a:gdLst>
                  <a:gd name="connsiteX0" fmla="*/ 415106 w 548213"/>
                  <a:gd name="connsiteY0" fmla="*/ 1257 h 1649227"/>
                  <a:gd name="connsiteX1" fmla="*/ 273755 w 548213"/>
                  <a:gd name="connsiteY1" fmla="*/ 81458 h 1649227"/>
                  <a:gd name="connsiteX2" fmla="*/ 207080 w 548213"/>
                  <a:gd name="connsiteY2" fmla="*/ 148609 h 1649227"/>
                  <a:gd name="connsiteX3" fmla="*/ 196317 w 548213"/>
                  <a:gd name="connsiteY3" fmla="*/ 161468 h 1649227"/>
                  <a:gd name="connsiteX4" fmla="*/ 193173 w 548213"/>
                  <a:gd name="connsiteY4" fmla="*/ 164897 h 1649227"/>
                  <a:gd name="connsiteX5" fmla="*/ 192792 w 548213"/>
                  <a:gd name="connsiteY5" fmla="*/ 166611 h 1649227"/>
                  <a:gd name="connsiteX6" fmla="*/ 176886 w 548213"/>
                  <a:gd name="connsiteY6" fmla="*/ 185566 h 1649227"/>
                  <a:gd name="connsiteX7" fmla="*/ 140500 w 548213"/>
                  <a:gd name="connsiteY7" fmla="*/ 708203 h 1649227"/>
                  <a:gd name="connsiteX8" fmla="*/ 101162 w 548213"/>
                  <a:gd name="connsiteY8" fmla="*/ 989476 h 1649227"/>
                  <a:gd name="connsiteX9" fmla="*/ 41345 w 548213"/>
                  <a:gd name="connsiteY9" fmla="*/ 1270083 h 1649227"/>
                  <a:gd name="connsiteX10" fmla="*/ 6 w 548213"/>
                  <a:gd name="connsiteY10" fmla="*/ 1583074 h 1649227"/>
                  <a:gd name="connsiteX11" fmla="*/ 215081 w 548213"/>
                  <a:gd name="connsiteY11" fmla="*/ 1647368 h 1649227"/>
                  <a:gd name="connsiteX12" fmla="*/ 295281 w 548213"/>
                  <a:gd name="connsiteY12" fmla="*/ 1418768 h 1649227"/>
                  <a:gd name="connsiteX13" fmla="*/ 360337 w 548213"/>
                  <a:gd name="connsiteY13" fmla="*/ 1147782 h 1649227"/>
                  <a:gd name="connsiteX14" fmla="*/ 451301 w 548213"/>
                  <a:gd name="connsiteY14" fmla="*/ 617430 h 1649227"/>
                  <a:gd name="connsiteX15" fmla="*/ 485305 w 548213"/>
                  <a:gd name="connsiteY15" fmla="*/ 353492 h 1649227"/>
                  <a:gd name="connsiteX16" fmla="*/ 501498 w 548213"/>
                  <a:gd name="connsiteY16" fmla="*/ 321012 h 1649227"/>
                  <a:gd name="connsiteX17" fmla="*/ 546741 w 548213"/>
                  <a:gd name="connsiteY17" fmla="*/ 212522 h 1649227"/>
                  <a:gd name="connsiteX18" fmla="*/ 545598 w 548213"/>
                  <a:gd name="connsiteY18" fmla="*/ 209093 h 1649227"/>
                  <a:gd name="connsiteX19" fmla="*/ 415011 w 548213"/>
                  <a:gd name="connsiteY19" fmla="*/ 1257 h 164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8213" h="1649227">
                    <a:moveTo>
                      <a:pt x="415106" y="1257"/>
                    </a:moveTo>
                    <a:cubicBezTo>
                      <a:pt x="361290" y="8782"/>
                      <a:pt x="312807" y="48120"/>
                      <a:pt x="273755" y="81458"/>
                    </a:cubicBezTo>
                    <a:cubicBezTo>
                      <a:pt x="249657" y="102032"/>
                      <a:pt x="227368" y="124511"/>
                      <a:pt x="207080" y="148609"/>
                    </a:cubicBezTo>
                    <a:cubicBezTo>
                      <a:pt x="203556" y="152705"/>
                      <a:pt x="199746" y="156991"/>
                      <a:pt x="196317" y="161468"/>
                    </a:cubicBezTo>
                    <a:cubicBezTo>
                      <a:pt x="194793" y="161944"/>
                      <a:pt x="193554" y="162897"/>
                      <a:pt x="193173" y="164897"/>
                    </a:cubicBezTo>
                    <a:cubicBezTo>
                      <a:pt x="193078" y="165468"/>
                      <a:pt x="192983" y="166040"/>
                      <a:pt x="192792" y="166611"/>
                    </a:cubicBezTo>
                    <a:cubicBezTo>
                      <a:pt x="188982" y="172803"/>
                      <a:pt x="174885" y="178518"/>
                      <a:pt x="176886" y="185566"/>
                    </a:cubicBezTo>
                    <a:cubicBezTo>
                      <a:pt x="143167" y="357683"/>
                      <a:pt x="153549" y="533991"/>
                      <a:pt x="140500" y="708203"/>
                    </a:cubicBezTo>
                    <a:cubicBezTo>
                      <a:pt x="133356" y="802786"/>
                      <a:pt x="121831" y="896703"/>
                      <a:pt x="101162" y="989476"/>
                    </a:cubicBezTo>
                    <a:cubicBezTo>
                      <a:pt x="80397" y="1083012"/>
                      <a:pt x="57061" y="1175595"/>
                      <a:pt x="41345" y="1270083"/>
                    </a:cubicBezTo>
                    <a:cubicBezTo>
                      <a:pt x="24105" y="1374000"/>
                      <a:pt x="5626" y="1489348"/>
                      <a:pt x="6" y="1583074"/>
                    </a:cubicBezTo>
                    <a:cubicBezTo>
                      <a:pt x="-1137" y="1602886"/>
                      <a:pt x="153835" y="1660227"/>
                      <a:pt x="215081" y="1647368"/>
                    </a:cubicBezTo>
                    <a:cubicBezTo>
                      <a:pt x="230035" y="1644225"/>
                      <a:pt x="284709" y="1465536"/>
                      <a:pt x="295281" y="1418768"/>
                    </a:cubicBezTo>
                    <a:cubicBezTo>
                      <a:pt x="315379" y="1330090"/>
                      <a:pt x="345859" y="1243508"/>
                      <a:pt x="360337" y="1147782"/>
                    </a:cubicBezTo>
                    <a:cubicBezTo>
                      <a:pt x="391865" y="939184"/>
                      <a:pt x="424059" y="799262"/>
                      <a:pt x="451301" y="617430"/>
                    </a:cubicBezTo>
                    <a:cubicBezTo>
                      <a:pt x="464445" y="529704"/>
                      <a:pt x="475494" y="441693"/>
                      <a:pt x="485305" y="353492"/>
                    </a:cubicBezTo>
                    <a:cubicBezTo>
                      <a:pt x="490734" y="342633"/>
                      <a:pt x="496164" y="331870"/>
                      <a:pt x="501498" y="321012"/>
                    </a:cubicBezTo>
                    <a:cubicBezTo>
                      <a:pt x="518643" y="286626"/>
                      <a:pt x="542550" y="251003"/>
                      <a:pt x="546741" y="212522"/>
                    </a:cubicBezTo>
                    <a:cubicBezTo>
                      <a:pt x="546932" y="210998"/>
                      <a:pt x="546456" y="209950"/>
                      <a:pt x="545598" y="209093"/>
                    </a:cubicBezTo>
                    <a:cubicBezTo>
                      <a:pt x="557790" y="125749"/>
                      <a:pt x="529501" y="-14745"/>
                      <a:pt x="415011" y="125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214">
                <a:extLst>
                  <a:ext uri="{FF2B5EF4-FFF2-40B4-BE49-F238E27FC236}">
                    <a16:creationId xmlns:a16="http://schemas.microsoft.com/office/drawing/2014/main" id="{210B27B2-258F-8903-B893-AFF93EC142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22605" y="3663825"/>
                <a:ext cx="56006" cy="36763"/>
              </a:xfrm>
              <a:custGeom>
                <a:avLst/>
                <a:gdLst>
                  <a:gd name="connsiteX0" fmla="*/ 28867 w 56006"/>
                  <a:gd name="connsiteY0" fmla="*/ 610 h 36763"/>
                  <a:gd name="connsiteX1" fmla="*/ 3340 w 56006"/>
                  <a:gd name="connsiteY1" fmla="*/ 17755 h 36763"/>
                  <a:gd name="connsiteX2" fmla="*/ 6197 w 56006"/>
                  <a:gd name="connsiteY2" fmla="*/ 35185 h 36763"/>
                  <a:gd name="connsiteX3" fmla="*/ 22390 w 56006"/>
                  <a:gd name="connsiteY3" fmla="*/ 33661 h 36763"/>
                  <a:gd name="connsiteX4" fmla="*/ 30772 w 56006"/>
                  <a:gd name="connsiteY4" fmla="*/ 28232 h 36763"/>
                  <a:gd name="connsiteX5" fmla="*/ 55918 w 56006"/>
                  <a:gd name="connsiteY5" fmla="*/ 15469 h 36763"/>
                  <a:gd name="connsiteX6" fmla="*/ 28962 w 56006"/>
                  <a:gd name="connsiteY6" fmla="*/ 705 h 3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06" h="36763">
                    <a:moveTo>
                      <a:pt x="28867" y="610"/>
                    </a:moveTo>
                    <a:cubicBezTo>
                      <a:pt x="18675" y="2896"/>
                      <a:pt x="9436" y="9373"/>
                      <a:pt x="3340" y="17755"/>
                    </a:cubicBezTo>
                    <a:cubicBezTo>
                      <a:pt x="-1423" y="24232"/>
                      <a:pt x="-1613" y="30899"/>
                      <a:pt x="6197" y="35185"/>
                    </a:cubicBezTo>
                    <a:cubicBezTo>
                      <a:pt x="11436" y="38043"/>
                      <a:pt x="17627" y="36709"/>
                      <a:pt x="22390" y="33661"/>
                    </a:cubicBezTo>
                    <a:cubicBezTo>
                      <a:pt x="25152" y="31852"/>
                      <a:pt x="27724" y="29661"/>
                      <a:pt x="30772" y="28232"/>
                    </a:cubicBezTo>
                    <a:cubicBezTo>
                      <a:pt x="38011" y="24613"/>
                      <a:pt x="54775" y="25946"/>
                      <a:pt x="55918" y="15469"/>
                    </a:cubicBezTo>
                    <a:cubicBezTo>
                      <a:pt x="57442" y="1276"/>
                      <a:pt x="39058" y="-1581"/>
                      <a:pt x="28962" y="705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215">
                <a:extLst>
                  <a:ext uri="{FF2B5EF4-FFF2-40B4-BE49-F238E27FC236}">
                    <a16:creationId xmlns:a16="http://schemas.microsoft.com/office/drawing/2014/main" id="{E3FCB499-7496-CB16-CF23-47F9EA10C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22754" y="3747250"/>
                <a:ext cx="32787" cy="26238"/>
              </a:xfrm>
              <a:custGeom>
                <a:avLst/>
                <a:gdLst>
                  <a:gd name="connsiteX0" fmla="*/ 2416 w 32787"/>
                  <a:gd name="connsiteY0" fmla="*/ 7101 h 26238"/>
                  <a:gd name="connsiteX1" fmla="*/ 25943 w 32787"/>
                  <a:gd name="connsiteY1" fmla="*/ 24722 h 26238"/>
                  <a:gd name="connsiteX2" fmla="*/ 32134 w 32787"/>
                  <a:gd name="connsiteY2" fmla="*/ 21103 h 26238"/>
                  <a:gd name="connsiteX3" fmla="*/ 4321 w 32787"/>
                  <a:gd name="connsiteY3" fmla="*/ 243 h 26238"/>
                  <a:gd name="connsiteX4" fmla="*/ 2416 w 32787"/>
                  <a:gd name="connsiteY4" fmla="*/ 7101 h 26238"/>
                  <a:gd name="connsiteX5" fmla="*/ 2416 w 32787"/>
                  <a:gd name="connsiteY5" fmla="*/ 7101 h 2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87" h="26238">
                    <a:moveTo>
                      <a:pt x="2416" y="7101"/>
                    </a:moveTo>
                    <a:cubicBezTo>
                      <a:pt x="11846" y="10530"/>
                      <a:pt x="20037" y="16626"/>
                      <a:pt x="25943" y="24722"/>
                    </a:cubicBezTo>
                    <a:cubicBezTo>
                      <a:pt x="28610" y="28342"/>
                      <a:pt x="34801" y="24817"/>
                      <a:pt x="32134" y="21103"/>
                    </a:cubicBezTo>
                    <a:cubicBezTo>
                      <a:pt x="24990" y="11387"/>
                      <a:pt x="15656" y="4339"/>
                      <a:pt x="4321" y="243"/>
                    </a:cubicBezTo>
                    <a:cubicBezTo>
                      <a:pt x="35" y="-1376"/>
                      <a:pt x="-1870" y="5577"/>
                      <a:pt x="2416" y="7101"/>
                    </a:cubicBezTo>
                    <a:lnTo>
                      <a:pt x="2416" y="7101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216">
                <a:extLst>
                  <a:ext uri="{FF2B5EF4-FFF2-40B4-BE49-F238E27FC236}">
                    <a16:creationId xmlns:a16="http://schemas.microsoft.com/office/drawing/2014/main" id="{1EB9CE28-9C36-ED1A-BD0C-D3BAC1B5AE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1491" y="4685442"/>
                <a:ext cx="552266" cy="336033"/>
              </a:xfrm>
              <a:custGeom>
                <a:avLst/>
                <a:gdLst>
                  <a:gd name="connsiteX0" fmla="*/ 513060 w 552266"/>
                  <a:gd name="connsiteY0" fmla="*/ 44459 h 336033"/>
                  <a:gd name="connsiteX1" fmla="*/ 492010 w 552266"/>
                  <a:gd name="connsiteY1" fmla="*/ 3406 h 336033"/>
                  <a:gd name="connsiteX2" fmla="*/ 414286 w 552266"/>
                  <a:gd name="connsiteY2" fmla="*/ 20170 h 336033"/>
                  <a:gd name="connsiteX3" fmla="*/ 287889 w 552266"/>
                  <a:gd name="connsiteY3" fmla="*/ 63223 h 336033"/>
                  <a:gd name="connsiteX4" fmla="*/ 103771 w 552266"/>
                  <a:gd name="connsiteY4" fmla="*/ 120659 h 336033"/>
                  <a:gd name="connsiteX5" fmla="*/ 6521 w 552266"/>
                  <a:gd name="connsiteY5" fmla="*/ 188381 h 336033"/>
                  <a:gd name="connsiteX6" fmla="*/ 8235 w 552266"/>
                  <a:gd name="connsiteY6" fmla="*/ 194287 h 336033"/>
                  <a:gd name="connsiteX7" fmla="*/ 8045 w 552266"/>
                  <a:gd name="connsiteY7" fmla="*/ 328113 h 336033"/>
                  <a:gd name="connsiteX8" fmla="*/ 18522 w 552266"/>
                  <a:gd name="connsiteY8" fmla="*/ 336019 h 336033"/>
                  <a:gd name="connsiteX9" fmla="*/ 263029 w 552266"/>
                  <a:gd name="connsiteY9" fmla="*/ 286298 h 336033"/>
                  <a:gd name="connsiteX10" fmla="*/ 299986 w 552266"/>
                  <a:gd name="connsiteY10" fmla="*/ 103514 h 336033"/>
                  <a:gd name="connsiteX11" fmla="*/ 355517 w 552266"/>
                  <a:gd name="connsiteY11" fmla="*/ 223624 h 336033"/>
                  <a:gd name="connsiteX12" fmla="*/ 390092 w 552266"/>
                  <a:gd name="connsiteY12" fmla="*/ 267725 h 336033"/>
                  <a:gd name="connsiteX13" fmla="*/ 502583 w 552266"/>
                  <a:gd name="connsiteY13" fmla="*/ 237721 h 336033"/>
                  <a:gd name="connsiteX14" fmla="*/ 551827 w 552266"/>
                  <a:gd name="connsiteY14" fmla="*/ 200573 h 336033"/>
                  <a:gd name="connsiteX15" fmla="*/ 513060 w 552266"/>
                  <a:gd name="connsiteY15" fmla="*/ 44459 h 33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2266" h="336033">
                    <a:moveTo>
                      <a:pt x="513060" y="44459"/>
                    </a:moveTo>
                    <a:cubicBezTo>
                      <a:pt x="510965" y="27790"/>
                      <a:pt x="511346" y="14074"/>
                      <a:pt x="492010" y="3406"/>
                    </a:cubicBezTo>
                    <a:cubicBezTo>
                      <a:pt x="470769" y="-8405"/>
                      <a:pt x="433526" y="13788"/>
                      <a:pt x="414286" y="20170"/>
                    </a:cubicBezTo>
                    <a:cubicBezTo>
                      <a:pt x="372090" y="34172"/>
                      <a:pt x="329894" y="48650"/>
                      <a:pt x="287889" y="63223"/>
                    </a:cubicBezTo>
                    <a:cubicBezTo>
                      <a:pt x="228453" y="60746"/>
                      <a:pt x="156349" y="98275"/>
                      <a:pt x="103771" y="120659"/>
                    </a:cubicBezTo>
                    <a:cubicBezTo>
                      <a:pt x="72719" y="133898"/>
                      <a:pt x="8426" y="147710"/>
                      <a:pt x="6521" y="188381"/>
                    </a:cubicBezTo>
                    <a:cubicBezTo>
                      <a:pt x="6425" y="190858"/>
                      <a:pt x="7187" y="192668"/>
                      <a:pt x="8235" y="194287"/>
                    </a:cubicBezTo>
                    <a:cubicBezTo>
                      <a:pt x="234" y="239340"/>
                      <a:pt x="-5290" y="283536"/>
                      <a:pt x="8045" y="328113"/>
                    </a:cubicBezTo>
                    <a:cubicBezTo>
                      <a:pt x="9283" y="332304"/>
                      <a:pt x="14141" y="336305"/>
                      <a:pt x="18522" y="336019"/>
                    </a:cubicBezTo>
                    <a:cubicBezTo>
                      <a:pt x="89769" y="331256"/>
                      <a:pt x="238454" y="310682"/>
                      <a:pt x="263029" y="286298"/>
                    </a:cubicBezTo>
                    <a:cubicBezTo>
                      <a:pt x="271887" y="277440"/>
                      <a:pt x="292080" y="160949"/>
                      <a:pt x="299986" y="103514"/>
                    </a:cubicBezTo>
                    <a:cubicBezTo>
                      <a:pt x="318464" y="143519"/>
                      <a:pt x="337038" y="183619"/>
                      <a:pt x="355517" y="223624"/>
                    </a:cubicBezTo>
                    <a:cubicBezTo>
                      <a:pt x="365423" y="245055"/>
                      <a:pt x="367232" y="263629"/>
                      <a:pt x="390092" y="267725"/>
                    </a:cubicBezTo>
                    <a:cubicBezTo>
                      <a:pt x="402761" y="270011"/>
                      <a:pt x="485438" y="247246"/>
                      <a:pt x="502583" y="237721"/>
                    </a:cubicBezTo>
                    <a:cubicBezTo>
                      <a:pt x="518585" y="228767"/>
                      <a:pt x="556780" y="217337"/>
                      <a:pt x="551827" y="200573"/>
                    </a:cubicBezTo>
                    <a:cubicBezTo>
                      <a:pt x="536206" y="147043"/>
                      <a:pt x="520204" y="101418"/>
                      <a:pt x="513060" y="44459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217">
                <a:extLst>
                  <a:ext uri="{FF2B5EF4-FFF2-40B4-BE49-F238E27FC236}">
                    <a16:creationId xmlns:a16="http://schemas.microsoft.com/office/drawing/2014/main" id="{CE1020D7-897B-C53A-E567-AC5D37DB4F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49652" y="3883360"/>
                <a:ext cx="728818" cy="1033555"/>
              </a:xfrm>
              <a:custGeom>
                <a:avLst/>
                <a:gdLst>
                  <a:gd name="connsiteX0" fmla="*/ 689761 w 728818"/>
                  <a:gd name="connsiteY0" fmla="*/ 270088 h 1033555"/>
                  <a:gd name="connsiteX1" fmla="*/ 697571 w 728818"/>
                  <a:gd name="connsiteY1" fmla="*/ 234179 h 1033555"/>
                  <a:gd name="connsiteX2" fmla="*/ 728813 w 728818"/>
                  <a:gd name="connsiteY2" fmla="*/ 137024 h 1033555"/>
                  <a:gd name="connsiteX3" fmla="*/ 611465 w 728818"/>
                  <a:gd name="connsiteY3" fmla="*/ 55 h 1033555"/>
                  <a:gd name="connsiteX4" fmla="*/ 422680 w 728818"/>
                  <a:gd name="connsiteY4" fmla="*/ 50632 h 1033555"/>
                  <a:gd name="connsiteX5" fmla="*/ 374674 w 728818"/>
                  <a:gd name="connsiteY5" fmla="*/ 102258 h 1033555"/>
                  <a:gd name="connsiteX6" fmla="*/ 273328 w 728818"/>
                  <a:gd name="connsiteY6" fmla="*/ 105496 h 1033555"/>
                  <a:gd name="connsiteX7" fmla="*/ 266946 w 728818"/>
                  <a:gd name="connsiteY7" fmla="*/ 103401 h 1033555"/>
                  <a:gd name="connsiteX8" fmla="*/ 261517 w 728818"/>
                  <a:gd name="connsiteY8" fmla="*/ 106735 h 1033555"/>
                  <a:gd name="connsiteX9" fmla="*/ 228275 w 728818"/>
                  <a:gd name="connsiteY9" fmla="*/ 127594 h 1033555"/>
                  <a:gd name="connsiteX10" fmla="*/ 155027 w 728818"/>
                  <a:gd name="connsiteY10" fmla="*/ 169314 h 1033555"/>
                  <a:gd name="connsiteX11" fmla="*/ 51110 w 728818"/>
                  <a:gd name="connsiteY11" fmla="*/ 261135 h 1033555"/>
                  <a:gd name="connsiteX12" fmla="*/ 151 w 728818"/>
                  <a:gd name="connsiteY12" fmla="*/ 406486 h 1033555"/>
                  <a:gd name="connsiteX13" fmla="*/ 5009 w 728818"/>
                  <a:gd name="connsiteY13" fmla="*/ 413059 h 1033555"/>
                  <a:gd name="connsiteX14" fmla="*/ 60730 w 728818"/>
                  <a:gd name="connsiteY14" fmla="*/ 445539 h 1033555"/>
                  <a:gd name="connsiteX15" fmla="*/ 103211 w 728818"/>
                  <a:gd name="connsiteY15" fmla="*/ 506023 h 1033555"/>
                  <a:gd name="connsiteX16" fmla="*/ 105402 w 728818"/>
                  <a:gd name="connsiteY16" fmla="*/ 510404 h 1033555"/>
                  <a:gd name="connsiteX17" fmla="*/ 106640 w 728818"/>
                  <a:gd name="connsiteY17" fmla="*/ 525835 h 1033555"/>
                  <a:gd name="connsiteX18" fmla="*/ 109022 w 728818"/>
                  <a:gd name="connsiteY18" fmla="*/ 530121 h 1033555"/>
                  <a:gd name="connsiteX19" fmla="*/ 110260 w 728818"/>
                  <a:gd name="connsiteY19" fmla="*/ 532598 h 1033555"/>
                  <a:gd name="connsiteX20" fmla="*/ 129881 w 728818"/>
                  <a:gd name="connsiteY20" fmla="*/ 721954 h 1033555"/>
                  <a:gd name="connsiteX21" fmla="*/ 138263 w 728818"/>
                  <a:gd name="connsiteY21" fmla="*/ 821872 h 1033555"/>
                  <a:gd name="connsiteX22" fmla="*/ 140168 w 728818"/>
                  <a:gd name="connsiteY22" fmla="*/ 980368 h 1033555"/>
                  <a:gd name="connsiteX23" fmla="*/ 140835 w 728818"/>
                  <a:gd name="connsiteY23" fmla="*/ 1026945 h 1033555"/>
                  <a:gd name="connsiteX24" fmla="*/ 147217 w 728818"/>
                  <a:gd name="connsiteY24" fmla="*/ 1033422 h 1033555"/>
                  <a:gd name="connsiteX25" fmla="*/ 425156 w 728818"/>
                  <a:gd name="connsiteY25" fmla="*/ 973891 h 1033555"/>
                  <a:gd name="connsiteX26" fmla="*/ 660424 w 728818"/>
                  <a:gd name="connsiteY26" fmla="*/ 885689 h 1033555"/>
                  <a:gd name="connsiteX27" fmla="*/ 662615 w 728818"/>
                  <a:gd name="connsiteY27" fmla="*/ 748910 h 1033555"/>
                  <a:gd name="connsiteX28" fmla="*/ 676045 w 728818"/>
                  <a:gd name="connsiteY28" fmla="*/ 504403 h 1033555"/>
                  <a:gd name="connsiteX29" fmla="*/ 673759 w 728818"/>
                  <a:gd name="connsiteY29" fmla="*/ 389723 h 1033555"/>
                  <a:gd name="connsiteX30" fmla="*/ 689666 w 728818"/>
                  <a:gd name="connsiteY30" fmla="*/ 270088 h 1033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28818" h="1033555">
                    <a:moveTo>
                      <a:pt x="689761" y="270088"/>
                    </a:moveTo>
                    <a:cubicBezTo>
                      <a:pt x="692142" y="257896"/>
                      <a:pt x="694714" y="245895"/>
                      <a:pt x="697571" y="234179"/>
                    </a:cubicBezTo>
                    <a:cubicBezTo>
                      <a:pt x="709668" y="184840"/>
                      <a:pt x="723575" y="187888"/>
                      <a:pt x="728813" y="137024"/>
                    </a:cubicBezTo>
                    <a:cubicBezTo>
                      <a:pt x="729480" y="130166"/>
                      <a:pt x="658709" y="-3089"/>
                      <a:pt x="611465" y="55"/>
                    </a:cubicBezTo>
                    <a:cubicBezTo>
                      <a:pt x="535456" y="5198"/>
                      <a:pt x="450207" y="36821"/>
                      <a:pt x="422680" y="50632"/>
                    </a:cubicBezTo>
                    <a:cubicBezTo>
                      <a:pt x="398486" y="62824"/>
                      <a:pt x="402011" y="84827"/>
                      <a:pt x="374674" y="102258"/>
                    </a:cubicBezTo>
                    <a:cubicBezTo>
                      <a:pt x="341241" y="123499"/>
                      <a:pt x="307999" y="117879"/>
                      <a:pt x="273328" y="105496"/>
                    </a:cubicBezTo>
                    <a:cubicBezTo>
                      <a:pt x="272090" y="103401"/>
                      <a:pt x="269613" y="102163"/>
                      <a:pt x="266946" y="103401"/>
                    </a:cubicBezTo>
                    <a:cubicBezTo>
                      <a:pt x="264184" y="102829"/>
                      <a:pt x="262184" y="104449"/>
                      <a:pt x="261517" y="106735"/>
                    </a:cubicBezTo>
                    <a:cubicBezTo>
                      <a:pt x="259136" y="114545"/>
                      <a:pt x="234561" y="123975"/>
                      <a:pt x="228275" y="127594"/>
                    </a:cubicBezTo>
                    <a:cubicBezTo>
                      <a:pt x="203891" y="141596"/>
                      <a:pt x="179316" y="155122"/>
                      <a:pt x="155027" y="169314"/>
                    </a:cubicBezTo>
                    <a:cubicBezTo>
                      <a:pt x="114737" y="192841"/>
                      <a:pt x="76351" y="221511"/>
                      <a:pt x="51110" y="261135"/>
                    </a:cubicBezTo>
                    <a:cubicBezTo>
                      <a:pt x="23487" y="304474"/>
                      <a:pt x="12152" y="357337"/>
                      <a:pt x="151" y="406486"/>
                    </a:cubicBezTo>
                    <a:cubicBezTo>
                      <a:pt x="-706" y="410011"/>
                      <a:pt x="2246" y="412487"/>
                      <a:pt x="5009" y="413059"/>
                    </a:cubicBezTo>
                    <a:cubicBezTo>
                      <a:pt x="14534" y="432871"/>
                      <a:pt x="44442" y="431061"/>
                      <a:pt x="60730" y="445539"/>
                    </a:cubicBezTo>
                    <a:cubicBezTo>
                      <a:pt x="74351" y="457636"/>
                      <a:pt x="89495" y="494021"/>
                      <a:pt x="103211" y="506023"/>
                    </a:cubicBezTo>
                    <a:cubicBezTo>
                      <a:pt x="104450" y="507166"/>
                      <a:pt x="105307" y="508690"/>
                      <a:pt x="105402" y="510404"/>
                    </a:cubicBezTo>
                    <a:cubicBezTo>
                      <a:pt x="105783" y="515548"/>
                      <a:pt x="106164" y="520691"/>
                      <a:pt x="106640" y="525835"/>
                    </a:cubicBezTo>
                    <a:cubicBezTo>
                      <a:pt x="106736" y="527549"/>
                      <a:pt x="107783" y="528883"/>
                      <a:pt x="109022" y="530121"/>
                    </a:cubicBezTo>
                    <a:cubicBezTo>
                      <a:pt x="109593" y="530692"/>
                      <a:pt x="110069" y="531550"/>
                      <a:pt x="110260" y="532598"/>
                    </a:cubicBezTo>
                    <a:cubicBezTo>
                      <a:pt x="121499" y="595272"/>
                      <a:pt x="125595" y="658613"/>
                      <a:pt x="129881" y="721954"/>
                    </a:cubicBezTo>
                    <a:cubicBezTo>
                      <a:pt x="132072" y="755292"/>
                      <a:pt x="134453" y="788629"/>
                      <a:pt x="138263" y="821872"/>
                    </a:cubicBezTo>
                    <a:cubicBezTo>
                      <a:pt x="144359" y="875878"/>
                      <a:pt x="141121" y="925599"/>
                      <a:pt x="140168" y="980368"/>
                    </a:cubicBezTo>
                    <a:cubicBezTo>
                      <a:pt x="140168" y="983416"/>
                      <a:pt x="140645" y="1013896"/>
                      <a:pt x="140835" y="1026945"/>
                    </a:cubicBezTo>
                    <a:cubicBezTo>
                      <a:pt x="140835" y="1030469"/>
                      <a:pt x="143693" y="1033231"/>
                      <a:pt x="147217" y="1033422"/>
                    </a:cubicBezTo>
                    <a:cubicBezTo>
                      <a:pt x="204843" y="1036089"/>
                      <a:pt x="359815" y="998179"/>
                      <a:pt x="425156" y="973891"/>
                    </a:cubicBezTo>
                    <a:cubicBezTo>
                      <a:pt x="489260" y="950078"/>
                      <a:pt x="599559" y="918455"/>
                      <a:pt x="660424" y="885689"/>
                    </a:cubicBezTo>
                    <a:cubicBezTo>
                      <a:pt x="673759" y="878545"/>
                      <a:pt x="658424" y="780057"/>
                      <a:pt x="662615" y="748910"/>
                    </a:cubicBezTo>
                    <a:cubicBezTo>
                      <a:pt x="673568" y="667948"/>
                      <a:pt x="676616" y="586033"/>
                      <a:pt x="676045" y="504403"/>
                    </a:cubicBezTo>
                    <a:cubicBezTo>
                      <a:pt x="675759" y="466780"/>
                      <a:pt x="670520" y="427156"/>
                      <a:pt x="673759" y="389723"/>
                    </a:cubicBezTo>
                    <a:cubicBezTo>
                      <a:pt x="677188" y="350575"/>
                      <a:pt x="682141" y="309522"/>
                      <a:pt x="689666" y="27008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218">
                <a:extLst>
                  <a:ext uri="{FF2B5EF4-FFF2-40B4-BE49-F238E27FC236}">
                    <a16:creationId xmlns:a16="http://schemas.microsoft.com/office/drawing/2014/main" id="{B8617E01-5B60-D231-6C4C-2877D4FD23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00771" y="3730187"/>
                <a:ext cx="15625" cy="13343"/>
              </a:xfrm>
              <a:custGeom>
                <a:avLst/>
                <a:gdLst>
                  <a:gd name="connsiteX0" fmla="*/ 10423 w 15625"/>
                  <a:gd name="connsiteY0" fmla="*/ 637 h 13343"/>
                  <a:gd name="connsiteX1" fmla="*/ 1183 w 15625"/>
                  <a:gd name="connsiteY1" fmla="*/ 7400 h 13343"/>
                  <a:gd name="connsiteX2" fmla="*/ 6232 w 15625"/>
                  <a:gd name="connsiteY2" fmla="*/ 12448 h 13343"/>
                  <a:gd name="connsiteX3" fmla="*/ 13947 w 15625"/>
                  <a:gd name="connsiteY3" fmla="*/ 6733 h 13343"/>
                  <a:gd name="connsiteX4" fmla="*/ 10327 w 15625"/>
                  <a:gd name="connsiteY4" fmla="*/ 542 h 13343"/>
                  <a:gd name="connsiteX5" fmla="*/ 10327 w 15625"/>
                  <a:gd name="connsiteY5" fmla="*/ 542 h 1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25" h="13343">
                    <a:moveTo>
                      <a:pt x="10423" y="637"/>
                    </a:moveTo>
                    <a:cubicBezTo>
                      <a:pt x="7184" y="2637"/>
                      <a:pt x="4136" y="4923"/>
                      <a:pt x="1183" y="7400"/>
                    </a:cubicBezTo>
                    <a:cubicBezTo>
                      <a:pt x="-2341" y="10352"/>
                      <a:pt x="2803" y="15401"/>
                      <a:pt x="6232" y="12448"/>
                    </a:cubicBezTo>
                    <a:cubicBezTo>
                      <a:pt x="8708" y="10352"/>
                      <a:pt x="11280" y="8447"/>
                      <a:pt x="13947" y="6733"/>
                    </a:cubicBezTo>
                    <a:cubicBezTo>
                      <a:pt x="17852" y="4256"/>
                      <a:pt x="14233" y="-1840"/>
                      <a:pt x="10327" y="542"/>
                    </a:cubicBezTo>
                    <a:lnTo>
                      <a:pt x="10327" y="54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219">
                <a:extLst>
                  <a:ext uri="{FF2B5EF4-FFF2-40B4-BE49-F238E27FC236}">
                    <a16:creationId xmlns:a16="http://schemas.microsoft.com/office/drawing/2014/main" id="{A8D47A78-746A-9F2F-E95C-1522DE227C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87123" y="4776664"/>
                <a:ext cx="148153" cy="535661"/>
              </a:xfrm>
              <a:custGeom>
                <a:avLst/>
                <a:gdLst>
                  <a:gd name="connsiteX0" fmla="*/ 104209 w 148153"/>
                  <a:gd name="connsiteY0" fmla="*/ 403960 h 535661"/>
                  <a:gd name="connsiteX1" fmla="*/ 112782 w 148153"/>
                  <a:gd name="connsiteY1" fmla="*/ 387386 h 535661"/>
                  <a:gd name="connsiteX2" fmla="*/ 113734 w 148153"/>
                  <a:gd name="connsiteY2" fmla="*/ 403007 h 535661"/>
                  <a:gd name="connsiteX3" fmla="*/ 121164 w 148153"/>
                  <a:gd name="connsiteY3" fmla="*/ 444917 h 535661"/>
                  <a:gd name="connsiteX4" fmla="*/ 144405 w 148153"/>
                  <a:gd name="connsiteY4" fmla="*/ 451870 h 535661"/>
                  <a:gd name="connsiteX5" fmla="*/ 146595 w 148153"/>
                  <a:gd name="connsiteY5" fmla="*/ 401293 h 535661"/>
                  <a:gd name="connsiteX6" fmla="*/ 140880 w 148153"/>
                  <a:gd name="connsiteY6" fmla="*/ 348143 h 535661"/>
                  <a:gd name="connsiteX7" fmla="*/ 94875 w 148153"/>
                  <a:gd name="connsiteY7" fmla="*/ 221842 h 535661"/>
                  <a:gd name="connsiteX8" fmla="*/ 108019 w 148153"/>
                  <a:gd name="connsiteY8" fmla="*/ 53725 h 535661"/>
                  <a:gd name="connsiteX9" fmla="*/ 106210 w 148153"/>
                  <a:gd name="connsiteY9" fmla="*/ 47629 h 535661"/>
                  <a:gd name="connsiteX10" fmla="*/ 106210 w 148153"/>
                  <a:gd name="connsiteY10" fmla="*/ 46963 h 535661"/>
                  <a:gd name="connsiteX11" fmla="*/ 77253 w 148153"/>
                  <a:gd name="connsiteY11" fmla="*/ 195 h 535661"/>
                  <a:gd name="connsiteX12" fmla="*/ 24866 w 148153"/>
                  <a:gd name="connsiteY12" fmla="*/ 20864 h 535661"/>
                  <a:gd name="connsiteX13" fmla="*/ 11531 w 148153"/>
                  <a:gd name="connsiteY13" fmla="*/ 27151 h 535661"/>
                  <a:gd name="connsiteX14" fmla="*/ 6 w 148153"/>
                  <a:gd name="connsiteY14" fmla="*/ 232986 h 535661"/>
                  <a:gd name="connsiteX15" fmla="*/ 12769 w 148153"/>
                  <a:gd name="connsiteY15" fmla="*/ 429677 h 535661"/>
                  <a:gd name="connsiteX16" fmla="*/ 53917 w 148153"/>
                  <a:gd name="connsiteY16" fmla="*/ 502353 h 535661"/>
                  <a:gd name="connsiteX17" fmla="*/ 55346 w 148153"/>
                  <a:gd name="connsiteY17" fmla="*/ 502353 h 535661"/>
                  <a:gd name="connsiteX18" fmla="*/ 80492 w 148153"/>
                  <a:gd name="connsiteY18" fmla="*/ 511878 h 535661"/>
                  <a:gd name="connsiteX19" fmla="*/ 81730 w 148153"/>
                  <a:gd name="connsiteY19" fmla="*/ 511878 h 535661"/>
                  <a:gd name="connsiteX20" fmla="*/ 99256 w 148153"/>
                  <a:gd name="connsiteY20" fmla="*/ 515498 h 535661"/>
                  <a:gd name="connsiteX21" fmla="*/ 121354 w 148153"/>
                  <a:gd name="connsiteY21" fmla="*/ 534452 h 535661"/>
                  <a:gd name="connsiteX22" fmla="*/ 134499 w 148153"/>
                  <a:gd name="connsiteY22" fmla="*/ 523975 h 535661"/>
                  <a:gd name="connsiteX23" fmla="*/ 103543 w 148153"/>
                  <a:gd name="connsiteY23" fmla="*/ 408817 h 535661"/>
                  <a:gd name="connsiteX24" fmla="*/ 104019 w 148153"/>
                  <a:gd name="connsiteY24" fmla="*/ 404055 h 53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8153" h="535661">
                    <a:moveTo>
                      <a:pt x="104209" y="403960"/>
                    </a:moveTo>
                    <a:cubicBezTo>
                      <a:pt x="105162" y="397483"/>
                      <a:pt x="107448" y="391196"/>
                      <a:pt x="112782" y="387386"/>
                    </a:cubicBezTo>
                    <a:cubicBezTo>
                      <a:pt x="115068" y="392244"/>
                      <a:pt x="114115" y="397768"/>
                      <a:pt x="113734" y="403007"/>
                    </a:cubicBezTo>
                    <a:cubicBezTo>
                      <a:pt x="112496" y="417295"/>
                      <a:pt x="115068" y="431773"/>
                      <a:pt x="121164" y="444917"/>
                    </a:cubicBezTo>
                    <a:cubicBezTo>
                      <a:pt x="126307" y="455871"/>
                      <a:pt x="140880" y="457490"/>
                      <a:pt x="144405" y="451870"/>
                    </a:cubicBezTo>
                    <a:cubicBezTo>
                      <a:pt x="151548" y="440631"/>
                      <a:pt x="146215" y="413961"/>
                      <a:pt x="146595" y="401293"/>
                    </a:cubicBezTo>
                    <a:cubicBezTo>
                      <a:pt x="147072" y="384052"/>
                      <a:pt x="147643" y="364431"/>
                      <a:pt x="140880" y="348143"/>
                    </a:cubicBezTo>
                    <a:cubicBezTo>
                      <a:pt x="123640" y="306900"/>
                      <a:pt x="95827" y="267562"/>
                      <a:pt x="94875" y="221842"/>
                    </a:cubicBezTo>
                    <a:cubicBezTo>
                      <a:pt x="93732" y="166311"/>
                      <a:pt x="100399" y="108685"/>
                      <a:pt x="108019" y="53725"/>
                    </a:cubicBezTo>
                    <a:cubicBezTo>
                      <a:pt x="108400" y="51154"/>
                      <a:pt x="107543" y="49058"/>
                      <a:pt x="106210" y="47629"/>
                    </a:cubicBezTo>
                    <a:cubicBezTo>
                      <a:pt x="106210" y="47439"/>
                      <a:pt x="106305" y="47249"/>
                      <a:pt x="106210" y="46963"/>
                    </a:cubicBezTo>
                    <a:cubicBezTo>
                      <a:pt x="104590" y="28579"/>
                      <a:pt x="101542" y="2386"/>
                      <a:pt x="77253" y="195"/>
                    </a:cubicBezTo>
                    <a:cubicBezTo>
                      <a:pt x="57727" y="-1519"/>
                      <a:pt x="38772" y="8291"/>
                      <a:pt x="24866" y="20864"/>
                    </a:cubicBezTo>
                    <a:cubicBezTo>
                      <a:pt x="19818" y="18388"/>
                      <a:pt x="12198" y="20102"/>
                      <a:pt x="11531" y="27151"/>
                    </a:cubicBezTo>
                    <a:cubicBezTo>
                      <a:pt x="4387" y="95540"/>
                      <a:pt x="-185" y="164216"/>
                      <a:pt x="6" y="232986"/>
                    </a:cubicBezTo>
                    <a:cubicBezTo>
                      <a:pt x="292" y="298899"/>
                      <a:pt x="8769" y="364145"/>
                      <a:pt x="12769" y="429677"/>
                    </a:cubicBezTo>
                    <a:cubicBezTo>
                      <a:pt x="14674" y="461110"/>
                      <a:pt x="21246" y="494733"/>
                      <a:pt x="53917" y="502353"/>
                    </a:cubicBezTo>
                    <a:cubicBezTo>
                      <a:pt x="54394" y="502448"/>
                      <a:pt x="54870" y="502353"/>
                      <a:pt x="55346" y="502353"/>
                    </a:cubicBezTo>
                    <a:cubicBezTo>
                      <a:pt x="62109" y="506925"/>
                      <a:pt x="70395" y="510259"/>
                      <a:pt x="80492" y="511878"/>
                    </a:cubicBezTo>
                    <a:cubicBezTo>
                      <a:pt x="80968" y="511878"/>
                      <a:pt x="81349" y="511878"/>
                      <a:pt x="81730" y="511878"/>
                    </a:cubicBezTo>
                    <a:cubicBezTo>
                      <a:pt x="86874" y="513974"/>
                      <a:pt x="92589" y="515212"/>
                      <a:pt x="99256" y="515498"/>
                    </a:cubicBezTo>
                    <a:cubicBezTo>
                      <a:pt x="105447" y="523403"/>
                      <a:pt x="112687" y="529880"/>
                      <a:pt x="121354" y="534452"/>
                    </a:cubicBezTo>
                    <a:cubicBezTo>
                      <a:pt x="128689" y="538358"/>
                      <a:pt x="138595" y="532261"/>
                      <a:pt x="134499" y="523975"/>
                    </a:cubicBezTo>
                    <a:cubicBezTo>
                      <a:pt x="117163" y="489113"/>
                      <a:pt x="101161" y="447870"/>
                      <a:pt x="103543" y="408817"/>
                    </a:cubicBezTo>
                    <a:cubicBezTo>
                      <a:pt x="103638" y="407293"/>
                      <a:pt x="103828" y="405674"/>
                      <a:pt x="104019" y="404055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220">
                <a:extLst>
                  <a:ext uri="{FF2B5EF4-FFF2-40B4-BE49-F238E27FC236}">
                    <a16:creationId xmlns:a16="http://schemas.microsoft.com/office/drawing/2014/main" id="{17A7BF3C-E1BD-8909-8057-0729D724E2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89101" y="3925987"/>
                <a:ext cx="212675" cy="156097"/>
              </a:xfrm>
              <a:custGeom>
                <a:avLst/>
                <a:gdLst>
                  <a:gd name="connsiteX0" fmla="*/ 210091 w 212675"/>
                  <a:gd name="connsiteY0" fmla="*/ 29913 h 156097"/>
                  <a:gd name="connsiteX1" fmla="*/ 178468 w 212675"/>
                  <a:gd name="connsiteY1" fmla="*/ 1242 h 156097"/>
                  <a:gd name="connsiteX2" fmla="*/ 165514 w 212675"/>
                  <a:gd name="connsiteY2" fmla="*/ 4862 h 156097"/>
                  <a:gd name="connsiteX3" fmla="*/ 128747 w 212675"/>
                  <a:gd name="connsiteY3" fmla="*/ 56297 h 156097"/>
                  <a:gd name="connsiteX4" fmla="*/ 32259 w 212675"/>
                  <a:gd name="connsiteY4" fmla="*/ 21531 h 156097"/>
                  <a:gd name="connsiteX5" fmla="*/ 160 w 212675"/>
                  <a:gd name="connsiteY5" fmla="*/ 80776 h 156097"/>
                  <a:gd name="connsiteX6" fmla="*/ 104078 w 212675"/>
                  <a:gd name="connsiteY6" fmla="*/ 154309 h 156097"/>
                  <a:gd name="connsiteX7" fmla="*/ 123318 w 212675"/>
                  <a:gd name="connsiteY7" fmla="*/ 84491 h 156097"/>
                  <a:gd name="connsiteX8" fmla="*/ 127319 w 212675"/>
                  <a:gd name="connsiteY8" fmla="*/ 83443 h 156097"/>
                  <a:gd name="connsiteX9" fmla="*/ 151131 w 212675"/>
                  <a:gd name="connsiteY9" fmla="*/ 110875 h 156097"/>
                  <a:gd name="connsiteX10" fmla="*/ 175706 w 212675"/>
                  <a:gd name="connsiteY10" fmla="*/ 138402 h 156097"/>
                  <a:gd name="connsiteX11" fmla="*/ 186564 w 212675"/>
                  <a:gd name="connsiteY11" fmla="*/ 137355 h 156097"/>
                  <a:gd name="connsiteX12" fmla="*/ 210186 w 212675"/>
                  <a:gd name="connsiteY12" fmla="*/ 30008 h 15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675" h="156097">
                    <a:moveTo>
                      <a:pt x="210091" y="29913"/>
                    </a:moveTo>
                    <a:cubicBezTo>
                      <a:pt x="203709" y="23626"/>
                      <a:pt x="188564" y="6957"/>
                      <a:pt x="178468" y="1242"/>
                    </a:cubicBezTo>
                    <a:cubicBezTo>
                      <a:pt x="173801" y="-1329"/>
                      <a:pt x="168085" y="195"/>
                      <a:pt x="165514" y="4862"/>
                    </a:cubicBezTo>
                    <a:cubicBezTo>
                      <a:pt x="156751" y="20673"/>
                      <a:pt x="141987" y="48010"/>
                      <a:pt x="128747" y="56297"/>
                    </a:cubicBezTo>
                    <a:cubicBezTo>
                      <a:pt x="104173" y="71632"/>
                      <a:pt x="50071" y="37437"/>
                      <a:pt x="32259" y="21531"/>
                    </a:cubicBezTo>
                    <a:cubicBezTo>
                      <a:pt x="29592" y="19149"/>
                      <a:pt x="10066" y="47058"/>
                      <a:pt x="160" y="80776"/>
                    </a:cubicBezTo>
                    <a:cubicBezTo>
                      <a:pt x="-4603" y="96969"/>
                      <a:pt x="98648" y="168216"/>
                      <a:pt x="104078" y="154309"/>
                    </a:cubicBezTo>
                    <a:cubicBezTo>
                      <a:pt x="112841" y="131544"/>
                      <a:pt x="119127" y="108303"/>
                      <a:pt x="123318" y="84491"/>
                    </a:cubicBezTo>
                    <a:cubicBezTo>
                      <a:pt x="123604" y="82586"/>
                      <a:pt x="125985" y="81919"/>
                      <a:pt x="127319" y="83443"/>
                    </a:cubicBezTo>
                    <a:cubicBezTo>
                      <a:pt x="135224" y="92587"/>
                      <a:pt x="143225" y="101731"/>
                      <a:pt x="151131" y="110875"/>
                    </a:cubicBezTo>
                    <a:cubicBezTo>
                      <a:pt x="158465" y="119257"/>
                      <a:pt x="166276" y="131640"/>
                      <a:pt x="175706" y="138402"/>
                    </a:cubicBezTo>
                    <a:cubicBezTo>
                      <a:pt x="178849" y="140688"/>
                      <a:pt x="183897" y="140212"/>
                      <a:pt x="186564" y="137355"/>
                    </a:cubicBezTo>
                    <a:cubicBezTo>
                      <a:pt x="220378" y="99826"/>
                      <a:pt x="212567" y="32389"/>
                      <a:pt x="210186" y="300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221">
                <a:extLst>
                  <a:ext uri="{FF2B5EF4-FFF2-40B4-BE49-F238E27FC236}">
                    <a16:creationId xmlns:a16="http://schemas.microsoft.com/office/drawing/2014/main" id="{B2DF7156-7884-1D6F-A271-5893F86CF9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2456" y="4147193"/>
                <a:ext cx="305520" cy="745010"/>
              </a:xfrm>
              <a:custGeom>
                <a:avLst/>
                <a:gdLst>
                  <a:gd name="connsiteX0" fmla="*/ 301371 w 305520"/>
                  <a:gd name="connsiteY0" fmla="*/ 104077 h 745010"/>
                  <a:gd name="connsiteX1" fmla="*/ 154305 w 305520"/>
                  <a:gd name="connsiteY1" fmla="*/ 4636 h 745010"/>
                  <a:gd name="connsiteX2" fmla="*/ 107537 w 305520"/>
                  <a:gd name="connsiteY2" fmla="*/ 142653 h 745010"/>
                  <a:gd name="connsiteX3" fmla="*/ 44672 w 305520"/>
                  <a:gd name="connsiteY3" fmla="*/ 390684 h 745010"/>
                  <a:gd name="connsiteX4" fmla="*/ 0 w 305520"/>
                  <a:gd name="connsiteY4" fmla="*/ 744348 h 745010"/>
                  <a:gd name="connsiteX5" fmla="*/ 183833 w 305520"/>
                  <a:gd name="connsiteY5" fmla="*/ 677577 h 745010"/>
                  <a:gd name="connsiteX6" fmla="*/ 197549 w 305520"/>
                  <a:gd name="connsiteY6" fmla="*/ 588519 h 745010"/>
                  <a:gd name="connsiteX7" fmla="*/ 252603 w 305520"/>
                  <a:gd name="connsiteY7" fmla="*/ 417545 h 745010"/>
                  <a:gd name="connsiteX8" fmla="*/ 301371 w 305520"/>
                  <a:gd name="connsiteY8" fmla="*/ 103982 h 7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520" h="745010">
                    <a:moveTo>
                      <a:pt x="301371" y="104077"/>
                    </a:moveTo>
                    <a:cubicBezTo>
                      <a:pt x="291274" y="47403"/>
                      <a:pt x="168783" y="-18129"/>
                      <a:pt x="154305" y="4636"/>
                    </a:cubicBezTo>
                    <a:cubicBezTo>
                      <a:pt x="119539" y="70549"/>
                      <a:pt x="123349" y="84456"/>
                      <a:pt x="107537" y="142653"/>
                    </a:cubicBezTo>
                    <a:cubicBezTo>
                      <a:pt x="85534" y="223711"/>
                      <a:pt x="63532" y="308769"/>
                      <a:pt x="44672" y="390684"/>
                    </a:cubicBezTo>
                    <a:cubicBezTo>
                      <a:pt x="18383" y="504984"/>
                      <a:pt x="7334" y="621189"/>
                      <a:pt x="0" y="744348"/>
                    </a:cubicBezTo>
                    <a:cubicBezTo>
                      <a:pt x="62103" y="751110"/>
                      <a:pt x="125635" y="704533"/>
                      <a:pt x="183833" y="677577"/>
                    </a:cubicBezTo>
                    <a:cubicBezTo>
                      <a:pt x="187452" y="641573"/>
                      <a:pt x="191929" y="608521"/>
                      <a:pt x="197549" y="588519"/>
                    </a:cubicBezTo>
                    <a:cubicBezTo>
                      <a:pt x="213836" y="530607"/>
                      <a:pt x="238887" y="476409"/>
                      <a:pt x="252603" y="417545"/>
                    </a:cubicBezTo>
                    <a:cubicBezTo>
                      <a:pt x="275272" y="320294"/>
                      <a:pt x="319183" y="204566"/>
                      <a:pt x="301371" y="10398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222">
                <a:extLst>
                  <a:ext uri="{FF2B5EF4-FFF2-40B4-BE49-F238E27FC236}">
                    <a16:creationId xmlns:a16="http://schemas.microsoft.com/office/drawing/2014/main" id="{01FAC09A-75E2-81D3-9DC5-19C0B8770A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28627" y="4789865"/>
                <a:ext cx="206667" cy="152332"/>
              </a:xfrm>
              <a:custGeom>
                <a:avLst/>
                <a:gdLst>
                  <a:gd name="connsiteX0" fmla="*/ 194804 w 206667"/>
                  <a:gd name="connsiteY0" fmla="*/ 4806 h 152332"/>
                  <a:gd name="connsiteX1" fmla="*/ 16305 w 206667"/>
                  <a:gd name="connsiteY1" fmla="*/ 9283 h 152332"/>
                  <a:gd name="connsiteX2" fmla="*/ 9923 w 206667"/>
                  <a:gd name="connsiteY2" fmla="*/ 11378 h 152332"/>
                  <a:gd name="connsiteX3" fmla="*/ 2875 w 206667"/>
                  <a:gd name="connsiteY3" fmla="*/ 20808 h 152332"/>
                  <a:gd name="connsiteX4" fmla="*/ 6494 w 206667"/>
                  <a:gd name="connsiteY4" fmla="*/ 152253 h 152332"/>
                  <a:gd name="connsiteX5" fmla="*/ 183755 w 206667"/>
                  <a:gd name="connsiteY5" fmla="*/ 123678 h 152332"/>
                  <a:gd name="connsiteX6" fmla="*/ 206519 w 206667"/>
                  <a:gd name="connsiteY6" fmla="*/ 19665 h 152332"/>
                  <a:gd name="connsiteX7" fmla="*/ 194804 w 206667"/>
                  <a:gd name="connsiteY7" fmla="*/ 4711 h 152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667" h="152332">
                    <a:moveTo>
                      <a:pt x="194804" y="4806"/>
                    </a:moveTo>
                    <a:cubicBezTo>
                      <a:pt x="137082" y="-6815"/>
                      <a:pt x="78218" y="5854"/>
                      <a:pt x="16305" y="9283"/>
                    </a:cubicBezTo>
                    <a:cubicBezTo>
                      <a:pt x="13638" y="9473"/>
                      <a:pt x="11543" y="10140"/>
                      <a:pt x="9923" y="11378"/>
                    </a:cubicBezTo>
                    <a:cubicBezTo>
                      <a:pt x="6209" y="12807"/>
                      <a:pt x="3256" y="15855"/>
                      <a:pt x="2875" y="20808"/>
                    </a:cubicBezTo>
                    <a:cubicBezTo>
                      <a:pt x="684" y="56051"/>
                      <a:pt x="-3793" y="152062"/>
                      <a:pt x="6494" y="152253"/>
                    </a:cubicBezTo>
                    <a:cubicBezTo>
                      <a:pt x="53643" y="153396"/>
                      <a:pt x="140321" y="142157"/>
                      <a:pt x="183755" y="123678"/>
                    </a:cubicBezTo>
                    <a:cubicBezTo>
                      <a:pt x="199185" y="117106"/>
                      <a:pt x="202709" y="44049"/>
                      <a:pt x="206519" y="19665"/>
                    </a:cubicBezTo>
                    <a:cubicBezTo>
                      <a:pt x="207758" y="11759"/>
                      <a:pt x="200995" y="4996"/>
                      <a:pt x="194804" y="47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226">
                <a:extLst>
                  <a:ext uri="{FF2B5EF4-FFF2-40B4-BE49-F238E27FC236}">
                    <a16:creationId xmlns:a16="http://schemas.microsoft.com/office/drawing/2014/main" id="{C4F9A095-E3FF-E575-1318-006B89B547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82404" y="4288036"/>
                <a:ext cx="68666" cy="291648"/>
              </a:xfrm>
              <a:custGeom>
                <a:avLst/>
                <a:gdLst>
                  <a:gd name="connsiteX0" fmla="*/ 61519 w 68666"/>
                  <a:gd name="connsiteY0" fmla="*/ 3429 h 291648"/>
                  <a:gd name="connsiteX1" fmla="*/ 273 w 68666"/>
                  <a:gd name="connsiteY1" fmla="*/ 287369 h 291648"/>
                  <a:gd name="connsiteX2" fmla="*/ 7131 w 68666"/>
                  <a:gd name="connsiteY2" fmla="*/ 289274 h 291648"/>
                  <a:gd name="connsiteX3" fmla="*/ 68662 w 68666"/>
                  <a:gd name="connsiteY3" fmla="*/ 3429 h 291648"/>
                  <a:gd name="connsiteX4" fmla="*/ 61519 w 68666"/>
                  <a:gd name="connsiteY4" fmla="*/ 3429 h 291648"/>
                  <a:gd name="connsiteX5" fmla="*/ 61519 w 68666"/>
                  <a:gd name="connsiteY5" fmla="*/ 3429 h 2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666" h="291648">
                    <a:moveTo>
                      <a:pt x="61519" y="3429"/>
                    </a:moveTo>
                    <a:cubicBezTo>
                      <a:pt x="58280" y="101251"/>
                      <a:pt x="37516" y="196882"/>
                      <a:pt x="273" y="287369"/>
                    </a:cubicBezTo>
                    <a:cubicBezTo>
                      <a:pt x="-1442" y="291655"/>
                      <a:pt x="5416" y="293465"/>
                      <a:pt x="7131" y="289274"/>
                    </a:cubicBezTo>
                    <a:cubicBezTo>
                      <a:pt x="44659" y="198215"/>
                      <a:pt x="65329" y="101822"/>
                      <a:pt x="68662" y="3429"/>
                    </a:cubicBezTo>
                    <a:cubicBezTo>
                      <a:pt x="68853" y="-1143"/>
                      <a:pt x="61709" y="-1143"/>
                      <a:pt x="61519" y="3429"/>
                    </a:cubicBezTo>
                    <a:lnTo>
                      <a:pt x="61519" y="342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227">
                <a:extLst>
                  <a:ext uri="{FF2B5EF4-FFF2-40B4-BE49-F238E27FC236}">
                    <a16:creationId xmlns:a16="http://schemas.microsoft.com/office/drawing/2014/main" id="{41634D06-2022-3093-69DA-87AF35523BF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58038" y="4659035"/>
                <a:ext cx="422943" cy="165254"/>
              </a:xfrm>
              <a:custGeom>
                <a:avLst/>
                <a:gdLst>
                  <a:gd name="connsiteX0" fmla="*/ 416700 w 422943"/>
                  <a:gd name="connsiteY0" fmla="*/ 858 h 165254"/>
                  <a:gd name="connsiteX1" fmla="*/ 2553 w 422943"/>
                  <a:gd name="connsiteY1" fmla="*/ 158306 h 165254"/>
                  <a:gd name="connsiteX2" fmla="*/ 4458 w 422943"/>
                  <a:gd name="connsiteY2" fmla="*/ 165164 h 165254"/>
                  <a:gd name="connsiteX3" fmla="*/ 421748 w 422943"/>
                  <a:gd name="connsiteY3" fmla="*/ 5906 h 165254"/>
                  <a:gd name="connsiteX4" fmla="*/ 416700 w 422943"/>
                  <a:gd name="connsiteY4" fmla="*/ 858 h 165254"/>
                  <a:gd name="connsiteX5" fmla="*/ 416700 w 422943"/>
                  <a:gd name="connsiteY5" fmla="*/ 858 h 1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943" h="165254">
                    <a:moveTo>
                      <a:pt x="416700" y="858"/>
                    </a:moveTo>
                    <a:cubicBezTo>
                      <a:pt x="299447" y="96965"/>
                      <a:pt x="147523" y="128874"/>
                      <a:pt x="2553" y="158306"/>
                    </a:cubicBezTo>
                    <a:cubicBezTo>
                      <a:pt x="-1924" y="159259"/>
                      <a:pt x="-19" y="166117"/>
                      <a:pt x="4458" y="165164"/>
                    </a:cubicBezTo>
                    <a:cubicBezTo>
                      <a:pt x="150857" y="135446"/>
                      <a:pt x="303352" y="102870"/>
                      <a:pt x="421748" y="5906"/>
                    </a:cubicBezTo>
                    <a:cubicBezTo>
                      <a:pt x="425272" y="2953"/>
                      <a:pt x="420224" y="-2000"/>
                      <a:pt x="416700" y="858"/>
                    </a:cubicBezTo>
                    <a:lnTo>
                      <a:pt x="416700" y="858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228">
                <a:extLst>
                  <a:ext uri="{FF2B5EF4-FFF2-40B4-BE49-F238E27FC236}">
                    <a16:creationId xmlns:a16="http://schemas.microsoft.com/office/drawing/2014/main" id="{073F22A2-3B8A-9E9A-17D4-780493E05F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0906" y="4448742"/>
                <a:ext cx="152884" cy="268390"/>
              </a:xfrm>
              <a:custGeom>
                <a:avLst/>
                <a:gdLst>
                  <a:gd name="connsiteX0" fmla="*/ 145822 w 152884"/>
                  <a:gd name="connsiteY0" fmla="*/ 2553 h 268390"/>
                  <a:gd name="connsiteX1" fmla="*/ 1043 w 152884"/>
                  <a:gd name="connsiteY1" fmla="*/ 262300 h 268390"/>
                  <a:gd name="connsiteX2" fmla="*/ 6091 w 152884"/>
                  <a:gd name="connsiteY2" fmla="*/ 267348 h 268390"/>
                  <a:gd name="connsiteX3" fmla="*/ 152776 w 152884"/>
                  <a:gd name="connsiteY3" fmla="*/ 4458 h 268390"/>
                  <a:gd name="connsiteX4" fmla="*/ 145918 w 152884"/>
                  <a:gd name="connsiteY4" fmla="*/ 2553 h 268390"/>
                  <a:gd name="connsiteX5" fmla="*/ 145918 w 152884"/>
                  <a:gd name="connsiteY5" fmla="*/ 2553 h 26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884" h="268390">
                    <a:moveTo>
                      <a:pt x="145822" y="2553"/>
                    </a:moveTo>
                    <a:cubicBezTo>
                      <a:pt x="122962" y="101327"/>
                      <a:pt x="72861" y="190767"/>
                      <a:pt x="1043" y="262300"/>
                    </a:cubicBezTo>
                    <a:cubicBezTo>
                      <a:pt x="-2196" y="265538"/>
                      <a:pt x="2852" y="270586"/>
                      <a:pt x="6091" y="267348"/>
                    </a:cubicBezTo>
                    <a:cubicBezTo>
                      <a:pt x="78766" y="195053"/>
                      <a:pt x="129630" y="104375"/>
                      <a:pt x="152776" y="4458"/>
                    </a:cubicBezTo>
                    <a:cubicBezTo>
                      <a:pt x="153824" y="-19"/>
                      <a:pt x="146966" y="-1924"/>
                      <a:pt x="145918" y="2553"/>
                    </a:cubicBezTo>
                    <a:lnTo>
                      <a:pt x="145918" y="2553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229">
                <a:extLst>
                  <a:ext uri="{FF2B5EF4-FFF2-40B4-BE49-F238E27FC236}">
                    <a16:creationId xmlns:a16="http://schemas.microsoft.com/office/drawing/2014/main" id="{9D88A998-A3CB-7873-CB6D-4B2F77C2BBE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4284" y="5016265"/>
                <a:ext cx="126194" cy="530427"/>
              </a:xfrm>
              <a:custGeom>
                <a:avLst/>
                <a:gdLst>
                  <a:gd name="connsiteX0" fmla="*/ 120156 w 126194"/>
                  <a:gd name="connsiteY0" fmla="*/ 1196 h 530427"/>
                  <a:gd name="connsiteX1" fmla="*/ 43956 w 126194"/>
                  <a:gd name="connsiteY1" fmla="*/ 98541 h 530427"/>
                  <a:gd name="connsiteX2" fmla="*/ 30621 w 126194"/>
                  <a:gd name="connsiteY2" fmla="*/ 226557 h 530427"/>
                  <a:gd name="connsiteX3" fmla="*/ 46 w 126194"/>
                  <a:gd name="connsiteY3" fmla="*/ 525928 h 530427"/>
                  <a:gd name="connsiteX4" fmla="*/ 6904 w 126194"/>
                  <a:gd name="connsiteY4" fmla="*/ 527833 h 530427"/>
                  <a:gd name="connsiteX5" fmla="*/ 35860 w 126194"/>
                  <a:gd name="connsiteY5" fmla="*/ 262657 h 530427"/>
                  <a:gd name="connsiteX6" fmla="*/ 39098 w 126194"/>
                  <a:gd name="connsiteY6" fmla="*/ 194649 h 530427"/>
                  <a:gd name="connsiteX7" fmla="*/ 43861 w 126194"/>
                  <a:gd name="connsiteY7" fmla="*/ 119115 h 530427"/>
                  <a:gd name="connsiteX8" fmla="*/ 80818 w 126194"/>
                  <a:gd name="connsiteY8" fmla="*/ 60060 h 530427"/>
                  <a:gd name="connsiteX9" fmla="*/ 125299 w 126194"/>
                  <a:gd name="connsiteY9" fmla="*/ 6244 h 530427"/>
                  <a:gd name="connsiteX10" fmla="*/ 120251 w 126194"/>
                  <a:gd name="connsiteY10" fmla="*/ 1196 h 530427"/>
                  <a:gd name="connsiteX11" fmla="*/ 120251 w 126194"/>
                  <a:gd name="connsiteY11" fmla="*/ 1196 h 53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94" h="530427">
                    <a:moveTo>
                      <a:pt x="120156" y="1196"/>
                    </a:moveTo>
                    <a:cubicBezTo>
                      <a:pt x="94819" y="31962"/>
                      <a:pt x="62149" y="62727"/>
                      <a:pt x="43956" y="98541"/>
                    </a:cubicBezTo>
                    <a:cubicBezTo>
                      <a:pt x="25096" y="135784"/>
                      <a:pt x="32431" y="186171"/>
                      <a:pt x="30621" y="226557"/>
                    </a:cubicBezTo>
                    <a:cubicBezTo>
                      <a:pt x="25954" y="326855"/>
                      <a:pt x="15000" y="426678"/>
                      <a:pt x="46" y="525928"/>
                    </a:cubicBezTo>
                    <a:cubicBezTo>
                      <a:pt x="-621" y="530405"/>
                      <a:pt x="6237" y="532405"/>
                      <a:pt x="6904" y="527833"/>
                    </a:cubicBezTo>
                    <a:cubicBezTo>
                      <a:pt x="20239" y="439822"/>
                      <a:pt x="30526" y="351430"/>
                      <a:pt x="35860" y="262657"/>
                    </a:cubicBezTo>
                    <a:cubicBezTo>
                      <a:pt x="37193" y="239988"/>
                      <a:pt x="38336" y="217318"/>
                      <a:pt x="39098" y="194649"/>
                    </a:cubicBezTo>
                    <a:cubicBezTo>
                      <a:pt x="39955" y="170169"/>
                      <a:pt x="37479" y="142928"/>
                      <a:pt x="43861" y="119115"/>
                    </a:cubicBezTo>
                    <a:cubicBezTo>
                      <a:pt x="50052" y="95970"/>
                      <a:pt x="65959" y="78158"/>
                      <a:pt x="80818" y="60060"/>
                    </a:cubicBezTo>
                    <a:cubicBezTo>
                      <a:pt x="95581" y="42153"/>
                      <a:pt x="110440" y="24151"/>
                      <a:pt x="125299" y="6244"/>
                    </a:cubicBezTo>
                    <a:cubicBezTo>
                      <a:pt x="128252" y="2720"/>
                      <a:pt x="123204" y="-2329"/>
                      <a:pt x="120251" y="1196"/>
                    </a:cubicBezTo>
                    <a:lnTo>
                      <a:pt x="120251" y="1196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230">
                <a:extLst>
                  <a:ext uri="{FF2B5EF4-FFF2-40B4-BE49-F238E27FC236}">
                    <a16:creationId xmlns:a16="http://schemas.microsoft.com/office/drawing/2014/main" id="{C995108D-BB0A-C307-5753-8C870CDE53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25134" y="3327748"/>
                <a:ext cx="218077" cy="434717"/>
              </a:xfrm>
              <a:custGeom>
                <a:avLst/>
                <a:gdLst>
                  <a:gd name="connsiteX0" fmla="*/ 190993 w 218077"/>
                  <a:gd name="connsiteY0" fmla="*/ 137423 h 434717"/>
                  <a:gd name="connsiteX1" fmla="*/ 178229 w 218077"/>
                  <a:gd name="connsiteY1" fmla="*/ 174857 h 434717"/>
                  <a:gd name="connsiteX2" fmla="*/ 160798 w 218077"/>
                  <a:gd name="connsiteY2" fmla="*/ 144472 h 434717"/>
                  <a:gd name="connsiteX3" fmla="*/ 175181 w 218077"/>
                  <a:gd name="connsiteY3" fmla="*/ 69225 h 434717"/>
                  <a:gd name="connsiteX4" fmla="*/ 188802 w 218077"/>
                  <a:gd name="connsiteY4" fmla="*/ 23028 h 434717"/>
                  <a:gd name="connsiteX5" fmla="*/ 152988 w 218077"/>
                  <a:gd name="connsiteY5" fmla="*/ 48841 h 434717"/>
                  <a:gd name="connsiteX6" fmla="*/ 140606 w 218077"/>
                  <a:gd name="connsiteY6" fmla="*/ 70367 h 434717"/>
                  <a:gd name="connsiteX7" fmla="*/ 159751 w 218077"/>
                  <a:gd name="connsiteY7" fmla="*/ 11979 h 434717"/>
                  <a:gd name="connsiteX8" fmla="*/ 141463 w 218077"/>
                  <a:gd name="connsiteY8" fmla="*/ 2073 h 434717"/>
                  <a:gd name="connsiteX9" fmla="*/ 133938 w 218077"/>
                  <a:gd name="connsiteY9" fmla="*/ 11789 h 434717"/>
                  <a:gd name="connsiteX10" fmla="*/ 117841 w 218077"/>
                  <a:gd name="connsiteY10" fmla="*/ 22076 h 434717"/>
                  <a:gd name="connsiteX11" fmla="*/ 113078 w 218077"/>
                  <a:gd name="connsiteY11" fmla="*/ 29981 h 434717"/>
                  <a:gd name="connsiteX12" fmla="*/ 99076 w 218077"/>
                  <a:gd name="connsiteY12" fmla="*/ 34268 h 434717"/>
                  <a:gd name="connsiteX13" fmla="*/ 85265 w 218077"/>
                  <a:gd name="connsiteY13" fmla="*/ 55223 h 434717"/>
                  <a:gd name="connsiteX14" fmla="*/ 54880 w 218077"/>
                  <a:gd name="connsiteY14" fmla="*/ 124946 h 434717"/>
                  <a:gd name="connsiteX15" fmla="*/ 61834 w 218077"/>
                  <a:gd name="connsiteY15" fmla="*/ 185334 h 434717"/>
                  <a:gd name="connsiteX16" fmla="*/ 66025 w 218077"/>
                  <a:gd name="connsiteY16" fmla="*/ 228578 h 434717"/>
                  <a:gd name="connsiteX17" fmla="*/ 1255 w 218077"/>
                  <a:gd name="connsiteY17" fmla="*/ 375263 h 434717"/>
                  <a:gd name="connsiteX18" fmla="*/ 7541 w 218077"/>
                  <a:gd name="connsiteY18" fmla="*/ 390693 h 434717"/>
                  <a:gd name="connsiteX19" fmla="*/ 13828 w 218077"/>
                  <a:gd name="connsiteY19" fmla="*/ 402123 h 434717"/>
                  <a:gd name="connsiteX20" fmla="*/ 48022 w 218077"/>
                  <a:gd name="connsiteY20" fmla="*/ 404028 h 434717"/>
                  <a:gd name="connsiteX21" fmla="*/ 70216 w 218077"/>
                  <a:gd name="connsiteY21" fmla="*/ 429174 h 434717"/>
                  <a:gd name="connsiteX22" fmla="*/ 84218 w 218077"/>
                  <a:gd name="connsiteY22" fmla="*/ 432603 h 434717"/>
                  <a:gd name="connsiteX23" fmla="*/ 90599 w 218077"/>
                  <a:gd name="connsiteY23" fmla="*/ 427841 h 434717"/>
                  <a:gd name="connsiteX24" fmla="*/ 144797 w 218077"/>
                  <a:gd name="connsiteY24" fmla="*/ 267630 h 434717"/>
                  <a:gd name="connsiteX25" fmla="*/ 218044 w 218077"/>
                  <a:gd name="connsiteY25" fmla="*/ 129042 h 434717"/>
                  <a:gd name="connsiteX26" fmla="*/ 191183 w 218077"/>
                  <a:gd name="connsiteY26" fmla="*/ 137328 h 43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8077" h="434717">
                    <a:moveTo>
                      <a:pt x="190993" y="137423"/>
                    </a:moveTo>
                    <a:cubicBezTo>
                      <a:pt x="188135" y="147520"/>
                      <a:pt x="185754" y="169142"/>
                      <a:pt x="178229" y="174857"/>
                    </a:cubicBezTo>
                    <a:cubicBezTo>
                      <a:pt x="159084" y="189335"/>
                      <a:pt x="160894" y="155616"/>
                      <a:pt x="160798" y="144472"/>
                    </a:cubicBezTo>
                    <a:cubicBezTo>
                      <a:pt x="160798" y="120374"/>
                      <a:pt x="166132" y="91513"/>
                      <a:pt x="175181" y="69225"/>
                    </a:cubicBezTo>
                    <a:cubicBezTo>
                      <a:pt x="179277" y="59128"/>
                      <a:pt x="206137" y="29696"/>
                      <a:pt x="188802" y="23028"/>
                    </a:cubicBezTo>
                    <a:cubicBezTo>
                      <a:pt x="171562" y="16456"/>
                      <a:pt x="160989" y="36363"/>
                      <a:pt x="152988" y="48841"/>
                    </a:cubicBezTo>
                    <a:cubicBezTo>
                      <a:pt x="148416" y="55794"/>
                      <a:pt x="144415" y="63033"/>
                      <a:pt x="140606" y="70367"/>
                    </a:cubicBezTo>
                    <a:cubicBezTo>
                      <a:pt x="144797" y="50460"/>
                      <a:pt x="151083" y="30934"/>
                      <a:pt x="159751" y="11979"/>
                    </a:cubicBezTo>
                    <a:cubicBezTo>
                      <a:pt x="165370" y="-498"/>
                      <a:pt x="148797" y="-2118"/>
                      <a:pt x="141463" y="2073"/>
                    </a:cubicBezTo>
                    <a:cubicBezTo>
                      <a:pt x="137748" y="4169"/>
                      <a:pt x="136129" y="8169"/>
                      <a:pt x="133938" y="11789"/>
                    </a:cubicBezTo>
                    <a:cubicBezTo>
                      <a:pt x="127270" y="13122"/>
                      <a:pt x="122222" y="15789"/>
                      <a:pt x="117841" y="22076"/>
                    </a:cubicBezTo>
                    <a:cubicBezTo>
                      <a:pt x="116126" y="24648"/>
                      <a:pt x="114602" y="27314"/>
                      <a:pt x="113078" y="29981"/>
                    </a:cubicBezTo>
                    <a:cubicBezTo>
                      <a:pt x="107935" y="29696"/>
                      <a:pt x="103077" y="30458"/>
                      <a:pt x="99076" y="34268"/>
                    </a:cubicBezTo>
                    <a:cubicBezTo>
                      <a:pt x="93076" y="39983"/>
                      <a:pt x="89456" y="48174"/>
                      <a:pt x="85265" y="55223"/>
                    </a:cubicBezTo>
                    <a:cubicBezTo>
                      <a:pt x="72597" y="76368"/>
                      <a:pt x="56404" y="99228"/>
                      <a:pt x="54880" y="124946"/>
                    </a:cubicBezTo>
                    <a:cubicBezTo>
                      <a:pt x="53642" y="145996"/>
                      <a:pt x="57357" y="164855"/>
                      <a:pt x="61834" y="185334"/>
                    </a:cubicBezTo>
                    <a:cubicBezTo>
                      <a:pt x="64882" y="199241"/>
                      <a:pt x="69263" y="214386"/>
                      <a:pt x="66025" y="228578"/>
                    </a:cubicBezTo>
                    <a:cubicBezTo>
                      <a:pt x="62501" y="243723"/>
                      <a:pt x="18209" y="342116"/>
                      <a:pt x="1255" y="375263"/>
                    </a:cubicBezTo>
                    <a:cubicBezTo>
                      <a:pt x="-2270" y="382121"/>
                      <a:pt x="2207" y="388788"/>
                      <a:pt x="7541" y="390693"/>
                    </a:cubicBezTo>
                    <a:cubicBezTo>
                      <a:pt x="6303" y="395361"/>
                      <a:pt x="7827" y="400599"/>
                      <a:pt x="13828" y="402123"/>
                    </a:cubicBezTo>
                    <a:cubicBezTo>
                      <a:pt x="25543" y="405266"/>
                      <a:pt x="36973" y="398504"/>
                      <a:pt x="48022" y="404028"/>
                    </a:cubicBezTo>
                    <a:cubicBezTo>
                      <a:pt x="58595" y="409267"/>
                      <a:pt x="65644" y="418316"/>
                      <a:pt x="70216" y="429174"/>
                    </a:cubicBezTo>
                    <a:cubicBezTo>
                      <a:pt x="72978" y="435842"/>
                      <a:pt x="79645" y="435842"/>
                      <a:pt x="84218" y="432603"/>
                    </a:cubicBezTo>
                    <a:cubicBezTo>
                      <a:pt x="86694" y="432318"/>
                      <a:pt x="89075" y="430889"/>
                      <a:pt x="90599" y="427841"/>
                    </a:cubicBezTo>
                    <a:cubicBezTo>
                      <a:pt x="109173" y="392312"/>
                      <a:pt x="140129" y="279918"/>
                      <a:pt x="144797" y="267630"/>
                    </a:cubicBezTo>
                    <a:cubicBezTo>
                      <a:pt x="187564" y="231245"/>
                      <a:pt x="212900" y="195812"/>
                      <a:pt x="218044" y="129042"/>
                    </a:cubicBezTo>
                    <a:cubicBezTo>
                      <a:pt x="219091" y="115040"/>
                      <a:pt x="195184" y="123422"/>
                      <a:pt x="191183" y="137328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231">
                <a:extLst>
                  <a:ext uri="{FF2B5EF4-FFF2-40B4-BE49-F238E27FC236}">
                    <a16:creationId xmlns:a16="http://schemas.microsoft.com/office/drawing/2014/main" id="{96390D89-037F-38D7-3EC4-A52D67859E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5584" y="3655575"/>
                <a:ext cx="485689" cy="497828"/>
              </a:xfrm>
              <a:custGeom>
                <a:avLst/>
                <a:gdLst>
                  <a:gd name="connsiteX0" fmla="*/ 343662 w 485689"/>
                  <a:gd name="connsiteY0" fmla="*/ 1 h 497828"/>
                  <a:gd name="connsiteX1" fmla="*/ 336709 w 485689"/>
                  <a:gd name="connsiteY1" fmla="*/ 27814 h 497828"/>
                  <a:gd name="connsiteX2" fmla="*/ 234601 w 485689"/>
                  <a:gd name="connsiteY2" fmla="*/ 177642 h 497828"/>
                  <a:gd name="connsiteX3" fmla="*/ 149542 w 485689"/>
                  <a:gd name="connsiteY3" fmla="*/ 210408 h 497828"/>
                  <a:gd name="connsiteX4" fmla="*/ 107346 w 485689"/>
                  <a:gd name="connsiteY4" fmla="*/ 217171 h 497828"/>
                  <a:gd name="connsiteX5" fmla="*/ 95 w 485689"/>
                  <a:gd name="connsiteY5" fmla="*/ 240031 h 497828"/>
                  <a:gd name="connsiteX6" fmla="*/ 63627 w 485689"/>
                  <a:gd name="connsiteY6" fmla="*/ 488919 h 497828"/>
                  <a:gd name="connsiteX7" fmla="*/ 76486 w 485689"/>
                  <a:gd name="connsiteY7" fmla="*/ 496158 h 497828"/>
                  <a:gd name="connsiteX8" fmla="*/ 87249 w 485689"/>
                  <a:gd name="connsiteY8" fmla="*/ 496063 h 497828"/>
                  <a:gd name="connsiteX9" fmla="*/ 101441 w 485689"/>
                  <a:gd name="connsiteY9" fmla="*/ 486633 h 497828"/>
                  <a:gd name="connsiteX10" fmla="*/ 160877 w 485689"/>
                  <a:gd name="connsiteY10" fmla="*/ 465107 h 497828"/>
                  <a:gd name="connsiteX11" fmla="*/ 256603 w 485689"/>
                  <a:gd name="connsiteY11" fmla="*/ 389859 h 497828"/>
                  <a:gd name="connsiteX12" fmla="*/ 368903 w 485689"/>
                  <a:gd name="connsiteY12" fmla="*/ 309468 h 497828"/>
                  <a:gd name="connsiteX13" fmla="*/ 438150 w 485689"/>
                  <a:gd name="connsiteY13" fmla="*/ 192978 h 497828"/>
                  <a:gd name="connsiteX14" fmla="*/ 485680 w 485689"/>
                  <a:gd name="connsiteY14" fmla="*/ 49531 h 497828"/>
                  <a:gd name="connsiteX15" fmla="*/ 343757 w 485689"/>
                  <a:gd name="connsiteY15" fmla="*/ 192 h 49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689" h="497828">
                    <a:moveTo>
                      <a:pt x="343662" y="1"/>
                    </a:moveTo>
                    <a:cubicBezTo>
                      <a:pt x="337090" y="-189"/>
                      <a:pt x="337090" y="22766"/>
                      <a:pt x="336709" y="27814"/>
                    </a:cubicBezTo>
                    <a:cubicBezTo>
                      <a:pt x="310039" y="87441"/>
                      <a:pt x="271939" y="124017"/>
                      <a:pt x="234601" y="177642"/>
                    </a:cubicBezTo>
                    <a:cubicBezTo>
                      <a:pt x="213741" y="207646"/>
                      <a:pt x="161734" y="208503"/>
                      <a:pt x="149542" y="210408"/>
                    </a:cubicBezTo>
                    <a:cubicBezTo>
                      <a:pt x="135445" y="212599"/>
                      <a:pt x="121444" y="214790"/>
                      <a:pt x="107346" y="217171"/>
                    </a:cubicBezTo>
                    <a:cubicBezTo>
                      <a:pt x="78676" y="222029"/>
                      <a:pt x="28098" y="232411"/>
                      <a:pt x="95" y="240031"/>
                    </a:cubicBezTo>
                    <a:cubicBezTo>
                      <a:pt x="-2381" y="240698"/>
                      <a:pt x="44196" y="411195"/>
                      <a:pt x="63627" y="488919"/>
                    </a:cubicBezTo>
                    <a:cubicBezTo>
                      <a:pt x="65246" y="495587"/>
                      <a:pt x="71247" y="497492"/>
                      <a:pt x="76486" y="496158"/>
                    </a:cubicBezTo>
                    <a:cubicBezTo>
                      <a:pt x="79438" y="498159"/>
                      <a:pt x="83248" y="498635"/>
                      <a:pt x="87249" y="496063"/>
                    </a:cubicBezTo>
                    <a:cubicBezTo>
                      <a:pt x="92011" y="493015"/>
                      <a:pt x="96679" y="489777"/>
                      <a:pt x="101441" y="486633"/>
                    </a:cubicBezTo>
                    <a:cubicBezTo>
                      <a:pt x="101727" y="486538"/>
                      <a:pt x="160782" y="465393"/>
                      <a:pt x="160877" y="465107"/>
                    </a:cubicBezTo>
                    <a:cubicBezTo>
                      <a:pt x="173450" y="436722"/>
                      <a:pt x="205073" y="421959"/>
                      <a:pt x="256603" y="389859"/>
                    </a:cubicBezTo>
                    <a:cubicBezTo>
                      <a:pt x="295180" y="365761"/>
                      <a:pt x="338423" y="343854"/>
                      <a:pt x="368903" y="309468"/>
                    </a:cubicBezTo>
                    <a:cubicBezTo>
                      <a:pt x="351282" y="329376"/>
                      <a:pt x="397097" y="291752"/>
                      <a:pt x="438150" y="192978"/>
                    </a:cubicBezTo>
                    <a:cubicBezTo>
                      <a:pt x="454152" y="154401"/>
                      <a:pt x="484536" y="91727"/>
                      <a:pt x="485680" y="49531"/>
                    </a:cubicBezTo>
                    <a:cubicBezTo>
                      <a:pt x="486823" y="8193"/>
                      <a:pt x="386810" y="1430"/>
                      <a:pt x="343757" y="19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232">
                <a:extLst>
                  <a:ext uri="{FF2B5EF4-FFF2-40B4-BE49-F238E27FC236}">
                    <a16:creationId xmlns:a16="http://schemas.microsoft.com/office/drawing/2014/main" id="{8F8F82BD-5EA7-E00E-F4AF-27CC47DAB2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8918" y="4001040"/>
                <a:ext cx="61999" cy="210967"/>
              </a:xfrm>
              <a:custGeom>
                <a:avLst/>
                <a:gdLst>
                  <a:gd name="connsiteX0" fmla="*/ 54973 w 61999"/>
                  <a:gd name="connsiteY0" fmla="*/ 2484 h 210967"/>
                  <a:gd name="connsiteX1" fmla="*/ 109 w 61999"/>
                  <a:gd name="connsiteY1" fmla="*/ 206510 h 210967"/>
                  <a:gd name="connsiteX2" fmla="*/ 6967 w 61999"/>
                  <a:gd name="connsiteY2" fmla="*/ 208415 h 210967"/>
                  <a:gd name="connsiteX3" fmla="*/ 61831 w 61999"/>
                  <a:gd name="connsiteY3" fmla="*/ 4389 h 210967"/>
                  <a:gd name="connsiteX4" fmla="*/ 54973 w 61999"/>
                  <a:gd name="connsiteY4" fmla="*/ 2484 h 210967"/>
                  <a:gd name="connsiteX5" fmla="*/ 54973 w 61999"/>
                  <a:gd name="connsiteY5" fmla="*/ 2484 h 21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99" h="210967">
                    <a:moveTo>
                      <a:pt x="54973" y="2484"/>
                    </a:moveTo>
                    <a:cubicBezTo>
                      <a:pt x="34780" y="70017"/>
                      <a:pt x="16492" y="138025"/>
                      <a:pt x="109" y="206510"/>
                    </a:cubicBezTo>
                    <a:cubicBezTo>
                      <a:pt x="-939" y="210987"/>
                      <a:pt x="5919" y="212892"/>
                      <a:pt x="6967" y="208415"/>
                    </a:cubicBezTo>
                    <a:cubicBezTo>
                      <a:pt x="23350" y="139930"/>
                      <a:pt x="41638" y="71922"/>
                      <a:pt x="61831" y="4389"/>
                    </a:cubicBezTo>
                    <a:cubicBezTo>
                      <a:pt x="63164" y="8"/>
                      <a:pt x="56211" y="-1897"/>
                      <a:pt x="54973" y="2484"/>
                    </a:cubicBezTo>
                    <a:lnTo>
                      <a:pt x="54973" y="2484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233">
                <a:extLst>
                  <a:ext uri="{FF2B5EF4-FFF2-40B4-BE49-F238E27FC236}">
                    <a16:creationId xmlns:a16="http://schemas.microsoft.com/office/drawing/2014/main" id="{7AB23036-27E0-32A0-9C72-7F64209701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0025" y="3607072"/>
                <a:ext cx="185924" cy="195362"/>
              </a:xfrm>
              <a:custGeom>
                <a:avLst/>
                <a:gdLst>
                  <a:gd name="connsiteX0" fmla="*/ 184193 w 185924"/>
                  <a:gd name="connsiteY0" fmla="*/ 85175 h 195362"/>
                  <a:gd name="connsiteX1" fmla="*/ 55510 w 185924"/>
                  <a:gd name="connsiteY1" fmla="*/ 689 h 195362"/>
                  <a:gd name="connsiteX2" fmla="*/ 43223 w 185924"/>
                  <a:gd name="connsiteY2" fmla="*/ 6499 h 195362"/>
                  <a:gd name="connsiteX3" fmla="*/ 39794 w 185924"/>
                  <a:gd name="connsiteY3" fmla="*/ 9547 h 195362"/>
                  <a:gd name="connsiteX4" fmla="*/ 455 w 185924"/>
                  <a:gd name="connsiteY4" fmla="*/ 87557 h 195362"/>
                  <a:gd name="connsiteX5" fmla="*/ 3027 w 185924"/>
                  <a:gd name="connsiteY5" fmla="*/ 97367 h 195362"/>
                  <a:gd name="connsiteX6" fmla="*/ 8076 w 185924"/>
                  <a:gd name="connsiteY6" fmla="*/ 108131 h 195362"/>
                  <a:gd name="connsiteX7" fmla="*/ 130758 w 185924"/>
                  <a:gd name="connsiteY7" fmla="*/ 187664 h 195362"/>
                  <a:gd name="connsiteX8" fmla="*/ 136092 w 185924"/>
                  <a:gd name="connsiteY8" fmla="*/ 190046 h 195362"/>
                  <a:gd name="connsiteX9" fmla="*/ 156475 w 185924"/>
                  <a:gd name="connsiteY9" fmla="*/ 188426 h 195362"/>
                  <a:gd name="connsiteX10" fmla="*/ 184193 w 185924"/>
                  <a:gd name="connsiteY10" fmla="*/ 85175 h 19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924" h="195362">
                    <a:moveTo>
                      <a:pt x="184193" y="85175"/>
                    </a:moveTo>
                    <a:cubicBezTo>
                      <a:pt x="148664" y="46599"/>
                      <a:pt x="105230" y="18310"/>
                      <a:pt x="55510" y="689"/>
                    </a:cubicBezTo>
                    <a:cubicBezTo>
                      <a:pt x="49414" y="-1502"/>
                      <a:pt x="45033" y="1832"/>
                      <a:pt x="43223" y="6499"/>
                    </a:cubicBezTo>
                    <a:cubicBezTo>
                      <a:pt x="41984" y="7261"/>
                      <a:pt x="40842" y="8213"/>
                      <a:pt x="39794" y="9547"/>
                    </a:cubicBezTo>
                    <a:cubicBezTo>
                      <a:pt x="21792" y="33074"/>
                      <a:pt x="8647" y="59267"/>
                      <a:pt x="455" y="87557"/>
                    </a:cubicBezTo>
                    <a:cubicBezTo>
                      <a:pt x="-783" y="91748"/>
                      <a:pt x="646" y="95081"/>
                      <a:pt x="3027" y="97367"/>
                    </a:cubicBezTo>
                    <a:cubicBezTo>
                      <a:pt x="1884" y="101368"/>
                      <a:pt x="3027" y="105845"/>
                      <a:pt x="8076" y="108131"/>
                    </a:cubicBezTo>
                    <a:cubicBezTo>
                      <a:pt x="53224" y="128990"/>
                      <a:pt x="92848" y="155946"/>
                      <a:pt x="130758" y="187664"/>
                    </a:cubicBezTo>
                    <a:cubicBezTo>
                      <a:pt x="132472" y="189093"/>
                      <a:pt x="134282" y="189760"/>
                      <a:pt x="136092" y="190046"/>
                    </a:cubicBezTo>
                    <a:cubicBezTo>
                      <a:pt x="139806" y="197475"/>
                      <a:pt x="150188" y="197285"/>
                      <a:pt x="156475" y="188426"/>
                    </a:cubicBezTo>
                    <a:cubicBezTo>
                      <a:pt x="184859" y="148326"/>
                      <a:pt x="189051" y="90605"/>
                      <a:pt x="184193" y="85175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234">
                <a:extLst>
                  <a:ext uri="{FF2B5EF4-FFF2-40B4-BE49-F238E27FC236}">
                    <a16:creationId xmlns:a16="http://schemas.microsoft.com/office/drawing/2014/main" id="{F6BE42A7-522C-E43B-4263-A988586AAC4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09917" y="3839471"/>
                <a:ext cx="75304" cy="24068"/>
              </a:xfrm>
              <a:custGeom>
                <a:avLst/>
                <a:gdLst>
                  <a:gd name="connsiteX0" fmla="*/ 4458 w 75304"/>
                  <a:gd name="connsiteY0" fmla="*/ 23940 h 24068"/>
                  <a:gd name="connsiteX1" fmla="*/ 72752 w 75304"/>
                  <a:gd name="connsiteY1" fmla="*/ 6986 h 24068"/>
                  <a:gd name="connsiteX2" fmla="*/ 70847 w 75304"/>
                  <a:gd name="connsiteY2" fmla="*/ 128 h 24068"/>
                  <a:gd name="connsiteX3" fmla="*/ 2553 w 75304"/>
                  <a:gd name="connsiteY3" fmla="*/ 17082 h 24068"/>
                  <a:gd name="connsiteX4" fmla="*/ 4458 w 75304"/>
                  <a:gd name="connsiteY4" fmla="*/ 23940 h 24068"/>
                  <a:gd name="connsiteX5" fmla="*/ 4458 w 75304"/>
                  <a:gd name="connsiteY5" fmla="*/ 23940 h 2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04" h="24068">
                    <a:moveTo>
                      <a:pt x="4458" y="23940"/>
                    </a:moveTo>
                    <a:cubicBezTo>
                      <a:pt x="27223" y="18321"/>
                      <a:pt x="49987" y="12606"/>
                      <a:pt x="72752" y="6986"/>
                    </a:cubicBezTo>
                    <a:cubicBezTo>
                      <a:pt x="77229" y="5843"/>
                      <a:pt x="75324" y="-1015"/>
                      <a:pt x="70847" y="128"/>
                    </a:cubicBezTo>
                    <a:cubicBezTo>
                      <a:pt x="48082" y="5748"/>
                      <a:pt x="25318" y="11463"/>
                      <a:pt x="2553" y="17082"/>
                    </a:cubicBezTo>
                    <a:cubicBezTo>
                      <a:pt x="-1924" y="18226"/>
                      <a:pt x="-19" y="25084"/>
                      <a:pt x="4458" y="23940"/>
                    </a:cubicBezTo>
                    <a:lnTo>
                      <a:pt x="4458" y="2394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235">
                <a:extLst>
                  <a:ext uri="{FF2B5EF4-FFF2-40B4-BE49-F238E27FC236}">
                    <a16:creationId xmlns:a16="http://schemas.microsoft.com/office/drawing/2014/main" id="{16EC98DB-51F2-0C4F-2432-A2B5E9E7D23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36593" y="3351867"/>
                <a:ext cx="22171" cy="78347"/>
              </a:xfrm>
              <a:custGeom>
                <a:avLst/>
                <a:gdLst>
                  <a:gd name="connsiteX0" fmla="*/ 15716 w 22171"/>
                  <a:gd name="connsiteY0" fmla="*/ 1862 h 78347"/>
                  <a:gd name="connsiteX1" fmla="*/ 0 w 22171"/>
                  <a:gd name="connsiteY1" fmla="*/ 74919 h 78347"/>
                  <a:gd name="connsiteX2" fmla="*/ 7144 w 22171"/>
                  <a:gd name="connsiteY2" fmla="*/ 74919 h 78347"/>
                  <a:gd name="connsiteX3" fmla="*/ 21812 w 22171"/>
                  <a:gd name="connsiteY3" fmla="*/ 5481 h 78347"/>
                  <a:gd name="connsiteX4" fmla="*/ 15621 w 22171"/>
                  <a:gd name="connsiteY4" fmla="*/ 1862 h 78347"/>
                  <a:gd name="connsiteX5" fmla="*/ 15621 w 22171"/>
                  <a:gd name="connsiteY5" fmla="*/ 1862 h 7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71" h="78347">
                    <a:moveTo>
                      <a:pt x="15716" y="1862"/>
                    </a:moveTo>
                    <a:cubicBezTo>
                      <a:pt x="5334" y="25103"/>
                      <a:pt x="0" y="49487"/>
                      <a:pt x="0" y="74919"/>
                    </a:cubicBezTo>
                    <a:cubicBezTo>
                      <a:pt x="0" y="79490"/>
                      <a:pt x="7144" y="79490"/>
                      <a:pt x="7144" y="74919"/>
                    </a:cubicBezTo>
                    <a:cubicBezTo>
                      <a:pt x="7144" y="50725"/>
                      <a:pt x="12001" y="27579"/>
                      <a:pt x="21812" y="5481"/>
                    </a:cubicBezTo>
                    <a:cubicBezTo>
                      <a:pt x="23717" y="1290"/>
                      <a:pt x="17526" y="-2329"/>
                      <a:pt x="15621" y="1862"/>
                    </a:cubicBezTo>
                    <a:lnTo>
                      <a:pt x="15621" y="186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236">
                <a:extLst>
                  <a:ext uri="{FF2B5EF4-FFF2-40B4-BE49-F238E27FC236}">
                    <a16:creationId xmlns:a16="http://schemas.microsoft.com/office/drawing/2014/main" id="{B670728B-3806-69B2-5689-624B277F1C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442" y="3364493"/>
                <a:ext cx="28811" cy="75540"/>
              </a:xfrm>
              <a:custGeom>
                <a:avLst/>
                <a:gdLst>
                  <a:gd name="connsiteX0" fmla="*/ 22007 w 28811"/>
                  <a:gd name="connsiteY0" fmla="*/ 1618 h 75540"/>
                  <a:gd name="connsiteX1" fmla="*/ 5624 w 28811"/>
                  <a:gd name="connsiteY1" fmla="*/ 37052 h 75540"/>
                  <a:gd name="connsiteX2" fmla="*/ 1719 w 28811"/>
                  <a:gd name="connsiteY2" fmla="*/ 73056 h 75540"/>
                  <a:gd name="connsiteX3" fmla="*/ 8577 w 28811"/>
                  <a:gd name="connsiteY3" fmla="*/ 71151 h 75540"/>
                  <a:gd name="connsiteX4" fmla="*/ 28198 w 28811"/>
                  <a:gd name="connsiteY4" fmla="*/ 5238 h 75540"/>
                  <a:gd name="connsiteX5" fmla="*/ 22007 w 28811"/>
                  <a:gd name="connsiteY5" fmla="*/ 1618 h 75540"/>
                  <a:gd name="connsiteX6" fmla="*/ 22007 w 28811"/>
                  <a:gd name="connsiteY6" fmla="*/ 1618 h 7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11" h="75540">
                    <a:moveTo>
                      <a:pt x="22007" y="1618"/>
                    </a:moveTo>
                    <a:cubicBezTo>
                      <a:pt x="14578" y="12572"/>
                      <a:pt x="9815" y="24574"/>
                      <a:pt x="5624" y="37052"/>
                    </a:cubicBezTo>
                    <a:cubicBezTo>
                      <a:pt x="1624" y="49148"/>
                      <a:pt x="-2377" y="60483"/>
                      <a:pt x="1719" y="73056"/>
                    </a:cubicBezTo>
                    <a:cubicBezTo>
                      <a:pt x="3148" y="77437"/>
                      <a:pt x="10006" y="75533"/>
                      <a:pt x="8577" y="71151"/>
                    </a:cubicBezTo>
                    <a:cubicBezTo>
                      <a:pt x="2195" y="51625"/>
                      <a:pt x="17340" y="21240"/>
                      <a:pt x="28198" y="5238"/>
                    </a:cubicBezTo>
                    <a:cubicBezTo>
                      <a:pt x="30770" y="1428"/>
                      <a:pt x="24579" y="-2192"/>
                      <a:pt x="22007" y="1618"/>
                    </a:cubicBezTo>
                    <a:lnTo>
                      <a:pt x="22007" y="161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237">
                <a:extLst>
                  <a:ext uri="{FF2B5EF4-FFF2-40B4-BE49-F238E27FC236}">
                    <a16:creationId xmlns:a16="http://schemas.microsoft.com/office/drawing/2014/main" id="{2F9B1E3E-ECE1-EFCA-5BFF-1A2B5CD9AF9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59661" y="3397958"/>
                <a:ext cx="12472" cy="35018"/>
              </a:xfrm>
              <a:custGeom>
                <a:avLst/>
                <a:gdLst>
                  <a:gd name="connsiteX0" fmla="*/ 5221 w 12472"/>
                  <a:gd name="connsiteY0" fmla="*/ 2348 h 35018"/>
                  <a:gd name="connsiteX1" fmla="*/ 78 w 12472"/>
                  <a:gd name="connsiteY1" fmla="*/ 31590 h 35018"/>
                  <a:gd name="connsiteX2" fmla="*/ 7221 w 12472"/>
                  <a:gd name="connsiteY2" fmla="*/ 31590 h 35018"/>
                  <a:gd name="connsiteX3" fmla="*/ 12174 w 12472"/>
                  <a:gd name="connsiteY3" fmla="*/ 4253 h 35018"/>
                  <a:gd name="connsiteX4" fmla="*/ 5316 w 12472"/>
                  <a:gd name="connsiteY4" fmla="*/ 2348 h 35018"/>
                  <a:gd name="connsiteX5" fmla="*/ 5316 w 12472"/>
                  <a:gd name="connsiteY5" fmla="*/ 2348 h 3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72" h="35018">
                    <a:moveTo>
                      <a:pt x="5221" y="2348"/>
                    </a:moveTo>
                    <a:cubicBezTo>
                      <a:pt x="1316" y="11682"/>
                      <a:pt x="-399" y="21398"/>
                      <a:pt x="78" y="31590"/>
                    </a:cubicBezTo>
                    <a:cubicBezTo>
                      <a:pt x="268" y="36162"/>
                      <a:pt x="7412" y="36162"/>
                      <a:pt x="7221" y="31590"/>
                    </a:cubicBezTo>
                    <a:cubicBezTo>
                      <a:pt x="6840" y="22065"/>
                      <a:pt x="8460" y="13111"/>
                      <a:pt x="12174" y="4253"/>
                    </a:cubicBezTo>
                    <a:cubicBezTo>
                      <a:pt x="13984" y="62"/>
                      <a:pt x="7031" y="-1843"/>
                      <a:pt x="5316" y="2348"/>
                    </a:cubicBezTo>
                    <a:lnTo>
                      <a:pt x="5316" y="23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238">
                <a:extLst>
                  <a:ext uri="{FF2B5EF4-FFF2-40B4-BE49-F238E27FC236}">
                    <a16:creationId xmlns:a16="http://schemas.microsoft.com/office/drawing/2014/main" id="{BB99CE0C-D315-4882-12D1-4DC5516C99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55700" y="5207199"/>
                <a:ext cx="29581" cy="73478"/>
              </a:xfrm>
              <a:custGeom>
                <a:avLst/>
                <a:gdLst>
                  <a:gd name="connsiteX0" fmla="*/ 8 w 29581"/>
                  <a:gd name="connsiteY0" fmla="*/ 3429 h 73478"/>
                  <a:gd name="connsiteX1" fmla="*/ 23440 w 29581"/>
                  <a:gd name="connsiteY1" fmla="*/ 72485 h 73478"/>
                  <a:gd name="connsiteX2" fmla="*/ 28488 w 29581"/>
                  <a:gd name="connsiteY2" fmla="*/ 67437 h 73478"/>
                  <a:gd name="connsiteX3" fmla="*/ 7152 w 29581"/>
                  <a:gd name="connsiteY3" fmla="*/ 3429 h 73478"/>
                  <a:gd name="connsiteX4" fmla="*/ 8 w 29581"/>
                  <a:gd name="connsiteY4" fmla="*/ 3429 h 73478"/>
                  <a:gd name="connsiteX5" fmla="*/ 8 w 29581"/>
                  <a:gd name="connsiteY5" fmla="*/ 3429 h 7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81" h="73478">
                    <a:moveTo>
                      <a:pt x="8" y="3429"/>
                    </a:moveTo>
                    <a:cubicBezTo>
                      <a:pt x="1437" y="28575"/>
                      <a:pt x="4104" y="54388"/>
                      <a:pt x="23440" y="72485"/>
                    </a:cubicBezTo>
                    <a:cubicBezTo>
                      <a:pt x="26774" y="75628"/>
                      <a:pt x="31822" y="70580"/>
                      <a:pt x="28488" y="67437"/>
                    </a:cubicBezTo>
                    <a:cubicBezTo>
                      <a:pt x="10486" y="50578"/>
                      <a:pt x="8486" y="26670"/>
                      <a:pt x="7152" y="3429"/>
                    </a:cubicBezTo>
                    <a:cubicBezTo>
                      <a:pt x="6866" y="-1143"/>
                      <a:pt x="-277" y="-1143"/>
                      <a:pt x="8" y="3429"/>
                    </a:cubicBezTo>
                    <a:lnTo>
                      <a:pt x="8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239">
                <a:extLst>
                  <a:ext uri="{FF2B5EF4-FFF2-40B4-BE49-F238E27FC236}">
                    <a16:creationId xmlns:a16="http://schemas.microsoft.com/office/drawing/2014/main" id="{4B29004B-4C91-2DFA-7839-A2172D238D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28738" y="5201960"/>
                <a:ext cx="30744" cy="79516"/>
              </a:xfrm>
              <a:custGeom>
                <a:avLst/>
                <a:gdLst>
                  <a:gd name="connsiteX0" fmla="*/ 15 w 30744"/>
                  <a:gd name="connsiteY0" fmla="*/ 3524 h 79516"/>
                  <a:gd name="connsiteX1" fmla="*/ 24018 w 30744"/>
                  <a:gd name="connsiteY1" fmla="*/ 77819 h 79516"/>
                  <a:gd name="connsiteX2" fmla="*/ 30209 w 30744"/>
                  <a:gd name="connsiteY2" fmla="*/ 74200 h 79516"/>
                  <a:gd name="connsiteX3" fmla="*/ 7158 w 30744"/>
                  <a:gd name="connsiteY3" fmla="*/ 3429 h 79516"/>
                  <a:gd name="connsiteX4" fmla="*/ 15 w 30744"/>
                  <a:gd name="connsiteY4" fmla="*/ 3429 h 79516"/>
                  <a:gd name="connsiteX5" fmla="*/ 15 w 30744"/>
                  <a:gd name="connsiteY5" fmla="*/ 3429 h 7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44" h="79516">
                    <a:moveTo>
                      <a:pt x="15" y="3524"/>
                    </a:moveTo>
                    <a:cubicBezTo>
                      <a:pt x="2110" y="30194"/>
                      <a:pt x="10111" y="55055"/>
                      <a:pt x="24018" y="77819"/>
                    </a:cubicBezTo>
                    <a:cubicBezTo>
                      <a:pt x="26399" y="81725"/>
                      <a:pt x="32590" y="78200"/>
                      <a:pt x="30209" y="74200"/>
                    </a:cubicBezTo>
                    <a:cubicBezTo>
                      <a:pt x="16969" y="52483"/>
                      <a:pt x="9159" y="28861"/>
                      <a:pt x="7158" y="3429"/>
                    </a:cubicBezTo>
                    <a:cubicBezTo>
                      <a:pt x="6777" y="-1143"/>
                      <a:pt x="-366" y="-1143"/>
                      <a:pt x="15" y="3429"/>
                    </a:cubicBezTo>
                    <a:lnTo>
                      <a:pt x="15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240">
                <a:extLst>
                  <a:ext uri="{FF2B5EF4-FFF2-40B4-BE49-F238E27FC236}">
                    <a16:creationId xmlns:a16="http://schemas.microsoft.com/office/drawing/2014/main" id="{FD71FE01-F8A1-0239-8213-0CB44D889B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14053" y="6350758"/>
                <a:ext cx="312165" cy="204252"/>
              </a:xfrm>
              <a:custGeom>
                <a:avLst/>
                <a:gdLst>
                  <a:gd name="connsiteX0" fmla="*/ 311594 w 312165"/>
                  <a:gd name="connsiteY0" fmla="*/ 175843 h 204252"/>
                  <a:gd name="connsiteX1" fmla="*/ 291401 w 312165"/>
                  <a:gd name="connsiteY1" fmla="*/ 150888 h 204252"/>
                  <a:gd name="connsiteX2" fmla="*/ 237871 w 312165"/>
                  <a:gd name="connsiteY2" fmla="*/ 108597 h 204252"/>
                  <a:gd name="connsiteX3" fmla="*/ 209962 w 312165"/>
                  <a:gd name="connsiteY3" fmla="*/ 65258 h 204252"/>
                  <a:gd name="connsiteX4" fmla="*/ 192246 w 312165"/>
                  <a:gd name="connsiteY4" fmla="*/ 28015 h 204252"/>
                  <a:gd name="connsiteX5" fmla="*/ 160432 w 312165"/>
                  <a:gd name="connsiteY5" fmla="*/ 15728 h 204252"/>
                  <a:gd name="connsiteX6" fmla="*/ 120523 w 312165"/>
                  <a:gd name="connsiteY6" fmla="*/ 41255 h 204252"/>
                  <a:gd name="connsiteX7" fmla="*/ 46894 w 312165"/>
                  <a:gd name="connsiteY7" fmla="*/ 107 h 204252"/>
                  <a:gd name="connsiteX8" fmla="*/ 39846 w 312165"/>
                  <a:gd name="connsiteY8" fmla="*/ 2869 h 204252"/>
                  <a:gd name="connsiteX9" fmla="*/ 39370 w 312165"/>
                  <a:gd name="connsiteY9" fmla="*/ 3441 h 204252"/>
                  <a:gd name="connsiteX10" fmla="*/ 3270 w 312165"/>
                  <a:gd name="connsiteY10" fmla="*/ 133457 h 204252"/>
                  <a:gd name="connsiteX11" fmla="*/ 317 w 312165"/>
                  <a:gd name="connsiteY11" fmla="*/ 156507 h 204252"/>
                  <a:gd name="connsiteX12" fmla="*/ 17653 w 312165"/>
                  <a:gd name="connsiteY12" fmla="*/ 164318 h 204252"/>
                  <a:gd name="connsiteX13" fmla="*/ 50133 w 312165"/>
                  <a:gd name="connsiteY13" fmla="*/ 170414 h 204252"/>
                  <a:gd name="connsiteX14" fmla="*/ 103473 w 312165"/>
                  <a:gd name="connsiteY14" fmla="*/ 176129 h 204252"/>
                  <a:gd name="connsiteX15" fmla="*/ 141954 w 312165"/>
                  <a:gd name="connsiteY15" fmla="*/ 185082 h 204252"/>
                  <a:gd name="connsiteX16" fmla="*/ 203200 w 312165"/>
                  <a:gd name="connsiteY16" fmla="*/ 195084 h 204252"/>
                  <a:gd name="connsiteX17" fmla="*/ 272065 w 312165"/>
                  <a:gd name="connsiteY17" fmla="*/ 202608 h 204252"/>
                  <a:gd name="connsiteX18" fmla="*/ 302545 w 312165"/>
                  <a:gd name="connsiteY18" fmla="*/ 204228 h 204252"/>
                  <a:gd name="connsiteX19" fmla="*/ 312166 w 312165"/>
                  <a:gd name="connsiteY19" fmla="*/ 194798 h 204252"/>
                  <a:gd name="connsiteX20" fmla="*/ 311499 w 312165"/>
                  <a:gd name="connsiteY20" fmla="*/ 175843 h 20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2165" h="204252">
                    <a:moveTo>
                      <a:pt x="311594" y="175843"/>
                    </a:moveTo>
                    <a:cubicBezTo>
                      <a:pt x="307975" y="164223"/>
                      <a:pt x="302736" y="156507"/>
                      <a:pt x="291401" y="150888"/>
                    </a:cubicBezTo>
                    <a:cubicBezTo>
                      <a:pt x="269970" y="140315"/>
                      <a:pt x="252253" y="126980"/>
                      <a:pt x="237871" y="108597"/>
                    </a:cubicBezTo>
                    <a:cubicBezTo>
                      <a:pt x="227298" y="94976"/>
                      <a:pt x="218154" y="80403"/>
                      <a:pt x="209962" y="65258"/>
                    </a:cubicBezTo>
                    <a:cubicBezTo>
                      <a:pt x="203771" y="53828"/>
                      <a:pt x="201866" y="36969"/>
                      <a:pt x="192246" y="28015"/>
                    </a:cubicBezTo>
                    <a:cubicBezTo>
                      <a:pt x="184435" y="20681"/>
                      <a:pt x="170529" y="15823"/>
                      <a:pt x="160432" y="15728"/>
                    </a:cubicBezTo>
                    <a:cubicBezTo>
                      <a:pt x="145097" y="15538"/>
                      <a:pt x="125952" y="27825"/>
                      <a:pt x="120523" y="41255"/>
                    </a:cubicBezTo>
                    <a:cubicBezTo>
                      <a:pt x="106235" y="27158"/>
                      <a:pt x="62325" y="1917"/>
                      <a:pt x="46894" y="107"/>
                    </a:cubicBezTo>
                    <a:cubicBezTo>
                      <a:pt x="43561" y="-274"/>
                      <a:pt x="41179" y="297"/>
                      <a:pt x="39846" y="2869"/>
                    </a:cubicBezTo>
                    <a:cubicBezTo>
                      <a:pt x="39751" y="3060"/>
                      <a:pt x="39465" y="3155"/>
                      <a:pt x="39370" y="3441"/>
                    </a:cubicBezTo>
                    <a:cubicBezTo>
                      <a:pt x="26225" y="36302"/>
                      <a:pt x="8318" y="98691"/>
                      <a:pt x="3270" y="133457"/>
                    </a:cubicBezTo>
                    <a:cubicBezTo>
                      <a:pt x="2222" y="140410"/>
                      <a:pt x="-1016" y="149173"/>
                      <a:pt x="317" y="156507"/>
                    </a:cubicBezTo>
                    <a:cubicBezTo>
                      <a:pt x="2698" y="161461"/>
                      <a:pt x="13081" y="163175"/>
                      <a:pt x="17653" y="164318"/>
                    </a:cubicBezTo>
                    <a:cubicBezTo>
                      <a:pt x="28321" y="167080"/>
                      <a:pt x="39179" y="168890"/>
                      <a:pt x="50133" y="170414"/>
                    </a:cubicBezTo>
                    <a:cubicBezTo>
                      <a:pt x="67849" y="172986"/>
                      <a:pt x="85756" y="173557"/>
                      <a:pt x="103473" y="176129"/>
                    </a:cubicBezTo>
                    <a:cubicBezTo>
                      <a:pt x="116713" y="178034"/>
                      <a:pt x="129000" y="182415"/>
                      <a:pt x="141954" y="185082"/>
                    </a:cubicBezTo>
                    <a:cubicBezTo>
                      <a:pt x="162147" y="189369"/>
                      <a:pt x="182721" y="192322"/>
                      <a:pt x="203200" y="195084"/>
                    </a:cubicBezTo>
                    <a:cubicBezTo>
                      <a:pt x="226060" y="198132"/>
                      <a:pt x="249015" y="200608"/>
                      <a:pt x="272065" y="202608"/>
                    </a:cubicBezTo>
                    <a:cubicBezTo>
                      <a:pt x="282162" y="203466"/>
                      <a:pt x="292449" y="204418"/>
                      <a:pt x="302545" y="204228"/>
                    </a:cubicBezTo>
                    <a:cubicBezTo>
                      <a:pt x="307879" y="204132"/>
                      <a:pt x="312166" y="200037"/>
                      <a:pt x="312166" y="194798"/>
                    </a:cubicBezTo>
                    <a:cubicBezTo>
                      <a:pt x="312166" y="187464"/>
                      <a:pt x="312166" y="177939"/>
                      <a:pt x="311499" y="175843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241">
                <a:extLst>
                  <a:ext uri="{FF2B5EF4-FFF2-40B4-BE49-F238E27FC236}">
                    <a16:creationId xmlns:a16="http://schemas.microsoft.com/office/drawing/2014/main" id="{9938AEF0-E3E8-8047-2332-6ADCA2FEDB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1748" y="6485570"/>
                <a:ext cx="282754" cy="56476"/>
              </a:xfrm>
              <a:custGeom>
                <a:avLst/>
                <a:gdLst>
                  <a:gd name="connsiteX0" fmla="*/ 1862 w 282754"/>
                  <a:gd name="connsiteY0" fmla="*/ 6646 h 56476"/>
                  <a:gd name="connsiteX1" fmla="*/ 133688 w 282754"/>
                  <a:gd name="connsiteY1" fmla="*/ 33983 h 56476"/>
                  <a:gd name="connsiteX2" fmla="*/ 279325 w 282754"/>
                  <a:gd name="connsiteY2" fmla="*/ 56462 h 56476"/>
                  <a:gd name="connsiteX3" fmla="*/ 279325 w 282754"/>
                  <a:gd name="connsiteY3" fmla="*/ 49318 h 56476"/>
                  <a:gd name="connsiteX4" fmla="*/ 135593 w 282754"/>
                  <a:gd name="connsiteY4" fmla="*/ 27030 h 56476"/>
                  <a:gd name="connsiteX5" fmla="*/ 5481 w 282754"/>
                  <a:gd name="connsiteY5" fmla="*/ 360 h 56476"/>
                  <a:gd name="connsiteX6" fmla="*/ 1862 w 282754"/>
                  <a:gd name="connsiteY6" fmla="*/ 6551 h 56476"/>
                  <a:gd name="connsiteX7" fmla="*/ 1862 w 282754"/>
                  <a:gd name="connsiteY7" fmla="*/ 6551 h 5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754" h="56476">
                    <a:moveTo>
                      <a:pt x="1862" y="6646"/>
                    </a:moveTo>
                    <a:cubicBezTo>
                      <a:pt x="43677" y="25601"/>
                      <a:pt x="90159" y="21791"/>
                      <a:pt x="133688" y="33983"/>
                    </a:cubicBezTo>
                    <a:cubicBezTo>
                      <a:pt x="182361" y="47699"/>
                      <a:pt x="228938" y="52652"/>
                      <a:pt x="279325" y="56462"/>
                    </a:cubicBezTo>
                    <a:cubicBezTo>
                      <a:pt x="283897" y="56843"/>
                      <a:pt x="283897" y="49699"/>
                      <a:pt x="279325" y="49318"/>
                    </a:cubicBezTo>
                    <a:cubicBezTo>
                      <a:pt x="229795" y="45508"/>
                      <a:pt x="183504" y="40460"/>
                      <a:pt x="135593" y="27030"/>
                    </a:cubicBezTo>
                    <a:cubicBezTo>
                      <a:pt x="92730" y="15028"/>
                      <a:pt x="46534" y="18934"/>
                      <a:pt x="5481" y="360"/>
                    </a:cubicBezTo>
                    <a:cubicBezTo>
                      <a:pt x="1290" y="-1545"/>
                      <a:pt x="-2329" y="4646"/>
                      <a:pt x="1862" y="6551"/>
                    </a:cubicBezTo>
                    <a:lnTo>
                      <a:pt x="1862" y="655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242">
                <a:extLst>
                  <a:ext uri="{FF2B5EF4-FFF2-40B4-BE49-F238E27FC236}">
                    <a16:creationId xmlns:a16="http://schemas.microsoft.com/office/drawing/2014/main" id="{0BDE16AD-CEE4-03AD-DB59-369B3D8AD98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4924" y="6394318"/>
                <a:ext cx="61699" cy="92506"/>
              </a:xfrm>
              <a:custGeom>
                <a:avLst/>
                <a:gdLst>
                  <a:gd name="connsiteX0" fmla="*/ 33 w 61699"/>
                  <a:gd name="connsiteY0" fmla="*/ 4458 h 92506"/>
                  <a:gd name="connsiteX1" fmla="*/ 55468 w 61699"/>
                  <a:gd name="connsiteY1" fmla="*/ 91612 h 92506"/>
                  <a:gd name="connsiteX2" fmla="*/ 60516 w 61699"/>
                  <a:gd name="connsiteY2" fmla="*/ 86563 h 92506"/>
                  <a:gd name="connsiteX3" fmla="*/ 6986 w 61699"/>
                  <a:gd name="connsiteY3" fmla="*/ 2553 h 92506"/>
                  <a:gd name="connsiteX4" fmla="*/ 128 w 61699"/>
                  <a:gd name="connsiteY4" fmla="*/ 4458 h 92506"/>
                  <a:gd name="connsiteX5" fmla="*/ 128 w 61699"/>
                  <a:gd name="connsiteY5" fmla="*/ 4458 h 9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9" h="92506">
                    <a:moveTo>
                      <a:pt x="33" y="4458"/>
                    </a:moveTo>
                    <a:cubicBezTo>
                      <a:pt x="8510" y="37986"/>
                      <a:pt x="29275" y="69228"/>
                      <a:pt x="55468" y="91612"/>
                    </a:cubicBezTo>
                    <a:cubicBezTo>
                      <a:pt x="58897" y="94564"/>
                      <a:pt x="64041" y="89516"/>
                      <a:pt x="60516" y="86563"/>
                    </a:cubicBezTo>
                    <a:cubicBezTo>
                      <a:pt x="35275" y="64942"/>
                      <a:pt x="15177" y="34938"/>
                      <a:pt x="6986" y="2553"/>
                    </a:cubicBezTo>
                    <a:cubicBezTo>
                      <a:pt x="5843" y="-1924"/>
                      <a:pt x="-1015" y="-19"/>
                      <a:pt x="128" y="4458"/>
                    </a:cubicBezTo>
                    <a:lnTo>
                      <a:pt x="128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243">
                <a:extLst>
                  <a:ext uri="{FF2B5EF4-FFF2-40B4-BE49-F238E27FC236}">
                    <a16:creationId xmlns:a16="http://schemas.microsoft.com/office/drawing/2014/main" id="{1BC34F8A-974E-451B-B210-19E5AEF21DA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6576" y="6404631"/>
                <a:ext cx="77922" cy="27059"/>
              </a:xfrm>
              <a:custGeom>
                <a:avLst/>
                <a:gdLst>
                  <a:gd name="connsiteX0" fmla="*/ 5906 w 77922"/>
                  <a:gd name="connsiteY0" fmla="*/ 25863 h 27059"/>
                  <a:gd name="connsiteX1" fmla="*/ 73533 w 77922"/>
                  <a:gd name="connsiteY1" fmla="*/ 11004 h 27059"/>
                  <a:gd name="connsiteX2" fmla="*/ 75439 w 77922"/>
                  <a:gd name="connsiteY2" fmla="*/ 4146 h 27059"/>
                  <a:gd name="connsiteX3" fmla="*/ 858 w 77922"/>
                  <a:gd name="connsiteY3" fmla="*/ 20815 h 27059"/>
                  <a:gd name="connsiteX4" fmla="*/ 5906 w 77922"/>
                  <a:gd name="connsiteY4" fmla="*/ 25863 h 27059"/>
                  <a:gd name="connsiteX5" fmla="*/ 5906 w 77922"/>
                  <a:gd name="connsiteY5" fmla="*/ 25863 h 2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922" h="27059">
                    <a:moveTo>
                      <a:pt x="5906" y="25863"/>
                    </a:moveTo>
                    <a:cubicBezTo>
                      <a:pt x="22956" y="5004"/>
                      <a:pt x="49340" y="3956"/>
                      <a:pt x="73533" y="11004"/>
                    </a:cubicBezTo>
                    <a:cubicBezTo>
                      <a:pt x="77915" y="12243"/>
                      <a:pt x="79820" y="5385"/>
                      <a:pt x="75439" y="4146"/>
                    </a:cubicBezTo>
                    <a:cubicBezTo>
                      <a:pt x="48959" y="-3569"/>
                      <a:pt x="19431" y="-1854"/>
                      <a:pt x="858" y="20815"/>
                    </a:cubicBezTo>
                    <a:cubicBezTo>
                      <a:pt x="-2000" y="24339"/>
                      <a:pt x="2953" y="29388"/>
                      <a:pt x="5906" y="25863"/>
                    </a:cubicBezTo>
                    <a:lnTo>
                      <a:pt x="5906" y="2586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244">
                <a:extLst>
                  <a:ext uri="{FF2B5EF4-FFF2-40B4-BE49-F238E27FC236}">
                    <a16:creationId xmlns:a16="http://schemas.microsoft.com/office/drawing/2014/main" id="{E4844D4B-32DD-6401-6E52-9F26CFF7DA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77540" y="6451510"/>
                <a:ext cx="75125" cy="19771"/>
              </a:xfrm>
              <a:custGeom>
                <a:avLst/>
                <a:gdLst>
                  <a:gd name="connsiteX0" fmla="*/ 5136 w 75125"/>
                  <a:gd name="connsiteY0" fmla="*/ 18990 h 19771"/>
                  <a:gd name="connsiteX1" fmla="*/ 70668 w 75125"/>
                  <a:gd name="connsiteY1" fmla="*/ 11179 h 19771"/>
                  <a:gd name="connsiteX2" fmla="*/ 72573 w 75125"/>
                  <a:gd name="connsiteY2" fmla="*/ 4321 h 19771"/>
                  <a:gd name="connsiteX3" fmla="*/ 1517 w 75125"/>
                  <a:gd name="connsiteY3" fmla="*/ 12894 h 19771"/>
                  <a:gd name="connsiteX4" fmla="*/ 5136 w 75125"/>
                  <a:gd name="connsiteY4" fmla="*/ 19085 h 19771"/>
                  <a:gd name="connsiteX5" fmla="*/ 5136 w 75125"/>
                  <a:gd name="connsiteY5" fmla="*/ 19085 h 1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125" h="19771">
                    <a:moveTo>
                      <a:pt x="5136" y="18990"/>
                    </a:moveTo>
                    <a:cubicBezTo>
                      <a:pt x="24853" y="4417"/>
                      <a:pt x="47903" y="5083"/>
                      <a:pt x="70668" y="11179"/>
                    </a:cubicBezTo>
                    <a:cubicBezTo>
                      <a:pt x="75145" y="12418"/>
                      <a:pt x="77050" y="5464"/>
                      <a:pt x="72573" y="4321"/>
                    </a:cubicBezTo>
                    <a:cubicBezTo>
                      <a:pt x="48189" y="-2251"/>
                      <a:pt x="22567" y="-2727"/>
                      <a:pt x="1517" y="12894"/>
                    </a:cubicBezTo>
                    <a:cubicBezTo>
                      <a:pt x="-2103" y="15561"/>
                      <a:pt x="1421" y="21847"/>
                      <a:pt x="5136" y="19085"/>
                    </a:cubicBezTo>
                    <a:lnTo>
                      <a:pt x="5136" y="1908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245">
                <a:extLst>
                  <a:ext uri="{FF2B5EF4-FFF2-40B4-BE49-F238E27FC236}">
                    <a16:creationId xmlns:a16="http://schemas.microsoft.com/office/drawing/2014/main" id="{0A1AA06A-DEFC-83D8-1511-BAB671AC3A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15532" y="6375308"/>
                <a:ext cx="330750" cy="171862"/>
              </a:xfrm>
              <a:custGeom>
                <a:avLst/>
                <a:gdLst>
                  <a:gd name="connsiteX0" fmla="*/ 326941 w 330750"/>
                  <a:gd name="connsiteY0" fmla="*/ 137101 h 171862"/>
                  <a:gd name="connsiteX1" fmla="*/ 302176 w 330750"/>
                  <a:gd name="connsiteY1" fmla="*/ 115289 h 171862"/>
                  <a:gd name="connsiteX2" fmla="*/ 240263 w 330750"/>
                  <a:gd name="connsiteY2" fmla="*/ 81094 h 171862"/>
                  <a:gd name="connsiteX3" fmla="*/ 204640 w 330750"/>
                  <a:gd name="connsiteY3" fmla="*/ 42232 h 171862"/>
                  <a:gd name="connsiteX4" fmla="*/ 180542 w 330750"/>
                  <a:gd name="connsiteY4" fmla="*/ 7942 h 171862"/>
                  <a:gd name="connsiteX5" fmla="*/ 145680 w 330750"/>
                  <a:gd name="connsiteY5" fmla="*/ 322 h 171862"/>
                  <a:gd name="connsiteX6" fmla="*/ 108152 w 330750"/>
                  <a:gd name="connsiteY6" fmla="*/ 31278 h 171862"/>
                  <a:gd name="connsiteX7" fmla="*/ 25570 w 330750"/>
                  <a:gd name="connsiteY7" fmla="*/ 989 h 171862"/>
                  <a:gd name="connsiteX8" fmla="*/ 18617 w 330750"/>
                  <a:gd name="connsiteY8" fmla="*/ 4799 h 171862"/>
                  <a:gd name="connsiteX9" fmla="*/ 18236 w 330750"/>
                  <a:gd name="connsiteY9" fmla="*/ 5370 h 171862"/>
                  <a:gd name="connsiteX10" fmla="*/ 805 w 330750"/>
                  <a:gd name="connsiteY10" fmla="*/ 139197 h 171862"/>
                  <a:gd name="connsiteX11" fmla="*/ 1281 w 330750"/>
                  <a:gd name="connsiteY11" fmla="*/ 162438 h 171862"/>
                  <a:gd name="connsiteX12" fmla="*/ 20522 w 330750"/>
                  <a:gd name="connsiteY12" fmla="*/ 167676 h 171862"/>
                  <a:gd name="connsiteX13" fmla="*/ 55097 w 330750"/>
                  <a:gd name="connsiteY13" fmla="*/ 169105 h 171862"/>
                  <a:gd name="connsiteX14" fmla="*/ 111295 w 330750"/>
                  <a:gd name="connsiteY14" fmla="*/ 167200 h 171862"/>
                  <a:gd name="connsiteX15" fmla="*/ 152538 w 330750"/>
                  <a:gd name="connsiteY15" fmla="*/ 170629 h 171862"/>
                  <a:gd name="connsiteX16" fmla="*/ 217594 w 330750"/>
                  <a:gd name="connsiteY16" fmla="*/ 171772 h 171862"/>
                  <a:gd name="connsiteX17" fmla="*/ 290174 w 330750"/>
                  <a:gd name="connsiteY17" fmla="*/ 169391 h 171862"/>
                  <a:gd name="connsiteX18" fmla="*/ 322083 w 330750"/>
                  <a:gd name="connsiteY18" fmla="*/ 166629 h 171862"/>
                  <a:gd name="connsiteX19" fmla="*/ 330656 w 330750"/>
                  <a:gd name="connsiteY19" fmla="*/ 155865 h 171862"/>
                  <a:gd name="connsiteX20" fmla="*/ 327131 w 330750"/>
                  <a:gd name="connsiteY20" fmla="*/ 137196 h 17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0750" h="171862">
                    <a:moveTo>
                      <a:pt x="326941" y="137101"/>
                    </a:moveTo>
                    <a:cubicBezTo>
                      <a:pt x="321416" y="126052"/>
                      <a:pt x="314844" y="119194"/>
                      <a:pt x="302176" y="115289"/>
                    </a:cubicBezTo>
                    <a:cubicBezTo>
                      <a:pt x="278363" y="107859"/>
                      <a:pt x="257885" y="97191"/>
                      <a:pt x="240263" y="81094"/>
                    </a:cubicBezTo>
                    <a:cubicBezTo>
                      <a:pt x="227214" y="69093"/>
                      <a:pt x="215403" y="55948"/>
                      <a:pt x="204640" y="42232"/>
                    </a:cubicBezTo>
                    <a:cubicBezTo>
                      <a:pt x="196448" y="31850"/>
                      <a:pt x="191876" y="15372"/>
                      <a:pt x="180542" y="7942"/>
                    </a:cubicBezTo>
                    <a:cubicBezTo>
                      <a:pt x="171302" y="1846"/>
                      <a:pt x="156158" y="-1011"/>
                      <a:pt x="145680" y="322"/>
                    </a:cubicBezTo>
                    <a:cubicBezTo>
                      <a:pt x="129773" y="2322"/>
                      <a:pt x="111866" y="17181"/>
                      <a:pt x="108152" y="31278"/>
                    </a:cubicBezTo>
                    <a:cubicBezTo>
                      <a:pt x="91197" y="19372"/>
                      <a:pt x="41858" y="608"/>
                      <a:pt x="25570" y="989"/>
                    </a:cubicBezTo>
                    <a:cubicBezTo>
                      <a:pt x="22046" y="989"/>
                      <a:pt x="19664" y="2037"/>
                      <a:pt x="18617" y="4799"/>
                    </a:cubicBezTo>
                    <a:cubicBezTo>
                      <a:pt x="18521" y="4989"/>
                      <a:pt x="18331" y="5180"/>
                      <a:pt x="18236" y="5370"/>
                    </a:cubicBezTo>
                    <a:cubicBezTo>
                      <a:pt x="9663" y="39756"/>
                      <a:pt x="710" y="104049"/>
                      <a:pt x="805" y="139197"/>
                    </a:cubicBezTo>
                    <a:cubicBezTo>
                      <a:pt x="805" y="146150"/>
                      <a:pt x="-1291" y="155389"/>
                      <a:pt x="1281" y="162438"/>
                    </a:cubicBezTo>
                    <a:cubicBezTo>
                      <a:pt x="4520" y="167010"/>
                      <a:pt x="15473" y="167200"/>
                      <a:pt x="20522" y="167676"/>
                    </a:cubicBezTo>
                    <a:cubicBezTo>
                      <a:pt x="31952" y="168915"/>
                      <a:pt x="43572" y="169105"/>
                      <a:pt x="55097" y="169105"/>
                    </a:cubicBezTo>
                    <a:cubicBezTo>
                      <a:pt x="73862" y="169105"/>
                      <a:pt x="92531" y="167200"/>
                      <a:pt x="111295" y="167200"/>
                    </a:cubicBezTo>
                    <a:cubicBezTo>
                      <a:pt x="125297" y="167200"/>
                      <a:pt x="138727" y="169772"/>
                      <a:pt x="152538" y="170629"/>
                    </a:cubicBezTo>
                    <a:cubicBezTo>
                      <a:pt x="174160" y="171963"/>
                      <a:pt x="195877" y="171963"/>
                      <a:pt x="217594" y="171772"/>
                    </a:cubicBezTo>
                    <a:cubicBezTo>
                      <a:pt x="241787" y="171582"/>
                      <a:pt x="265981" y="170724"/>
                      <a:pt x="290174" y="169391"/>
                    </a:cubicBezTo>
                    <a:cubicBezTo>
                      <a:pt x="300747" y="168820"/>
                      <a:pt x="311606" y="168248"/>
                      <a:pt x="322083" y="166629"/>
                    </a:cubicBezTo>
                    <a:cubicBezTo>
                      <a:pt x="327512" y="165771"/>
                      <a:pt x="331418" y="161104"/>
                      <a:pt x="330656" y="155865"/>
                    </a:cubicBezTo>
                    <a:cubicBezTo>
                      <a:pt x="329608" y="148626"/>
                      <a:pt x="328084" y="139197"/>
                      <a:pt x="327131" y="13719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246">
                <a:extLst>
                  <a:ext uri="{FF2B5EF4-FFF2-40B4-BE49-F238E27FC236}">
                    <a16:creationId xmlns:a16="http://schemas.microsoft.com/office/drawing/2014/main" id="{C15A0AA7-7387-1452-0290-E5CCBF5FE3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32495" y="6513120"/>
                <a:ext cx="300072" cy="20542"/>
              </a:xfrm>
              <a:custGeom>
                <a:avLst/>
                <a:gdLst>
                  <a:gd name="connsiteX0" fmla="*/ 2416 w 300072"/>
                  <a:gd name="connsiteY0" fmla="*/ 7005 h 20542"/>
                  <a:gd name="connsiteX1" fmla="*/ 155102 w 300072"/>
                  <a:gd name="connsiteY1" fmla="*/ 16816 h 20542"/>
                  <a:gd name="connsiteX2" fmla="*/ 296644 w 300072"/>
                  <a:gd name="connsiteY2" fmla="*/ 16721 h 20542"/>
                  <a:gd name="connsiteX3" fmla="*/ 296644 w 300072"/>
                  <a:gd name="connsiteY3" fmla="*/ 9577 h 20542"/>
                  <a:gd name="connsiteX4" fmla="*/ 148530 w 300072"/>
                  <a:gd name="connsiteY4" fmla="*/ 8720 h 20542"/>
                  <a:gd name="connsiteX5" fmla="*/ 4417 w 300072"/>
                  <a:gd name="connsiteY5" fmla="*/ 147 h 20542"/>
                  <a:gd name="connsiteX6" fmla="*/ 2512 w 300072"/>
                  <a:gd name="connsiteY6" fmla="*/ 7005 h 20542"/>
                  <a:gd name="connsiteX7" fmla="*/ 2512 w 300072"/>
                  <a:gd name="connsiteY7" fmla="*/ 7005 h 2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072" h="20542">
                    <a:moveTo>
                      <a:pt x="2416" y="7005"/>
                    </a:moveTo>
                    <a:cubicBezTo>
                      <a:pt x="52137" y="20626"/>
                      <a:pt x="104429" y="9672"/>
                      <a:pt x="155102" y="16816"/>
                    </a:cubicBezTo>
                    <a:cubicBezTo>
                      <a:pt x="202537" y="23483"/>
                      <a:pt x="249019" y="19769"/>
                      <a:pt x="296644" y="16721"/>
                    </a:cubicBezTo>
                    <a:cubicBezTo>
                      <a:pt x="301216" y="16435"/>
                      <a:pt x="301216" y="9291"/>
                      <a:pt x="296644" y="9577"/>
                    </a:cubicBezTo>
                    <a:cubicBezTo>
                      <a:pt x="246352" y="12816"/>
                      <a:pt x="198631" y="15483"/>
                      <a:pt x="148530" y="8720"/>
                    </a:cubicBezTo>
                    <a:cubicBezTo>
                      <a:pt x="100619" y="2243"/>
                      <a:pt x="51470" y="13006"/>
                      <a:pt x="4417" y="147"/>
                    </a:cubicBezTo>
                    <a:cubicBezTo>
                      <a:pt x="-60" y="-1091"/>
                      <a:pt x="-1870" y="5862"/>
                      <a:pt x="2512" y="7005"/>
                    </a:cubicBezTo>
                    <a:lnTo>
                      <a:pt x="2512" y="700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247">
                <a:extLst>
                  <a:ext uri="{FF2B5EF4-FFF2-40B4-BE49-F238E27FC236}">
                    <a16:creationId xmlns:a16="http://schemas.microsoft.com/office/drawing/2014/main" id="{53FF6409-5FE0-2055-B1E9-E25403260D9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25166" y="6408059"/>
                <a:ext cx="76492" cy="84217"/>
              </a:xfrm>
              <a:custGeom>
                <a:avLst/>
                <a:gdLst>
                  <a:gd name="connsiteX0" fmla="*/ 328 w 76492"/>
                  <a:gd name="connsiteY0" fmla="*/ 5481 h 84217"/>
                  <a:gd name="connsiteX1" fmla="*/ 71194 w 76492"/>
                  <a:gd name="connsiteY1" fmla="*/ 83682 h 84217"/>
                  <a:gd name="connsiteX2" fmla="*/ 74813 w 76492"/>
                  <a:gd name="connsiteY2" fmla="*/ 77490 h 84217"/>
                  <a:gd name="connsiteX3" fmla="*/ 6519 w 76492"/>
                  <a:gd name="connsiteY3" fmla="*/ 1862 h 84217"/>
                  <a:gd name="connsiteX4" fmla="*/ 328 w 76492"/>
                  <a:gd name="connsiteY4" fmla="*/ 5481 h 84217"/>
                  <a:gd name="connsiteX5" fmla="*/ 328 w 76492"/>
                  <a:gd name="connsiteY5" fmla="*/ 5481 h 8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92" h="84217">
                    <a:moveTo>
                      <a:pt x="328" y="5481"/>
                    </a:moveTo>
                    <a:cubicBezTo>
                      <a:pt x="14329" y="37866"/>
                      <a:pt x="41190" y="65679"/>
                      <a:pt x="71194" y="83682"/>
                    </a:cubicBezTo>
                    <a:cubicBezTo>
                      <a:pt x="75099" y="86063"/>
                      <a:pt x="78719" y="79872"/>
                      <a:pt x="74813" y="77490"/>
                    </a:cubicBezTo>
                    <a:cubicBezTo>
                      <a:pt x="45762" y="60060"/>
                      <a:pt x="20045" y="33199"/>
                      <a:pt x="6519" y="1862"/>
                    </a:cubicBezTo>
                    <a:cubicBezTo>
                      <a:pt x="4709" y="-2329"/>
                      <a:pt x="-1482" y="1290"/>
                      <a:pt x="328" y="5481"/>
                    </a:cubicBezTo>
                    <a:lnTo>
                      <a:pt x="328" y="548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248">
                <a:extLst>
                  <a:ext uri="{FF2B5EF4-FFF2-40B4-BE49-F238E27FC236}">
                    <a16:creationId xmlns:a16="http://schemas.microsoft.com/office/drawing/2014/main" id="{91AE3156-DF25-18AE-C1C1-476F54494F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41589" y="6409448"/>
                <a:ext cx="78262" cy="33869"/>
              </a:xfrm>
              <a:custGeom>
                <a:avLst/>
                <a:gdLst>
                  <a:gd name="connsiteX0" fmla="*/ 6670 w 78262"/>
                  <a:gd name="connsiteY0" fmla="*/ 32191 h 33869"/>
                  <a:gd name="connsiteX1" fmla="*/ 74869 w 78262"/>
                  <a:gd name="connsiteY1" fmla="*/ 8188 h 33869"/>
                  <a:gd name="connsiteX2" fmla="*/ 74869 w 78262"/>
                  <a:gd name="connsiteY2" fmla="*/ 1044 h 33869"/>
                  <a:gd name="connsiteX3" fmla="*/ 574 w 78262"/>
                  <a:gd name="connsiteY3" fmla="*/ 28571 h 33869"/>
                  <a:gd name="connsiteX4" fmla="*/ 6765 w 78262"/>
                  <a:gd name="connsiteY4" fmla="*/ 32191 h 33869"/>
                  <a:gd name="connsiteX5" fmla="*/ 6765 w 78262"/>
                  <a:gd name="connsiteY5" fmla="*/ 32191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62" h="33869">
                    <a:moveTo>
                      <a:pt x="6670" y="32191"/>
                    </a:moveTo>
                    <a:cubicBezTo>
                      <a:pt x="21243" y="8664"/>
                      <a:pt x="49437" y="4854"/>
                      <a:pt x="74869" y="8188"/>
                    </a:cubicBezTo>
                    <a:cubicBezTo>
                      <a:pt x="79441" y="8760"/>
                      <a:pt x="79346" y="1616"/>
                      <a:pt x="74869" y="1044"/>
                    </a:cubicBezTo>
                    <a:cubicBezTo>
                      <a:pt x="46770" y="-2671"/>
                      <a:pt x="16481" y="2854"/>
                      <a:pt x="574" y="28571"/>
                    </a:cubicBezTo>
                    <a:cubicBezTo>
                      <a:pt x="-1903" y="32477"/>
                      <a:pt x="4289" y="36096"/>
                      <a:pt x="6765" y="32191"/>
                    </a:cubicBezTo>
                    <a:lnTo>
                      <a:pt x="6765" y="3219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249">
                <a:extLst>
                  <a:ext uri="{FF2B5EF4-FFF2-40B4-BE49-F238E27FC236}">
                    <a16:creationId xmlns:a16="http://schemas.microsoft.com/office/drawing/2014/main" id="{B87B018F-8CA2-FEAA-C247-5E3548DC49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79646" y="6452065"/>
                <a:ext cx="76495" cy="25904"/>
              </a:xfrm>
              <a:custGeom>
                <a:avLst/>
                <a:gdLst>
                  <a:gd name="connsiteX0" fmla="*/ 6141 w 76495"/>
                  <a:gd name="connsiteY0" fmla="*/ 24912 h 25904"/>
                  <a:gd name="connsiteX1" fmla="*/ 73102 w 76495"/>
                  <a:gd name="connsiteY1" fmla="*/ 8147 h 25904"/>
                  <a:gd name="connsiteX2" fmla="*/ 73102 w 76495"/>
                  <a:gd name="connsiteY2" fmla="*/ 1004 h 25904"/>
                  <a:gd name="connsiteX3" fmla="*/ 1093 w 76495"/>
                  <a:gd name="connsiteY3" fmla="*/ 19863 h 25904"/>
                  <a:gd name="connsiteX4" fmla="*/ 6141 w 76495"/>
                  <a:gd name="connsiteY4" fmla="*/ 24912 h 25904"/>
                  <a:gd name="connsiteX5" fmla="*/ 6141 w 76495"/>
                  <a:gd name="connsiteY5" fmla="*/ 24912 h 2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95" h="25904">
                    <a:moveTo>
                      <a:pt x="6141" y="24912"/>
                    </a:moveTo>
                    <a:cubicBezTo>
                      <a:pt x="24334" y="7481"/>
                      <a:pt x="49194" y="5290"/>
                      <a:pt x="73102" y="8147"/>
                    </a:cubicBezTo>
                    <a:cubicBezTo>
                      <a:pt x="77674" y="8719"/>
                      <a:pt x="77579" y="1576"/>
                      <a:pt x="73102" y="1004"/>
                    </a:cubicBezTo>
                    <a:cubicBezTo>
                      <a:pt x="47194" y="-2044"/>
                      <a:pt x="20619" y="1194"/>
                      <a:pt x="1093" y="19863"/>
                    </a:cubicBezTo>
                    <a:cubicBezTo>
                      <a:pt x="-2241" y="23007"/>
                      <a:pt x="2807" y="28055"/>
                      <a:pt x="6141" y="24912"/>
                    </a:cubicBezTo>
                    <a:lnTo>
                      <a:pt x="6141" y="24912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250">
                <a:extLst>
                  <a:ext uri="{FF2B5EF4-FFF2-40B4-BE49-F238E27FC236}">
                    <a16:creationId xmlns:a16="http://schemas.microsoft.com/office/drawing/2014/main" id="{77379218-41C4-5DBE-40BD-A9700094D8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6379" y="3663867"/>
                <a:ext cx="59686" cy="55801"/>
              </a:xfrm>
              <a:custGeom>
                <a:avLst/>
                <a:gdLst>
                  <a:gd name="connsiteX0" fmla="*/ 5164 w 59686"/>
                  <a:gd name="connsiteY0" fmla="*/ 2092 h 55801"/>
                  <a:gd name="connsiteX1" fmla="*/ 12688 w 59686"/>
                  <a:gd name="connsiteY1" fmla="*/ 44287 h 55801"/>
                  <a:gd name="connsiteX2" fmla="*/ 56313 w 59686"/>
                  <a:gd name="connsiteY2" fmla="*/ 54003 h 55801"/>
                  <a:gd name="connsiteX3" fmla="*/ 53741 w 59686"/>
                  <a:gd name="connsiteY3" fmla="*/ 44859 h 55801"/>
                  <a:gd name="connsiteX4" fmla="*/ 22975 w 59686"/>
                  <a:gd name="connsiteY4" fmla="*/ 40287 h 55801"/>
                  <a:gd name="connsiteX5" fmla="*/ 13355 w 59686"/>
                  <a:gd name="connsiteY5" fmla="*/ 6854 h 55801"/>
                  <a:gd name="connsiteX6" fmla="*/ 5164 w 59686"/>
                  <a:gd name="connsiteY6" fmla="*/ 2092 h 55801"/>
                  <a:gd name="connsiteX7" fmla="*/ 5164 w 59686"/>
                  <a:gd name="connsiteY7" fmla="*/ 2092 h 5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686" h="55801">
                    <a:moveTo>
                      <a:pt x="5164" y="2092"/>
                    </a:moveTo>
                    <a:cubicBezTo>
                      <a:pt x="-4838" y="15808"/>
                      <a:pt x="782" y="33715"/>
                      <a:pt x="12688" y="44287"/>
                    </a:cubicBezTo>
                    <a:cubicBezTo>
                      <a:pt x="24595" y="54860"/>
                      <a:pt x="40978" y="58289"/>
                      <a:pt x="56313" y="54003"/>
                    </a:cubicBezTo>
                    <a:cubicBezTo>
                      <a:pt x="62218" y="52384"/>
                      <a:pt x="59742" y="43144"/>
                      <a:pt x="53741" y="44859"/>
                    </a:cubicBezTo>
                    <a:cubicBezTo>
                      <a:pt x="43264" y="47812"/>
                      <a:pt x="32214" y="46383"/>
                      <a:pt x="22975" y="40287"/>
                    </a:cubicBezTo>
                    <a:cubicBezTo>
                      <a:pt x="12022" y="32953"/>
                      <a:pt x="4782" y="18665"/>
                      <a:pt x="13355" y="6854"/>
                    </a:cubicBezTo>
                    <a:cubicBezTo>
                      <a:pt x="16974" y="1901"/>
                      <a:pt x="8688" y="-2861"/>
                      <a:pt x="5164" y="2092"/>
                    </a:cubicBezTo>
                    <a:lnTo>
                      <a:pt x="5164" y="2092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251">
                <a:extLst>
                  <a:ext uri="{FF2B5EF4-FFF2-40B4-BE49-F238E27FC236}">
                    <a16:creationId xmlns:a16="http://schemas.microsoft.com/office/drawing/2014/main" id="{214B082D-E52B-29A5-724E-09208FA59C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28319" y="3602546"/>
                <a:ext cx="123981" cy="22891"/>
              </a:xfrm>
              <a:custGeom>
                <a:avLst/>
                <a:gdLst>
                  <a:gd name="connsiteX0" fmla="*/ 7138 w 123981"/>
                  <a:gd name="connsiteY0" fmla="*/ 22169 h 22891"/>
                  <a:gd name="connsiteX1" fmla="*/ 118104 w 123981"/>
                  <a:gd name="connsiteY1" fmla="*/ 18931 h 22891"/>
                  <a:gd name="connsiteX2" fmla="*/ 120676 w 123981"/>
                  <a:gd name="connsiteY2" fmla="*/ 9787 h 22891"/>
                  <a:gd name="connsiteX3" fmla="*/ 2376 w 123981"/>
                  <a:gd name="connsiteY3" fmla="*/ 14073 h 22891"/>
                  <a:gd name="connsiteX4" fmla="*/ 7138 w 123981"/>
                  <a:gd name="connsiteY4" fmla="*/ 22265 h 22891"/>
                  <a:gd name="connsiteX5" fmla="*/ 7138 w 123981"/>
                  <a:gd name="connsiteY5" fmla="*/ 22265 h 2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981" h="22891">
                    <a:moveTo>
                      <a:pt x="7138" y="22169"/>
                    </a:moveTo>
                    <a:cubicBezTo>
                      <a:pt x="42571" y="3310"/>
                      <a:pt x="80957" y="7977"/>
                      <a:pt x="118104" y="18931"/>
                    </a:cubicBezTo>
                    <a:cubicBezTo>
                      <a:pt x="124010" y="20645"/>
                      <a:pt x="126486" y="11502"/>
                      <a:pt x="120676" y="9787"/>
                    </a:cubicBezTo>
                    <a:cubicBezTo>
                      <a:pt x="80862" y="-1834"/>
                      <a:pt x="40095" y="-6120"/>
                      <a:pt x="2376" y="14073"/>
                    </a:cubicBezTo>
                    <a:cubicBezTo>
                      <a:pt x="-3054" y="16931"/>
                      <a:pt x="1804" y="25218"/>
                      <a:pt x="7138" y="22265"/>
                    </a:cubicBezTo>
                    <a:lnTo>
                      <a:pt x="7138" y="2226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252">
                <a:extLst>
                  <a:ext uri="{FF2B5EF4-FFF2-40B4-BE49-F238E27FC236}">
                    <a16:creationId xmlns:a16="http://schemas.microsoft.com/office/drawing/2014/main" id="{C13C9D14-C540-0926-E753-FB9720E4F5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61829" y="3767755"/>
                <a:ext cx="42175" cy="21776"/>
              </a:xfrm>
              <a:custGeom>
                <a:avLst/>
                <a:gdLst>
                  <a:gd name="connsiteX0" fmla="*/ 32576 w 42175"/>
                  <a:gd name="connsiteY0" fmla="*/ 3264 h 21776"/>
                  <a:gd name="connsiteX1" fmla="*/ 4572 w 42175"/>
                  <a:gd name="connsiteY1" fmla="*/ 12218 h 21776"/>
                  <a:gd name="connsiteX2" fmla="*/ 4572 w 42175"/>
                  <a:gd name="connsiteY2" fmla="*/ 21743 h 21776"/>
                  <a:gd name="connsiteX3" fmla="*/ 41815 w 42175"/>
                  <a:gd name="connsiteY3" fmla="*/ 5741 h 21776"/>
                  <a:gd name="connsiteX4" fmla="*/ 32671 w 42175"/>
                  <a:gd name="connsiteY4" fmla="*/ 3169 h 21776"/>
                  <a:gd name="connsiteX5" fmla="*/ 32671 w 42175"/>
                  <a:gd name="connsiteY5" fmla="*/ 3169 h 2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75" h="21776">
                    <a:moveTo>
                      <a:pt x="32576" y="3264"/>
                    </a:moveTo>
                    <a:cubicBezTo>
                      <a:pt x="29147" y="11837"/>
                      <a:pt x="12001" y="12504"/>
                      <a:pt x="4572" y="12218"/>
                    </a:cubicBezTo>
                    <a:cubicBezTo>
                      <a:pt x="-1524" y="12027"/>
                      <a:pt x="-1524" y="21552"/>
                      <a:pt x="4572" y="21743"/>
                    </a:cubicBezTo>
                    <a:cubicBezTo>
                      <a:pt x="17621" y="22124"/>
                      <a:pt x="36290" y="19457"/>
                      <a:pt x="41815" y="5741"/>
                    </a:cubicBezTo>
                    <a:cubicBezTo>
                      <a:pt x="44101" y="26"/>
                      <a:pt x="34862" y="-2451"/>
                      <a:pt x="32671" y="3169"/>
                    </a:cubicBezTo>
                    <a:lnTo>
                      <a:pt x="32671" y="316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253">
                <a:extLst>
                  <a:ext uri="{FF2B5EF4-FFF2-40B4-BE49-F238E27FC236}">
                    <a16:creationId xmlns:a16="http://schemas.microsoft.com/office/drawing/2014/main" id="{C14B049A-EFC6-4362-7F36-30118CFABE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67744" y="5541545"/>
                <a:ext cx="22626" cy="87877"/>
              </a:xfrm>
              <a:custGeom>
                <a:avLst/>
                <a:gdLst>
                  <a:gd name="connsiteX0" fmla="*/ 15695 w 22626"/>
                  <a:gd name="connsiteY0" fmla="*/ 2553 h 87877"/>
                  <a:gd name="connsiteX1" fmla="*/ 74 w 22626"/>
                  <a:gd name="connsiteY1" fmla="*/ 83420 h 87877"/>
                  <a:gd name="connsiteX2" fmla="*/ 6932 w 22626"/>
                  <a:gd name="connsiteY2" fmla="*/ 85325 h 87877"/>
                  <a:gd name="connsiteX3" fmla="*/ 22553 w 22626"/>
                  <a:gd name="connsiteY3" fmla="*/ 4458 h 87877"/>
                  <a:gd name="connsiteX4" fmla="*/ 15695 w 22626"/>
                  <a:gd name="connsiteY4" fmla="*/ 2553 h 87877"/>
                  <a:gd name="connsiteX5" fmla="*/ 15695 w 22626"/>
                  <a:gd name="connsiteY5" fmla="*/ 2553 h 8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26" h="87877">
                    <a:moveTo>
                      <a:pt x="15695" y="2553"/>
                    </a:moveTo>
                    <a:lnTo>
                      <a:pt x="74" y="83420"/>
                    </a:lnTo>
                    <a:cubicBezTo>
                      <a:pt x="-783" y="87897"/>
                      <a:pt x="6075" y="89802"/>
                      <a:pt x="6932" y="85325"/>
                    </a:cubicBezTo>
                    <a:lnTo>
                      <a:pt x="22553" y="4458"/>
                    </a:lnTo>
                    <a:cubicBezTo>
                      <a:pt x="23410" y="-19"/>
                      <a:pt x="16552" y="-1924"/>
                      <a:pt x="15695" y="2553"/>
                    </a:cubicBezTo>
                    <a:lnTo>
                      <a:pt x="15695" y="255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Freeform: Shape 254">
              <a:extLst>
                <a:ext uri="{FF2B5EF4-FFF2-40B4-BE49-F238E27FC236}">
                  <a16:creationId xmlns:a16="http://schemas.microsoft.com/office/drawing/2014/main" id="{4F806609-3547-FFD7-76E3-B227AC263D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8164" y="3589152"/>
              <a:ext cx="22155" cy="36575"/>
            </a:xfrm>
            <a:custGeom>
              <a:avLst/>
              <a:gdLst>
                <a:gd name="connsiteX0" fmla="*/ 15052 w 22155"/>
                <a:gd name="connsiteY0" fmla="*/ 2416 h 36575"/>
                <a:gd name="connsiteX1" fmla="*/ 574 w 22155"/>
                <a:gd name="connsiteY1" fmla="*/ 31277 h 36575"/>
                <a:gd name="connsiteX2" fmla="*/ 6765 w 22155"/>
                <a:gd name="connsiteY2" fmla="*/ 34896 h 36575"/>
                <a:gd name="connsiteX3" fmla="*/ 21910 w 22155"/>
                <a:gd name="connsiteY3" fmla="*/ 4321 h 36575"/>
                <a:gd name="connsiteX4" fmla="*/ 15052 w 22155"/>
                <a:gd name="connsiteY4" fmla="*/ 2416 h 36575"/>
                <a:gd name="connsiteX5" fmla="*/ 15052 w 22155"/>
                <a:gd name="connsiteY5" fmla="*/ 241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5" h="36575">
                  <a:moveTo>
                    <a:pt x="15052" y="2416"/>
                  </a:moveTo>
                  <a:cubicBezTo>
                    <a:pt x="11147" y="12513"/>
                    <a:pt x="6289" y="22038"/>
                    <a:pt x="574" y="31277"/>
                  </a:cubicBezTo>
                  <a:cubicBezTo>
                    <a:pt x="-1903" y="35182"/>
                    <a:pt x="4289" y="38801"/>
                    <a:pt x="6765" y="34896"/>
                  </a:cubicBezTo>
                  <a:cubicBezTo>
                    <a:pt x="12766" y="25181"/>
                    <a:pt x="17814" y="14989"/>
                    <a:pt x="21910" y="4321"/>
                  </a:cubicBezTo>
                  <a:cubicBezTo>
                    <a:pt x="23529" y="35"/>
                    <a:pt x="16671" y="-1870"/>
                    <a:pt x="15052" y="2416"/>
                  </a:cubicBezTo>
                  <a:lnTo>
                    <a:pt x="15052" y="2416"/>
                  </a:lnTo>
                  <a:close/>
                </a:path>
              </a:pathLst>
            </a:custGeom>
            <a:solidFill>
              <a:srgbClr val="C455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5" name="Graphic 35">
              <a:extLst>
                <a:ext uri="{FF2B5EF4-FFF2-40B4-BE49-F238E27FC236}">
                  <a16:creationId xmlns:a16="http://schemas.microsoft.com/office/drawing/2014/main" id="{EEB7C225-3EE1-B673-035E-62F01289CA2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236055" y="3455485"/>
              <a:ext cx="1018562" cy="3121897"/>
              <a:chOff x="5236055" y="3455485"/>
              <a:chExt cx="1018562" cy="3121897"/>
            </a:xfrm>
          </p:grpSpPr>
          <p:sp>
            <p:nvSpPr>
              <p:cNvPr id="36" name="Freeform: Shape 256">
                <a:extLst>
                  <a:ext uri="{FF2B5EF4-FFF2-40B4-BE49-F238E27FC236}">
                    <a16:creationId xmlns:a16="http://schemas.microsoft.com/office/drawing/2014/main" id="{58668597-67AB-CED0-DF37-C2CC1C5800D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8387" y="3804261"/>
                <a:ext cx="400269" cy="657183"/>
              </a:xfrm>
              <a:custGeom>
                <a:avLst/>
                <a:gdLst>
                  <a:gd name="connsiteX0" fmla="*/ 397562 w 400269"/>
                  <a:gd name="connsiteY0" fmla="*/ 53531 h 657183"/>
                  <a:gd name="connsiteX1" fmla="*/ 315647 w 400269"/>
                  <a:gd name="connsiteY1" fmla="*/ 1 h 657183"/>
                  <a:gd name="connsiteX2" fmla="*/ 280405 w 400269"/>
                  <a:gd name="connsiteY2" fmla="*/ 60866 h 657183"/>
                  <a:gd name="connsiteX3" fmla="*/ 226208 w 400269"/>
                  <a:gd name="connsiteY3" fmla="*/ 112491 h 657183"/>
                  <a:gd name="connsiteX4" fmla="*/ 189346 w 400269"/>
                  <a:gd name="connsiteY4" fmla="*/ 222886 h 657183"/>
                  <a:gd name="connsiteX5" fmla="*/ 95429 w 400269"/>
                  <a:gd name="connsiteY5" fmla="*/ 307468 h 657183"/>
                  <a:gd name="connsiteX6" fmla="*/ 30564 w 400269"/>
                  <a:gd name="connsiteY6" fmla="*/ 385478 h 657183"/>
                  <a:gd name="connsiteX7" fmla="*/ 24563 w 400269"/>
                  <a:gd name="connsiteY7" fmla="*/ 547688 h 657183"/>
                  <a:gd name="connsiteX8" fmla="*/ 159628 w 400269"/>
                  <a:gd name="connsiteY8" fmla="*/ 648368 h 657183"/>
                  <a:gd name="connsiteX9" fmla="*/ 175535 w 400269"/>
                  <a:gd name="connsiteY9" fmla="*/ 655511 h 657183"/>
                  <a:gd name="connsiteX10" fmla="*/ 283167 w 400269"/>
                  <a:gd name="connsiteY10" fmla="*/ 425387 h 657183"/>
                  <a:gd name="connsiteX11" fmla="*/ 363463 w 400269"/>
                  <a:gd name="connsiteY11" fmla="*/ 278797 h 657183"/>
                  <a:gd name="connsiteX12" fmla="*/ 375083 w 400269"/>
                  <a:gd name="connsiteY12" fmla="*/ 172594 h 657183"/>
                  <a:gd name="connsiteX13" fmla="*/ 380894 w 400269"/>
                  <a:gd name="connsiteY13" fmla="*/ 110014 h 657183"/>
                  <a:gd name="connsiteX14" fmla="*/ 396038 w 400269"/>
                  <a:gd name="connsiteY14" fmla="*/ 69914 h 657183"/>
                  <a:gd name="connsiteX15" fmla="*/ 397658 w 400269"/>
                  <a:gd name="connsiteY15" fmla="*/ 53531 h 65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0269" h="657183">
                    <a:moveTo>
                      <a:pt x="397562" y="53531"/>
                    </a:moveTo>
                    <a:cubicBezTo>
                      <a:pt x="380513" y="33053"/>
                      <a:pt x="344603" y="-190"/>
                      <a:pt x="315647" y="1"/>
                    </a:cubicBezTo>
                    <a:cubicBezTo>
                      <a:pt x="297264" y="1"/>
                      <a:pt x="286310" y="47150"/>
                      <a:pt x="280405" y="60866"/>
                    </a:cubicBezTo>
                    <a:cubicBezTo>
                      <a:pt x="260402" y="76296"/>
                      <a:pt x="240590" y="92108"/>
                      <a:pt x="226208" y="112491"/>
                    </a:cubicBezTo>
                    <a:cubicBezTo>
                      <a:pt x="201919" y="146972"/>
                      <a:pt x="208682" y="187167"/>
                      <a:pt x="189346" y="222886"/>
                    </a:cubicBezTo>
                    <a:cubicBezTo>
                      <a:pt x="170106" y="258319"/>
                      <a:pt x="124671" y="279655"/>
                      <a:pt x="95429" y="307468"/>
                    </a:cubicBezTo>
                    <a:cubicBezTo>
                      <a:pt x="70950" y="330804"/>
                      <a:pt x="49043" y="357093"/>
                      <a:pt x="30564" y="385478"/>
                    </a:cubicBezTo>
                    <a:cubicBezTo>
                      <a:pt x="-4488" y="439484"/>
                      <a:pt x="-13156" y="492253"/>
                      <a:pt x="24563" y="547688"/>
                    </a:cubicBezTo>
                    <a:cubicBezTo>
                      <a:pt x="53615" y="590265"/>
                      <a:pt x="105907" y="641129"/>
                      <a:pt x="159628" y="648368"/>
                    </a:cubicBezTo>
                    <a:cubicBezTo>
                      <a:pt x="161152" y="654749"/>
                      <a:pt x="168296" y="659988"/>
                      <a:pt x="175535" y="655511"/>
                    </a:cubicBezTo>
                    <a:cubicBezTo>
                      <a:pt x="259164" y="604076"/>
                      <a:pt x="246782" y="504921"/>
                      <a:pt x="283167" y="425387"/>
                    </a:cubicBezTo>
                    <a:cubicBezTo>
                      <a:pt x="306408" y="374429"/>
                      <a:pt x="353747" y="336138"/>
                      <a:pt x="363463" y="278797"/>
                    </a:cubicBezTo>
                    <a:cubicBezTo>
                      <a:pt x="369368" y="243650"/>
                      <a:pt x="371559" y="207932"/>
                      <a:pt x="375083" y="172594"/>
                    </a:cubicBezTo>
                    <a:cubicBezTo>
                      <a:pt x="376893" y="154401"/>
                      <a:pt x="374321" y="127255"/>
                      <a:pt x="380894" y="110014"/>
                    </a:cubicBezTo>
                    <a:cubicBezTo>
                      <a:pt x="385942" y="96680"/>
                      <a:pt x="390990" y="83249"/>
                      <a:pt x="396038" y="69914"/>
                    </a:cubicBezTo>
                    <a:cubicBezTo>
                      <a:pt x="400229" y="66200"/>
                      <a:pt x="402230" y="59151"/>
                      <a:pt x="397658" y="5353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257">
                <a:extLst>
                  <a:ext uri="{FF2B5EF4-FFF2-40B4-BE49-F238E27FC236}">
                    <a16:creationId xmlns:a16="http://schemas.microsoft.com/office/drawing/2014/main" id="{86E9329A-465D-B1B0-30C1-095E13F0BE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40024" y="6077409"/>
                <a:ext cx="215689" cy="460468"/>
              </a:xfrm>
              <a:custGeom>
                <a:avLst/>
                <a:gdLst>
                  <a:gd name="connsiteX0" fmla="*/ 214799 w 215689"/>
                  <a:gd name="connsiteY0" fmla="*/ 436049 h 460468"/>
                  <a:gd name="connsiteX1" fmla="*/ 160411 w 215689"/>
                  <a:gd name="connsiteY1" fmla="*/ 366040 h 460468"/>
                  <a:gd name="connsiteX2" fmla="*/ 157458 w 215689"/>
                  <a:gd name="connsiteY2" fmla="*/ 14472 h 460468"/>
                  <a:gd name="connsiteX3" fmla="*/ 149457 w 215689"/>
                  <a:gd name="connsiteY3" fmla="*/ 4661 h 460468"/>
                  <a:gd name="connsiteX4" fmla="*/ 140409 w 215689"/>
                  <a:gd name="connsiteY4" fmla="*/ 2471 h 460468"/>
                  <a:gd name="connsiteX5" fmla="*/ 19822 w 215689"/>
                  <a:gd name="connsiteY5" fmla="*/ 15996 h 460468"/>
                  <a:gd name="connsiteX6" fmla="*/ 14393 w 215689"/>
                  <a:gd name="connsiteY6" fmla="*/ 19235 h 460468"/>
                  <a:gd name="connsiteX7" fmla="*/ 10 w 215689"/>
                  <a:gd name="connsiteY7" fmla="*/ 852 h 460468"/>
                  <a:gd name="connsiteX8" fmla="*/ 12393 w 215689"/>
                  <a:gd name="connsiteY8" fmla="*/ 429286 h 460468"/>
                  <a:gd name="connsiteX9" fmla="*/ 15250 w 215689"/>
                  <a:gd name="connsiteY9" fmla="*/ 437096 h 460468"/>
                  <a:gd name="connsiteX10" fmla="*/ 17536 w 215689"/>
                  <a:gd name="connsiteY10" fmla="*/ 442811 h 460468"/>
                  <a:gd name="connsiteX11" fmla="*/ 64399 w 215689"/>
                  <a:gd name="connsiteY11" fmla="*/ 460433 h 460468"/>
                  <a:gd name="connsiteX12" fmla="*/ 197940 w 215689"/>
                  <a:gd name="connsiteY12" fmla="*/ 453575 h 460468"/>
                  <a:gd name="connsiteX13" fmla="*/ 214894 w 215689"/>
                  <a:gd name="connsiteY13" fmla="*/ 436049 h 4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5689" h="460468">
                    <a:moveTo>
                      <a:pt x="214799" y="436049"/>
                    </a:moveTo>
                    <a:cubicBezTo>
                      <a:pt x="205560" y="423666"/>
                      <a:pt x="163935" y="377470"/>
                      <a:pt x="160411" y="366040"/>
                    </a:cubicBezTo>
                    <a:cubicBezTo>
                      <a:pt x="154505" y="347085"/>
                      <a:pt x="154029" y="109913"/>
                      <a:pt x="157458" y="14472"/>
                    </a:cubicBezTo>
                    <a:cubicBezTo>
                      <a:pt x="157649" y="8662"/>
                      <a:pt x="153839" y="5423"/>
                      <a:pt x="149457" y="4661"/>
                    </a:cubicBezTo>
                    <a:cubicBezTo>
                      <a:pt x="147171" y="2661"/>
                      <a:pt x="144123" y="1518"/>
                      <a:pt x="140409" y="2471"/>
                    </a:cubicBezTo>
                    <a:cubicBezTo>
                      <a:pt x="94403" y="13139"/>
                      <a:pt x="65637" y="7138"/>
                      <a:pt x="19822" y="15996"/>
                    </a:cubicBezTo>
                    <a:cubicBezTo>
                      <a:pt x="17250" y="16472"/>
                      <a:pt x="15631" y="17711"/>
                      <a:pt x="14393" y="19235"/>
                    </a:cubicBezTo>
                    <a:cubicBezTo>
                      <a:pt x="10107" y="20092"/>
                      <a:pt x="-371" y="-4864"/>
                      <a:pt x="10" y="852"/>
                    </a:cubicBezTo>
                    <a:cubicBezTo>
                      <a:pt x="9059" y="133344"/>
                      <a:pt x="26299" y="297269"/>
                      <a:pt x="12393" y="429286"/>
                    </a:cubicBezTo>
                    <a:cubicBezTo>
                      <a:pt x="12012" y="432905"/>
                      <a:pt x="13250" y="435477"/>
                      <a:pt x="15250" y="437096"/>
                    </a:cubicBezTo>
                    <a:cubicBezTo>
                      <a:pt x="15441" y="439002"/>
                      <a:pt x="16012" y="441002"/>
                      <a:pt x="17536" y="442811"/>
                    </a:cubicBezTo>
                    <a:cubicBezTo>
                      <a:pt x="32776" y="461480"/>
                      <a:pt x="41349" y="460528"/>
                      <a:pt x="64399" y="460433"/>
                    </a:cubicBezTo>
                    <a:cubicBezTo>
                      <a:pt x="108786" y="460147"/>
                      <a:pt x="153553" y="455956"/>
                      <a:pt x="197940" y="453575"/>
                    </a:cubicBezTo>
                    <a:cubicBezTo>
                      <a:pt x="204417" y="453194"/>
                      <a:pt x="219276" y="441954"/>
                      <a:pt x="214894" y="436049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258">
                <a:extLst>
                  <a:ext uri="{FF2B5EF4-FFF2-40B4-BE49-F238E27FC236}">
                    <a16:creationId xmlns:a16="http://schemas.microsoft.com/office/drawing/2014/main" id="{A1E71FA2-E648-51F7-F127-3908A27713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35543" y="5982436"/>
                <a:ext cx="270033" cy="568303"/>
              </a:xfrm>
              <a:custGeom>
                <a:avLst/>
                <a:gdLst>
                  <a:gd name="connsiteX0" fmla="*/ 269605 w 270033"/>
                  <a:gd name="connsiteY0" fmla="*/ 87823 h 568303"/>
                  <a:gd name="connsiteX1" fmla="*/ 260556 w 270033"/>
                  <a:gd name="connsiteY1" fmla="*/ 75059 h 568303"/>
                  <a:gd name="connsiteX2" fmla="*/ 259128 w 270033"/>
                  <a:gd name="connsiteY2" fmla="*/ 73059 h 568303"/>
                  <a:gd name="connsiteX3" fmla="*/ 134636 w 270033"/>
                  <a:gd name="connsiteY3" fmla="*/ 193 h 568303"/>
                  <a:gd name="connsiteX4" fmla="*/ 99393 w 270033"/>
                  <a:gd name="connsiteY4" fmla="*/ 70392 h 568303"/>
                  <a:gd name="connsiteX5" fmla="*/ 429 w 270033"/>
                  <a:gd name="connsiteY5" fmla="*/ 508351 h 568303"/>
                  <a:gd name="connsiteX6" fmla="*/ 429 w 270033"/>
                  <a:gd name="connsiteY6" fmla="*/ 513685 h 568303"/>
                  <a:gd name="connsiteX7" fmla="*/ 4334 w 270033"/>
                  <a:gd name="connsiteY7" fmla="*/ 520543 h 568303"/>
                  <a:gd name="connsiteX8" fmla="*/ 5382 w 270033"/>
                  <a:gd name="connsiteY8" fmla="*/ 538545 h 568303"/>
                  <a:gd name="connsiteX9" fmla="*/ 189976 w 270033"/>
                  <a:gd name="connsiteY9" fmla="*/ 567787 h 568303"/>
                  <a:gd name="connsiteX10" fmla="*/ 200168 w 270033"/>
                  <a:gd name="connsiteY10" fmla="*/ 550071 h 568303"/>
                  <a:gd name="connsiteX11" fmla="*/ 159877 w 270033"/>
                  <a:gd name="connsiteY11" fmla="*/ 458631 h 568303"/>
                  <a:gd name="connsiteX12" fmla="*/ 186928 w 270033"/>
                  <a:gd name="connsiteY12" fmla="*/ 348808 h 568303"/>
                  <a:gd name="connsiteX13" fmla="*/ 269700 w 270033"/>
                  <a:gd name="connsiteY13" fmla="*/ 87727 h 5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033" h="568303">
                    <a:moveTo>
                      <a:pt x="269605" y="87823"/>
                    </a:moveTo>
                    <a:cubicBezTo>
                      <a:pt x="271605" y="80584"/>
                      <a:pt x="266271" y="75821"/>
                      <a:pt x="260556" y="75059"/>
                    </a:cubicBezTo>
                    <a:cubicBezTo>
                      <a:pt x="260080" y="74392"/>
                      <a:pt x="259794" y="73630"/>
                      <a:pt x="259128" y="73059"/>
                    </a:cubicBezTo>
                    <a:cubicBezTo>
                      <a:pt x="232458" y="47436"/>
                      <a:pt x="175689" y="-3522"/>
                      <a:pt x="134636" y="193"/>
                    </a:cubicBezTo>
                    <a:cubicBezTo>
                      <a:pt x="103203" y="3050"/>
                      <a:pt x="102251" y="44198"/>
                      <a:pt x="99393" y="70392"/>
                    </a:cubicBezTo>
                    <a:cubicBezTo>
                      <a:pt x="83010" y="221744"/>
                      <a:pt x="45768" y="363286"/>
                      <a:pt x="429" y="508351"/>
                    </a:cubicBezTo>
                    <a:cubicBezTo>
                      <a:pt x="-143" y="510256"/>
                      <a:pt x="-143" y="512066"/>
                      <a:pt x="429" y="513685"/>
                    </a:cubicBezTo>
                    <a:cubicBezTo>
                      <a:pt x="-1000" y="516733"/>
                      <a:pt x="5763" y="517591"/>
                      <a:pt x="4334" y="520543"/>
                    </a:cubicBezTo>
                    <a:cubicBezTo>
                      <a:pt x="619" y="528354"/>
                      <a:pt x="-2715" y="537593"/>
                      <a:pt x="5382" y="538545"/>
                    </a:cubicBezTo>
                    <a:cubicBezTo>
                      <a:pt x="67104" y="545689"/>
                      <a:pt x="130254" y="549595"/>
                      <a:pt x="189976" y="567787"/>
                    </a:cubicBezTo>
                    <a:cubicBezTo>
                      <a:pt x="200930" y="571121"/>
                      <a:pt x="206454" y="557500"/>
                      <a:pt x="200168" y="550071"/>
                    </a:cubicBezTo>
                    <a:cubicBezTo>
                      <a:pt x="179118" y="525020"/>
                      <a:pt x="154829" y="505113"/>
                      <a:pt x="159877" y="458631"/>
                    </a:cubicBezTo>
                    <a:cubicBezTo>
                      <a:pt x="164259" y="418912"/>
                      <a:pt x="173784" y="385193"/>
                      <a:pt x="186928" y="348808"/>
                    </a:cubicBezTo>
                    <a:cubicBezTo>
                      <a:pt x="217980" y="262892"/>
                      <a:pt x="245602" y="175834"/>
                      <a:pt x="269700" y="87727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259">
                <a:extLst>
                  <a:ext uri="{FF2B5EF4-FFF2-40B4-BE49-F238E27FC236}">
                    <a16:creationId xmlns:a16="http://schemas.microsoft.com/office/drawing/2014/main" id="{1CF8A900-7140-22CD-7512-1DE2A49634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67786" y="4088142"/>
                <a:ext cx="173615" cy="207521"/>
              </a:xfrm>
              <a:custGeom>
                <a:avLst/>
                <a:gdLst>
                  <a:gd name="connsiteX0" fmla="*/ 171283 w 173615"/>
                  <a:gd name="connsiteY0" fmla="*/ 25492 h 207521"/>
                  <a:gd name="connsiteX1" fmla="*/ 172617 w 173615"/>
                  <a:gd name="connsiteY1" fmla="*/ 23492 h 207521"/>
                  <a:gd name="connsiteX2" fmla="*/ 164425 w 173615"/>
                  <a:gd name="connsiteY2" fmla="*/ 17300 h 207521"/>
                  <a:gd name="connsiteX3" fmla="*/ 30694 w 173615"/>
                  <a:gd name="connsiteY3" fmla="*/ 5394 h 207521"/>
                  <a:gd name="connsiteX4" fmla="*/ 20122 w 173615"/>
                  <a:gd name="connsiteY4" fmla="*/ 5108 h 207521"/>
                  <a:gd name="connsiteX5" fmla="*/ 20122 w 173615"/>
                  <a:gd name="connsiteY5" fmla="*/ 5680 h 207521"/>
                  <a:gd name="connsiteX6" fmla="*/ 20122 w 173615"/>
                  <a:gd name="connsiteY6" fmla="*/ 15014 h 207521"/>
                  <a:gd name="connsiteX7" fmla="*/ 119 w 173615"/>
                  <a:gd name="connsiteY7" fmla="*/ 200847 h 207521"/>
                  <a:gd name="connsiteX8" fmla="*/ 5263 w 173615"/>
                  <a:gd name="connsiteY8" fmla="*/ 207515 h 207521"/>
                  <a:gd name="connsiteX9" fmla="*/ 139089 w 173615"/>
                  <a:gd name="connsiteY9" fmla="*/ 186274 h 207521"/>
                  <a:gd name="connsiteX10" fmla="*/ 142708 w 173615"/>
                  <a:gd name="connsiteY10" fmla="*/ 180559 h 207521"/>
                  <a:gd name="connsiteX11" fmla="*/ 146614 w 173615"/>
                  <a:gd name="connsiteY11" fmla="*/ 175701 h 207521"/>
                  <a:gd name="connsiteX12" fmla="*/ 170426 w 173615"/>
                  <a:gd name="connsiteY12" fmla="*/ 26921 h 207521"/>
                  <a:gd name="connsiteX13" fmla="*/ 171283 w 173615"/>
                  <a:gd name="connsiteY13" fmla="*/ 25682 h 20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615" h="207521">
                    <a:moveTo>
                      <a:pt x="171283" y="25492"/>
                    </a:moveTo>
                    <a:cubicBezTo>
                      <a:pt x="171760" y="24825"/>
                      <a:pt x="172141" y="24158"/>
                      <a:pt x="172617" y="23492"/>
                    </a:cubicBezTo>
                    <a:cubicBezTo>
                      <a:pt x="176332" y="18348"/>
                      <a:pt x="168807" y="13586"/>
                      <a:pt x="164425" y="17300"/>
                    </a:cubicBezTo>
                    <a:cubicBezTo>
                      <a:pt x="120801" y="6537"/>
                      <a:pt x="75462" y="6632"/>
                      <a:pt x="30694" y="5394"/>
                    </a:cubicBezTo>
                    <a:cubicBezTo>
                      <a:pt x="30694" y="-1750"/>
                      <a:pt x="20026" y="-1750"/>
                      <a:pt x="20122" y="5108"/>
                    </a:cubicBezTo>
                    <a:cubicBezTo>
                      <a:pt x="20122" y="5299"/>
                      <a:pt x="20122" y="5489"/>
                      <a:pt x="20122" y="5680"/>
                    </a:cubicBezTo>
                    <a:cubicBezTo>
                      <a:pt x="16597" y="7394"/>
                      <a:pt x="16597" y="13014"/>
                      <a:pt x="20122" y="15014"/>
                    </a:cubicBezTo>
                    <a:cubicBezTo>
                      <a:pt x="19836" y="77594"/>
                      <a:pt x="13264" y="139506"/>
                      <a:pt x="119" y="200847"/>
                    </a:cubicBezTo>
                    <a:cubicBezTo>
                      <a:pt x="-548" y="203990"/>
                      <a:pt x="1643" y="207705"/>
                      <a:pt x="5263" y="207515"/>
                    </a:cubicBezTo>
                    <a:cubicBezTo>
                      <a:pt x="50697" y="204943"/>
                      <a:pt x="95179" y="197894"/>
                      <a:pt x="139089" y="186274"/>
                    </a:cubicBezTo>
                    <a:cubicBezTo>
                      <a:pt x="142137" y="185512"/>
                      <a:pt x="143089" y="182940"/>
                      <a:pt x="142708" y="180559"/>
                    </a:cubicBezTo>
                    <a:cubicBezTo>
                      <a:pt x="144804" y="180083"/>
                      <a:pt x="146614" y="178463"/>
                      <a:pt x="146614" y="175701"/>
                    </a:cubicBezTo>
                    <a:cubicBezTo>
                      <a:pt x="147852" y="126838"/>
                      <a:pt x="141756" y="69212"/>
                      <a:pt x="170426" y="26921"/>
                    </a:cubicBezTo>
                    <a:cubicBezTo>
                      <a:pt x="170807" y="26540"/>
                      <a:pt x="170998" y="26159"/>
                      <a:pt x="171283" y="25682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260">
                <a:extLst>
                  <a:ext uri="{FF2B5EF4-FFF2-40B4-BE49-F238E27FC236}">
                    <a16:creationId xmlns:a16="http://schemas.microsoft.com/office/drawing/2014/main" id="{D5EA02AF-782D-ED4D-1AD3-3AB90A4B7B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38564" y="3455485"/>
                <a:ext cx="216054" cy="438592"/>
              </a:xfrm>
              <a:custGeom>
                <a:avLst/>
                <a:gdLst>
                  <a:gd name="connsiteX0" fmla="*/ 201127 w 216054"/>
                  <a:gd name="connsiteY0" fmla="*/ 121700 h 438592"/>
                  <a:gd name="connsiteX1" fmla="*/ 200270 w 216054"/>
                  <a:gd name="connsiteY1" fmla="*/ 120557 h 438592"/>
                  <a:gd name="connsiteX2" fmla="*/ 200460 w 216054"/>
                  <a:gd name="connsiteY2" fmla="*/ 59978 h 438592"/>
                  <a:gd name="connsiteX3" fmla="*/ 183792 w 216054"/>
                  <a:gd name="connsiteY3" fmla="*/ 61979 h 438592"/>
                  <a:gd name="connsiteX4" fmla="*/ 179124 w 216054"/>
                  <a:gd name="connsiteY4" fmla="*/ 82648 h 438592"/>
                  <a:gd name="connsiteX5" fmla="*/ 167409 w 216054"/>
                  <a:gd name="connsiteY5" fmla="*/ 116176 h 438592"/>
                  <a:gd name="connsiteX6" fmla="*/ 174838 w 216054"/>
                  <a:gd name="connsiteY6" fmla="*/ 61883 h 438592"/>
                  <a:gd name="connsiteX7" fmla="*/ 163503 w 216054"/>
                  <a:gd name="connsiteY7" fmla="*/ 828 h 438592"/>
                  <a:gd name="connsiteX8" fmla="*/ 129499 w 216054"/>
                  <a:gd name="connsiteY8" fmla="*/ 121510 h 438592"/>
                  <a:gd name="connsiteX9" fmla="*/ 133214 w 216054"/>
                  <a:gd name="connsiteY9" fmla="*/ 62550 h 438592"/>
                  <a:gd name="connsiteX10" fmla="*/ 115878 w 216054"/>
                  <a:gd name="connsiteY10" fmla="*/ 7781 h 438592"/>
                  <a:gd name="connsiteX11" fmla="*/ 101496 w 216054"/>
                  <a:gd name="connsiteY11" fmla="*/ 31403 h 438592"/>
                  <a:gd name="connsiteX12" fmla="*/ 96638 w 216054"/>
                  <a:gd name="connsiteY12" fmla="*/ 112175 h 438592"/>
                  <a:gd name="connsiteX13" fmla="*/ 58538 w 216054"/>
                  <a:gd name="connsiteY13" fmla="*/ 167706 h 438592"/>
                  <a:gd name="connsiteX14" fmla="*/ 31773 w 216054"/>
                  <a:gd name="connsiteY14" fmla="*/ 124081 h 438592"/>
                  <a:gd name="connsiteX15" fmla="*/ 149 w 216054"/>
                  <a:gd name="connsiteY15" fmla="*/ 124081 h 438592"/>
                  <a:gd name="connsiteX16" fmla="*/ 30725 w 216054"/>
                  <a:gd name="connsiteY16" fmla="*/ 193614 h 438592"/>
                  <a:gd name="connsiteX17" fmla="*/ 63110 w 216054"/>
                  <a:gd name="connsiteY17" fmla="*/ 258765 h 438592"/>
                  <a:gd name="connsiteX18" fmla="*/ 69206 w 216054"/>
                  <a:gd name="connsiteY18" fmla="*/ 270481 h 438592"/>
                  <a:gd name="connsiteX19" fmla="*/ 75206 w 216054"/>
                  <a:gd name="connsiteY19" fmla="*/ 388781 h 438592"/>
                  <a:gd name="connsiteX20" fmla="*/ 77302 w 216054"/>
                  <a:gd name="connsiteY20" fmla="*/ 392687 h 438592"/>
                  <a:gd name="connsiteX21" fmla="*/ 90637 w 216054"/>
                  <a:gd name="connsiteY21" fmla="*/ 393353 h 438592"/>
                  <a:gd name="connsiteX22" fmla="*/ 154740 w 216054"/>
                  <a:gd name="connsiteY22" fmla="*/ 423452 h 438592"/>
                  <a:gd name="connsiteX23" fmla="*/ 163218 w 216054"/>
                  <a:gd name="connsiteY23" fmla="*/ 432692 h 438592"/>
                  <a:gd name="connsiteX24" fmla="*/ 163218 w 216054"/>
                  <a:gd name="connsiteY24" fmla="*/ 433834 h 438592"/>
                  <a:gd name="connsiteX25" fmla="*/ 173505 w 216054"/>
                  <a:gd name="connsiteY25" fmla="*/ 433263 h 438592"/>
                  <a:gd name="connsiteX26" fmla="*/ 169599 w 216054"/>
                  <a:gd name="connsiteY26" fmla="*/ 341251 h 438592"/>
                  <a:gd name="connsiteX27" fmla="*/ 166551 w 216054"/>
                  <a:gd name="connsiteY27" fmla="*/ 269719 h 438592"/>
                  <a:gd name="connsiteX28" fmla="*/ 166265 w 216054"/>
                  <a:gd name="connsiteY28" fmla="*/ 264004 h 438592"/>
                  <a:gd name="connsiteX29" fmla="*/ 177696 w 216054"/>
                  <a:gd name="connsiteY29" fmla="*/ 231142 h 438592"/>
                  <a:gd name="connsiteX30" fmla="*/ 190840 w 216054"/>
                  <a:gd name="connsiteY30" fmla="*/ 197614 h 438592"/>
                  <a:gd name="connsiteX31" fmla="*/ 215510 w 216054"/>
                  <a:gd name="connsiteY31" fmla="*/ 127225 h 438592"/>
                  <a:gd name="connsiteX32" fmla="*/ 200841 w 216054"/>
                  <a:gd name="connsiteY32" fmla="*/ 121605 h 43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6054" h="438592">
                    <a:moveTo>
                      <a:pt x="201127" y="121700"/>
                    </a:moveTo>
                    <a:cubicBezTo>
                      <a:pt x="202651" y="116557"/>
                      <a:pt x="198936" y="125796"/>
                      <a:pt x="200270" y="120557"/>
                    </a:cubicBezTo>
                    <a:cubicBezTo>
                      <a:pt x="203794" y="107317"/>
                      <a:pt x="214462" y="72170"/>
                      <a:pt x="200460" y="59978"/>
                    </a:cubicBezTo>
                    <a:cubicBezTo>
                      <a:pt x="195126" y="55311"/>
                      <a:pt x="188268" y="56740"/>
                      <a:pt x="183792" y="61979"/>
                    </a:cubicBezTo>
                    <a:cubicBezTo>
                      <a:pt x="179601" y="66836"/>
                      <a:pt x="180077" y="77123"/>
                      <a:pt x="179124" y="82648"/>
                    </a:cubicBezTo>
                    <a:cubicBezTo>
                      <a:pt x="176934" y="94649"/>
                      <a:pt x="172838" y="105698"/>
                      <a:pt x="167409" y="116176"/>
                    </a:cubicBezTo>
                    <a:cubicBezTo>
                      <a:pt x="170933" y="98269"/>
                      <a:pt x="173600" y="80171"/>
                      <a:pt x="174838" y="61883"/>
                    </a:cubicBezTo>
                    <a:cubicBezTo>
                      <a:pt x="175790" y="48739"/>
                      <a:pt x="181124" y="8162"/>
                      <a:pt x="163503" y="828"/>
                    </a:cubicBezTo>
                    <a:cubicBezTo>
                      <a:pt x="136833" y="-10221"/>
                      <a:pt x="147692" y="92458"/>
                      <a:pt x="129499" y="121510"/>
                    </a:cubicBezTo>
                    <a:cubicBezTo>
                      <a:pt x="132261" y="101888"/>
                      <a:pt x="133881" y="82076"/>
                      <a:pt x="133214" y="62550"/>
                    </a:cubicBezTo>
                    <a:cubicBezTo>
                      <a:pt x="132833" y="51120"/>
                      <a:pt x="132166" y="11782"/>
                      <a:pt x="115878" y="7781"/>
                    </a:cubicBezTo>
                    <a:cubicBezTo>
                      <a:pt x="102448" y="4447"/>
                      <a:pt x="102067" y="23212"/>
                      <a:pt x="101496" y="31403"/>
                    </a:cubicBezTo>
                    <a:cubicBezTo>
                      <a:pt x="99686" y="58264"/>
                      <a:pt x="100829" y="85505"/>
                      <a:pt x="96638" y="112175"/>
                    </a:cubicBezTo>
                    <a:cubicBezTo>
                      <a:pt x="93971" y="129034"/>
                      <a:pt x="84541" y="190566"/>
                      <a:pt x="58538" y="167706"/>
                    </a:cubicBezTo>
                    <a:cubicBezTo>
                      <a:pt x="46822" y="157419"/>
                      <a:pt x="42345" y="135512"/>
                      <a:pt x="31773" y="124081"/>
                    </a:cubicBezTo>
                    <a:cubicBezTo>
                      <a:pt x="26724" y="118557"/>
                      <a:pt x="-2327" y="104936"/>
                      <a:pt x="149" y="124081"/>
                    </a:cubicBezTo>
                    <a:cubicBezTo>
                      <a:pt x="3388" y="149418"/>
                      <a:pt x="21200" y="170183"/>
                      <a:pt x="30725" y="193614"/>
                    </a:cubicBezTo>
                    <a:cubicBezTo>
                      <a:pt x="39107" y="214283"/>
                      <a:pt x="50727" y="246573"/>
                      <a:pt x="63110" y="258765"/>
                    </a:cubicBezTo>
                    <a:cubicBezTo>
                      <a:pt x="66348" y="261908"/>
                      <a:pt x="68825" y="265909"/>
                      <a:pt x="69206" y="270481"/>
                    </a:cubicBezTo>
                    <a:cubicBezTo>
                      <a:pt x="72921" y="309819"/>
                      <a:pt x="75016" y="349252"/>
                      <a:pt x="75206" y="388781"/>
                    </a:cubicBezTo>
                    <a:cubicBezTo>
                      <a:pt x="75206" y="390686"/>
                      <a:pt x="76064" y="391925"/>
                      <a:pt x="77302" y="392687"/>
                    </a:cubicBezTo>
                    <a:cubicBezTo>
                      <a:pt x="78731" y="394592"/>
                      <a:pt x="81493" y="395925"/>
                      <a:pt x="90637" y="393353"/>
                    </a:cubicBezTo>
                    <a:cubicBezTo>
                      <a:pt x="116545" y="385924"/>
                      <a:pt x="144072" y="398401"/>
                      <a:pt x="154740" y="423452"/>
                    </a:cubicBezTo>
                    <a:cubicBezTo>
                      <a:pt x="157979" y="430977"/>
                      <a:pt x="160741" y="432596"/>
                      <a:pt x="163218" y="432692"/>
                    </a:cubicBezTo>
                    <a:lnTo>
                      <a:pt x="163218" y="433834"/>
                    </a:lnTo>
                    <a:cubicBezTo>
                      <a:pt x="163503" y="440502"/>
                      <a:pt x="173790" y="440026"/>
                      <a:pt x="173505" y="433263"/>
                    </a:cubicBezTo>
                    <a:cubicBezTo>
                      <a:pt x="172171" y="402592"/>
                      <a:pt x="170933" y="371922"/>
                      <a:pt x="169599" y="341251"/>
                    </a:cubicBezTo>
                    <a:cubicBezTo>
                      <a:pt x="168552" y="317344"/>
                      <a:pt x="168837" y="293626"/>
                      <a:pt x="166551" y="269719"/>
                    </a:cubicBezTo>
                    <a:cubicBezTo>
                      <a:pt x="166361" y="267814"/>
                      <a:pt x="166170" y="265909"/>
                      <a:pt x="166265" y="264004"/>
                    </a:cubicBezTo>
                    <a:cubicBezTo>
                      <a:pt x="166932" y="253431"/>
                      <a:pt x="173886" y="240953"/>
                      <a:pt x="177696" y="231142"/>
                    </a:cubicBezTo>
                    <a:cubicBezTo>
                      <a:pt x="181982" y="219903"/>
                      <a:pt x="186268" y="208663"/>
                      <a:pt x="190840" y="197614"/>
                    </a:cubicBezTo>
                    <a:cubicBezTo>
                      <a:pt x="196555" y="183803"/>
                      <a:pt x="219891" y="143512"/>
                      <a:pt x="215510" y="127225"/>
                    </a:cubicBezTo>
                    <a:cubicBezTo>
                      <a:pt x="212367" y="115509"/>
                      <a:pt x="204556" y="112366"/>
                      <a:pt x="200841" y="121605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261">
                <a:extLst>
                  <a:ext uri="{FF2B5EF4-FFF2-40B4-BE49-F238E27FC236}">
                    <a16:creationId xmlns:a16="http://schemas.microsoft.com/office/drawing/2014/main" id="{74A1FE4E-A090-A058-11A0-AC49B845C8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36055" y="4630042"/>
                <a:ext cx="940933" cy="1737612"/>
              </a:xfrm>
              <a:custGeom>
                <a:avLst/>
                <a:gdLst>
                  <a:gd name="connsiteX0" fmla="*/ 935913 w 940933"/>
                  <a:gd name="connsiteY0" fmla="*/ 837284 h 1737612"/>
                  <a:gd name="connsiteX1" fmla="*/ 903337 w 940933"/>
                  <a:gd name="connsiteY1" fmla="*/ 395229 h 1737612"/>
                  <a:gd name="connsiteX2" fmla="*/ 819232 w 940933"/>
                  <a:gd name="connsiteY2" fmla="*/ 134054 h 1737612"/>
                  <a:gd name="connsiteX3" fmla="*/ 809611 w 940933"/>
                  <a:gd name="connsiteY3" fmla="*/ 108812 h 1737612"/>
                  <a:gd name="connsiteX4" fmla="*/ 797419 w 940933"/>
                  <a:gd name="connsiteY4" fmla="*/ 10038 h 1737612"/>
                  <a:gd name="connsiteX5" fmla="*/ 776941 w 940933"/>
                  <a:gd name="connsiteY5" fmla="*/ 5276 h 1737612"/>
                  <a:gd name="connsiteX6" fmla="*/ 624255 w 940933"/>
                  <a:gd name="connsiteY6" fmla="*/ 26326 h 1737612"/>
                  <a:gd name="connsiteX7" fmla="*/ 417277 w 940933"/>
                  <a:gd name="connsiteY7" fmla="*/ 72332 h 1737612"/>
                  <a:gd name="connsiteX8" fmla="*/ 423944 w 940933"/>
                  <a:gd name="connsiteY8" fmla="*/ 165677 h 1737612"/>
                  <a:gd name="connsiteX9" fmla="*/ 390797 w 940933"/>
                  <a:gd name="connsiteY9" fmla="*/ 265118 h 1737612"/>
                  <a:gd name="connsiteX10" fmla="*/ 325170 w 940933"/>
                  <a:gd name="connsiteY10" fmla="*/ 457047 h 1737612"/>
                  <a:gd name="connsiteX11" fmla="*/ 218395 w 940933"/>
                  <a:gd name="connsiteY11" fmla="*/ 922914 h 1737612"/>
                  <a:gd name="connsiteX12" fmla="*/ 107238 w 940933"/>
                  <a:gd name="connsiteY12" fmla="*/ 1248955 h 1737612"/>
                  <a:gd name="connsiteX13" fmla="*/ 1129 w 940933"/>
                  <a:gd name="connsiteY13" fmla="*/ 1585283 h 1737612"/>
                  <a:gd name="connsiteX14" fmla="*/ 16560 w 940933"/>
                  <a:gd name="connsiteY14" fmla="*/ 1607476 h 1737612"/>
                  <a:gd name="connsiteX15" fmla="*/ 72948 w 940933"/>
                  <a:gd name="connsiteY15" fmla="*/ 1610905 h 1737612"/>
                  <a:gd name="connsiteX16" fmla="*/ 207917 w 940933"/>
                  <a:gd name="connsiteY16" fmla="*/ 1619763 h 1737612"/>
                  <a:gd name="connsiteX17" fmla="*/ 439375 w 940933"/>
                  <a:gd name="connsiteY17" fmla="*/ 1670532 h 1737612"/>
                  <a:gd name="connsiteX18" fmla="*/ 745032 w 940933"/>
                  <a:gd name="connsiteY18" fmla="*/ 1726158 h 1737612"/>
                  <a:gd name="connsiteX19" fmla="*/ 896098 w 940933"/>
                  <a:gd name="connsiteY19" fmla="*/ 1737302 h 1737612"/>
                  <a:gd name="connsiteX20" fmla="*/ 926769 w 940933"/>
                  <a:gd name="connsiteY20" fmla="*/ 1706060 h 1737612"/>
                  <a:gd name="connsiteX21" fmla="*/ 930484 w 940933"/>
                  <a:gd name="connsiteY21" fmla="*/ 1612715 h 1737612"/>
                  <a:gd name="connsiteX22" fmla="*/ 939247 w 940933"/>
                  <a:gd name="connsiteY22" fmla="*/ 955775 h 1737612"/>
                  <a:gd name="connsiteX23" fmla="*/ 935913 w 940933"/>
                  <a:gd name="connsiteY23" fmla="*/ 837570 h 1737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0933" h="1737612">
                    <a:moveTo>
                      <a:pt x="935913" y="837284"/>
                    </a:moveTo>
                    <a:cubicBezTo>
                      <a:pt x="930484" y="689552"/>
                      <a:pt x="920197" y="542009"/>
                      <a:pt x="903337" y="395229"/>
                    </a:cubicBezTo>
                    <a:cubicBezTo>
                      <a:pt x="892003" y="296645"/>
                      <a:pt x="887621" y="210349"/>
                      <a:pt x="819232" y="134054"/>
                    </a:cubicBezTo>
                    <a:cubicBezTo>
                      <a:pt x="813040" y="127100"/>
                      <a:pt x="809897" y="118052"/>
                      <a:pt x="809611" y="108812"/>
                    </a:cubicBezTo>
                    <a:cubicBezTo>
                      <a:pt x="808754" y="82047"/>
                      <a:pt x="800372" y="36708"/>
                      <a:pt x="797419" y="10038"/>
                    </a:cubicBezTo>
                    <a:cubicBezTo>
                      <a:pt x="796181" y="-1487"/>
                      <a:pt x="780370" y="-3106"/>
                      <a:pt x="776941" y="5276"/>
                    </a:cubicBezTo>
                    <a:cubicBezTo>
                      <a:pt x="725791" y="10705"/>
                      <a:pt x="674928" y="17563"/>
                      <a:pt x="624255" y="26326"/>
                    </a:cubicBezTo>
                    <a:cubicBezTo>
                      <a:pt x="568534" y="36041"/>
                      <a:pt x="414991" y="68045"/>
                      <a:pt x="417277" y="72332"/>
                    </a:cubicBezTo>
                    <a:cubicBezTo>
                      <a:pt x="424230" y="85571"/>
                      <a:pt x="423563" y="136816"/>
                      <a:pt x="423944" y="165677"/>
                    </a:cubicBezTo>
                    <a:cubicBezTo>
                      <a:pt x="424325" y="202824"/>
                      <a:pt x="406132" y="231114"/>
                      <a:pt x="390797" y="265118"/>
                    </a:cubicBezTo>
                    <a:cubicBezTo>
                      <a:pt x="362889" y="326840"/>
                      <a:pt x="344220" y="392181"/>
                      <a:pt x="325170" y="457047"/>
                    </a:cubicBezTo>
                    <a:cubicBezTo>
                      <a:pt x="279259" y="613733"/>
                      <a:pt x="254685" y="763847"/>
                      <a:pt x="218395" y="922914"/>
                    </a:cubicBezTo>
                    <a:cubicBezTo>
                      <a:pt x="192868" y="1034642"/>
                      <a:pt x="151529" y="1143227"/>
                      <a:pt x="107238" y="1248955"/>
                    </a:cubicBezTo>
                    <a:cubicBezTo>
                      <a:pt x="61518" y="1358207"/>
                      <a:pt x="21513" y="1468220"/>
                      <a:pt x="1129" y="1585283"/>
                    </a:cubicBezTo>
                    <a:cubicBezTo>
                      <a:pt x="-2681" y="1607381"/>
                      <a:pt x="3320" y="1602428"/>
                      <a:pt x="16560" y="1607476"/>
                    </a:cubicBezTo>
                    <a:cubicBezTo>
                      <a:pt x="33991" y="1614239"/>
                      <a:pt x="52183" y="1611381"/>
                      <a:pt x="72948" y="1610905"/>
                    </a:cubicBezTo>
                    <a:cubicBezTo>
                      <a:pt x="118096" y="1609952"/>
                      <a:pt x="163150" y="1613286"/>
                      <a:pt x="207917" y="1619763"/>
                    </a:cubicBezTo>
                    <a:cubicBezTo>
                      <a:pt x="295928" y="1632432"/>
                      <a:pt x="352792" y="1650624"/>
                      <a:pt x="439375" y="1670532"/>
                    </a:cubicBezTo>
                    <a:cubicBezTo>
                      <a:pt x="540340" y="1693773"/>
                      <a:pt x="642162" y="1714061"/>
                      <a:pt x="745032" y="1726158"/>
                    </a:cubicBezTo>
                    <a:cubicBezTo>
                      <a:pt x="794276" y="1731968"/>
                      <a:pt x="846378" y="1739207"/>
                      <a:pt x="896098" y="1737302"/>
                    </a:cubicBezTo>
                    <a:cubicBezTo>
                      <a:pt x="912862" y="1736635"/>
                      <a:pt x="926102" y="1722824"/>
                      <a:pt x="926769" y="1706060"/>
                    </a:cubicBezTo>
                    <a:cubicBezTo>
                      <a:pt x="928007" y="1674913"/>
                      <a:pt x="929341" y="1643861"/>
                      <a:pt x="930484" y="1612715"/>
                    </a:cubicBezTo>
                    <a:cubicBezTo>
                      <a:pt x="938770" y="1393830"/>
                      <a:pt x="943723" y="1174755"/>
                      <a:pt x="939247" y="955775"/>
                    </a:cubicBezTo>
                    <a:cubicBezTo>
                      <a:pt x="938485" y="916342"/>
                      <a:pt x="937342" y="876908"/>
                      <a:pt x="935913" y="83757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262">
                <a:extLst>
                  <a:ext uri="{FF2B5EF4-FFF2-40B4-BE49-F238E27FC236}">
                    <a16:creationId xmlns:a16="http://schemas.microsoft.com/office/drawing/2014/main" id="{28854611-C2CB-6339-0FE9-7D444F1998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15402" y="3870987"/>
                <a:ext cx="277715" cy="282272"/>
              </a:xfrm>
              <a:custGeom>
                <a:avLst/>
                <a:gdLst>
                  <a:gd name="connsiteX0" fmla="*/ 262624 w 277715"/>
                  <a:gd name="connsiteY0" fmla="*/ 151873 h 282272"/>
                  <a:gd name="connsiteX1" fmla="*/ 276150 w 277715"/>
                  <a:gd name="connsiteY1" fmla="*/ 98438 h 282272"/>
                  <a:gd name="connsiteX2" fmla="*/ 246908 w 277715"/>
                  <a:gd name="connsiteY2" fmla="*/ 90055 h 282272"/>
                  <a:gd name="connsiteX3" fmla="*/ 239859 w 277715"/>
                  <a:gd name="connsiteY3" fmla="*/ 83864 h 282272"/>
                  <a:gd name="connsiteX4" fmla="*/ 141942 w 277715"/>
                  <a:gd name="connsiteY4" fmla="*/ 330 h 282272"/>
                  <a:gd name="connsiteX5" fmla="*/ 140990 w 277715"/>
                  <a:gd name="connsiteY5" fmla="*/ 44 h 282272"/>
                  <a:gd name="connsiteX6" fmla="*/ 139180 w 277715"/>
                  <a:gd name="connsiteY6" fmla="*/ 44 h 282272"/>
                  <a:gd name="connsiteX7" fmla="*/ 138418 w 277715"/>
                  <a:gd name="connsiteY7" fmla="*/ 44 h 282272"/>
                  <a:gd name="connsiteX8" fmla="*/ 137942 w 277715"/>
                  <a:gd name="connsiteY8" fmla="*/ 44 h 282272"/>
                  <a:gd name="connsiteX9" fmla="*/ 401 w 277715"/>
                  <a:gd name="connsiteY9" fmla="*/ 109963 h 282272"/>
                  <a:gd name="connsiteX10" fmla="*/ 70600 w 277715"/>
                  <a:gd name="connsiteY10" fmla="*/ 200355 h 282272"/>
                  <a:gd name="connsiteX11" fmla="*/ 105081 w 277715"/>
                  <a:gd name="connsiteY11" fmla="*/ 241598 h 282272"/>
                  <a:gd name="connsiteX12" fmla="*/ 173184 w 277715"/>
                  <a:gd name="connsiteY12" fmla="*/ 282175 h 282272"/>
                  <a:gd name="connsiteX13" fmla="*/ 266720 w 277715"/>
                  <a:gd name="connsiteY13" fmla="*/ 167018 h 282272"/>
                  <a:gd name="connsiteX14" fmla="*/ 262624 w 277715"/>
                  <a:gd name="connsiteY14" fmla="*/ 151777 h 28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7715" h="282272">
                    <a:moveTo>
                      <a:pt x="262624" y="151873"/>
                    </a:moveTo>
                    <a:cubicBezTo>
                      <a:pt x="272245" y="139585"/>
                      <a:pt x="281484" y="112820"/>
                      <a:pt x="276150" y="98438"/>
                    </a:cubicBezTo>
                    <a:cubicBezTo>
                      <a:pt x="273006" y="90055"/>
                      <a:pt x="261005" y="94342"/>
                      <a:pt x="246908" y="90055"/>
                    </a:cubicBezTo>
                    <a:cubicBezTo>
                      <a:pt x="243765" y="89103"/>
                      <a:pt x="241193" y="86817"/>
                      <a:pt x="239859" y="83864"/>
                    </a:cubicBezTo>
                    <a:cubicBezTo>
                      <a:pt x="221000" y="40621"/>
                      <a:pt x="192139" y="4521"/>
                      <a:pt x="141942" y="330"/>
                    </a:cubicBezTo>
                    <a:cubicBezTo>
                      <a:pt x="141562" y="330"/>
                      <a:pt x="141371" y="44"/>
                      <a:pt x="140990" y="44"/>
                    </a:cubicBezTo>
                    <a:cubicBezTo>
                      <a:pt x="140418" y="44"/>
                      <a:pt x="139752" y="44"/>
                      <a:pt x="139180" y="44"/>
                    </a:cubicBezTo>
                    <a:cubicBezTo>
                      <a:pt x="138895" y="44"/>
                      <a:pt x="138609" y="44"/>
                      <a:pt x="138418" y="44"/>
                    </a:cubicBezTo>
                    <a:cubicBezTo>
                      <a:pt x="138228" y="44"/>
                      <a:pt x="138133" y="44"/>
                      <a:pt x="137942" y="44"/>
                    </a:cubicBezTo>
                    <a:cubicBezTo>
                      <a:pt x="78125" y="-1670"/>
                      <a:pt x="6306" y="46622"/>
                      <a:pt x="401" y="109963"/>
                    </a:cubicBezTo>
                    <a:cubicBezTo>
                      <a:pt x="-4076" y="158350"/>
                      <a:pt x="29547" y="190259"/>
                      <a:pt x="70600" y="200355"/>
                    </a:cubicBezTo>
                    <a:cubicBezTo>
                      <a:pt x="80697" y="215119"/>
                      <a:pt x="92603" y="228549"/>
                      <a:pt x="105081" y="241598"/>
                    </a:cubicBezTo>
                    <a:cubicBezTo>
                      <a:pt x="120511" y="257791"/>
                      <a:pt x="165564" y="284080"/>
                      <a:pt x="173184" y="282175"/>
                    </a:cubicBezTo>
                    <a:cubicBezTo>
                      <a:pt x="241574" y="264935"/>
                      <a:pt x="297391" y="241884"/>
                      <a:pt x="266720" y="167018"/>
                    </a:cubicBezTo>
                    <a:cubicBezTo>
                      <a:pt x="264815" y="162255"/>
                      <a:pt x="264053" y="156921"/>
                      <a:pt x="262624" y="15177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263">
                <a:extLst>
                  <a:ext uri="{FF2B5EF4-FFF2-40B4-BE49-F238E27FC236}">
                    <a16:creationId xmlns:a16="http://schemas.microsoft.com/office/drawing/2014/main" id="{B76ACC0E-C578-B24D-8362-A7249879C2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18213" y="3771965"/>
                <a:ext cx="325991" cy="676509"/>
              </a:xfrm>
              <a:custGeom>
                <a:avLst/>
                <a:gdLst>
                  <a:gd name="connsiteX0" fmla="*/ 325860 w 325991"/>
                  <a:gd name="connsiteY0" fmla="*/ 136786 h 676509"/>
                  <a:gd name="connsiteX1" fmla="*/ 302523 w 325991"/>
                  <a:gd name="connsiteY1" fmla="*/ 60871 h 676509"/>
                  <a:gd name="connsiteX2" fmla="*/ 299666 w 325991"/>
                  <a:gd name="connsiteY2" fmla="*/ 58395 h 676509"/>
                  <a:gd name="connsiteX3" fmla="*/ 297475 w 325991"/>
                  <a:gd name="connsiteY3" fmla="*/ 10293 h 676509"/>
                  <a:gd name="connsiteX4" fmla="*/ 292713 w 325991"/>
                  <a:gd name="connsiteY4" fmla="*/ 6579 h 676509"/>
                  <a:gd name="connsiteX5" fmla="*/ 288998 w 325991"/>
                  <a:gd name="connsiteY5" fmla="*/ 2292 h 676509"/>
                  <a:gd name="connsiteX6" fmla="*/ 220989 w 325991"/>
                  <a:gd name="connsiteY6" fmla="*/ 1150 h 676509"/>
                  <a:gd name="connsiteX7" fmla="*/ 187366 w 325991"/>
                  <a:gd name="connsiteY7" fmla="*/ 7722 h 676509"/>
                  <a:gd name="connsiteX8" fmla="*/ 179651 w 325991"/>
                  <a:gd name="connsiteY8" fmla="*/ 23438 h 676509"/>
                  <a:gd name="connsiteX9" fmla="*/ 175079 w 325991"/>
                  <a:gd name="connsiteY9" fmla="*/ 73159 h 676509"/>
                  <a:gd name="connsiteX10" fmla="*/ 145361 w 325991"/>
                  <a:gd name="connsiteY10" fmla="*/ 150978 h 676509"/>
                  <a:gd name="connsiteX11" fmla="*/ 127930 w 325991"/>
                  <a:gd name="connsiteY11" fmla="*/ 274231 h 676509"/>
                  <a:gd name="connsiteX12" fmla="*/ 110595 w 325991"/>
                  <a:gd name="connsiteY12" fmla="*/ 298901 h 676509"/>
                  <a:gd name="connsiteX13" fmla="*/ 200 w 325991"/>
                  <a:gd name="connsiteY13" fmla="*/ 410248 h 676509"/>
                  <a:gd name="connsiteX14" fmla="*/ 22393 w 325991"/>
                  <a:gd name="connsiteY14" fmla="*/ 430441 h 676509"/>
                  <a:gd name="connsiteX15" fmla="*/ 22584 w 325991"/>
                  <a:gd name="connsiteY15" fmla="*/ 431013 h 676509"/>
                  <a:gd name="connsiteX16" fmla="*/ 175269 w 325991"/>
                  <a:gd name="connsiteY16" fmla="*/ 676377 h 676509"/>
                  <a:gd name="connsiteX17" fmla="*/ 309763 w 325991"/>
                  <a:gd name="connsiteY17" fmla="*/ 252895 h 676509"/>
                  <a:gd name="connsiteX18" fmla="*/ 325955 w 325991"/>
                  <a:gd name="connsiteY18" fmla="*/ 136690 h 67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5991" h="676509">
                    <a:moveTo>
                      <a:pt x="325860" y="136786"/>
                    </a:moveTo>
                    <a:cubicBezTo>
                      <a:pt x="325002" y="109639"/>
                      <a:pt x="314334" y="84874"/>
                      <a:pt x="302523" y="60871"/>
                    </a:cubicBezTo>
                    <a:cubicBezTo>
                      <a:pt x="301857" y="59442"/>
                      <a:pt x="300809" y="58680"/>
                      <a:pt x="299666" y="58395"/>
                    </a:cubicBezTo>
                    <a:cubicBezTo>
                      <a:pt x="300428" y="42297"/>
                      <a:pt x="299666" y="26391"/>
                      <a:pt x="297475" y="10293"/>
                    </a:cubicBezTo>
                    <a:cubicBezTo>
                      <a:pt x="297094" y="7341"/>
                      <a:pt x="294904" y="6293"/>
                      <a:pt x="292713" y="6579"/>
                    </a:cubicBezTo>
                    <a:cubicBezTo>
                      <a:pt x="292522" y="4674"/>
                      <a:pt x="291379" y="2959"/>
                      <a:pt x="288998" y="2292"/>
                    </a:cubicBezTo>
                    <a:cubicBezTo>
                      <a:pt x="273948" y="-1422"/>
                      <a:pt x="236420" y="292"/>
                      <a:pt x="220989" y="1150"/>
                    </a:cubicBezTo>
                    <a:cubicBezTo>
                      <a:pt x="210798" y="1626"/>
                      <a:pt x="196129" y="1912"/>
                      <a:pt x="187366" y="7722"/>
                    </a:cubicBezTo>
                    <a:cubicBezTo>
                      <a:pt x="181556" y="11627"/>
                      <a:pt x="180699" y="16866"/>
                      <a:pt x="179651" y="23438"/>
                    </a:cubicBezTo>
                    <a:cubicBezTo>
                      <a:pt x="177175" y="39821"/>
                      <a:pt x="176508" y="56680"/>
                      <a:pt x="175079" y="73159"/>
                    </a:cubicBezTo>
                    <a:cubicBezTo>
                      <a:pt x="156696" y="97638"/>
                      <a:pt x="145933" y="120021"/>
                      <a:pt x="145361" y="150978"/>
                    </a:cubicBezTo>
                    <a:cubicBezTo>
                      <a:pt x="144504" y="194602"/>
                      <a:pt x="153457" y="236703"/>
                      <a:pt x="127930" y="274231"/>
                    </a:cubicBezTo>
                    <a:cubicBezTo>
                      <a:pt x="122310" y="282518"/>
                      <a:pt x="116405" y="290709"/>
                      <a:pt x="110595" y="298901"/>
                    </a:cubicBezTo>
                    <a:cubicBezTo>
                      <a:pt x="78781" y="343288"/>
                      <a:pt x="63827" y="391103"/>
                      <a:pt x="200" y="410248"/>
                    </a:cubicBezTo>
                    <a:cubicBezTo>
                      <a:pt x="-2372" y="411010"/>
                      <a:pt x="20679" y="429393"/>
                      <a:pt x="22393" y="430441"/>
                    </a:cubicBezTo>
                    <a:cubicBezTo>
                      <a:pt x="22393" y="430632"/>
                      <a:pt x="22393" y="430822"/>
                      <a:pt x="22584" y="431013"/>
                    </a:cubicBezTo>
                    <a:cubicBezTo>
                      <a:pt x="57255" y="493783"/>
                      <a:pt x="147361" y="610368"/>
                      <a:pt x="175269" y="676377"/>
                    </a:cubicBezTo>
                    <a:cubicBezTo>
                      <a:pt x="177841" y="682378"/>
                      <a:pt x="317192" y="483686"/>
                      <a:pt x="309763" y="252895"/>
                    </a:cubicBezTo>
                    <a:cubicBezTo>
                      <a:pt x="308810" y="222606"/>
                      <a:pt x="326908" y="167456"/>
                      <a:pt x="325955" y="13669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264">
                <a:extLst>
                  <a:ext uri="{FF2B5EF4-FFF2-40B4-BE49-F238E27FC236}">
                    <a16:creationId xmlns:a16="http://schemas.microsoft.com/office/drawing/2014/main" id="{A001033C-B5E4-05F0-2CC1-4668AB4B5F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45138" y="4173501"/>
                <a:ext cx="558660" cy="591176"/>
              </a:xfrm>
              <a:custGeom>
                <a:avLst/>
                <a:gdLst>
                  <a:gd name="connsiteX0" fmla="*/ 530056 w 558660"/>
                  <a:gd name="connsiteY0" fmla="*/ 162065 h 591176"/>
                  <a:gd name="connsiteX1" fmla="*/ 472049 w 558660"/>
                  <a:gd name="connsiteY1" fmla="*/ 12427 h 591176"/>
                  <a:gd name="connsiteX2" fmla="*/ 417471 w 558660"/>
                  <a:gd name="connsiteY2" fmla="*/ 1378 h 591176"/>
                  <a:gd name="connsiteX3" fmla="*/ 317554 w 558660"/>
                  <a:gd name="connsiteY3" fmla="*/ 22238 h 591176"/>
                  <a:gd name="connsiteX4" fmla="*/ 314220 w 558660"/>
                  <a:gd name="connsiteY4" fmla="*/ 21952 h 591176"/>
                  <a:gd name="connsiteX5" fmla="*/ 188871 w 558660"/>
                  <a:gd name="connsiteY5" fmla="*/ 39002 h 591176"/>
                  <a:gd name="connsiteX6" fmla="*/ 84858 w 558660"/>
                  <a:gd name="connsiteY6" fmla="*/ 34525 h 591176"/>
                  <a:gd name="connsiteX7" fmla="*/ 943 w 558660"/>
                  <a:gd name="connsiteY7" fmla="*/ 204070 h 591176"/>
                  <a:gd name="connsiteX8" fmla="*/ 41043 w 558660"/>
                  <a:gd name="connsiteY8" fmla="*/ 403238 h 591176"/>
                  <a:gd name="connsiteX9" fmla="*/ 62665 w 558660"/>
                  <a:gd name="connsiteY9" fmla="*/ 484010 h 591176"/>
                  <a:gd name="connsiteX10" fmla="*/ 86858 w 558660"/>
                  <a:gd name="connsiteY10" fmla="*/ 553923 h 591176"/>
                  <a:gd name="connsiteX11" fmla="*/ 127149 w 558660"/>
                  <a:gd name="connsiteY11" fmla="*/ 580689 h 591176"/>
                  <a:gd name="connsiteX12" fmla="*/ 339556 w 558660"/>
                  <a:gd name="connsiteY12" fmla="*/ 561353 h 591176"/>
                  <a:gd name="connsiteX13" fmla="*/ 498433 w 558660"/>
                  <a:gd name="connsiteY13" fmla="*/ 543351 h 591176"/>
                  <a:gd name="connsiteX14" fmla="*/ 530247 w 558660"/>
                  <a:gd name="connsiteY14" fmla="*/ 163970 h 591176"/>
                  <a:gd name="connsiteX15" fmla="*/ 529961 w 558660"/>
                  <a:gd name="connsiteY15" fmla="*/ 162160 h 59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8660" h="591176">
                    <a:moveTo>
                      <a:pt x="530056" y="162065"/>
                    </a:moveTo>
                    <a:cubicBezTo>
                      <a:pt x="521008" y="111677"/>
                      <a:pt x="512245" y="46907"/>
                      <a:pt x="472049" y="12427"/>
                    </a:cubicBezTo>
                    <a:cubicBezTo>
                      <a:pt x="455857" y="-1479"/>
                      <a:pt x="437759" y="-1194"/>
                      <a:pt x="417471" y="1378"/>
                    </a:cubicBezTo>
                    <a:cubicBezTo>
                      <a:pt x="383848" y="5664"/>
                      <a:pt x="350415" y="13570"/>
                      <a:pt x="317554" y="22238"/>
                    </a:cubicBezTo>
                    <a:cubicBezTo>
                      <a:pt x="316601" y="21857"/>
                      <a:pt x="315458" y="21666"/>
                      <a:pt x="314220" y="21952"/>
                    </a:cubicBezTo>
                    <a:cubicBezTo>
                      <a:pt x="272977" y="30620"/>
                      <a:pt x="231257" y="39478"/>
                      <a:pt x="188871" y="39002"/>
                    </a:cubicBezTo>
                    <a:cubicBezTo>
                      <a:pt x="154581" y="38621"/>
                      <a:pt x="118862" y="26619"/>
                      <a:pt x="84858" y="34525"/>
                    </a:cubicBezTo>
                    <a:cubicBezTo>
                      <a:pt x="8658" y="52242"/>
                      <a:pt x="-4010" y="138729"/>
                      <a:pt x="943" y="204070"/>
                    </a:cubicBezTo>
                    <a:cubicBezTo>
                      <a:pt x="5991" y="271126"/>
                      <a:pt x="23993" y="338468"/>
                      <a:pt x="41043" y="403238"/>
                    </a:cubicBezTo>
                    <a:cubicBezTo>
                      <a:pt x="48187" y="430193"/>
                      <a:pt x="55235" y="457149"/>
                      <a:pt x="62665" y="484010"/>
                    </a:cubicBezTo>
                    <a:cubicBezTo>
                      <a:pt x="69046" y="507060"/>
                      <a:pt x="72094" y="534302"/>
                      <a:pt x="86858" y="553923"/>
                    </a:cubicBezTo>
                    <a:cubicBezTo>
                      <a:pt x="96669" y="566972"/>
                      <a:pt x="111528" y="575640"/>
                      <a:pt x="127149" y="580689"/>
                    </a:cubicBezTo>
                    <a:cubicBezTo>
                      <a:pt x="196396" y="603453"/>
                      <a:pt x="273262" y="585546"/>
                      <a:pt x="339556" y="561353"/>
                    </a:cubicBezTo>
                    <a:cubicBezTo>
                      <a:pt x="390039" y="542874"/>
                      <a:pt x="444998" y="536588"/>
                      <a:pt x="498433" y="543351"/>
                    </a:cubicBezTo>
                    <a:cubicBezTo>
                      <a:pt x="605113" y="556876"/>
                      <a:pt x="539486" y="215024"/>
                      <a:pt x="530247" y="163970"/>
                    </a:cubicBezTo>
                    <a:lnTo>
                      <a:pt x="529961" y="16216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265">
                <a:extLst>
                  <a:ext uri="{FF2B5EF4-FFF2-40B4-BE49-F238E27FC236}">
                    <a16:creationId xmlns:a16="http://schemas.microsoft.com/office/drawing/2014/main" id="{A7F85194-45EA-D071-8B3A-5112BD6508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6357" y="4166760"/>
                <a:ext cx="163668" cy="115418"/>
              </a:xfrm>
              <a:custGeom>
                <a:avLst/>
                <a:gdLst>
                  <a:gd name="connsiteX0" fmla="*/ 163668 w 163668"/>
                  <a:gd name="connsiteY0" fmla="*/ 49363 h 115418"/>
                  <a:gd name="connsiteX1" fmla="*/ 145094 w 163668"/>
                  <a:gd name="connsiteY1" fmla="*/ 1071 h 115418"/>
                  <a:gd name="connsiteX2" fmla="*/ 54035 w 163668"/>
                  <a:gd name="connsiteY2" fmla="*/ 3833 h 115418"/>
                  <a:gd name="connsiteX3" fmla="*/ 52035 w 163668"/>
                  <a:gd name="connsiteY3" fmla="*/ 4309 h 115418"/>
                  <a:gd name="connsiteX4" fmla="*/ 10506 w 163668"/>
                  <a:gd name="connsiteY4" fmla="*/ 23359 h 115418"/>
                  <a:gd name="connsiteX5" fmla="*/ 410 w 163668"/>
                  <a:gd name="connsiteY5" fmla="*/ 81557 h 115418"/>
                  <a:gd name="connsiteX6" fmla="*/ 10125 w 163668"/>
                  <a:gd name="connsiteY6" fmla="*/ 110037 h 115418"/>
                  <a:gd name="connsiteX7" fmla="*/ 100994 w 163668"/>
                  <a:gd name="connsiteY7" fmla="*/ 100131 h 115418"/>
                  <a:gd name="connsiteX8" fmla="*/ 155191 w 163668"/>
                  <a:gd name="connsiteY8" fmla="*/ 59364 h 115418"/>
                  <a:gd name="connsiteX9" fmla="*/ 163573 w 163668"/>
                  <a:gd name="connsiteY9" fmla="*/ 49458 h 115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68" h="115418">
                    <a:moveTo>
                      <a:pt x="163668" y="49363"/>
                    </a:moveTo>
                    <a:cubicBezTo>
                      <a:pt x="162716" y="32884"/>
                      <a:pt x="167573" y="3547"/>
                      <a:pt x="145094" y="1071"/>
                    </a:cubicBezTo>
                    <a:cubicBezTo>
                      <a:pt x="115853" y="-2167"/>
                      <a:pt x="83468" y="2881"/>
                      <a:pt x="54035" y="3833"/>
                    </a:cubicBezTo>
                    <a:cubicBezTo>
                      <a:pt x="53273" y="3833"/>
                      <a:pt x="52702" y="4119"/>
                      <a:pt x="52035" y="4309"/>
                    </a:cubicBezTo>
                    <a:cubicBezTo>
                      <a:pt x="32699" y="-644"/>
                      <a:pt x="17269" y="-72"/>
                      <a:pt x="10506" y="23359"/>
                    </a:cubicBezTo>
                    <a:cubicBezTo>
                      <a:pt x="5363" y="41362"/>
                      <a:pt x="2315" y="62793"/>
                      <a:pt x="410" y="81557"/>
                    </a:cubicBezTo>
                    <a:cubicBezTo>
                      <a:pt x="-733" y="92701"/>
                      <a:pt x="-67" y="103084"/>
                      <a:pt x="10125" y="110037"/>
                    </a:cubicBezTo>
                    <a:cubicBezTo>
                      <a:pt x="31652" y="124610"/>
                      <a:pt x="79467" y="105560"/>
                      <a:pt x="100994" y="100131"/>
                    </a:cubicBezTo>
                    <a:cubicBezTo>
                      <a:pt x="126044" y="93749"/>
                      <a:pt x="148714" y="84224"/>
                      <a:pt x="155191" y="59364"/>
                    </a:cubicBezTo>
                    <a:cubicBezTo>
                      <a:pt x="159858" y="58697"/>
                      <a:pt x="163859" y="55554"/>
                      <a:pt x="163573" y="4945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266">
                <a:extLst>
                  <a:ext uri="{FF2B5EF4-FFF2-40B4-BE49-F238E27FC236}">
                    <a16:creationId xmlns:a16="http://schemas.microsoft.com/office/drawing/2014/main" id="{30359F8C-0D7C-1553-D405-9D00E4467C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0944" y="3857607"/>
                <a:ext cx="509149" cy="748280"/>
              </a:xfrm>
              <a:custGeom>
                <a:avLst/>
                <a:gdLst>
                  <a:gd name="connsiteX0" fmla="*/ 476033 w 509149"/>
                  <a:gd name="connsiteY0" fmla="*/ 521298 h 748280"/>
                  <a:gd name="connsiteX1" fmla="*/ 406310 w 509149"/>
                  <a:gd name="connsiteY1" fmla="*/ 417951 h 748280"/>
                  <a:gd name="connsiteX2" fmla="*/ 401547 w 509149"/>
                  <a:gd name="connsiteY2" fmla="*/ 368421 h 748280"/>
                  <a:gd name="connsiteX3" fmla="*/ 408596 w 509149"/>
                  <a:gd name="connsiteY3" fmla="*/ 341656 h 748280"/>
                  <a:gd name="connsiteX4" fmla="*/ 430884 w 509149"/>
                  <a:gd name="connsiteY4" fmla="*/ 279934 h 748280"/>
                  <a:gd name="connsiteX5" fmla="*/ 422597 w 509149"/>
                  <a:gd name="connsiteY5" fmla="*/ 227451 h 748280"/>
                  <a:gd name="connsiteX6" fmla="*/ 461459 w 509149"/>
                  <a:gd name="connsiteY6" fmla="*/ 150013 h 748280"/>
                  <a:gd name="connsiteX7" fmla="*/ 383735 w 509149"/>
                  <a:gd name="connsiteY7" fmla="*/ 5138 h 748280"/>
                  <a:gd name="connsiteX8" fmla="*/ 215238 w 509149"/>
                  <a:gd name="connsiteY8" fmla="*/ 73718 h 748280"/>
                  <a:gd name="connsiteX9" fmla="*/ 209237 w 509149"/>
                  <a:gd name="connsiteY9" fmla="*/ 214307 h 748280"/>
                  <a:gd name="connsiteX10" fmla="*/ 198093 w 509149"/>
                  <a:gd name="connsiteY10" fmla="*/ 271266 h 748280"/>
                  <a:gd name="connsiteX11" fmla="*/ 115797 w 509149"/>
                  <a:gd name="connsiteY11" fmla="*/ 342990 h 748280"/>
                  <a:gd name="connsiteX12" fmla="*/ 111130 w 509149"/>
                  <a:gd name="connsiteY12" fmla="*/ 507582 h 748280"/>
                  <a:gd name="connsiteX13" fmla="*/ 46836 w 509149"/>
                  <a:gd name="connsiteY13" fmla="*/ 544539 h 748280"/>
                  <a:gd name="connsiteX14" fmla="*/ 7974 w 509149"/>
                  <a:gd name="connsiteY14" fmla="*/ 592830 h 748280"/>
                  <a:gd name="connsiteX15" fmla="*/ 26834 w 509149"/>
                  <a:gd name="connsiteY15" fmla="*/ 695891 h 748280"/>
                  <a:gd name="connsiteX16" fmla="*/ 100557 w 509149"/>
                  <a:gd name="connsiteY16" fmla="*/ 739896 h 748280"/>
                  <a:gd name="connsiteX17" fmla="*/ 213047 w 509149"/>
                  <a:gd name="connsiteY17" fmla="*/ 740277 h 748280"/>
                  <a:gd name="connsiteX18" fmla="*/ 346874 w 509149"/>
                  <a:gd name="connsiteY18" fmla="*/ 686175 h 748280"/>
                  <a:gd name="connsiteX19" fmla="*/ 457459 w 509149"/>
                  <a:gd name="connsiteY19" fmla="*/ 698177 h 748280"/>
                  <a:gd name="connsiteX20" fmla="*/ 501083 w 509149"/>
                  <a:gd name="connsiteY20" fmla="*/ 564351 h 748280"/>
                  <a:gd name="connsiteX21" fmla="*/ 476128 w 509149"/>
                  <a:gd name="connsiteY21" fmla="*/ 521488 h 74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09149" h="748280">
                    <a:moveTo>
                      <a:pt x="476033" y="521298"/>
                    </a:moveTo>
                    <a:cubicBezTo>
                      <a:pt x="449553" y="488151"/>
                      <a:pt x="414215" y="461004"/>
                      <a:pt x="406310" y="417951"/>
                    </a:cubicBezTo>
                    <a:cubicBezTo>
                      <a:pt x="403262" y="401473"/>
                      <a:pt x="402404" y="384900"/>
                      <a:pt x="401547" y="368421"/>
                    </a:cubicBezTo>
                    <a:cubicBezTo>
                      <a:pt x="401071" y="358992"/>
                      <a:pt x="403547" y="349657"/>
                      <a:pt x="408596" y="341656"/>
                    </a:cubicBezTo>
                    <a:cubicBezTo>
                      <a:pt x="420311" y="322797"/>
                      <a:pt x="429265" y="302508"/>
                      <a:pt x="430884" y="279934"/>
                    </a:cubicBezTo>
                    <a:cubicBezTo>
                      <a:pt x="432218" y="261170"/>
                      <a:pt x="422502" y="245358"/>
                      <a:pt x="422597" y="227451"/>
                    </a:cubicBezTo>
                    <a:cubicBezTo>
                      <a:pt x="422788" y="190590"/>
                      <a:pt x="444981" y="176874"/>
                      <a:pt x="461459" y="150013"/>
                    </a:cubicBezTo>
                    <a:cubicBezTo>
                      <a:pt x="500988" y="85815"/>
                      <a:pt x="443743" y="24664"/>
                      <a:pt x="383735" y="5138"/>
                    </a:cubicBezTo>
                    <a:cubicBezTo>
                      <a:pt x="325347" y="-13912"/>
                      <a:pt x="251909" y="22473"/>
                      <a:pt x="215238" y="73718"/>
                    </a:cubicBezTo>
                    <a:cubicBezTo>
                      <a:pt x="177995" y="125629"/>
                      <a:pt x="183044" y="163634"/>
                      <a:pt x="209237" y="214307"/>
                    </a:cubicBezTo>
                    <a:cubicBezTo>
                      <a:pt x="219239" y="233643"/>
                      <a:pt x="214762" y="257265"/>
                      <a:pt x="198093" y="271266"/>
                    </a:cubicBezTo>
                    <a:cubicBezTo>
                      <a:pt x="170375" y="294507"/>
                      <a:pt x="133037" y="311748"/>
                      <a:pt x="115797" y="342990"/>
                    </a:cubicBezTo>
                    <a:cubicBezTo>
                      <a:pt x="86460" y="395949"/>
                      <a:pt x="161708" y="465100"/>
                      <a:pt x="111130" y="507582"/>
                    </a:cubicBezTo>
                    <a:cubicBezTo>
                      <a:pt x="92175" y="523584"/>
                      <a:pt x="66553" y="529394"/>
                      <a:pt x="46836" y="544539"/>
                    </a:cubicBezTo>
                    <a:cubicBezTo>
                      <a:pt x="30263" y="557207"/>
                      <a:pt x="16356" y="573590"/>
                      <a:pt x="7974" y="592830"/>
                    </a:cubicBezTo>
                    <a:cubicBezTo>
                      <a:pt x="-7361" y="628168"/>
                      <a:pt x="-313" y="669126"/>
                      <a:pt x="26834" y="695891"/>
                    </a:cubicBezTo>
                    <a:cubicBezTo>
                      <a:pt x="37978" y="723228"/>
                      <a:pt x="74173" y="732943"/>
                      <a:pt x="100557" y="739896"/>
                    </a:cubicBezTo>
                    <a:cubicBezTo>
                      <a:pt x="137038" y="749421"/>
                      <a:pt x="176852" y="752469"/>
                      <a:pt x="213047" y="740277"/>
                    </a:cubicBezTo>
                    <a:cubicBezTo>
                      <a:pt x="261815" y="723799"/>
                      <a:pt x="289819" y="675031"/>
                      <a:pt x="346874" y="686175"/>
                    </a:cubicBezTo>
                    <a:cubicBezTo>
                      <a:pt x="384974" y="693605"/>
                      <a:pt x="418406" y="715322"/>
                      <a:pt x="457459" y="698177"/>
                    </a:cubicBezTo>
                    <a:cubicBezTo>
                      <a:pt x="510418" y="675031"/>
                      <a:pt x="518038" y="613785"/>
                      <a:pt x="501083" y="564351"/>
                    </a:cubicBezTo>
                    <a:cubicBezTo>
                      <a:pt x="495559" y="548253"/>
                      <a:pt x="486510" y="534442"/>
                      <a:pt x="476128" y="521488"/>
                    </a:cubicBezTo>
                    <a:close/>
                  </a:path>
                </a:pathLst>
              </a:custGeom>
              <a:solidFill>
                <a:srgbClr val="9C59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267">
                <a:extLst>
                  <a:ext uri="{FF2B5EF4-FFF2-40B4-BE49-F238E27FC236}">
                    <a16:creationId xmlns:a16="http://schemas.microsoft.com/office/drawing/2014/main" id="{8ABA5772-DBC6-798E-3604-333EFC3F62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14661" y="4245922"/>
                <a:ext cx="35185" cy="98763"/>
              </a:xfrm>
              <a:custGeom>
                <a:avLst/>
                <a:gdLst>
                  <a:gd name="connsiteX0" fmla="*/ 12369 w 35185"/>
                  <a:gd name="connsiteY0" fmla="*/ 5824 h 98763"/>
                  <a:gd name="connsiteX1" fmla="*/ 25799 w 35185"/>
                  <a:gd name="connsiteY1" fmla="*/ 48496 h 98763"/>
                  <a:gd name="connsiteX2" fmla="*/ 2273 w 35185"/>
                  <a:gd name="connsiteY2" fmla="*/ 89834 h 98763"/>
                  <a:gd name="connsiteX3" fmla="*/ 7035 w 35185"/>
                  <a:gd name="connsiteY3" fmla="*/ 98025 h 98763"/>
                  <a:gd name="connsiteX4" fmla="*/ 34467 w 35185"/>
                  <a:gd name="connsiteY4" fmla="*/ 59259 h 98763"/>
                  <a:gd name="connsiteX5" fmla="*/ 21608 w 35185"/>
                  <a:gd name="connsiteY5" fmla="*/ 3347 h 98763"/>
                  <a:gd name="connsiteX6" fmla="*/ 12464 w 35185"/>
                  <a:gd name="connsiteY6" fmla="*/ 5919 h 98763"/>
                  <a:gd name="connsiteX7" fmla="*/ 12464 w 35185"/>
                  <a:gd name="connsiteY7" fmla="*/ 5919 h 9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85" h="98763">
                    <a:moveTo>
                      <a:pt x="12369" y="5824"/>
                    </a:moveTo>
                    <a:cubicBezTo>
                      <a:pt x="16560" y="19921"/>
                      <a:pt x="25323" y="33541"/>
                      <a:pt x="25799" y="48496"/>
                    </a:cubicBezTo>
                    <a:cubicBezTo>
                      <a:pt x="26371" y="65831"/>
                      <a:pt x="16846" y="80976"/>
                      <a:pt x="2273" y="89834"/>
                    </a:cubicBezTo>
                    <a:cubicBezTo>
                      <a:pt x="-2966" y="92977"/>
                      <a:pt x="1796" y="101264"/>
                      <a:pt x="7035" y="98025"/>
                    </a:cubicBezTo>
                    <a:cubicBezTo>
                      <a:pt x="21323" y="89358"/>
                      <a:pt x="31419" y="75928"/>
                      <a:pt x="34467" y="59259"/>
                    </a:cubicBezTo>
                    <a:cubicBezTo>
                      <a:pt x="38087" y="38875"/>
                      <a:pt x="27133" y="22207"/>
                      <a:pt x="21608" y="3347"/>
                    </a:cubicBezTo>
                    <a:cubicBezTo>
                      <a:pt x="19894" y="-2558"/>
                      <a:pt x="10655" y="13"/>
                      <a:pt x="12464" y="5919"/>
                    </a:cubicBezTo>
                    <a:lnTo>
                      <a:pt x="12464" y="5919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268">
                <a:extLst>
                  <a:ext uri="{FF2B5EF4-FFF2-40B4-BE49-F238E27FC236}">
                    <a16:creationId xmlns:a16="http://schemas.microsoft.com/office/drawing/2014/main" id="{E6DD43AF-4461-568B-B341-E68EDDF7B8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61106" y="4152352"/>
                <a:ext cx="90886" cy="368451"/>
              </a:xfrm>
              <a:custGeom>
                <a:avLst/>
                <a:gdLst>
                  <a:gd name="connsiteX0" fmla="*/ 59472 w 90886"/>
                  <a:gd name="connsiteY0" fmla="*/ 1572 h 368451"/>
                  <a:gd name="connsiteX1" fmla="*/ 6227 w 90886"/>
                  <a:gd name="connsiteY1" fmla="*/ 161973 h 368451"/>
                  <a:gd name="connsiteX2" fmla="*/ 55567 w 90886"/>
                  <a:gd name="connsiteY2" fmla="*/ 359522 h 368451"/>
                  <a:gd name="connsiteX3" fmla="*/ 60329 w 90886"/>
                  <a:gd name="connsiteY3" fmla="*/ 367713 h 368451"/>
                  <a:gd name="connsiteX4" fmla="*/ 55757 w 90886"/>
                  <a:gd name="connsiteY4" fmla="*/ 227886 h 368451"/>
                  <a:gd name="connsiteX5" fmla="*/ 8704 w 90886"/>
                  <a:gd name="connsiteY5" fmla="*/ 120921 h 368451"/>
                  <a:gd name="connsiteX6" fmla="*/ 66044 w 90886"/>
                  <a:gd name="connsiteY6" fmla="*/ 8335 h 368451"/>
                  <a:gd name="connsiteX7" fmla="*/ 59281 w 90886"/>
                  <a:gd name="connsiteY7" fmla="*/ 1572 h 368451"/>
                  <a:gd name="connsiteX8" fmla="*/ 59281 w 90886"/>
                  <a:gd name="connsiteY8" fmla="*/ 1572 h 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86" h="368451">
                    <a:moveTo>
                      <a:pt x="59472" y="1572"/>
                    </a:moveTo>
                    <a:cubicBezTo>
                      <a:pt x="20419" y="48054"/>
                      <a:pt x="-14633" y="99013"/>
                      <a:pt x="6227" y="161973"/>
                    </a:cubicBezTo>
                    <a:cubicBezTo>
                      <a:pt x="23467" y="213885"/>
                      <a:pt x="134243" y="311992"/>
                      <a:pt x="55567" y="359522"/>
                    </a:cubicBezTo>
                    <a:cubicBezTo>
                      <a:pt x="50328" y="362665"/>
                      <a:pt x="55090" y="370952"/>
                      <a:pt x="60329" y="367713"/>
                    </a:cubicBezTo>
                    <a:cubicBezTo>
                      <a:pt x="115479" y="334376"/>
                      <a:pt x="84713" y="267701"/>
                      <a:pt x="55757" y="227886"/>
                    </a:cubicBezTo>
                    <a:cubicBezTo>
                      <a:pt x="32326" y="195692"/>
                      <a:pt x="8799" y="162545"/>
                      <a:pt x="8704" y="120921"/>
                    </a:cubicBezTo>
                    <a:cubicBezTo>
                      <a:pt x="8704" y="76915"/>
                      <a:pt x="39279" y="40244"/>
                      <a:pt x="66044" y="8335"/>
                    </a:cubicBezTo>
                    <a:cubicBezTo>
                      <a:pt x="69949" y="3668"/>
                      <a:pt x="63282" y="-3095"/>
                      <a:pt x="59281" y="1572"/>
                    </a:cubicBezTo>
                    <a:lnTo>
                      <a:pt x="59281" y="1572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269">
                <a:extLst>
                  <a:ext uri="{FF2B5EF4-FFF2-40B4-BE49-F238E27FC236}">
                    <a16:creationId xmlns:a16="http://schemas.microsoft.com/office/drawing/2014/main" id="{61801A58-B500-D43F-F0B6-8346199C62E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1016" y="4066393"/>
                <a:ext cx="163132" cy="49987"/>
              </a:xfrm>
              <a:custGeom>
                <a:avLst/>
                <a:gdLst>
                  <a:gd name="connsiteX0" fmla="*/ 3169 w 163132"/>
                  <a:gd name="connsiteY0" fmla="*/ 30000 h 49987"/>
                  <a:gd name="connsiteX1" fmla="*/ 106992 w 163132"/>
                  <a:gd name="connsiteY1" fmla="*/ 49240 h 49987"/>
                  <a:gd name="connsiteX2" fmla="*/ 162237 w 163132"/>
                  <a:gd name="connsiteY2" fmla="*/ 6854 h 49987"/>
                  <a:gd name="connsiteX3" fmla="*/ 154045 w 163132"/>
                  <a:gd name="connsiteY3" fmla="*/ 2092 h 49987"/>
                  <a:gd name="connsiteX4" fmla="*/ 80988 w 163132"/>
                  <a:gd name="connsiteY4" fmla="*/ 38954 h 49987"/>
                  <a:gd name="connsiteX5" fmla="*/ 5741 w 163132"/>
                  <a:gd name="connsiteY5" fmla="*/ 20856 h 49987"/>
                  <a:gd name="connsiteX6" fmla="*/ 3169 w 163132"/>
                  <a:gd name="connsiteY6" fmla="*/ 30000 h 49987"/>
                  <a:gd name="connsiteX7" fmla="*/ 3169 w 163132"/>
                  <a:gd name="connsiteY7" fmla="*/ 30000 h 4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132" h="49987">
                    <a:moveTo>
                      <a:pt x="3169" y="30000"/>
                    </a:moveTo>
                    <a:cubicBezTo>
                      <a:pt x="34411" y="41621"/>
                      <a:pt x="73178" y="53050"/>
                      <a:pt x="106992" y="49240"/>
                    </a:cubicBezTo>
                    <a:cubicBezTo>
                      <a:pt x="132519" y="46383"/>
                      <a:pt x="148235" y="26476"/>
                      <a:pt x="162237" y="6854"/>
                    </a:cubicBezTo>
                    <a:cubicBezTo>
                      <a:pt x="165856" y="1901"/>
                      <a:pt x="157569" y="-2861"/>
                      <a:pt x="154045" y="2092"/>
                    </a:cubicBezTo>
                    <a:cubicBezTo>
                      <a:pt x="134709" y="29143"/>
                      <a:pt x="115850" y="42668"/>
                      <a:pt x="80988" y="38954"/>
                    </a:cubicBezTo>
                    <a:cubicBezTo>
                      <a:pt x="55080" y="36191"/>
                      <a:pt x="30125" y="29905"/>
                      <a:pt x="5741" y="20856"/>
                    </a:cubicBezTo>
                    <a:cubicBezTo>
                      <a:pt x="26" y="18760"/>
                      <a:pt x="-2451" y="27904"/>
                      <a:pt x="3169" y="30000"/>
                    </a:cubicBezTo>
                    <a:lnTo>
                      <a:pt x="3169" y="30000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270">
                <a:extLst>
                  <a:ext uri="{FF2B5EF4-FFF2-40B4-BE49-F238E27FC236}">
                    <a16:creationId xmlns:a16="http://schemas.microsoft.com/office/drawing/2014/main" id="{E5908DC5-6966-800F-A3F5-84CB13C416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2979" y="4137611"/>
                <a:ext cx="29927" cy="173176"/>
              </a:xfrm>
              <a:custGeom>
                <a:avLst/>
                <a:gdLst>
                  <a:gd name="connsiteX0" fmla="*/ 20447 w 29927"/>
                  <a:gd name="connsiteY0" fmla="*/ 3169 h 173176"/>
                  <a:gd name="connsiteX1" fmla="*/ 5683 w 29927"/>
                  <a:gd name="connsiteY1" fmla="*/ 169761 h 173176"/>
                  <a:gd name="connsiteX2" fmla="*/ 14827 w 29927"/>
                  <a:gd name="connsiteY2" fmla="*/ 167190 h 173176"/>
                  <a:gd name="connsiteX3" fmla="*/ 29591 w 29927"/>
                  <a:gd name="connsiteY3" fmla="*/ 5741 h 173176"/>
                  <a:gd name="connsiteX4" fmla="*/ 20447 w 29927"/>
                  <a:gd name="connsiteY4" fmla="*/ 3169 h 173176"/>
                  <a:gd name="connsiteX5" fmla="*/ 20447 w 29927"/>
                  <a:gd name="connsiteY5" fmla="*/ 3169 h 1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27" h="173176">
                    <a:moveTo>
                      <a:pt x="20447" y="3169"/>
                    </a:moveTo>
                    <a:cubicBezTo>
                      <a:pt x="-413" y="56795"/>
                      <a:pt x="-5270" y="113278"/>
                      <a:pt x="5683" y="169761"/>
                    </a:cubicBezTo>
                    <a:cubicBezTo>
                      <a:pt x="6826" y="175762"/>
                      <a:pt x="16066" y="173190"/>
                      <a:pt x="14827" y="167190"/>
                    </a:cubicBezTo>
                    <a:cubicBezTo>
                      <a:pt x="4255" y="112421"/>
                      <a:pt x="9398" y="57652"/>
                      <a:pt x="29591" y="5741"/>
                    </a:cubicBezTo>
                    <a:cubicBezTo>
                      <a:pt x="31782" y="26"/>
                      <a:pt x="22638" y="-2451"/>
                      <a:pt x="20447" y="3169"/>
                    </a:cubicBezTo>
                    <a:lnTo>
                      <a:pt x="20447" y="3169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271">
                <a:extLst>
                  <a:ext uri="{FF2B5EF4-FFF2-40B4-BE49-F238E27FC236}">
                    <a16:creationId xmlns:a16="http://schemas.microsoft.com/office/drawing/2014/main" id="{DFABEB45-FBD7-2CE7-E71A-312BC2D856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53955" y="3913910"/>
                <a:ext cx="49545" cy="119678"/>
              </a:xfrm>
              <a:custGeom>
                <a:avLst/>
                <a:gdLst>
                  <a:gd name="connsiteX0" fmla="*/ 32632 w 49545"/>
                  <a:gd name="connsiteY0" fmla="*/ 5700 h 119678"/>
                  <a:gd name="connsiteX1" fmla="*/ 2152 w 49545"/>
                  <a:gd name="connsiteY1" fmla="*/ 110665 h 119678"/>
                  <a:gd name="connsiteX2" fmla="*/ 6914 w 49545"/>
                  <a:gd name="connsiteY2" fmla="*/ 118857 h 119678"/>
                  <a:gd name="connsiteX3" fmla="*/ 41776 w 49545"/>
                  <a:gd name="connsiteY3" fmla="*/ 3128 h 119678"/>
                  <a:gd name="connsiteX4" fmla="*/ 32632 w 49545"/>
                  <a:gd name="connsiteY4" fmla="*/ 5700 h 119678"/>
                  <a:gd name="connsiteX5" fmla="*/ 32632 w 49545"/>
                  <a:gd name="connsiteY5" fmla="*/ 5700 h 119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45" h="119678">
                    <a:moveTo>
                      <a:pt x="32632" y="5700"/>
                    </a:moveTo>
                    <a:cubicBezTo>
                      <a:pt x="49110" y="44847"/>
                      <a:pt x="37585" y="86757"/>
                      <a:pt x="2152" y="110665"/>
                    </a:cubicBezTo>
                    <a:cubicBezTo>
                      <a:pt x="-2897" y="114094"/>
                      <a:pt x="1866" y="122286"/>
                      <a:pt x="6914" y="118857"/>
                    </a:cubicBezTo>
                    <a:cubicBezTo>
                      <a:pt x="45586" y="92758"/>
                      <a:pt x="59873" y="46371"/>
                      <a:pt x="41776" y="3128"/>
                    </a:cubicBezTo>
                    <a:cubicBezTo>
                      <a:pt x="39395" y="-2397"/>
                      <a:pt x="30251" y="-15"/>
                      <a:pt x="32632" y="5700"/>
                    </a:cubicBezTo>
                    <a:lnTo>
                      <a:pt x="32632" y="5700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272">
                <a:extLst>
                  <a:ext uri="{FF2B5EF4-FFF2-40B4-BE49-F238E27FC236}">
                    <a16:creationId xmlns:a16="http://schemas.microsoft.com/office/drawing/2014/main" id="{946A5EC9-11A8-EB61-0A3B-C99CA6F300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23150" y="4777684"/>
                <a:ext cx="272205" cy="45947"/>
              </a:xfrm>
              <a:custGeom>
                <a:avLst/>
                <a:gdLst>
                  <a:gd name="connsiteX0" fmla="*/ 3429 w 272205"/>
                  <a:gd name="connsiteY0" fmla="*/ 45943 h 45947"/>
                  <a:gd name="connsiteX1" fmla="*/ 269653 w 272205"/>
                  <a:gd name="connsiteY1" fmla="*/ 6986 h 45947"/>
                  <a:gd name="connsiteX2" fmla="*/ 267748 w 272205"/>
                  <a:gd name="connsiteY2" fmla="*/ 128 h 45947"/>
                  <a:gd name="connsiteX3" fmla="*/ 3429 w 272205"/>
                  <a:gd name="connsiteY3" fmla="*/ 38800 h 45947"/>
                  <a:gd name="connsiteX4" fmla="*/ 3429 w 272205"/>
                  <a:gd name="connsiteY4" fmla="*/ 45943 h 45947"/>
                  <a:gd name="connsiteX5" fmla="*/ 3429 w 272205"/>
                  <a:gd name="connsiteY5" fmla="*/ 45943 h 4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205" h="45947">
                    <a:moveTo>
                      <a:pt x="3429" y="45943"/>
                    </a:moveTo>
                    <a:cubicBezTo>
                      <a:pt x="93440" y="42705"/>
                      <a:pt x="182404" y="29655"/>
                      <a:pt x="269653" y="6986"/>
                    </a:cubicBezTo>
                    <a:cubicBezTo>
                      <a:pt x="274130" y="5843"/>
                      <a:pt x="272225" y="-1015"/>
                      <a:pt x="267748" y="128"/>
                    </a:cubicBezTo>
                    <a:cubicBezTo>
                      <a:pt x="181166" y="22702"/>
                      <a:pt x="92869" y="35561"/>
                      <a:pt x="3429" y="38800"/>
                    </a:cubicBezTo>
                    <a:cubicBezTo>
                      <a:pt x="-1143" y="38990"/>
                      <a:pt x="-1143" y="46134"/>
                      <a:pt x="3429" y="45943"/>
                    </a:cubicBezTo>
                    <a:lnTo>
                      <a:pt x="3429" y="459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273">
                <a:extLst>
                  <a:ext uri="{FF2B5EF4-FFF2-40B4-BE49-F238E27FC236}">
                    <a16:creationId xmlns:a16="http://schemas.microsoft.com/office/drawing/2014/main" id="{682DA5B6-7208-E99B-BFD3-5267069E69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9514" y="5589524"/>
                <a:ext cx="94756" cy="233041"/>
              </a:xfrm>
              <a:custGeom>
                <a:avLst/>
                <a:gdLst>
                  <a:gd name="connsiteX0" fmla="*/ 87609 w 94756"/>
                  <a:gd name="connsiteY0" fmla="*/ 2484 h 233041"/>
                  <a:gd name="connsiteX1" fmla="*/ 360 w 94756"/>
                  <a:gd name="connsiteY1" fmla="*/ 227560 h 233041"/>
                  <a:gd name="connsiteX2" fmla="*/ 6551 w 94756"/>
                  <a:gd name="connsiteY2" fmla="*/ 231180 h 233041"/>
                  <a:gd name="connsiteX3" fmla="*/ 94562 w 94756"/>
                  <a:gd name="connsiteY3" fmla="*/ 4389 h 233041"/>
                  <a:gd name="connsiteX4" fmla="*/ 87704 w 94756"/>
                  <a:gd name="connsiteY4" fmla="*/ 2484 h 233041"/>
                  <a:gd name="connsiteX5" fmla="*/ 87704 w 94756"/>
                  <a:gd name="connsiteY5" fmla="*/ 2484 h 23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756" h="233041">
                    <a:moveTo>
                      <a:pt x="87609" y="2484"/>
                    </a:moveTo>
                    <a:cubicBezTo>
                      <a:pt x="62653" y="79065"/>
                      <a:pt x="33602" y="154217"/>
                      <a:pt x="360" y="227560"/>
                    </a:cubicBezTo>
                    <a:cubicBezTo>
                      <a:pt x="-1545" y="231751"/>
                      <a:pt x="4646" y="235371"/>
                      <a:pt x="6551" y="231180"/>
                    </a:cubicBezTo>
                    <a:cubicBezTo>
                      <a:pt x="40079" y="157266"/>
                      <a:pt x="69416" y="81637"/>
                      <a:pt x="94562" y="4389"/>
                    </a:cubicBezTo>
                    <a:cubicBezTo>
                      <a:pt x="95991" y="8"/>
                      <a:pt x="89133" y="-1897"/>
                      <a:pt x="87704" y="2484"/>
                    </a:cubicBezTo>
                    <a:lnTo>
                      <a:pt x="87704" y="248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274">
                <a:extLst>
                  <a:ext uri="{FF2B5EF4-FFF2-40B4-BE49-F238E27FC236}">
                    <a16:creationId xmlns:a16="http://schemas.microsoft.com/office/drawing/2014/main" id="{04706D07-01CF-80D9-B27C-B169164B45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0014" y="5325213"/>
                <a:ext cx="97760" cy="627773"/>
              </a:xfrm>
              <a:custGeom>
                <a:avLst/>
                <a:gdLst>
                  <a:gd name="connsiteX0" fmla="*/ 90615 w 97760"/>
                  <a:gd name="connsiteY0" fmla="*/ 3429 h 627773"/>
                  <a:gd name="connsiteX1" fmla="*/ 128 w 97760"/>
                  <a:gd name="connsiteY1" fmla="*/ 623316 h 627773"/>
                  <a:gd name="connsiteX2" fmla="*/ 6986 w 97760"/>
                  <a:gd name="connsiteY2" fmla="*/ 625221 h 627773"/>
                  <a:gd name="connsiteX3" fmla="*/ 97759 w 97760"/>
                  <a:gd name="connsiteY3" fmla="*/ 3429 h 627773"/>
                  <a:gd name="connsiteX4" fmla="*/ 90615 w 97760"/>
                  <a:gd name="connsiteY4" fmla="*/ 3429 h 627773"/>
                  <a:gd name="connsiteX5" fmla="*/ 90615 w 97760"/>
                  <a:gd name="connsiteY5" fmla="*/ 3429 h 62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60" h="627773">
                    <a:moveTo>
                      <a:pt x="90615" y="3429"/>
                    </a:moveTo>
                    <a:cubicBezTo>
                      <a:pt x="84329" y="212884"/>
                      <a:pt x="53944" y="420815"/>
                      <a:pt x="128" y="623316"/>
                    </a:cubicBezTo>
                    <a:cubicBezTo>
                      <a:pt x="-1015" y="627793"/>
                      <a:pt x="5843" y="629698"/>
                      <a:pt x="6986" y="625221"/>
                    </a:cubicBezTo>
                    <a:cubicBezTo>
                      <a:pt x="60898" y="422148"/>
                      <a:pt x="91378" y="213455"/>
                      <a:pt x="97759" y="3429"/>
                    </a:cubicBezTo>
                    <a:cubicBezTo>
                      <a:pt x="97854" y="-1143"/>
                      <a:pt x="90711" y="-1143"/>
                      <a:pt x="90615" y="3429"/>
                    </a:cubicBezTo>
                    <a:lnTo>
                      <a:pt x="90615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275">
                <a:extLst>
                  <a:ext uri="{FF2B5EF4-FFF2-40B4-BE49-F238E27FC236}">
                    <a16:creationId xmlns:a16="http://schemas.microsoft.com/office/drawing/2014/main" id="{AA3064CB-42BB-A2A5-6595-DD1D76EEBE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57666" y="4319556"/>
                <a:ext cx="65345" cy="188515"/>
              </a:xfrm>
              <a:custGeom>
                <a:avLst/>
                <a:gdLst>
                  <a:gd name="connsiteX0" fmla="*/ 58295 w 65345"/>
                  <a:gd name="connsiteY0" fmla="*/ 2484 h 188515"/>
                  <a:gd name="connsiteX1" fmla="*/ 192 w 65345"/>
                  <a:gd name="connsiteY1" fmla="*/ 184126 h 188515"/>
                  <a:gd name="connsiteX2" fmla="*/ 7050 w 65345"/>
                  <a:gd name="connsiteY2" fmla="*/ 186031 h 188515"/>
                  <a:gd name="connsiteX3" fmla="*/ 65153 w 65345"/>
                  <a:gd name="connsiteY3" fmla="*/ 4389 h 188515"/>
                  <a:gd name="connsiteX4" fmla="*/ 58295 w 65345"/>
                  <a:gd name="connsiteY4" fmla="*/ 2484 h 188515"/>
                  <a:gd name="connsiteX5" fmla="*/ 58295 w 65345"/>
                  <a:gd name="connsiteY5" fmla="*/ 2484 h 18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45" h="188515">
                    <a:moveTo>
                      <a:pt x="58295" y="2484"/>
                    </a:moveTo>
                    <a:cubicBezTo>
                      <a:pt x="38959" y="63063"/>
                      <a:pt x="19528" y="123642"/>
                      <a:pt x="192" y="184126"/>
                    </a:cubicBezTo>
                    <a:cubicBezTo>
                      <a:pt x="-1236" y="188508"/>
                      <a:pt x="5717" y="190413"/>
                      <a:pt x="7050" y="186031"/>
                    </a:cubicBezTo>
                    <a:cubicBezTo>
                      <a:pt x="26386" y="125452"/>
                      <a:pt x="45817" y="64873"/>
                      <a:pt x="65153" y="4389"/>
                    </a:cubicBezTo>
                    <a:cubicBezTo>
                      <a:pt x="66582" y="8"/>
                      <a:pt x="59628" y="-1897"/>
                      <a:pt x="58295" y="2484"/>
                    </a:cubicBezTo>
                    <a:lnTo>
                      <a:pt x="58295" y="248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276">
                <a:extLst>
                  <a:ext uri="{FF2B5EF4-FFF2-40B4-BE49-F238E27FC236}">
                    <a16:creationId xmlns:a16="http://schemas.microsoft.com/office/drawing/2014/main" id="{12B19C28-8792-F381-F174-4D782E10A08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94118" y="4195241"/>
                <a:ext cx="68935" cy="15344"/>
              </a:xfrm>
              <a:custGeom>
                <a:avLst/>
                <a:gdLst>
                  <a:gd name="connsiteX0" fmla="*/ 4280 w 68935"/>
                  <a:gd name="connsiteY0" fmla="*/ 15071 h 15344"/>
                  <a:gd name="connsiteX1" fmla="*/ 64478 w 68935"/>
                  <a:gd name="connsiteY1" fmla="*/ 8785 h 15344"/>
                  <a:gd name="connsiteX2" fmla="*/ 66383 w 68935"/>
                  <a:gd name="connsiteY2" fmla="*/ 1927 h 15344"/>
                  <a:gd name="connsiteX3" fmla="*/ 2375 w 68935"/>
                  <a:gd name="connsiteY3" fmla="*/ 8213 h 15344"/>
                  <a:gd name="connsiteX4" fmla="*/ 4280 w 68935"/>
                  <a:gd name="connsiteY4" fmla="*/ 15071 h 15344"/>
                  <a:gd name="connsiteX5" fmla="*/ 4280 w 68935"/>
                  <a:gd name="connsiteY5" fmla="*/ 15071 h 1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935" h="15344">
                    <a:moveTo>
                      <a:pt x="4280" y="15071"/>
                    </a:moveTo>
                    <a:cubicBezTo>
                      <a:pt x="23711" y="7356"/>
                      <a:pt x="43904" y="5070"/>
                      <a:pt x="64478" y="8785"/>
                    </a:cubicBezTo>
                    <a:cubicBezTo>
                      <a:pt x="68955" y="9547"/>
                      <a:pt x="70860" y="2689"/>
                      <a:pt x="66383" y="1927"/>
                    </a:cubicBezTo>
                    <a:cubicBezTo>
                      <a:pt x="44570" y="-1979"/>
                      <a:pt x="23044" y="22"/>
                      <a:pt x="2375" y="8213"/>
                    </a:cubicBezTo>
                    <a:cubicBezTo>
                      <a:pt x="-1816" y="9928"/>
                      <a:pt x="-7" y="16786"/>
                      <a:pt x="4280" y="15071"/>
                    </a:cubicBezTo>
                    <a:lnTo>
                      <a:pt x="4280" y="1507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277">
                <a:extLst>
                  <a:ext uri="{FF2B5EF4-FFF2-40B4-BE49-F238E27FC236}">
                    <a16:creationId xmlns:a16="http://schemas.microsoft.com/office/drawing/2014/main" id="{945DA48A-0DDF-814A-034A-95047C9EC3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60999" y="3948125"/>
                <a:ext cx="69727" cy="107370"/>
              </a:xfrm>
              <a:custGeom>
                <a:avLst/>
                <a:gdLst>
                  <a:gd name="connsiteX0" fmla="*/ 62963 w 69727"/>
                  <a:gd name="connsiteY0" fmla="*/ 1679 h 107370"/>
                  <a:gd name="connsiteX1" fmla="*/ 574 w 69727"/>
                  <a:gd name="connsiteY1" fmla="*/ 102072 h 107370"/>
                  <a:gd name="connsiteX2" fmla="*/ 6765 w 69727"/>
                  <a:gd name="connsiteY2" fmla="*/ 105692 h 107370"/>
                  <a:gd name="connsiteX3" fmla="*/ 69154 w 69727"/>
                  <a:gd name="connsiteY3" fmla="*/ 5298 h 107370"/>
                  <a:gd name="connsiteX4" fmla="*/ 62963 w 69727"/>
                  <a:gd name="connsiteY4" fmla="*/ 1679 h 107370"/>
                  <a:gd name="connsiteX5" fmla="*/ 62963 w 69727"/>
                  <a:gd name="connsiteY5" fmla="*/ 1679 h 107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727" h="107370">
                    <a:moveTo>
                      <a:pt x="62963" y="1679"/>
                    </a:moveTo>
                    <a:cubicBezTo>
                      <a:pt x="42198" y="35111"/>
                      <a:pt x="21338" y="68640"/>
                      <a:pt x="574" y="102072"/>
                    </a:cubicBezTo>
                    <a:cubicBezTo>
                      <a:pt x="-1903" y="105977"/>
                      <a:pt x="4289" y="109597"/>
                      <a:pt x="6765" y="105692"/>
                    </a:cubicBezTo>
                    <a:cubicBezTo>
                      <a:pt x="27530" y="72259"/>
                      <a:pt x="48389" y="38731"/>
                      <a:pt x="69154" y="5298"/>
                    </a:cubicBezTo>
                    <a:cubicBezTo>
                      <a:pt x="71630" y="1393"/>
                      <a:pt x="65439" y="-2227"/>
                      <a:pt x="62963" y="1679"/>
                    </a:cubicBezTo>
                    <a:lnTo>
                      <a:pt x="62963" y="167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278">
                <a:extLst>
                  <a:ext uri="{FF2B5EF4-FFF2-40B4-BE49-F238E27FC236}">
                    <a16:creationId xmlns:a16="http://schemas.microsoft.com/office/drawing/2014/main" id="{CBCF359C-8370-5EB3-F9B0-CF80058557C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27163" y="4156960"/>
                <a:ext cx="128854" cy="22051"/>
              </a:xfrm>
              <a:custGeom>
                <a:avLst/>
                <a:gdLst>
                  <a:gd name="connsiteX0" fmla="*/ 124396 w 128854"/>
                  <a:gd name="connsiteY0" fmla="*/ 107 h 22051"/>
                  <a:gd name="connsiteX1" fmla="*/ 61436 w 128854"/>
                  <a:gd name="connsiteY1" fmla="*/ 13156 h 22051"/>
                  <a:gd name="connsiteX2" fmla="*/ 3429 w 128854"/>
                  <a:gd name="connsiteY2" fmla="*/ 4298 h 22051"/>
                  <a:gd name="connsiteX3" fmla="*/ 3429 w 128854"/>
                  <a:gd name="connsiteY3" fmla="*/ 11442 h 22051"/>
                  <a:gd name="connsiteX4" fmla="*/ 54292 w 128854"/>
                  <a:gd name="connsiteY4" fmla="*/ 21824 h 22051"/>
                  <a:gd name="connsiteX5" fmla="*/ 126301 w 128854"/>
                  <a:gd name="connsiteY5" fmla="*/ 6965 h 22051"/>
                  <a:gd name="connsiteX6" fmla="*/ 124396 w 128854"/>
                  <a:gd name="connsiteY6" fmla="*/ 107 h 22051"/>
                  <a:gd name="connsiteX7" fmla="*/ 124396 w 128854"/>
                  <a:gd name="connsiteY7" fmla="*/ 107 h 2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54" h="22051">
                    <a:moveTo>
                      <a:pt x="124396" y="107"/>
                    </a:moveTo>
                    <a:cubicBezTo>
                      <a:pt x="104299" y="4489"/>
                      <a:pt x="82010" y="11918"/>
                      <a:pt x="61436" y="13156"/>
                    </a:cubicBezTo>
                    <a:cubicBezTo>
                      <a:pt x="39910" y="14490"/>
                      <a:pt x="24384" y="2298"/>
                      <a:pt x="3429" y="4298"/>
                    </a:cubicBezTo>
                    <a:cubicBezTo>
                      <a:pt x="-1143" y="4679"/>
                      <a:pt x="-1143" y="11823"/>
                      <a:pt x="3429" y="11442"/>
                    </a:cubicBezTo>
                    <a:cubicBezTo>
                      <a:pt x="22765" y="9632"/>
                      <a:pt x="35624" y="24015"/>
                      <a:pt x="54292" y="21824"/>
                    </a:cubicBezTo>
                    <a:cubicBezTo>
                      <a:pt x="78391" y="19062"/>
                      <a:pt x="102679" y="12204"/>
                      <a:pt x="126301" y="6965"/>
                    </a:cubicBezTo>
                    <a:cubicBezTo>
                      <a:pt x="130778" y="6013"/>
                      <a:pt x="128873" y="-941"/>
                      <a:pt x="124396" y="107"/>
                    </a:cubicBezTo>
                    <a:lnTo>
                      <a:pt x="124396" y="10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279">
                <a:extLst>
                  <a:ext uri="{FF2B5EF4-FFF2-40B4-BE49-F238E27FC236}">
                    <a16:creationId xmlns:a16="http://schemas.microsoft.com/office/drawing/2014/main" id="{6B8A6D81-9786-25CA-DA36-F5436BCDA34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7470" y="6433326"/>
                <a:ext cx="306450" cy="144057"/>
              </a:xfrm>
              <a:custGeom>
                <a:avLst/>
                <a:gdLst>
                  <a:gd name="connsiteX0" fmla="*/ 292536 w 306450"/>
                  <a:gd name="connsiteY0" fmla="*/ 108802 h 144057"/>
                  <a:gd name="connsiteX1" fmla="*/ 189570 w 306450"/>
                  <a:gd name="connsiteY1" fmla="*/ 44413 h 144057"/>
                  <a:gd name="connsiteX2" fmla="*/ 179950 w 306450"/>
                  <a:gd name="connsiteY2" fmla="*/ 44889 h 144057"/>
                  <a:gd name="connsiteX3" fmla="*/ 177378 w 306450"/>
                  <a:gd name="connsiteY3" fmla="*/ 55748 h 144057"/>
                  <a:gd name="connsiteX4" fmla="*/ 139945 w 306450"/>
                  <a:gd name="connsiteY4" fmla="*/ 35650 h 144057"/>
                  <a:gd name="connsiteX5" fmla="*/ 46505 w 306450"/>
                  <a:gd name="connsiteY5" fmla="*/ 26 h 144057"/>
                  <a:gd name="connsiteX6" fmla="*/ 35742 w 306450"/>
                  <a:gd name="connsiteY6" fmla="*/ 1455 h 144057"/>
                  <a:gd name="connsiteX7" fmla="*/ 3071 w 306450"/>
                  <a:gd name="connsiteY7" fmla="*/ 116708 h 144057"/>
                  <a:gd name="connsiteX8" fmla="*/ 41457 w 306450"/>
                  <a:gd name="connsiteY8" fmla="*/ 130043 h 144057"/>
                  <a:gd name="connsiteX9" fmla="*/ 149661 w 306450"/>
                  <a:gd name="connsiteY9" fmla="*/ 133662 h 144057"/>
                  <a:gd name="connsiteX10" fmla="*/ 306442 w 306450"/>
                  <a:gd name="connsiteY10" fmla="*/ 130043 h 144057"/>
                  <a:gd name="connsiteX11" fmla="*/ 292726 w 306450"/>
                  <a:gd name="connsiteY11" fmla="*/ 108707 h 14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6450" h="144057">
                    <a:moveTo>
                      <a:pt x="292536" y="108802"/>
                    </a:moveTo>
                    <a:cubicBezTo>
                      <a:pt x="258246" y="87752"/>
                      <a:pt x="217288" y="75560"/>
                      <a:pt x="189570" y="44413"/>
                    </a:cubicBezTo>
                    <a:cubicBezTo>
                      <a:pt x="187475" y="40317"/>
                      <a:pt x="180712" y="39460"/>
                      <a:pt x="179950" y="44889"/>
                    </a:cubicBezTo>
                    <a:cubicBezTo>
                      <a:pt x="179378" y="48604"/>
                      <a:pt x="178521" y="52223"/>
                      <a:pt x="177378" y="55748"/>
                    </a:cubicBezTo>
                    <a:cubicBezTo>
                      <a:pt x="164710" y="49366"/>
                      <a:pt x="152137" y="42794"/>
                      <a:pt x="139945" y="35650"/>
                    </a:cubicBezTo>
                    <a:cubicBezTo>
                      <a:pt x="110037" y="18029"/>
                      <a:pt x="82319" y="1265"/>
                      <a:pt x="46505" y="26"/>
                    </a:cubicBezTo>
                    <a:cubicBezTo>
                      <a:pt x="42885" y="-69"/>
                      <a:pt x="39075" y="26"/>
                      <a:pt x="35742" y="1455"/>
                    </a:cubicBezTo>
                    <a:cubicBezTo>
                      <a:pt x="21930" y="7932"/>
                      <a:pt x="-9978" y="101277"/>
                      <a:pt x="3071" y="116708"/>
                    </a:cubicBezTo>
                    <a:cubicBezTo>
                      <a:pt x="11643" y="126995"/>
                      <a:pt x="29646" y="128995"/>
                      <a:pt x="41457" y="130043"/>
                    </a:cubicBezTo>
                    <a:cubicBezTo>
                      <a:pt x="76985" y="133281"/>
                      <a:pt x="114704" y="127661"/>
                      <a:pt x="149661" y="133662"/>
                    </a:cubicBezTo>
                    <a:cubicBezTo>
                      <a:pt x="202143" y="142711"/>
                      <a:pt x="305775" y="153188"/>
                      <a:pt x="306442" y="130043"/>
                    </a:cubicBezTo>
                    <a:cubicBezTo>
                      <a:pt x="306728" y="120137"/>
                      <a:pt x="299679" y="112993"/>
                      <a:pt x="292726" y="108707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280">
                <a:extLst>
                  <a:ext uri="{FF2B5EF4-FFF2-40B4-BE49-F238E27FC236}">
                    <a16:creationId xmlns:a16="http://schemas.microsoft.com/office/drawing/2014/main" id="{6CF9FCA7-5157-8691-72CA-8D90F162AE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33921" y="6452816"/>
                <a:ext cx="293940" cy="122053"/>
              </a:xfrm>
              <a:custGeom>
                <a:avLst/>
                <a:gdLst>
                  <a:gd name="connsiteX0" fmla="*/ 293197 w 293940"/>
                  <a:gd name="connsiteY0" fmla="*/ 97884 h 122053"/>
                  <a:gd name="connsiteX1" fmla="*/ 252525 w 293940"/>
                  <a:gd name="connsiteY1" fmla="*/ 64356 h 122053"/>
                  <a:gd name="connsiteX2" fmla="*/ 198899 w 293940"/>
                  <a:gd name="connsiteY2" fmla="*/ 22065 h 122053"/>
                  <a:gd name="connsiteX3" fmla="*/ 196328 w 293940"/>
                  <a:gd name="connsiteY3" fmla="*/ 20827 h 122053"/>
                  <a:gd name="connsiteX4" fmla="*/ 186993 w 293940"/>
                  <a:gd name="connsiteY4" fmla="*/ 24161 h 122053"/>
                  <a:gd name="connsiteX5" fmla="*/ 182897 w 293940"/>
                  <a:gd name="connsiteY5" fmla="*/ 41782 h 122053"/>
                  <a:gd name="connsiteX6" fmla="*/ 164990 w 293940"/>
                  <a:gd name="connsiteY6" fmla="*/ 35495 h 122053"/>
                  <a:gd name="connsiteX7" fmla="*/ 130034 w 293940"/>
                  <a:gd name="connsiteY7" fmla="*/ 15588 h 122053"/>
                  <a:gd name="connsiteX8" fmla="*/ 90410 w 293940"/>
                  <a:gd name="connsiteY8" fmla="*/ 1968 h 122053"/>
                  <a:gd name="connsiteX9" fmla="*/ 14781 w 293940"/>
                  <a:gd name="connsiteY9" fmla="*/ 23208 h 122053"/>
                  <a:gd name="connsiteX10" fmla="*/ 9542 w 293940"/>
                  <a:gd name="connsiteY10" fmla="*/ 33400 h 122053"/>
                  <a:gd name="connsiteX11" fmla="*/ 8304 w 293940"/>
                  <a:gd name="connsiteY11" fmla="*/ 118363 h 122053"/>
                  <a:gd name="connsiteX12" fmla="*/ 124700 w 293940"/>
                  <a:gd name="connsiteY12" fmla="*/ 119601 h 122053"/>
                  <a:gd name="connsiteX13" fmla="*/ 191756 w 293940"/>
                  <a:gd name="connsiteY13" fmla="*/ 115029 h 122053"/>
                  <a:gd name="connsiteX14" fmla="*/ 255478 w 293940"/>
                  <a:gd name="connsiteY14" fmla="*/ 118553 h 122053"/>
                  <a:gd name="connsiteX15" fmla="*/ 293197 w 293940"/>
                  <a:gd name="connsiteY15" fmla="*/ 98170 h 12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3940" h="122053">
                    <a:moveTo>
                      <a:pt x="293197" y="97884"/>
                    </a:moveTo>
                    <a:cubicBezTo>
                      <a:pt x="287482" y="81025"/>
                      <a:pt x="266717" y="72357"/>
                      <a:pt x="252525" y="64356"/>
                    </a:cubicBezTo>
                    <a:cubicBezTo>
                      <a:pt x="232713" y="53212"/>
                      <a:pt x="215473" y="37496"/>
                      <a:pt x="198899" y="22065"/>
                    </a:cubicBezTo>
                    <a:cubicBezTo>
                      <a:pt x="198042" y="21303"/>
                      <a:pt x="197185" y="20922"/>
                      <a:pt x="196328" y="20827"/>
                    </a:cubicBezTo>
                    <a:cubicBezTo>
                      <a:pt x="193565" y="17684"/>
                      <a:pt x="186993" y="18731"/>
                      <a:pt x="186993" y="24161"/>
                    </a:cubicBezTo>
                    <a:cubicBezTo>
                      <a:pt x="186993" y="30447"/>
                      <a:pt x="185469" y="36257"/>
                      <a:pt x="182897" y="41782"/>
                    </a:cubicBezTo>
                    <a:cubicBezTo>
                      <a:pt x="176897" y="39591"/>
                      <a:pt x="170991" y="37496"/>
                      <a:pt x="164990" y="35495"/>
                    </a:cubicBezTo>
                    <a:cubicBezTo>
                      <a:pt x="153751" y="31781"/>
                      <a:pt x="141273" y="20732"/>
                      <a:pt x="130034" y="15588"/>
                    </a:cubicBezTo>
                    <a:cubicBezTo>
                      <a:pt x="117365" y="9683"/>
                      <a:pt x="104126" y="4635"/>
                      <a:pt x="90410" y="1968"/>
                    </a:cubicBezTo>
                    <a:cubicBezTo>
                      <a:pt x="62501" y="-3557"/>
                      <a:pt x="34974" y="2253"/>
                      <a:pt x="14781" y="23208"/>
                    </a:cubicBezTo>
                    <a:cubicBezTo>
                      <a:pt x="12781" y="25304"/>
                      <a:pt x="10209" y="30828"/>
                      <a:pt x="9542" y="33400"/>
                    </a:cubicBezTo>
                    <a:cubicBezTo>
                      <a:pt x="6399" y="46163"/>
                      <a:pt x="-9508" y="115886"/>
                      <a:pt x="8304" y="118363"/>
                    </a:cubicBezTo>
                    <a:cubicBezTo>
                      <a:pt x="46880" y="123697"/>
                      <a:pt x="85933" y="122459"/>
                      <a:pt x="124700" y="119601"/>
                    </a:cubicBezTo>
                    <a:cubicBezTo>
                      <a:pt x="147083" y="117982"/>
                      <a:pt x="169372" y="115505"/>
                      <a:pt x="191756" y="115029"/>
                    </a:cubicBezTo>
                    <a:cubicBezTo>
                      <a:pt x="213187" y="114553"/>
                      <a:pt x="234142" y="118172"/>
                      <a:pt x="255478" y="118553"/>
                    </a:cubicBezTo>
                    <a:cubicBezTo>
                      <a:pt x="269289" y="118744"/>
                      <a:pt x="299007" y="115410"/>
                      <a:pt x="293197" y="98170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id="{0A86CF0D-96F0-B2A1-9F87-A53781208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94275" y="2527745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1F54F07C-88B1-C7C6-D9ED-BA178A1309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4487" y="2539686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" name="Text Placeholder 16">
            <a:extLst>
              <a:ext uri="{FF2B5EF4-FFF2-40B4-BE49-F238E27FC236}">
                <a16:creationId xmlns:a16="http://schemas.microsoft.com/office/drawing/2014/main" id="{8EE5CD32-7A16-8349-8D38-BD38B513F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375666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8" name="Text Placeholder 16">
            <a:extLst>
              <a:ext uri="{FF2B5EF4-FFF2-40B4-BE49-F238E27FC236}">
                <a16:creationId xmlns:a16="http://schemas.microsoft.com/office/drawing/2014/main" id="{F425F4A7-AAC5-85C2-E983-FBC9A052D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6347727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AF6C7B2A-D781-A0C7-EFCA-C38BBD862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68609" y="2539686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Picture Placeholder 38">
            <a:extLst>
              <a:ext uri="{FF2B5EF4-FFF2-40B4-BE49-F238E27FC236}">
                <a16:creationId xmlns:a16="http://schemas.microsoft.com/office/drawing/2014/main" id="{DE3F4A6F-1B63-71BC-7053-24FC368926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2"/>
          </p:nvPr>
        </p:nvSpPr>
        <p:spPr>
          <a:xfrm>
            <a:off x="4363694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1" name="Picture Placeholder 38">
            <a:extLst>
              <a:ext uri="{FF2B5EF4-FFF2-40B4-BE49-F238E27FC236}">
                <a16:creationId xmlns:a16="http://schemas.microsoft.com/office/drawing/2014/main" id="{9CFF9D73-52C2-0D97-9805-7C9132E65A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3"/>
          </p:nvPr>
        </p:nvSpPr>
        <p:spPr>
          <a:xfrm>
            <a:off x="7335756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6" name="'Go do your thing' Tag">
            <a:extLst>
              <a:ext uri="{FF2B5EF4-FFF2-40B4-BE49-F238E27FC236}">
                <a16:creationId xmlns:a16="http://schemas.microsoft.com/office/drawing/2014/main" id="{6854CE29-BCBE-DD7E-BC9D-3F7292BAFB93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9133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0.03611 L 5E-6 1.1111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decel="10000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69" dur="1000" spd="-100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/>
      <p:bldP spid="5" grpId="0" animBg="1"/>
      <p:bldP spid="5" grpId="1" animBg="1"/>
      <p:bldP spid="5" grpId="2" animBg="1"/>
      <p:bldP spid="6" grpId="0" animBg="1"/>
      <p:bldP spid="6" grpId="1" animBg="1"/>
      <p:bldP spid="9" grpId="0" animBg="1"/>
      <p:bldP spid="315" grpId="0" animBg="1"/>
      <p:bldP spid="315" grpId="1" animBg="1"/>
      <p:bldP spid="316" grpId="0" animBg="1"/>
      <p:bldP spid="316" grpId="1" animBg="1"/>
      <p:bldP spid="317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7" grpId="1"/>
      <p:bldP spid="318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8" grpId="1"/>
      <p:bldP spid="319" grpId="0" animBg="1"/>
      <p:bldP spid="319" grpId="1" animBg="1"/>
      <p:bldP spid="320" grpId="0"/>
      <p:bldP spid="320" grpId="1"/>
      <p:bldP spid="321" grpId="0"/>
      <p:bldP spid="321" grpId="1"/>
    </p:bldLst>
  </p:timing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cons and text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3">
                    <a:lumMod val="75000"/>
                    <a:alpha val="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Picture Placeholder 38">
            <a:extLst>
              <a:ext uri="{FF2B5EF4-FFF2-40B4-BE49-F238E27FC236}">
                <a16:creationId xmlns:a16="http://schemas.microsoft.com/office/drawing/2014/main" id="{DAA5799F-05DF-1DFF-3A3F-59000B9DD3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391633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" name="Text Placeholder 16">
            <a:extLst>
              <a:ext uri="{FF2B5EF4-FFF2-40B4-BE49-F238E27FC236}">
                <a16:creationId xmlns:a16="http://schemas.microsoft.com/office/drawing/2014/main" id="{10AD5129-790E-00DB-F0BE-98215F5F5CC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403605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44934311-A4AA-CD00-EF84-3C5E60CB655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542636" y="2146827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6" name="Graphic 34">
            <a:extLst>
              <a:ext uri="{FF2B5EF4-FFF2-40B4-BE49-F238E27FC236}">
                <a16:creationId xmlns:a16="http://schemas.microsoft.com/office/drawing/2014/main" id="{A0B1AD57-570B-B503-9EF1-145A688D9EB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8900000">
            <a:off x="9790956" y="2029367"/>
            <a:ext cx="536958" cy="488379"/>
          </a:xfrm>
          <a:custGeom>
            <a:avLst/>
            <a:gdLst>
              <a:gd name="connsiteX0" fmla="*/ 321713 w 898824"/>
              <a:gd name="connsiteY0" fmla="*/ 73728 h 817507"/>
              <a:gd name="connsiteX1" fmla="*/ 19975 w 898824"/>
              <a:gd name="connsiteY1" fmla="*/ 596288 h 817507"/>
              <a:gd name="connsiteX2" fmla="*/ 147705 w 898824"/>
              <a:gd name="connsiteY2" fmla="*/ 817508 h 817507"/>
              <a:gd name="connsiteX3" fmla="*/ 751123 w 898824"/>
              <a:gd name="connsiteY3" fmla="*/ 817508 h 817507"/>
              <a:gd name="connsiteX4" fmla="*/ 878853 w 898824"/>
              <a:gd name="connsiteY4" fmla="*/ 596288 h 817507"/>
              <a:gd name="connsiteX5" fmla="*/ 577144 w 898824"/>
              <a:gd name="connsiteY5" fmla="*/ 73728 h 817507"/>
              <a:gd name="connsiteX6" fmla="*/ 321713 w 898824"/>
              <a:gd name="connsiteY6" fmla="*/ 73728 h 81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824" h="817507">
                <a:moveTo>
                  <a:pt x="321713" y="73728"/>
                </a:moveTo>
                <a:lnTo>
                  <a:pt x="19975" y="596288"/>
                </a:lnTo>
                <a:cubicBezTo>
                  <a:pt x="-36781" y="694592"/>
                  <a:pt x="34164" y="817508"/>
                  <a:pt x="147705" y="817508"/>
                </a:cubicBezTo>
                <a:lnTo>
                  <a:pt x="751123" y="817508"/>
                </a:lnTo>
                <a:cubicBezTo>
                  <a:pt x="864636" y="817508"/>
                  <a:pt x="935610" y="694621"/>
                  <a:pt x="878853" y="596288"/>
                </a:cubicBezTo>
                <a:lnTo>
                  <a:pt x="577144" y="73728"/>
                </a:lnTo>
                <a:cubicBezTo>
                  <a:pt x="520388" y="-24576"/>
                  <a:pt x="378469" y="-24576"/>
                  <a:pt x="321713" y="73728"/>
                </a:cubicBezTo>
                <a:close/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9" name="Arrow: Pentagon 28">
            <a:extLst>
              <a:ext uri="{FF2B5EF4-FFF2-40B4-BE49-F238E27FC236}">
                <a16:creationId xmlns:a16="http://schemas.microsoft.com/office/drawing/2014/main" id="{2734262A-62C2-5427-8435-C86E0E5884C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9306777" y="4689813"/>
            <a:ext cx="8527167" cy="919404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5B5A4BA-C7C4-00A1-04A2-C61258321C62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9348647" y="2162804"/>
            <a:ext cx="2951303" cy="3296031"/>
            <a:chOff x="4339158" y="2544423"/>
            <a:chExt cx="3720010" cy="4154531"/>
          </a:xfrm>
        </p:grpSpPr>
        <p:grpSp>
          <p:nvGrpSpPr>
            <p:cNvPr id="14" name="Graphic 35">
              <a:extLst>
                <a:ext uri="{FF2B5EF4-FFF2-40B4-BE49-F238E27FC236}">
                  <a16:creationId xmlns:a16="http://schemas.microsoft.com/office/drawing/2014/main" id="{34958729-E352-827C-19CD-E1615AF2F7A5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304862" y="3113932"/>
              <a:ext cx="1754306" cy="3065319"/>
              <a:chOff x="6304862" y="3113932"/>
              <a:chExt cx="1754306" cy="3065319"/>
            </a:xfrm>
          </p:grpSpPr>
          <p:sp>
            <p:nvSpPr>
              <p:cNvPr id="278" name="Freeform: Shape 38">
                <a:extLst>
                  <a:ext uri="{FF2B5EF4-FFF2-40B4-BE49-F238E27FC236}">
                    <a16:creationId xmlns:a16="http://schemas.microsoft.com/office/drawing/2014/main" id="{6A7D2868-AE78-04B6-2F99-2F968CE61C4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21860" y="5700547"/>
                <a:ext cx="143166" cy="357664"/>
              </a:xfrm>
              <a:custGeom>
                <a:avLst/>
                <a:gdLst>
                  <a:gd name="connsiteX0" fmla="*/ 143031 w 143166"/>
                  <a:gd name="connsiteY0" fmla="*/ 344184 h 357664"/>
                  <a:gd name="connsiteX1" fmla="*/ 129601 w 143166"/>
                  <a:gd name="connsiteY1" fmla="*/ 171401 h 357664"/>
                  <a:gd name="connsiteX2" fmla="*/ 128934 w 143166"/>
                  <a:gd name="connsiteY2" fmla="*/ 5666 h 357664"/>
                  <a:gd name="connsiteX3" fmla="*/ 117790 w 143166"/>
                  <a:gd name="connsiteY3" fmla="*/ 3666 h 357664"/>
                  <a:gd name="connsiteX4" fmla="*/ 114266 w 143166"/>
                  <a:gd name="connsiteY4" fmla="*/ 3856 h 357664"/>
                  <a:gd name="connsiteX5" fmla="*/ 10538 w 143166"/>
                  <a:gd name="connsiteY5" fmla="*/ 15000 h 357664"/>
                  <a:gd name="connsiteX6" fmla="*/ 9300 w 143166"/>
                  <a:gd name="connsiteY6" fmla="*/ 15000 h 357664"/>
                  <a:gd name="connsiteX7" fmla="*/ 61 w 143166"/>
                  <a:gd name="connsiteY7" fmla="*/ 21097 h 357664"/>
                  <a:gd name="connsiteX8" fmla="*/ 16920 w 143166"/>
                  <a:gd name="connsiteY8" fmla="*/ 201500 h 357664"/>
                  <a:gd name="connsiteX9" fmla="*/ 17492 w 143166"/>
                  <a:gd name="connsiteY9" fmla="*/ 294369 h 357664"/>
                  <a:gd name="connsiteX10" fmla="*/ 24064 w 143166"/>
                  <a:gd name="connsiteY10" fmla="*/ 353995 h 357664"/>
                  <a:gd name="connsiteX11" fmla="*/ 143127 w 143166"/>
                  <a:gd name="connsiteY11" fmla="*/ 344089 h 3576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43166" h="357664">
                    <a:moveTo>
                      <a:pt x="143031" y="344184"/>
                    </a:moveTo>
                    <a:cubicBezTo>
                      <a:pt x="134935" y="320182"/>
                      <a:pt x="129791" y="226360"/>
                      <a:pt x="129601" y="171401"/>
                    </a:cubicBezTo>
                    <a:lnTo>
                      <a:pt x="128934" y="5666"/>
                    </a:lnTo>
                    <a:cubicBezTo>
                      <a:pt x="128934" y="-1097"/>
                      <a:pt x="119409" y="-1859"/>
                      <a:pt x="117790" y="3666"/>
                    </a:cubicBezTo>
                    <a:cubicBezTo>
                      <a:pt x="116647" y="3380"/>
                      <a:pt x="115504" y="3380"/>
                      <a:pt x="114266" y="3856"/>
                    </a:cubicBezTo>
                    <a:cubicBezTo>
                      <a:pt x="80928" y="17096"/>
                      <a:pt x="45876" y="20906"/>
                      <a:pt x="10538" y="15000"/>
                    </a:cubicBezTo>
                    <a:cubicBezTo>
                      <a:pt x="10062" y="15000"/>
                      <a:pt x="9681" y="15000"/>
                      <a:pt x="9300" y="15000"/>
                    </a:cubicBezTo>
                    <a:cubicBezTo>
                      <a:pt x="5871" y="12619"/>
                      <a:pt x="-701" y="15477"/>
                      <a:pt x="61" y="21097"/>
                    </a:cubicBezTo>
                    <a:cubicBezTo>
                      <a:pt x="7967" y="81009"/>
                      <a:pt x="14348" y="141112"/>
                      <a:pt x="16920" y="201500"/>
                    </a:cubicBezTo>
                    <a:cubicBezTo>
                      <a:pt x="18254" y="232456"/>
                      <a:pt x="18539" y="263413"/>
                      <a:pt x="17492" y="294369"/>
                    </a:cubicBezTo>
                    <a:cubicBezTo>
                      <a:pt x="17015" y="308656"/>
                      <a:pt x="8443" y="344566"/>
                      <a:pt x="24064" y="353995"/>
                    </a:cubicBezTo>
                    <a:cubicBezTo>
                      <a:pt x="40733" y="363997"/>
                      <a:pt x="145508" y="351138"/>
                      <a:pt x="143127" y="344089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9" name="Freeform: Shape 39">
                <a:extLst>
                  <a:ext uri="{FF2B5EF4-FFF2-40B4-BE49-F238E27FC236}">
                    <a16:creationId xmlns:a16="http://schemas.microsoft.com/office/drawing/2014/main" id="{D513081B-C933-68B2-37A0-7A6D4D84111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96406" y="3586969"/>
                <a:ext cx="215233" cy="155382"/>
              </a:xfrm>
              <a:custGeom>
                <a:avLst/>
                <a:gdLst>
                  <a:gd name="connsiteX0" fmla="*/ 206701 w 215233"/>
                  <a:gd name="connsiteY0" fmla="*/ 44128 h 155382"/>
                  <a:gd name="connsiteX1" fmla="*/ 190318 w 215233"/>
                  <a:gd name="connsiteY1" fmla="*/ 1742 h 155382"/>
                  <a:gd name="connsiteX2" fmla="*/ 42775 w 215233"/>
                  <a:gd name="connsiteY2" fmla="*/ 1742 h 155382"/>
                  <a:gd name="connsiteX3" fmla="*/ 14867 w 215233"/>
                  <a:gd name="connsiteY3" fmla="*/ 39937 h 155382"/>
                  <a:gd name="connsiteX4" fmla="*/ 865 w 215233"/>
                  <a:gd name="connsiteY4" fmla="*/ 126424 h 155382"/>
                  <a:gd name="connsiteX5" fmla="*/ 48109 w 215233"/>
                  <a:gd name="connsiteY5" fmla="*/ 150141 h 155382"/>
                  <a:gd name="connsiteX6" fmla="*/ 173554 w 215233"/>
                  <a:gd name="connsiteY6" fmla="*/ 154523 h 155382"/>
                  <a:gd name="connsiteX7" fmla="*/ 211940 w 215233"/>
                  <a:gd name="connsiteY7" fmla="*/ 131186 h 155382"/>
                  <a:gd name="connsiteX8" fmla="*/ 206701 w 215233"/>
                  <a:gd name="connsiteY8" fmla="*/ 44128 h 15538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5233" h="155382">
                    <a:moveTo>
                      <a:pt x="206701" y="44128"/>
                    </a:moveTo>
                    <a:cubicBezTo>
                      <a:pt x="202319" y="25745"/>
                      <a:pt x="211749" y="122"/>
                      <a:pt x="190318" y="1742"/>
                    </a:cubicBezTo>
                    <a:cubicBezTo>
                      <a:pt x="146693" y="5075"/>
                      <a:pt x="60682" y="-3497"/>
                      <a:pt x="42775" y="1742"/>
                    </a:cubicBezTo>
                    <a:cubicBezTo>
                      <a:pt x="25249" y="6885"/>
                      <a:pt x="19725" y="23649"/>
                      <a:pt x="14867" y="39937"/>
                    </a:cubicBezTo>
                    <a:cubicBezTo>
                      <a:pt x="7628" y="64130"/>
                      <a:pt x="-3135" y="101087"/>
                      <a:pt x="865" y="126424"/>
                    </a:cubicBezTo>
                    <a:cubicBezTo>
                      <a:pt x="4580" y="150427"/>
                      <a:pt x="29059" y="148046"/>
                      <a:pt x="48109" y="150141"/>
                    </a:cubicBezTo>
                    <a:cubicBezTo>
                      <a:pt x="88210" y="154523"/>
                      <a:pt x="134406" y="156713"/>
                      <a:pt x="173554" y="154523"/>
                    </a:cubicBezTo>
                    <a:cubicBezTo>
                      <a:pt x="191365" y="153570"/>
                      <a:pt x="204986" y="151760"/>
                      <a:pt x="211940" y="131186"/>
                    </a:cubicBezTo>
                    <a:cubicBezTo>
                      <a:pt x="219559" y="108422"/>
                      <a:pt x="212320" y="67369"/>
                      <a:pt x="206701" y="4412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0" name="Freeform: Shape 40">
                <a:extLst>
                  <a:ext uri="{FF2B5EF4-FFF2-40B4-BE49-F238E27FC236}">
                    <a16:creationId xmlns:a16="http://schemas.microsoft.com/office/drawing/2014/main" id="{F554E79B-C576-D4B3-9D7C-8218C243A6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592783" y="3936159"/>
                <a:ext cx="285142" cy="221910"/>
              </a:xfrm>
              <a:custGeom>
                <a:avLst/>
                <a:gdLst>
                  <a:gd name="connsiteX0" fmla="*/ 249679 w 285142"/>
                  <a:gd name="connsiteY0" fmla="*/ 106609 h 221910"/>
                  <a:gd name="connsiteX1" fmla="*/ 153953 w 285142"/>
                  <a:gd name="connsiteY1" fmla="*/ 14216 h 221910"/>
                  <a:gd name="connsiteX2" fmla="*/ 3649 w 285142"/>
                  <a:gd name="connsiteY2" fmla="*/ 92702 h 221910"/>
                  <a:gd name="connsiteX3" fmla="*/ 127855 w 285142"/>
                  <a:gd name="connsiteY3" fmla="*/ 201764 h 221910"/>
                  <a:gd name="connsiteX4" fmla="*/ 285017 w 285142"/>
                  <a:gd name="connsiteY4" fmla="*/ 149948 h 221910"/>
                  <a:gd name="connsiteX5" fmla="*/ 249584 w 285142"/>
                  <a:gd name="connsiteY5" fmla="*/ 106609 h 2219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85142" h="221910">
                    <a:moveTo>
                      <a:pt x="249679" y="106609"/>
                    </a:moveTo>
                    <a:cubicBezTo>
                      <a:pt x="235106" y="91083"/>
                      <a:pt x="167383" y="29456"/>
                      <a:pt x="153953" y="14216"/>
                    </a:cubicBezTo>
                    <a:cubicBezTo>
                      <a:pt x="113948" y="-31408"/>
                      <a:pt x="-24069" y="43077"/>
                      <a:pt x="3649" y="92702"/>
                    </a:cubicBezTo>
                    <a:cubicBezTo>
                      <a:pt x="28890" y="137946"/>
                      <a:pt x="79277" y="183952"/>
                      <a:pt x="127855" y="201764"/>
                    </a:cubicBezTo>
                    <a:cubicBezTo>
                      <a:pt x="197197" y="227100"/>
                      <a:pt x="235963" y="244912"/>
                      <a:pt x="285017" y="149948"/>
                    </a:cubicBezTo>
                    <a:cubicBezTo>
                      <a:pt x="286922" y="146328"/>
                      <a:pt x="266634" y="124802"/>
                      <a:pt x="249584" y="106609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1" name="Freeform: Shape 41">
                <a:extLst>
                  <a:ext uri="{FF2B5EF4-FFF2-40B4-BE49-F238E27FC236}">
                    <a16:creationId xmlns:a16="http://schemas.microsoft.com/office/drawing/2014/main" id="{333DE892-70CC-8AF1-95D8-668115C9CFF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10394" y="3410360"/>
                <a:ext cx="385454" cy="326870"/>
              </a:xfrm>
              <a:custGeom>
                <a:avLst/>
                <a:gdLst>
                  <a:gd name="connsiteX0" fmla="*/ 374222 w 385454"/>
                  <a:gd name="connsiteY0" fmla="*/ 177017 h 326870"/>
                  <a:gd name="connsiteX1" fmla="*/ 274591 w 385454"/>
                  <a:gd name="connsiteY1" fmla="*/ 169588 h 326870"/>
                  <a:gd name="connsiteX2" fmla="*/ 76661 w 385454"/>
                  <a:gd name="connsiteY2" fmla="*/ 1376 h 326870"/>
                  <a:gd name="connsiteX3" fmla="*/ 67136 w 385454"/>
                  <a:gd name="connsiteY3" fmla="*/ 7853 h 326870"/>
                  <a:gd name="connsiteX4" fmla="*/ 81 w 385454"/>
                  <a:gd name="connsiteY4" fmla="*/ 66813 h 326870"/>
                  <a:gd name="connsiteX5" fmla="*/ 264113 w 385454"/>
                  <a:gd name="connsiteY5" fmla="*/ 314749 h 326870"/>
                  <a:gd name="connsiteX6" fmla="*/ 334027 w 385454"/>
                  <a:gd name="connsiteY6" fmla="*/ 326846 h 326870"/>
                  <a:gd name="connsiteX7" fmla="*/ 362412 w 385454"/>
                  <a:gd name="connsiteY7" fmla="*/ 255980 h 326870"/>
                  <a:gd name="connsiteX8" fmla="*/ 374127 w 385454"/>
                  <a:gd name="connsiteY8" fmla="*/ 177113 h 326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5454" h="326870">
                    <a:moveTo>
                      <a:pt x="374222" y="177017"/>
                    </a:moveTo>
                    <a:cubicBezTo>
                      <a:pt x="338790" y="177017"/>
                      <a:pt x="297451" y="178160"/>
                      <a:pt x="274591" y="169588"/>
                    </a:cubicBezTo>
                    <a:cubicBezTo>
                      <a:pt x="204296" y="143013"/>
                      <a:pt x="121143" y="37952"/>
                      <a:pt x="76661" y="1376"/>
                    </a:cubicBezTo>
                    <a:cubicBezTo>
                      <a:pt x="71613" y="-2719"/>
                      <a:pt x="64660" y="3186"/>
                      <a:pt x="67136" y="7853"/>
                    </a:cubicBezTo>
                    <a:cubicBezTo>
                      <a:pt x="53516" y="31190"/>
                      <a:pt x="10939" y="42048"/>
                      <a:pt x="81" y="66813"/>
                    </a:cubicBezTo>
                    <a:cubicBezTo>
                      <a:pt x="-4396" y="77005"/>
                      <a:pt x="178865" y="291413"/>
                      <a:pt x="264113" y="314749"/>
                    </a:cubicBezTo>
                    <a:cubicBezTo>
                      <a:pt x="275353" y="317797"/>
                      <a:pt x="324312" y="327417"/>
                      <a:pt x="334027" y="326846"/>
                    </a:cubicBezTo>
                    <a:cubicBezTo>
                      <a:pt x="346695" y="326084"/>
                      <a:pt x="355458" y="271029"/>
                      <a:pt x="362412" y="255980"/>
                    </a:cubicBezTo>
                    <a:cubicBezTo>
                      <a:pt x="373461" y="232167"/>
                      <a:pt x="400797" y="177113"/>
                      <a:pt x="374127" y="177113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2" name="Freeform: Shape 42">
                <a:extLst>
                  <a:ext uri="{FF2B5EF4-FFF2-40B4-BE49-F238E27FC236}">
                    <a16:creationId xmlns:a16="http://schemas.microsoft.com/office/drawing/2014/main" id="{9A8E0A33-74DF-4F79-4092-CF8789B2BF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04862" y="3198883"/>
                <a:ext cx="214013" cy="304352"/>
              </a:xfrm>
              <a:custGeom>
                <a:avLst/>
                <a:gdLst>
                  <a:gd name="connsiteX0" fmla="*/ 188956 w 214013"/>
                  <a:gd name="connsiteY0" fmla="*/ 200280 h 304352"/>
                  <a:gd name="connsiteX1" fmla="*/ 188194 w 214013"/>
                  <a:gd name="connsiteY1" fmla="*/ 195042 h 304352"/>
                  <a:gd name="connsiteX2" fmla="*/ 181812 w 214013"/>
                  <a:gd name="connsiteY2" fmla="*/ 132176 h 304352"/>
                  <a:gd name="connsiteX3" fmla="*/ 181145 w 214013"/>
                  <a:gd name="connsiteY3" fmla="*/ 130272 h 304352"/>
                  <a:gd name="connsiteX4" fmla="*/ 147046 w 214013"/>
                  <a:gd name="connsiteY4" fmla="*/ 55881 h 304352"/>
                  <a:gd name="connsiteX5" fmla="*/ 118661 w 214013"/>
                  <a:gd name="connsiteY5" fmla="*/ 54453 h 304352"/>
                  <a:gd name="connsiteX6" fmla="*/ 85229 w 214013"/>
                  <a:gd name="connsiteY6" fmla="*/ 11114 h 304352"/>
                  <a:gd name="connsiteX7" fmla="*/ 56177 w 214013"/>
                  <a:gd name="connsiteY7" fmla="*/ 6256 h 304352"/>
                  <a:gd name="connsiteX8" fmla="*/ 80656 w 214013"/>
                  <a:gd name="connsiteY8" fmla="*/ 54072 h 304352"/>
                  <a:gd name="connsiteX9" fmla="*/ 99992 w 214013"/>
                  <a:gd name="connsiteY9" fmla="*/ 85695 h 304352"/>
                  <a:gd name="connsiteX10" fmla="*/ 111613 w 214013"/>
                  <a:gd name="connsiteY10" fmla="*/ 106649 h 304352"/>
                  <a:gd name="connsiteX11" fmla="*/ 112184 w 214013"/>
                  <a:gd name="connsiteY11" fmla="*/ 115508 h 304352"/>
                  <a:gd name="connsiteX12" fmla="*/ 109803 w 214013"/>
                  <a:gd name="connsiteY12" fmla="*/ 116556 h 304352"/>
                  <a:gd name="connsiteX13" fmla="*/ 99992 w 214013"/>
                  <a:gd name="connsiteY13" fmla="*/ 100649 h 304352"/>
                  <a:gd name="connsiteX14" fmla="*/ 87800 w 214013"/>
                  <a:gd name="connsiteY14" fmla="*/ 81980 h 304352"/>
                  <a:gd name="connsiteX15" fmla="*/ 60368 w 214013"/>
                  <a:gd name="connsiteY15" fmla="*/ 47976 h 304352"/>
                  <a:gd name="connsiteX16" fmla="*/ 5218 w 214013"/>
                  <a:gd name="connsiteY16" fmla="*/ 18067 h 304352"/>
                  <a:gd name="connsiteX17" fmla="*/ 17982 w 214013"/>
                  <a:gd name="connsiteY17" fmla="*/ 54167 h 304352"/>
                  <a:gd name="connsiteX18" fmla="*/ 58463 w 214013"/>
                  <a:gd name="connsiteY18" fmla="*/ 106840 h 304352"/>
                  <a:gd name="connsiteX19" fmla="*/ 57511 w 214013"/>
                  <a:gd name="connsiteY19" fmla="*/ 107412 h 304352"/>
                  <a:gd name="connsiteX20" fmla="*/ 6076 w 214013"/>
                  <a:gd name="connsiteY20" fmla="*/ 76265 h 304352"/>
                  <a:gd name="connsiteX21" fmla="*/ 1218 w 214013"/>
                  <a:gd name="connsiteY21" fmla="*/ 80361 h 304352"/>
                  <a:gd name="connsiteX22" fmla="*/ 23888 w 214013"/>
                  <a:gd name="connsiteY22" fmla="*/ 113603 h 304352"/>
                  <a:gd name="connsiteX23" fmla="*/ 52843 w 214013"/>
                  <a:gd name="connsiteY23" fmla="*/ 160751 h 304352"/>
                  <a:gd name="connsiteX24" fmla="*/ 9124 w 214013"/>
                  <a:gd name="connsiteY24" fmla="*/ 148655 h 304352"/>
                  <a:gd name="connsiteX25" fmla="*/ 37127 w 214013"/>
                  <a:gd name="connsiteY25" fmla="*/ 181707 h 304352"/>
                  <a:gd name="connsiteX26" fmla="*/ 72084 w 214013"/>
                  <a:gd name="connsiteY26" fmla="*/ 231618 h 304352"/>
                  <a:gd name="connsiteX27" fmla="*/ 95135 w 214013"/>
                  <a:gd name="connsiteY27" fmla="*/ 266574 h 304352"/>
                  <a:gd name="connsiteX28" fmla="*/ 121995 w 214013"/>
                  <a:gd name="connsiteY28" fmla="*/ 304103 h 304352"/>
                  <a:gd name="connsiteX29" fmla="*/ 214006 w 214013"/>
                  <a:gd name="connsiteY29" fmla="*/ 242762 h 304352"/>
                  <a:gd name="connsiteX30" fmla="*/ 188860 w 214013"/>
                  <a:gd name="connsiteY30" fmla="*/ 200280 h 3043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214013" h="304352">
                    <a:moveTo>
                      <a:pt x="188956" y="200280"/>
                    </a:moveTo>
                    <a:lnTo>
                      <a:pt x="188194" y="195042"/>
                    </a:lnTo>
                    <a:cubicBezTo>
                      <a:pt x="188003" y="173801"/>
                      <a:pt x="187336" y="152084"/>
                      <a:pt x="181812" y="132176"/>
                    </a:cubicBezTo>
                    <a:cubicBezTo>
                      <a:pt x="181622" y="131510"/>
                      <a:pt x="181336" y="130938"/>
                      <a:pt x="181145" y="130272"/>
                    </a:cubicBezTo>
                    <a:cubicBezTo>
                      <a:pt x="174859" y="104173"/>
                      <a:pt x="160857" y="76265"/>
                      <a:pt x="147046" y="55881"/>
                    </a:cubicBezTo>
                    <a:cubicBezTo>
                      <a:pt x="137521" y="41784"/>
                      <a:pt x="124757" y="41308"/>
                      <a:pt x="118661" y="54453"/>
                    </a:cubicBezTo>
                    <a:cubicBezTo>
                      <a:pt x="108660" y="39117"/>
                      <a:pt x="98659" y="23782"/>
                      <a:pt x="85229" y="11114"/>
                    </a:cubicBezTo>
                    <a:cubicBezTo>
                      <a:pt x="77894" y="4161"/>
                      <a:pt x="63321" y="-7174"/>
                      <a:pt x="56177" y="6256"/>
                    </a:cubicBezTo>
                    <a:cubicBezTo>
                      <a:pt x="48843" y="20067"/>
                      <a:pt x="74465" y="44642"/>
                      <a:pt x="80656" y="54072"/>
                    </a:cubicBezTo>
                    <a:cubicBezTo>
                      <a:pt x="87324" y="64073"/>
                      <a:pt x="93992" y="74931"/>
                      <a:pt x="99992" y="85695"/>
                    </a:cubicBezTo>
                    <a:cubicBezTo>
                      <a:pt x="103993" y="92743"/>
                      <a:pt x="107327" y="99887"/>
                      <a:pt x="111613" y="106649"/>
                    </a:cubicBezTo>
                    <a:cubicBezTo>
                      <a:pt x="113327" y="109317"/>
                      <a:pt x="114280" y="113126"/>
                      <a:pt x="112184" y="115508"/>
                    </a:cubicBezTo>
                    <a:cubicBezTo>
                      <a:pt x="111613" y="116174"/>
                      <a:pt x="110756" y="116651"/>
                      <a:pt x="109803" y="116556"/>
                    </a:cubicBezTo>
                    <a:cubicBezTo>
                      <a:pt x="106755" y="116174"/>
                      <a:pt x="101611" y="103316"/>
                      <a:pt x="99992" y="100649"/>
                    </a:cubicBezTo>
                    <a:cubicBezTo>
                      <a:pt x="96087" y="94267"/>
                      <a:pt x="92086" y="88076"/>
                      <a:pt x="87800" y="81980"/>
                    </a:cubicBezTo>
                    <a:cubicBezTo>
                      <a:pt x="79418" y="70074"/>
                      <a:pt x="70274" y="58643"/>
                      <a:pt x="60368" y="47976"/>
                    </a:cubicBezTo>
                    <a:cubicBezTo>
                      <a:pt x="51224" y="38165"/>
                      <a:pt x="22268" y="3684"/>
                      <a:pt x="5218" y="18067"/>
                    </a:cubicBezTo>
                    <a:cubicBezTo>
                      <a:pt x="-9164" y="30259"/>
                      <a:pt x="9886" y="46070"/>
                      <a:pt x="17982" y="54167"/>
                    </a:cubicBezTo>
                    <a:cubicBezTo>
                      <a:pt x="33984" y="70169"/>
                      <a:pt x="47414" y="87790"/>
                      <a:pt x="58463" y="106840"/>
                    </a:cubicBezTo>
                    <a:cubicBezTo>
                      <a:pt x="58844" y="107412"/>
                      <a:pt x="57987" y="107983"/>
                      <a:pt x="57511" y="107412"/>
                    </a:cubicBezTo>
                    <a:cubicBezTo>
                      <a:pt x="43509" y="88171"/>
                      <a:pt x="26078" y="73598"/>
                      <a:pt x="6076" y="76265"/>
                    </a:cubicBezTo>
                    <a:cubicBezTo>
                      <a:pt x="4076" y="76551"/>
                      <a:pt x="1694" y="78456"/>
                      <a:pt x="1218" y="80361"/>
                    </a:cubicBezTo>
                    <a:cubicBezTo>
                      <a:pt x="-2687" y="95220"/>
                      <a:pt x="14839" y="103887"/>
                      <a:pt x="23888" y="113603"/>
                    </a:cubicBezTo>
                    <a:cubicBezTo>
                      <a:pt x="36175" y="126747"/>
                      <a:pt x="43795" y="145512"/>
                      <a:pt x="52843" y="160751"/>
                    </a:cubicBezTo>
                    <a:cubicBezTo>
                      <a:pt x="34936" y="143607"/>
                      <a:pt x="11981" y="131795"/>
                      <a:pt x="9124" y="148655"/>
                    </a:cubicBezTo>
                    <a:cubicBezTo>
                      <a:pt x="6933" y="162180"/>
                      <a:pt x="29602" y="174087"/>
                      <a:pt x="37127" y="181707"/>
                    </a:cubicBezTo>
                    <a:cubicBezTo>
                      <a:pt x="51224" y="195994"/>
                      <a:pt x="61892" y="214472"/>
                      <a:pt x="72084" y="231618"/>
                    </a:cubicBezTo>
                    <a:cubicBezTo>
                      <a:pt x="79132" y="243619"/>
                      <a:pt x="86943" y="255240"/>
                      <a:pt x="95135" y="266574"/>
                    </a:cubicBezTo>
                    <a:cubicBezTo>
                      <a:pt x="101040" y="274670"/>
                      <a:pt x="118661" y="303150"/>
                      <a:pt x="121995" y="304103"/>
                    </a:cubicBezTo>
                    <a:cubicBezTo>
                      <a:pt x="139045" y="308865"/>
                      <a:pt x="214864" y="243810"/>
                      <a:pt x="214006" y="242762"/>
                    </a:cubicBezTo>
                    <a:cubicBezTo>
                      <a:pt x="202005" y="227522"/>
                      <a:pt x="193337" y="215806"/>
                      <a:pt x="188860" y="20028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3" name="Freeform: Shape 43">
                <a:extLst>
                  <a:ext uri="{FF2B5EF4-FFF2-40B4-BE49-F238E27FC236}">
                    <a16:creationId xmlns:a16="http://schemas.microsoft.com/office/drawing/2014/main" id="{7205905A-3F8D-F2CC-A64B-359E272DDF7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53302" y="3363842"/>
                <a:ext cx="418286" cy="476199"/>
              </a:xfrm>
              <a:custGeom>
                <a:avLst/>
                <a:gdLst>
                  <a:gd name="connsiteX0" fmla="*/ 299099 w 418286"/>
                  <a:gd name="connsiteY0" fmla="*/ 228869 h 476199"/>
                  <a:gd name="connsiteX1" fmla="*/ 275953 w 418286"/>
                  <a:gd name="connsiteY1" fmla="*/ 173338 h 476199"/>
                  <a:gd name="connsiteX2" fmla="*/ 281859 w 418286"/>
                  <a:gd name="connsiteY2" fmla="*/ 10747 h 476199"/>
                  <a:gd name="connsiteX3" fmla="*/ 274525 w 418286"/>
                  <a:gd name="connsiteY3" fmla="*/ 174 h 476199"/>
                  <a:gd name="connsiteX4" fmla="*/ 204135 w 418286"/>
                  <a:gd name="connsiteY4" fmla="*/ 33892 h 476199"/>
                  <a:gd name="connsiteX5" fmla="*/ 144604 w 418286"/>
                  <a:gd name="connsiteY5" fmla="*/ 79517 h 476199"/>
                  <a:gd name="connsiteX6" fmla="*/ 143365 w 418286"/>
                  <a:gd name="connsiteY6" fmla="*/ 79994 h 476199"/>
                  <a:gd name="connsiteX7" fmla="*/ 137936 w 418286"/>
                  <a:gd name="connsiteY7" fmla="*/ 82184 h 476199"/>
                  <a:gd name="connsiteX8" fmla="*/ 140032 w 418286"/>
                  <a:gd name="connsiteY8" fmla="*/ 95424 h 476199"/>
                  <a:gd name="connsiteX9" fmla="*/ 117172 w 418286"/>
                  <a:gd name="connsiteY9" fmla="*/ 205057 h 476199"/>
                  <a:gd name="connsiteX10" fmla="*/ 6491 w 418286"/>
                  <a:gd name="connsiteY10" fmla="*/ 215725 h 476199"/>
                  <a:gd name="connsiteX11" fmla="*/ 4205 w 418286"/>
                  <a:gd name="connsiteY11" fmla="*/ 228869 h 476199"/>
                  <a:gd name="connsiteX12" fmla="*/ 4205 w 418286"/>
                  <a:gd name="connsiteY12" fmla="*/ 232108 h 476199"/>
                  <a:gd name="connsiteX13" fmla="*/ 62974 w 418286"/>
                  <a:gd name="connsiteY13" fmla="*/ 372983 h 476199"/>
                  <a:gd name="connsiteX14" fmla="*/ 151366 w 418286"/>
                  <a:gd name="connsiteY14" fmla="*/ 472614 h 476199"/>
                  <a:gd name="connsiteX15" fmla="*/ 261761 w 418286"/>
                  <a:gd name="connsiteY15" fmla="*/ 426418 h 476199"/>
                  <a:gd name="connsiteX16" fmla="*/ 415590 w 418286"/>
                  <a:gd name="connsiteY16" fmla="*/ 314975 h 476199"/>
                  <a:gd name="connsiteX17" fmla="*/ 418257 w 418286"/>
                  <a:gd name="connsiteY17" fmla="*/ 310784 h 476199"/>
                  <a:gd name="connsiteX18" fmla="*/ 298908 w 418286"/>
                  <a:gd name="connsiteY18" fmla="*/ 228774 h 476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18286" h="476199">
                    <a:moveTo>
                      <a:pt x="299099" y="228869"/>
                    </a:moveTo>
                    <a:cubicBezTo>
                      <a:pt x="277954" y="214867"/>
                      <a:pt x="276715" y="196579"/>
                      <a:pt x="275953" y="173338"/>
                    </a:cubicBezTo>
                    <a:cubicBezTo>
                      <a:pt x="274048" y="113521"/>
                      <a:pt x="279573" y="70564"/>
                      <a:pt x="281859" y="10747"/>
                    </a:cubicBezTo>
                    <a:cubicBezTo>
                      <a:pt x="284716" y="6460"/>
                      <a:pt x="281192" y="-1255"/>
                      <a:pt x="274525" y="174"/>
                    </a:cubicBezTo>
                    <a:cubicBezTo>
                      <a:pt x="249093" y="5603"/>
                      <a:pt x="225566" y="19319"/>
                      <a:pt x="204135" y="33892"/>
                    </a:cubicBezTo>
                    <a:cubicBezTo>
                      <a:pt x="184513" y="47132"/>
                      <a:pt x="166321" y="69897"/>
                      <a:pt x="144604" y="79517"/>
                    </a:cubicBezTo>
                    <a:cubicBezTo>
                      <a:pt x="144223" y="79612"/>
                      <a:pt x="143841" y="79803"/>
                      <a:pt x="143365" y="79994"/>
                    </a:cubicBezTo>
                    <a:cubicBezTo>
                      <a:pt x="141556" y="80756"/>
                      <a:pt x="139746" y="81613"/>
                      <a:pt x="137936" y="82184"/>
                    </a:cubicBezTo>
                    <a:cubicBezTo>
                      <a:pt x="130125" y="84470"/>
                      <a:pt x="132793" y="95996"/>
                      <a:pt x="140032" y="95424"/>
                    </a:cubicBezTo>
                    <a:cubicBezTo>
                      <a:pt x="141079" y="129047"/>
                      <a:pt x="145270" y="189721"/>
                      <a:pt x="117172" y="205057"/>
                    </a:cubicBezTo>
                    <a:cubicBezTo>
                      <a:pt x="87549" y="221249"/>
                      <a:pt x="39162" y="215915"/>
                      <a:pt x="6491" y="215725"/>
                    </a:cubicBezTo>
                    <a:cubicBezTo>
                      <a:pt x="-1319" y="215725"/>
                      <a:pt x="-2081" y="226679"/>
                      <a:pt x="4205" y="228869"/>
                    </a:cubicBezTo>
                    <a:cubicBezTo>
                      <a:pt x="4015" y="229822"/>
                      <a:pt x="3919" y="230870"/>
                      <a:pt x="4205" y="232108"/>
                    </a:cubicBezTo>
                    <a:cubicBezTo>
                      <a:pt x="17349" y="281638"/>
                      <a:pt x="36495" y="329072"/>
                      <a:pt x="62974" y="372983"/>
                    </a:cubicBezTo>
                    <a:cubicBezTo>
                      <a:pt x="83167" y="406606"/>
                      <a:pt x="112981" y="458041"/>
                      <a:pt x="151366" y="472614"/>
                    </a:cubicBezTo>
                    <a:cubicBezTo>
                      <a:pt x="192800" y="488330"/>
                      <a:pt x="231186" y="448611"/>
                      <a:pt x="261761" y="426418"/>
                    </a:cubicBezTo>
                    <a:cubicBezTo>
                      <a:pt x="313006" y="389270"/>
                      <a:pt x="364345" y="352123"/>
                      <a:pt x="415590" y="314975"/>
                    </a:cubicBezTo>
                    <a:cubicBezTo>
                      <a:pt x="417209" y="313832"/>
                      <a:pt x="417971" y="312308"/>
                      <a:pt x="418257" y="310784"/>
                    </a:cubicBezTo>
                    <a:cubicBezTo>
                      <a:pt x="420162" y="307832"/>
                      <a:pt x="330627" y="249729"/>
                      <a:pt x="298908" y="22877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4" name="Freeform: Shape 44">
                <a:extLst>
                  <a:ext uri="{FF2B5EF4-FFF2-40B4-BE49-F238E27FC236}">
                    <a16:creationId xmlns:a16="http://schemas.microsoft.com/office/drawing/2014/main" id="{62C3E88D-5478-8FD1-E0F6-0163BC5212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52396" y="3668795"/>
                <a:ext cx="305804" cy="479410"/>
              </a:xfrm>
              <a:custGeom>
                <a:avLst/>
                <a:gdLst>
                  <a:gd name="connsiteX0" fmla="*/ 304246 w 305804"/>
                  <a:gd name="connsiteY0" fmla="*/ 288057 h 479410"/>
                  <a:gd name="connsiteX1" fmla="*/ 301389 w 305804"/>
                  <a:gd name="connsiteY1" fmla="*/ 269674 h 479410"/>
                  <a:gd name="connsiteX2" fmla="*/ 188041 w 305804"/>
                  <a:gd name="connsiteY2" fmla="*/ 139562 h 479410"/>
                  <a:gd name="connsiteX3" fmla="*/ 57835 w 305804"/>
                  <a:gd name="connsiteY3" fmla="*/ 21 h 479410"/>
                  <a:gd name="connsiteX4" fmla="*/ 25259 w 305804"/>
                  <a:gd name="connsiteY4" fmla="*/ 132038 h 479410"/>
                  <a:gd name="connsiteX5" fmla="*/ 12686 w 305804"/>
                  <a:gd name="connsiteY5" fmla="*/ 245099 h 479410"/>
                  <a:gd name="connsiteX6" fmla="*/ 3828 w 305804"/>
                  <a:gd name="connsiteY6" fmla="*/ 309298 h 479410"/>
                  <a:gd name="connsiteX7" fmla="*/ 208 w 305804"/>
                  <a:gd name="connsiteY7" fmla="*/ 340159 h 479410"/>
                  <a:gd name="connsiteX8" fmla="*/ 19735 w 305804"/>
                  <a:gd name="connsiteY8" fmla="*/ 396261 h 479410"/>
                  <a:gd name="connsiteX9" fmla="*/ 36975 w 305804"/>
                  <a:gd name="connsiteY9" fmla="*/ 408263 h 479410"/>
                  <a:gd name="connsiteX10" fmla="*/ 75170 w 305804"/>
                  <a:gd name="connsiteY10" fmla="*/ 435314 h 479410"/>
                  <a:gd name="connsiteX11" fmla="*/ 150798 w 305804"/>
                  <a:gd name="connsiteY11" fmla="*/ 479224 h 479410"/>
                  <a:gd name="connsiteX12" fmla="*/ 154894 w 305804"/>
                  <a:gd name="connsiteY12" fmla="*/ 478557 h 479410"/>
                  <a:gd name="connsiteX13" fmla="*/ 242619 w 305804"/>
                  <a:gd name="connsiteY13" fmla="*/ 395975 h 479410"/>
                  <a:gd name="connsiteX14" fmla="*/ 275766 w 305804"/>
                  <a:gd name="connsiteY14" fmla="*/ 346064 h 479410"/>
                  <a:gd name="connsiteX15" fmla="*/ 289768 w 305804"/>
                  <a:gd name="connsiteY15" fmla="*/ 318918 h 479410"/>
                  <a:gd name="connsiteX16" fmla="*/ 304151 w 305804"/>
                  <a:gd name="connsiteY16" fmla="*/ 288057 h 4794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305804" h="479410">
                    <a:moveTo>
                      <a:pt x="304246" y="288057"/>
                    </a:moveTo>
                    <a:cubicBezTo>
                      <a:pt x="307104" y="281866"/>
                      <a:pt x="305961" y="274722"/>
                      <a:pt x="301389" y="269674"/>
                    </a:cubicBezTo>
                    <a:cubicBezTo>
                      <a:pt x="277957" y="243861"/>
                      <a:pt x="205186" y="163280"/>
                      <a:pt x="188041" y="139562"/>
                    </a:cubicBezTo>
                    <a:cubicBezTo>
                      <a:pt x="152227" y="90032"/>
                      <a:pt x="112222" y="37740"/>
                      <a:pt x="57835" y="21"/>
                    </a:cubicBezTo>
                    <a:cubicBezTo>
                      <a:pt x="55453" y="-1598"/>
                      <a:pt x="35165" y="90699"/>
                      <a:pt x="25259" y="132038"/>
                    </a:cubicBezTo>
                    <a:cubicBezTo>
                      <a:pt x="16210" y="169756"/>
                      <a:pt x="14305" y="206332"/>
                      <a:pt x="12686" y="245099"/>
                    </a:cubicBezTo>
                    <a:cubicBezTo>
                      <a:pt x="11733" y="266721"/>
                      <a:pt x="8971" y="288247"/>
                      <a:pt x="3828" y="309298"/>
                    </a:cubicBezTo>
                    <a:cubicBezTo>
                      <a:pt x="1256" y="319775"/>
                      <a:pt x="-649" y="329014"/>
                      <a:pt x="208" y="340159"/>
                    </a:cubicBezTo>
                    <a:cubicBezTo>
                      <a:pt x="1161" y="352827"/>
                      <a:pt x="2208" y="395023"/>
                      <a:pt x="19735" y="396261"/>
                    </a:cubicBezTo>
                    <a:cubicBezTo>
                      <a:pt x="24687" y="396642"/>
                      <a:pt x="33165" y="405500"/>
                      <a:pt x="36975" y="408263"/>
                    </a:cubicBezTo>
                    <a:cubicBezTo>
                      <a:pt x="49643" y="417406"/>
                      <a:pt x="62311" y="426455"/>
                      <a:pt x="75170" y="435314"/>
                    </a:cubicBezTo>
                    <a:cubicBezTo>
                      <a:pt x="92982" y="447506"/>
                      <a:pt x="122986" y="470937"/>
                      <a:pt x="150798" y="479224"/>
                    </a:cubicBezTo>
                    <a:cubicBezTo>
                      <a:pt x="152132" y="479605"/>
                      <a:pt x="153656" y="479414"/>
                      <a:pt x="154894" y="478557"/>
                    </a:cubicBezTo>
                    <a:cubicBezTo>
                      <a:pt x="188518" y="456173"/>
                      <a:pt x="217950" y="427884"/>
                      <a:pt x="242619" y="395975"/>
                    </a:cubicBezTo>
                    <a:cubicBezTo>
                      <a:pt x="254811" y="380164"/>
                      <a:pt x="265861" y="363495"/>
                      <a:pt x="275766" y="346064"/>
                    </a:cubicBezTo>
                    <a:cubicBezTo>
                      <a:pt x="280720" y="337206"/>
                      <a:pt x="285482" y="328157"/>
                      <a:pt x="289768" y="318918"/>
                    </a:cubicBezTo>
                    <a:cubicBezTo>
                      <a:pt x="291292" y="315680"/>
                      <a:pt x="299103" y="299201"/>
                      <a:pt x="304151" y="28805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5" name="Freeform: Shape 45">
                <a:extLst>
                  <a:ext uri="{FF2B5EF4-FFF2-40B4-BE49-F238E27FC236}">
                    <a16:creationId xmlns:a16="http://schemas.microsoft.com/office/drawing/2014/main" id="{C200A7D7-96D2-DD9E-EE83-85855472E3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6246" y="5694746"/>
                <a:ext cx="212251" cy="389824"/>
              </a:xfrm>
              <a:custGeom>
                <a:avLst/>
                <a:gdLst>
                  <a:gd name="connsiteX0" fmla="*/ 194300 w 212251"/>
                  <a:gd name="connsiteY0" fmla="*/ 332365 h 389824"/>
                  <a:gd name="connsiteX1" fmla="*/ 212207 w 212251"/>
                  <a:gd name="connsiteY1" fmla="*/ 14039 h 389824"/>
                  <a:gd name="connsiteX2" fmla="*/ 196776 w 212251"/>
                  <a:gd name="connsiteY2" fmla="*/ 4324 h 389824"/>
                  <a:gd name="connsiteX3" fmla="*/ 185060 w 212251"/>
                  <a:gd name="connsiteY3" fmla="*/ 419 h 389824"/>
                  <a:gd name="connsiteX4" fmla="*/ 86858 w 212251"/>
                  <a:gd name="connsiteY4" fmla="*/ 34423 h 389824"/>
                  <a:gd name="connsiteX5" fmla="*/ 74475 w 212251"/>
                  <a:gd name="connsiteY5" fmla="*/ 45662 h 389824"/>
                  <a:gd name="connsiteX6" fmla="*/ 70760 w 212251"/>
                  <a:gd name="connsiteY6" fmla="*/ 188823 h 389824"/>
                  <a:gd name="connsiteX7" fmla="*/ 69046 w 212251"/>
                  <a:gd name="connsiteY7" fmla="*/ 248069 h 389824"/>
                  <a:gd name="connsiteX8" fmla="*/ 5038 w 212251"/>
                  <a:gd name="connsiteY8" fmla="*/ 355320 h 389824"/>
                  <a:gd name="connsiteX9" fmla="*/ 1323 w 212251"/>
                  <a:gd name="connsiteY9" fmla="*/ 369703 h 389824"/>
                  <a:gd name="connsiteX10" fmla="*/ 13896 w 212251"/>
                  <a:gd name="connsiteY10" fmla="*/ 385991 h 389824"/>
                  <a:gd name="connsiteX11" fmla="*/ 89144 w 212251"/>
                  <a:gd name="connsiteY11" fmla="*/ 384752 h 389824"/>
                  <a:gd name="connsiteX12" fmla="*/ 166201 w 212251"/>
                  <a:gd name="connsiteY12" fmla="*/ 389229 h 389824"/>
                  <a:gd name="connsiteX13" fmla="*/ 193633 w 212251"/>
                  <a:gd name="connsiteY13" fmla="*/ 334651 h 389824"/>
                  <a:gd name="connsiteX14" fmla="*/ 194204 w 212251"/>
                  <a:gd name="connsiteY14" fmla="*/ 332174 h 38982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12251" h="389824">
                    <a:moveTo>
                      <a:pt x="194300" y="332365"/>
                    </a:moveTo>
                    <a:cubicBezTo>
                      <a:pt x="197919" y="226161"/>
                      <a:pt x="203825" y="120053"/>
                      <a:pt x="212207" y="14039"/>
                    </a:cubicBezTo>
                    <a:cubicBezTo>
                      <a:pt x="212969" y="4610"/>
                      <a:pt x="203825" y="1562"/>
                      <a:pt x="196776" y="4324"/>
                    </a:cubicBezTo>
                    <a:cubicBezTo>
                      <a:pt x="194204" y="1085"/>
                      <a:pt x="190204" y="-915"/>
                      <a:pt x="185060" y="419"/>
                    </a:cubicBezTo>
                    <a:cubicBezTo>
                      <a:pt x="151437" y="9277"/>
                      <a:pt x="119148" y="21659"/>
                      <a:pt x="86858" y="34423"/>
                    </a:cubicBezTo>
                    <a:cubicBezTo>
                      <a:pt x="80952" y="34232"/>
                      <a:pt x="74666" y="38042"/>
                      <a:pt x="74475" y="45662"/>
                    </a:cubicBezTo>
                    <a:lnTo>
                      <a:pt x="70760" y="188823"/>
                    </a:lnTo>
                    <a:cubicBezTo>
                      <a:pt x="70284" y="208445"/>
                      <a:pt x="70665" y="228542"/>
                      <a:pt x="69046" y="248069"/>
                    </a:cubicBezTo>
                    <a:cubicBezTo>
                      <a:pt x="65045" y="297313"/>
                      <a:pt x="41519" y="325888"/>
                      <a:pt x="5038" y="355320"/>
                    </a:cubicBezTo>
                    <a:cubicBezTo>
                      <a:pt x="180" y="359225"/>
                      <a:pt x="-391" y="365036"/>
                      <a:pt x="1323" y="369703"/>
                    </a:cubicBezTo>
                    <a:cubicBezTo>
                      <a:pt x="-2868" y="378180"/>
                      <a:pt x="3324" y="390658"/>
                      <a:pt x="13896" y="385991"/>
                    </a:cubicBezTo>
                    <a:cubicBezTo>
                      <a:pt x="39328" y="374751"/>
                      <a:pt x="63045" y="383324"/>
                      <a:pt x="89144" y="384752"/>
                    </a:cubicBezTo>
                    <a:cubicBezTo>
                      <a:pt x="115909" y="386276"/>
                      <a:pt x="139721" y="385324"/>
                      <a:pt x="166201" y="389229"/>
                    </a:cubicBezTo>
                    <a:cubicBezTo>
                      <a:pt x="202872" y="394658"/>
                      <a:pt x="194776" y="361892"/>
                      <a:pt x="193633" y="334651"/>
                    </a:cubicBezTo>
                    <a:cubicBezTo>
                      <a:pt x="193824" y="333794"/>
                      <a:pt x="194204" y="333127"/>
                      <a:pt x="194204" y="33217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6" name="Freeform: Shape 46">
                <a:extLst>
                  <a:ext uri="{FF2B5EF4-FFF2-40B4-BE49-F238E27FC236}">
                    <a16:creationId xmlns:a16="http://schemas.microsoft.com/office/drawing/2014/main" id="{B233906B-FA6F-DAAB-5C4D-2E47656E761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69742" y="3562200"/>
                <a:ext cx="255208" cy="310844"/>
              </a:xfrm>
              <a:custGeom>
                <a:avLst/>
                <a:gdLst>
                  <a:gd name="connsiteX0" fmla="*/ 253761 w 255208"/>
                  <a:gd name="connsiteY0" fmla="*/ 412 h 310844"/>
                  <a:gd name="connsiteX1" fmla="*/ 11445 w 255208"/>
                  <a:gd name="connsiteY1" fmla="*/ 6032 h 310844"/>
                  <a:gd name="connsiteX2" fmla="*/ 5730 w 255208"/>
                  <a:gd name="connsiteY2" fmla="*/ 11747 h 310844"/>
                  <a:gd name="connsiteX3" fmla="*/ 22494 w 255208"/>
                  <a:gd name="connsiteY3" fmla="*/ 269970 h 310844"/>
                  <a:gd name="connsiteX4" fmla="*/ 49069 w 255208"/>
                  <a:gd name="connsiteY4" fmla="*/ 284639 h 310844"/>
                  <a:gd name="connsiteX5" fmla="*/ 226139 w 255208"/>
                  <a:gd name="connsiteY5" fmla="*/ 310451 h 310844"/>
                  <a:gd name="connsiteX6" fmla="*/ 243189 w 255208"/>
                  <a:gd name="connsiteY6" fmla="*/ 159861 h 310844"/>
                  <a:gd name="connsiteX7" fmla="*/ 253761 w 255208"/>
                  <a:gd name="connsiteY7" fmla="*/ 412 h 3108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55208" h="310844">
                    <a:moveTo>
                      <a:pt x="253761" y="412"/>
                    </a:moveTo>
                    <a:cubicBezTo>
                      <a:pt x="161083" y="-1016"/>
                      <a:pt x="74882" y="1365"/>
                      <a:pt x="11445" y="6032"/>
                    </a:cubicBezTo>
                    <a:cubicBezTo>
                      <a:pt x="8397" y="6223"/>
                      <a:pt x="6207" y="8890"/>
                      <a:pt x="5730" y="11747"/>
                    </a:cubicBezTo>
                    <a:cubicBezTo>
                      <a:pt x="-2461" y="63087"/>
                      <a:pt x="-5604" y="182245"/>
                      <a:pt x="22494" y="269970"/>
                    </a:cubicBezTo>
                    <a:cubicBezTo>
                      <a:pt x="25733" y="280066"/>
                      <a:pt x="25256" y="279304"/>
                      <a:pt x="49069" y="284639"/>
                    </a:cubicBezTo>
                    <a:cubicBezTo>
                      <a:pt x="96027" y="295116"/>
                      <a:pt x="226139" y="313785"/>
                      <a:pt x="226139" y="310451"/>
                    </a:cubicBezTo>
                    <a:cubicBezTo>
                      <a:pt x="226139" y="247110"/>
                      <a:pt x="230616" y="221774"/>
                      <a:pt x="243189" y="159861"/>
                    </a:cubicBezTo>
                    <a:cubicBezTo>
                      <a:pt x="252618" y="113570"/>
                      <a:pt x="257952" y="508"/>
                      <a:pt x="253761" y="412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7" name="Freeform: Shape 47">
                <a:extLst>
                  <a:ext uri="{FF2B5EF4-FFF2-40B4-BE49-F238E27FC236}">
                    <a16:creationId xmlns:a16="http://schemas.microsoft.com/office/drawing/2014/main" id="{3C3EE6D3-57BD-9B07-54CE-A4B269293AD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41182" y="4313581"/>
                <a:ext cx="836297" cy="1543222"/>
              </a:xfrm>
              <a:custGeom>
                <a:avLst/>
                <a:gdLst>
                  <a:gd name="connsiteX0" fmla="*/ 822103 w 836297"/>
                  <a:gd name="connsiteY0" fmla="*/ 1250710 h 1543222"/>
                  <a:gd name="connsiteX1" fmla="*/ 797814 w 836297"/>
                  <a:gd name="connsiteY1" fmla="*/ 1002298 h 1543222"/>
                  <a:gd name="connsiteX2" fmla="*/ 723710 w 836297"/>
                  <a:gd name="connsiteY2" fmla="*/ 122664 h 1543222"/>
                  <a:gd name="connsiteX3" fmla="*/ 712851 w 836297"/>
                  <a:gd name="connsiteY3" fmla="*/ 83516 h 1543222"/>
                  <a:gd name="connsiteX4" fmla="*/ 713327 w 836297"/>
                  <a:gd name="connsiteY4" fmla="*/ 69514 h 1543222"/>
                  <a:gd name="connsiteX5" fmla="*/ 700754 w 836297"/>
                  <a:gd name="connsiteY5" fmla="*/ 60656 h 1543222"/>
                  <a:gd name="connsiteX6" fmla="*/ 534448 w 836297"/>
                  <a:gd name="connsiteY6" fmla="*/ 77 h 1543222"/>
                  <a:gd name="connsiteX7" fmla="*/ 197263 w 836297"/>
                  <a:gd name="connsiteY7" fmla="*/ 40558 h 1543222"/>
                  <a:gd name="connsiteX8" fmla="*/ 58864 w 836297"/>
                  <a:gd name="connsiteY8" fmla="*/ 812369 h 1543222"/>
                  <a:gd name="connsiteX9" fmla="*/ 0 w 836297"/>
                  <a:gd name="connsiteY9" fmla="*/ 1513885 h 1543222"/>
                  <a:gd name="connsiteX10" fmla="*/ 6191 w 836297"/>
                  <a:gd name="connsiteY10" fmla="*/ 1520839 h 1543222"/>
                  <a:gd name="connsiteX11" fmla="*/ 176594 w 836297"/>
                  <a:gd name="connsiteY11" fmla="*/ 1543127 h 1543222"/>
                  <a:gd name="connsiteX12" fmla="*/ 378333 w 836297"/>
                  <a:gd name="connsiteY12" fmla="*/ 1522839 h 1543222"/>
                  <a:gd name="connsiteX13" fmla="*/ 402336 w 836297"/>
                  <a:gd name="connsiteY13" fmla="*/ 1195179 h 1543222"/>
                  <a:gd name="connsiteX14" fmla="*/ 436436 w 836297"/>
                  <a:gd name="connsiteY14" fmla="*/ 1364819 h 1543222"/>
                  <a:gd name="connsiteX15" fmla="*/ 473869 w 836297"/>
                  <a:gd name="connsiteY15" fmla="*/ 1514743 h 1543222"/>
                  <a:gd name="connsiteX16" fmla="*/ 827437 w 836297"/>
                  <a:gd name="connsiteY16" fmla="*/ 1519982 h 1543222"/>
                  <a:gd name="connsiteX17" fmla="*/ 822388 w 836297"/>
                  <a:gd name="connsiteY17" fmla="*/ 1250710 h 154322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836297" h="1543222">
                    <a:moveTo>
                      <a:pt x="822103" y="1250710"/>
                    </a:moveTo>
                    <a:cubicBezTo>
                      <a:pt x="814197" y="1167937"/>
                      <a:pt x="806101" y="1085070"/>
                      <a:pt x="797814" y="1002298"/>
                    </a:cubicBezTo>
                    <a:cubicBezTo>
                      <a:pt x="782193" y="846183"/>
                      <a:pt x="744760" y="277255"/>
                      <a:pt x="723710" y="122664"/>
                    </a:cubicBezTo>
                    <a:cubicBezTo>
                      <a:pt x="727710" y="109329"/>
                      <a:pt x="716089" y="94565"/>
                      <a:pt x="712851" y="83516"/>
                    </a:cubicBezTo>
                    <a:cubicBezTo>
                      <a:pt x="713042" y="78849"/>
                      <a:pt x="713137" y="74182"/>
                      <a:pt x="713327" y="69514"/>
                    </a:cubicBezTo>
                    <a:cubicBezTo>
                      <a:pt x="713613" y="63037"/>
                      <a:pt x="706946" y="60180"/>
                      <a:pt x="700754" y="60656"/>
                    </a:cubicBezTo>
                    <a:cubicBezTo>
                      <a:pt x="669322" y="21318"/>
                      <a:pt x="593122" y="1696"/>
                      <a:pt x="534448" y="77"/>
                    </a:cubicBezTo>
                    <a:cubicBezTo>
                      <a:pt x="467487" y="-1828"/>
                      <a:pt x="198025" y="32081"/>
                      <a:pt x="197263" y="40558"/>
                    </a:cubicBezTo>
                    <a:cubicBezTo>
                      <a:pt x="172021" y="299734"/>
                      <a:pt x="97822" y="554432"/>
                      <a:pt x="58864" y="812369"/>
                    </a:cubicBezTo>
                    <a:cubicBezTo>
                      <a:pt x="23622" y="1045256"/>
                      <a:pt x="4477" y="1279380"/>
                      <a:pt x="0" y="1513885"/>
                    </a:cubicBezTo>
                    <a:cubicBezTo>
                      <a:pt x="0" y="1517029"/>
                      <a:pt x="2477" y="1519886"/>
                      <a:pt x="6191" y="1520839"/>
                    </a:cubicBezTo>
                    <a:cubicBezTo>
                      <a:pt x="61436" y="1535126"/>
                      <a:pt x="116110" y="1542842"/>
                      <a:pt x="176594" y="1543127"/>
                    </a:cubicBezTo>
                    <a:cubicBezTo>
                      <a:pt x="237649" y="1543413"/>
                      <a:pt x="320135" y="1544366"/>
                      <a:pt x="378333" y="1522839"/>
                    </a:cubicBezTo>
                    <a:cubicBezTo>
                      <a:pt x="379476" y="1413397"/>
                      <a:pt x="393954" y="1304431"/>
                      <a:pt x="402336" y="1195179"/>
                    </a:cubicBezTo>
                    <a:cubicBezTo>
                      <a:pt x="413195" y="1251758"/>
                      <a:pt x="424625" y="1308336"/>
                      <a:pt x="436436" y="1364819"/>
                    </a:cubicBezTo>
                    <a:cubicBezTo>
                      <a:pt x="442532" y="1393966"/>
                      <a:pt x="458914" y="1498645"/>
                      <a:pt x="473869" y="1514743"/>
                    </a:cubicBezTo>
                    <a:cubicBezTo>
                      <a:pt x="501872" y="1545032"/>
                      <a:pt x="767810" y="1524934"/>
                      <a:pt x="827437" y="1519982"/>
                    </a:cubicBezTo>
                    <a:cubicBezTo>
                      <a:pt x="847725" y="1518267"/>
                      <a:pt x="827532" y="1304717"/>
                      <a:pt x="822388" y="125071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8" name="Freeform: Shape 48">
                <a:extLst>
                  <a:ext uri="{FF2B5EF4-FFF2-40B4-BE49-F238E27FC236}">
                    <a16:creationId xmlns:a16="http://schemas.microsoft.com/office/drawing/2014/main" id="{A9F66D50-DEC8-3783-1351-F5DB2DB9C0B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17520" y="3185123"/>
                <a:ext cx="235645" cy="308995"/>
              </a:xfrm>
              <a:custGeom>
                <a:avLst/>
                <a:gdLst>
                  <a:gd name="connsiteX0" fmla="*/ 234691 w 235645"/>
                  <a:gd name="connsiteY0" fmla="*/ 67260 h 308995"/>
                  <a:gd name="connsiteX1" fmla="*/ 146585 w 235645"/>
                  <a:gd name="connsiteY1" fmla="*/ 13 h 308995"/>
                  <a:gd name="connsiteX2" fmla="*/ 13711 w 235645"/>
                  <a:gd name="connsiteY2" fmla="*/ 69641 h 308995"/>
                  <a:gd name="connsiteX3" fmla="*/ 6663 w 235645"/>
                  <a:gd name="connsiteY3" fmla="*/ 209944 h 308995"/>
                  <a:gd name="connsiteX4" fmla="*/ 35047 w 235645"/>
                  <a:gd name="connsiteY4" fmla="*/ 299860 h 308995"/>
                  <a:gd name="connsiteX5" fmla="*/ 137155 w 235645"/>
                  <a:gd name="connsiteY5" fmla="*/ 290335 h 308995"/>
                  <a:gd name="connsiteX6" fmla="*/ 215260 w 235645"/>
                  <a:gd name="connsiteY6" fmla="*/ 225470 h 308995"/>
                  <a:gd name="connsiteX7" fmla="*/ 226595 w 235645"/>
                  <a:gd name="connsiteY7" fmla="*/ 127362 h 308995"/>
                  <a:gd name="connsiteX8" fmla="*/ 234786 w 235645"/>
                  <a:gd name="connsiteY8" fmla="*/ 67260 h 30899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35645" h="308995">
                    <a:moveTo>
                      <a:pt x="234691" y="67260"/>
                    </a:moveTo>
                    <a:cubicBezTo>
                      <a:pt x="229452" y="24207"/>
                      <a:pt x="188590" y="-654"/>
                      <a:pt x="146585" y="13"/>
                    </a:cubicBezTo>
                    <a:cubicBezTo>
                      <a:pt x="100008" y="680"/>
                      <a:pt x="36857" y="27731"/>
                      <a:pt x="13711" y="69641"/>
                    </a:cubicBezTo>
                    <a:cubicBezTo>
                      <a:pt x="-9244" y="111170"/>
                      <a:pt x="2662" y="165462"/>
                      <a:pt x="6663" y="209944"/>
                    </a:cubicBezTo>
                    <a:cubicBezTo>
                      <a:pt x="9330" y="240234"/>
                      <a:pt x="5234" y="281763"/>
                      <a:pt x="35047" y="299860"/>
                    </a:cubicBezTo>
                    <a:cubicBezTo>
                      <a:pt x="66480" y="319005"/>
                      <a:pt x="106770" y="304242"/>
                      <a:pt x="137155" y="290335"/>
                    </a:cubicBezTo>
                    <a:cubicBezTo>
                      <a:pt x="165921" y="277095"/>
                      <a:pt x="208878" y="260331"/>
                      <a:pt x="215260" y="225470"/>
                    </a:cubicBezTo>
                    <a:cubicBezTo>
                      <a:pt x="221166" y="192894"/>
                      <a:pt x="226881" y="160224"/>
                      <a:pt x="226595" y="127362"/>
                    </a:cubicBezTo>
                    <a:cubicBezTo>
                      <a:pt x="234025" y="108408"/>
                      <a:pt x="237358" y="88119"/>
                      <a:pt x="234786" y="6726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89" name="Freeform: Shape 49">
                <a:extLst>
                  <a:ext uri="{FF2B5EF4-FFF2-40B4-BE49-F238E27FC236}">
                    <a16:creationId xmlns:a16="http://schemas.microsoft.com/office/drawing/2014/main" id="{43AB98E3-34D3-7410-2B53-B29EF01F6E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03148" y="3562447"/>
                <a:ext cx="661861" cy="975199"/>
              </a:xfrm>
              <a:custGeom>
                <a:avLst/>
                <a:gdLst>
                  <a:gd name="connsiteX0" fmla="*/ 656612 w 661861"/>
                  <a:gd name="connsiteY0" fmla="*/ 157327 h 975199"/>
                  <a:gd name="connsiteX1" fmla="*/ 591557 w 661861"/>
                  <a:gd name="connsiteY1" fmla="*/ 95986 h 975199"/>
                  <a:gd name="connsiteX2" fmla="*/ 486210 w 661861"/>
                  <a:gd name="connsiteY2" fmla="*/ 37979 h 975199"/>
                  <a:gd name="connsiteX3" fmla="*/ 467160 w 661861"/>
                  <a:gd name="connsiteY3" fmla="*/ 31121 h 975199"/>
                  <a:gd name="connsiteX4" fmla="*/ 422678 w 661861"/>
                  <a:gd name="connsiteY4" fmla="*/ 51314 h 975199"/>
                  <a:gd name="connsiteX5" fmla="*/ 365052 w 661861"/>
                  <a:gd name="connsiteY5" fmla="*/ 62935 h 975199"/>
                  <a:gd name="connsiteX6" fmla="*/ 263897 w 661861"/>
                  <a:gd name="connsiteY6" fmla="*/ 18262 h 975199"/>
                  <a:gd name="connsiteX7" fmla="*/ 262373 w 661861"/>
                  <a:gd name="connsiteY7" fmla="*/ 15881 h 975199"/>
                  <a:gd name="connsiteX8" fmla="*/ 259896 w 661861"/>
                  <a:gd name="connsiteY8" fmla="*/ 8833 h 975199"/>
                  <a:gd name="connsiteX9" fmla="*/ 160455 w 661861"/>
                  <a:gd name="connsiteY9" fmla="*/ 1213 h 975199"/>
                  <a:gd name="connsiteX10" fmla="*/ 9865 w 661861"/>
                  <a:gd name="connsiteY10" fmla="*/ 18834 h 975199"/>
                  <a:gd name="connsiteX11" fmla="*/ 5198 w 661861"/>
                  <a:gd name="connsiteY11" fmla="*/ 30931 h 975199"/>
                  <a:gd name="connsiteX12" fmla="*/ 38535 w 661861"/>
                  <a:gd name="connsiteY12" fmla="*/ 108178 h 975199"/>
                  <a:gd name="connsiteX13" fmla="*/ 35583 w 661861"/>
                  <a:gd name="connsiteY13" fmla="*/ 147421 h 975199"/>
                  <a:gd name="connsiteX14" fmla="*/ 32439 w 661861"/>
                  <a:gd name="connsiteY14" fmla="*/ 193808 h 975199"/>
                  <a:gd name="connsiteX15" fmla="*/ 27296 w 661861"/>
                  <a:gd name="connsiteY15" fmla="*/ 283057 h 975199"/>
                  <a:gd name="connsiteX16" fmla="*/ 12342 w 661861"/>
                  <a:gd name="connsiteY16" fmla="*/ 905040 h 975199"/>
                  <a:gd name="connsiteX17" fmla="*/ 30248 w 661861"/>
                  <a:gd name="connsiteY17" fmla="*/ 906088 h 975199"/>
                  <a:gd name="connsiteX18" fmla="*/ 340954 w 661861"/>
                  <a:gd name="connsiteY18" fmla="*/ 956380 h 975199"/>
                  <a:gd name="connsiteX19" fmla="*/ 480400 w 661861"/>
                  <a:gd name="connsiteY19" fmla="*/ 974287 h 975199"/>
                  <a:gd name="connsiteX20" fmla="*/ 545456 w 661861"/>
                  <a:gd name="connsiteY20" fmla="*/ 953903 h 975199"/>
                  <a:gd name="connsiteX21" fmla="*/ 568030 w 661861"/>
                  <a:gd name="connsiteY21" fmla="*/ 929995 h 975199"/>
                  <a:gd name="connsiteX22" fmla="*/ 577079 w 661861"/>
                  <a:gd name="connsiteY22" fmla="*/ 817696 h 975199"/>
                  <a:gd name="connsiteX23" fmla="*/ 585366 w 661861"/>
                  <a:gd name="connsiteY23" fmla="*/ 692823 h 975199"/>
                  <a:gd name="connsiteX24" fmla="*/ 600605 w 661861"/>
                  <a:gd name="connsiteY24" fmla="*/ 437839 h 975199"/>
                  <a:gd name="connsiteX25" fmla="*/ 601082 w 661861"/>
                  <a:gd name="connsiteY25" fmla="*/ 429647 h 975199"/>
                  <a:gd name="connsiteX26" fmla="*/ 637848 w 661861"/>
                  <a:gd name="connsiteY26" fmla="*/ 312966 h 975199"/>
                  <a:gd name="connsiteX27" fmla="*/ 656898 w 661861"/>
                  <a:gd name="connsiteY27" fmla="*/ 157137 h 9751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</a:cxnLst>
                <a:rect l="l" t="t" r="r" b="b"/>
                <a:pathLst>
                  <a:path w="661861" h="975199">
                    <a:moveTo>
                      <a:pt x="656612" y="157327"/>
                    </a:moveTo>
                    <a:cubicBezTo>
                      <a:pt x="647564" y="133515"/>
                      <a:pt x="611654" y="108654"/>
                      <a:pt x="591557" y="95986"/>
                    </a:cubicBezTo>
                    <a:cubicBezTo>
                      <a:pt x="557457" y="74555"/>
                      <a:pt x="522024" y="56267"/>
                      <a:pt x="486210" y="37979"/>
                    </a:cubicBezTo>
                    <a:cubicBezTo>
                      <a:pt x="480114" y="34931"/>
                      <a:pt x="473923" y="31788"/>
                      <a:pt x="467160" y="31121"/>
                    </a:cubicBezTo>
                    <a:cubicBezTo>
                      <a:pt x="453254" y="29883"/>
                      <a:pt x="435633" y="46266"/>
                      <a:pt x="422678" y="51314"/>
                    </a:cubicBezTo>
                    <a:cubicBezTo>
                      <a:pt x="404391" y="58553"/>
                      <a:pt x="384769" y="62363"/>
                      <a:pt x="365052" y="62935"/>
                    </a:cubicBezTo>
                    <a:cubicBezTo>
                      <a:pt x="329714" y="63792"/>
                      <a:pt x="276089" y="57791"/>
                      <a:pt x="263897" y="18262"/>
                    </a:cubicBezTo>
                    <a:cubicBezTo>
                      <a:pt x="263611" y="17215"/>
                      <a:pt x="263039" y="16453"/>
                      <a:pt x="262373" y="15881"/>
                    </a:cubicBezTo>
                    <a:cubicBezTo>
                      <a:pt x="263039" y="13404"/>
                      <a:pt x="262278" y="10357"/>
                      <a:pt x="259896" y="8833"/>
                    </a:cubicBezTo>
                    <a:cubicBezTo>
                      <a:pt x="257420" y="4832"/>
                      <a:pt x="181982" y="3213"/>
                      <a:pt x="160455" y="1213"/>
                    </a:cubicBezTo>
                    <a:cubicBezTo>
                      <a:pt x="109687" y="-3455"/>
                      <a:pt x="58823" y="5975"/>
                      <a:pt x="9865" y="18834"/>
                    </a:cubicBezTo>
                    <a:cubicBezTo>
                      <a:pt x="2054" y="20929"/>
                      <a:pt x="2054" y="24739"/>
                      <a:pt x="5198" y="30931"/>
                    </a:cubicBezTo>
                    <a:cubicBezTo>
                      <a:pt x="18152" y="55981"/>
                      <a:pt x="28915" y="81889"/>
                      <a:pt x="38535" y="108178"/>
                    </a:cubicBezTo>
                    <a:cubicBezTo>
                      <a:pt x="41869" y="117322"/>
                      <a:pt x="36344" y="137515"/>
                      <a:pt x="35583" y="147421"/>
                    </a:cubicBezTo>
                    <a:cubicBezTo>
                      <a:pt x="34439" y="162852"/>
                      <a:pt x="33392" y="178378"/>
                      <a:pt x="32439" y="193808"/>
                    </a:cubicBezTo>
                    <a:cubicBezTo>
                      <a:pt x="30534" y="223526"/>
                      <a:pt x="35392" y="254387"/>
                      <a:pt x="27296" y="283057"/>
                    </a:cubicBezTo>
                    <a:cubicBezTo>
                      <a:pt x="3293" y="367258"/>
                      <a:pt x="-12042" y="898277"/>
                      <a:pt x="12342" y="905040"/>
                    </a:cubicBezTo>
                    <a:cubicBezTo>
                      <a:pt x="18152" y="906659"/>
                      <a:pt x="24248" y="906278"/>
                      <a:pt x="30248" y="906088"/>
                    </a:cubicBezTo>
                    <a:cubicBezTo>
                      <a:pt x="126737" y="902563"/>
                      <a:pt x="247990" y="934663"/>
                      <a:pt x="340954" y="956380"/>
                    </a:cubicBezTo>
                    <a:cubicBezTo>
                      <a:pt x="386388" y="966952"/>
                      <a:pt x="433442" y="978573"/>
                      <a:pt x="480400" y="974287"/>
                    </a:cubicBezTo>
                    <a:cubicBezTo>
                      <a:pt x="503260" y="972191"/>
                      <a:pt x="525834" y="966095"/>
                      <a:pt x="545456" y="953903"/>
                    </a:cubicBezTo>
                    <a:cubicBezTo>
                      <a:pt x="556219" y="947236"/>
                      <a:pt x="564220" y="941521"/>
                      <a:pt x="568030" y="929995"/>
                    </a:cubicBezTo>
                    <a:cubicBezTo>
                      <a:pt x="578888" y="897420"/>
                      <a:pt x="574697" y="852271"/>
                      <a:pt x="577079" y="817696"/>
                    </a:cubicBezTo>
                    <a:cubicBezTo>
                      <a:pt x="580031" y="776071"/>
                      <a:pt x="582698" y="734447"/>
                      <a:pt x="585366" y="692823"/>
                    </a:cubicBezTo>
                    <a:cubicBezTo>
                      <a:pt x="590795" y="607860"/>
                      <a:pt x="596034" y="522802"/>
                      <a:pt x="600605" y="437839"/>
                    </a:cubicBezTo>
                    <a:cubicBezTo>
                      <a:pt x="600701" y="435457"/>
                      <a:pt x="600225" y="431933"/>
                      <a:pt x="601082" y="429647"/>
                    </a:cubicBezTo>
                    <a:cubicBezTo>
                      <a:pt x="614417" y="391166"/>
                      <a:pt x="625847" y="352018"/>
                      <a:pt x="637848" y="312966"/>
                    </a:cubicBezTo>
                    <a:cubicBezTo>
                      <a:pt x="649945" y="273628"/>
                      <a:pt x="671662" y="196189"/>
                      <a:pt x="656898" y="157137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0" name="Freeform: Shape 50">
                <a:extLst>
                  <a:ext uri="{FF2B5EF4-FFF2-40B4-BE49-F238E27FC236}">
                    <a16:creationId xmlns:a16="http://schemas.microsoft.com/office/drawing/2014/main" id="{F15EFE58-33E9-4838-F6EE-DC7F1600ADB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698219" y="3693818"/>
                <a:ext cx="328649" cy="457032"/>
              </a:xfrm>
              <a:custGeom>
                <a:avLst/>
                <a:gdLst>
                  <a:gd name="connsiteX0" fmla="*/ 225016 w 328649"/>
                  <a:gd name="connsiteY0" fmla="*/ 16718 h 457032"/>
                  <a:gd name="connsiteX1" fmla="*/ 133861 w 328649"/>
                  <a:gd name="connsiteY1" fmla="*/ 206837 h 457032"/>
                  <a:gd name="connsiteX2" fmla="*/ 49184 w 328649"/>
                  <a:gd name="connsiteY2" fmla="*/ 325899 h 457032"/>
                  <a:gd name="connsiteX3" fmla="*/ 797 w 328649"/>
                  <a:gd name="connsiteY3" fmla="*/ 428102 h 457032"/>
                  <a:gd name="connsiteX4" fmla="*/ 119764 w 328649"/>
                  <a:gd name="connsiteY4" fmla="*/ 456392 h 457032"/>
                  <a:gd name="connsiteX5" fmla="*/ 328648 w 328649"/>
                  <a:gd name="connsiteY5" fmla="*/ 430 h 457032"/>
                  <a:gd name="connsiteX6" fmla="*/ 225016 w 328649"/>
                  <a:gd name="connsiteY6" fmla="*/ 16718 h 4570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28649" h="457032">
                    <a:moveTo>
                      <a:pt x="225016" y="16718"/>
                    </a:moveTo>
                    <a:cubicBezTo>
                      <a:pt x="202917" y="83678"/>
                      <a:pt x="172152" y="147686"/>
                      <a:pt x="133861" y="206837"/>
                    </a:cubicBezTo>
                    <a:cubicBezTo>
                      <a:pt x="106620" y="248842"/>
                      <a:pt x="76616" y="283989"/>
                      <a:pt x="49184" y="325899"/>
                    </a:cubicBezTo>
                    <a:cubicBezTo>
                      <a:pt x="38897" y="341615"/>
                      <a:pt x="-6537" y="409434"/>
                      <a:pt x="797" y="428102"/>
                    </a:cubicBezTo>
                    <a:cubicBezTo>
                      <a:pt x="4035" y="436199"/>
                      <a:pt x="36230" y="461345"/>
                      <a:pt x="119764" y="456392"/>
                    </a:cubicBezTo>
                    <a:cubicBezTo>
                      <a:pt x="184153" y="452582"/>
                      <a:pt x="311693" y="94823"/>
                      <a:pt x="328648" y="430"/>
                    </a:cubicBezTo>
                    <a:cubicBezTo>
                      <a:pt x="329219" y="-2808"/>
                      <a:pt x="226158" y="13193"/>
                      <a:pt x="225016" y="1671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1" name="Freeform: Shape 51">
                <a:extLst>
                  <a:ext uri="{FF2B5EF4-FFF2-40B4-BE49-F238E27FC236}">
                    <a16:creationId xmlns:a16="http://schemas.microsoft.com/office/drawing/2014/main" id="{E9E6EC6B-6E37-0EE7-2BCF-5C4B6BDE8BF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886529" y="3477093"/>
                <a:ext cx="172639" cy="262619"/>
              </a:xfrm>
              <a:custGeom>
                <a:avLst/>
                <a:gdLst>
                  <a:gd name="connsiteX0" fmla="*/ 169389 w 172639"/>
                  <a:gd name="connsiteY0" fmla="*/ 12939 h 262619"/>
                  <a:gd name="connsiteX1" fmla="*/ 111382 w 172639"/>
                  <a:gd name="connsiteY1" fmla="*/ 13225 h 262619"/>
                  <a:gd name="connsiteX2" fmla="*/ 70710 w 172639"/>
                  <a:gd name="connsiteY2" fmla="*/ 21416 h 262619"/>
                  <a:gd name="connsiteX3" fmla="*/ 50422 w 172639"/>
                  <a:gd name="connsiteY3" fmla="*/ 40466 h 262619"/>
                  <a:gd name="connsiteX4" fmla="*/ 35467 w 172639"/>
                  <a:gd name="connsiteY4" fmla="*/ 50182 h 262619"/>
                  <a:gd name="connsiteX5" fmla="*/ 7845 w 172639"/>
                  <a:gd name="connsiteY5" fmla="*/ 70375 h 262619"/>
                  <a:gd name="connsiteX6" fmla="*/ 3844 w 172639"/>
                  <a:gd name="connsiteY6" fmla="*/ 113047 h 262619"/>
                  <a:gd name="connsiteX7" fmla="*/ 3844 w 172639"/>
                  <a:gd name="connsiteY7" fmla="*/ 116857 h 262619"/>
                  <a:gd name="connsiteX8" fmla="*/ 606 w 172639"/>
                  <a:gd name="connsiteY8" fmla="*/ 153909 h 262619"/>
                  <a:gd name="connsiteX9" fmla="*/ 25657 w 172639"/>
                  <a:gd name="connsiteY9" fmla="*/ 174483 h 262619"/>
                  <a:gd name="connsiteX10" fmla="*/ 29276 w 172639"/>
                  <a:gd name="connsiteY10" fmla="*/ 174293 h 262619"/>
                  <a:gd name="connsiteX11" fmla="*/ 33182 w 172639"/>
                  <a:gd name="connsiteY11" fmla="*/ 210964 h 262619"/>
                  <a:gd name="connsiteX12" fmla="*/ 30896 w 172639"/>
                  <a:gd name="connsiteY12" fmla="*/ 251636 h 262619"/>
                  <a:gd name="connsiteX13" fmla="*/ 37944 w 172639"/>
                  <a:gd name="connsiteY13" fmla="*/ 260018 h 262619"/>
                  <a:gd name="connsiteX14" fmla="*/ 82426 w 172639"/>
                  <a:gd name="connsiteY14" fmla="*/ 262399 h 262619"/>
                  <a:gd name="connsiteX15" fmla="*/ 120049 w 172639"/>
                  <a:gd name="connsiteY15" fmla="*/ 252398 h 262619"/>
                  <a:gd name="connsiteX16" fmla="*/ 132908 w 172639"/>
                  <a:gd name="connsiteY16" fmla="*/ 249921 h 262619"/>
                  <a:gd name="connsiteX17" fmla="*/ 169580 w 172639"/>
                  <a:gd name="connsiteY17" fmla="*/ 50277 h 262619"/>
                  <a:gd name="connsiteX18" fmla="*/ 169580 w 172639"/>
                  <a:gd name="connsiteY18" fmla="*/ 12844 h 262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172639" h="262619">
                    <a:moveTo>
                      <a:pt x="169389" y="12939"/>
                    </a:moveTo>
                    <a:cubicBezTo>
                      <a:pt x="157578" y="-10111"/>
                      <a:pt x="128813" y="2557"/>
                      <a:pt x="111382" y="13225"/>
                    </a:cubicBezTo>
                    <a:cubicBezTo>
                      <a:pt x="98332" y="17606"/>
                      <a:pt x="83759" y="16178"/>
                      <a:pt x="70710" y="21416"/>
                    </a:cubicBezTo>
                    <a:cubicBezTo>
                      <a:pt x="61185" y="25322"/>
                      <a:pt x="55089" y="32275"/>
                      <a:pt x="50422" y="40466"/>
                    </a:cubicBezTo>
                    <a:cubicBezTo>
                      <a:pt x="45564" y="43800"/>
                      <a:pt x="40611" y="47134"/>
                      <a:pt x="35467" y="50182"/>
                    </a:cubicBezTo>
                    <a:cubicBezTo>
                      <a:pt x="25752" y="55897"/>
                      <a:pt x="14227" y="60469"/>
                      <a:pt x="7845" y="70375"/>
                    </a:cubicBezTo>
                    <a:cubicBezTo>
                      <a:pt x="320" y="81995"/>
                      <a:pt x="1082" y="98093"/>
                      <a:pt x="3844" y="113047"/>
                    </a:cubicBezTo>
                    <a:cubicBezTo>
                      <a:pt x="4035" y="114285"/>
                      <a:pt x="4035" y="115619"/>
                      <a:pt x="3844" y="116857"/>
                    </a:cubicBezTo>
                    <a:cubicBezTo>
                      <a:pt x="1082" y="129239"/>
                      <a:pt x="-1109" y="142479"/>
                      <a:pt x="606" y="153909"/>
                    </a:cubicBezTo>
                    <a:cubicBezTo>
                      <a:pt x="2701" y="167625"/>
                      <a:pt x="13084" y="172388"/>
                      <a:pt x="25657" y="174483"/>
                    </a:cubicBezTo>
                    <a:cubicBezTo>
                      <a:pt x="26800" y="174674"/>
                      <a:pt x="28229" y="174388"/>
                      <a:pt x="29276" y="174293"/>
                    </a:cubicBezTo>
                    <a:cubicBezTo>
                      <a:pt x="28229" y="174293"/>
                      <a:pt x="32800" y="207916"/>
                      <a:pt x="33182" y="210964"/>
                    </a:cubicBezTo>
                    <a:cubicBezTo>
                      <a:pt x="34801" y="224680"/>
                      <a:pt x="34610" y="238301"/>
                      <a:pt x="30896" y="251636"/>
                    </a:cubicBezTo>
                    <a:cubicBezTo>
                      <a:pt x="28990" y="260589"/>
                      <a:pt x="31848" y="259541"/>
                      <a:pt x="37944" y="260018"/>
                    </a:cubicBezTo>
                    <a:cubicBezTo>
                      <a:pt x="52517" y="260970"/>
                      <a:pt x="67757" y="263351"/>
                      <a:pt x="82426" y="262399"/>
                    </a:cubicBezTo>
                    <a:cubicBezTo>
                      <a:pt x="95475" y="261637"/>
                      <a:pt x="107857" y="256684"/>
                      <a:pt x="120049" y="252398"/>
                    </a:cubicBezTo>
                    <a:cubicBezTo>
                      <a:pt x="122812" y="254969"/>
                      <a:pt x="131384" y="254684"/>
                      <a:pt x="132908" y="249921"/>
                    </a:cubicBezTo>
                    <a:cubicBezTo>
                      <a:pt x="152625" y="184389"/>
                      <a:pt x="158626" y="117714"/>
                      <a:pt x="169580" y="50277"/>
                    </a:cubicBezTo>
                    <a:cubicBezTo>
                      <a:pt x="171484" y="38371"/>
                      <a:pt x="175390" y="24274"/>
                      <a:pt x="169580" y="1284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2" name="Freeform: Shape 52">
                <a:extLst>
                  <a:ext uri="{FF2B5EF4-FFF2-40B4-BE49-F238E27FC236}">
                    <a16:creationId xmlns:a16="http://schemas.microsoft.com/office/drawing/2014/main" id="{53A96D85-2B50-BECB-8C67-42EBAE45984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53946" y="3310748"/>
                <a:ext cx="27079" cy="41988"/>
              </a:xfrm>
              <a:custGeom>
                <a:avLst/>
                <a:gdLst>
                  <a:gd name="connsiteX0" fmla="*/ 22636 w 27079"/>
                  <a:gd name="connsiteY0" fmla="*/ 3357 h 41988"/>
                  <a:gd name="connsiteX1" fmla="*/ 4253 w 27079"/>
                  <a:gd name="connsiteY1" fmla="*/ 7643 h 41988"/>
                  <a:gd name="connsiteX2" fmla="*/ 2538 w 27079"/>
                  <a:gd name="connsiteY2" fmla="*/ 34599 h 41988"/>
                  <a:gd name="connsiteX3" fmla="*/ 20636 w 27079"/>
                  <a:gd name="connsiteY3" fmla="*/ 38028 h 41988"/>
                  <a:gd name="connsiteX4" fmla="*/ 25113 w 27079"/>
                  <a:gd name="connsiteY4" fmla="*/ 7834 h 41988"/>
                  <a:gd name="connsiteX5" fmla="*/ 22636 w 27079"/>
                  <a:gd name="connsiteY5" fmla="*/ 3357 h 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079" h="41988">
                    <a:moveTo>
                      <a:pt x="22636" y="3357"/>
                    </a:moveTo>
                    <a:cubicBezTo>
                      <a:pt x="17016" y="-3596"/>
                      <a:pt x="8158" y="1452"/>
                      <a:pt x="4253" y="7643"/>
                    </a:cubicBezTo>
                    <a:cubicBezTo>
                      <a:pt x="-986" y="15835"/>
                      <a:pt x="-1176" y="25646"/>
                      <a:pt x="2538" y="34599"/>
                    </a:cubicBezTo>
                    <a:cubicBezTo>
                      <a:pt x="6063" y="43076"/>
                      <a:pt x="14254" y="44315"/>
                      <a:pt x="20636" y="38028"/>
                    </a:cubicBezTo>
                    <a:cubicBezTo>
                      <a:pt x="28065" y="30694"/>
                      <a:pt x="28351" y="16978"/>
                      <a:pt x="25113" y="7834"/>
                    </a:cubicBezTo>
                    <a:cubicBezTo>
                      <a:pt x="24446" y="6024"/>
                      <a:pt x="23589" y="4500"/>
                      <a:pt x="22636" y="3357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3" name="Freeform: Shape 53">
                <a:extLst>
                  <a:ext uri="{FF2B5EF4-FFF2-40B4-BE49-F238E27FC236}">
                    <a16:creationId xmlns:a16="http://schemas.microsoft.com/office/drawing/2014/main" id="{7A597F34-1087-0225-36D3-90705F97231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37209" y="3311319"/>
                <a:ext cx="26945" cy="41988"/>
              </a:xfrm>
              <a:custGeom>
                <a:avLst/>
                <a:gdLst>
                  <a:gd name="connsiteX0" fmla="*/ 22597 w 26945"/>
                  <a:gd name="connsiteY0" fmla="*/ 3357 h 41988"/>
                  <a:gd name="connsiteX1" fmla="*/ 4214 w 26945"/>
                  <a:gd name="connsiteY1" fmla="*/ 7643 h 41988"/>
                  <a:gd name="connsiteX2" fmla="*/ 2499 w 26945"/>
                  <a:gd name="connsiteY2" fmla="*/ 34599 h 41988"/>
                  <a:gd name="connsiteX3" fmla="*/ 20502 w 26945"/>
                  <a:gd name="connsiteY3" fmla="*/ 38028 h 41988"/>
                  <a:gd name="connsiteX4" fmla="*/ 24978 w 26945"/>
                  <a:gd name="connsiteY4" fmla="*/ 7834 h 41988"/>
                  <a:gd name="connsiteX5" fmla="*/ 22502 w 26945"/>
                  <a:gd name="connsiteY5" fmla="*/ 3357 h 419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6945" h="41988">
                    <a:moveTo>
                      <a:pt x="22597" y="3357"/>
                    </a:moveTo>
                    <a:cubicBezTo>
                      <a:pt x="16978" y="-3596"/>
                      <a:pt x="8119" y="1452"/>
                      <a:pt x="4214" y="7643"/>
                    </a:cubicBezTo>
                    <a:cubicBezTo>
                      <a:pt x="-1025" y="15835"/>
                      <a:pt x="-1120" y="25646"/>
                      <a:pt x="2499" y="34599"/>
                    </a:cubicBezTo>
                    <a:cubicBezTo>
                      <a:pt x="6024" y="43076"/>
                      <a:pt x="14120" y="44315"/>
                      <a:pt x="20502" y="38028"/>
                    </a:cubicBezTo>
                    <a:cubicBezTo>
                      <a:pt x="27931" y="30694"/>
                      <a:pt x="28217" y="16978"/>
                      <a:pt x="24978" y="7834"/>
                    </a:cubicBezTo>
                    <a:cubicBezTo>
                      <a:pt x="24312" y="6024"/>
                      <a:pt x="23454" y="4500"/>
                      <a:pt x="22502" y="3357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4" name="Freeform: Shape 54">
                <a:extLst>
                  <a:ext uri="{FF2B5EF4-FFF2-40B4-BE49-F238E27FC236}">
                    <a16:creationId xmlns:a16="http://schemas.microsoft.com/office/drawing/2014/main" id="{EA041C5E-0067-DD55-D6BE-59F22CD26B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02592" y="3417104"/>
                <a:ext cx="110023" cy="82104"/>
              </a:xfrm>
              <a:custGeom>
                <a:avLst/>
                <a:gdLst>
                  <a:gd name="connsiteX0" fmla="*/ 102851 w 110023"/>
                  <a:gd name="connsiteY0" fmla="*/ 2443 h 82104"/>
                  <a:gd name="connsiteX1" fmla="*/ 2553 w 110023"/>
                  <a:gd name="connsiteY1" fmla="*/ 75119 h 82104"/>
                  <a:gd name="connsiteX2" fmla="*/ 4458 w 110023"/>
                  <a:gd name="connsiteY2" fmla="*/ 81977 h 82104"/>
                  <a:gd name="connsiteX3" fmla="*/ 109804 w 110023"/>
                  <a:gd name="connsiteY3" fmla="*/ 4348 h 82104"/>
                  <a:gd name="connsiteX4" fmla="*/ 102946 w 110023"/>
                  <a:gd name="connsiteY4" fmla="*/ 2443 h 82104"/>
                  <a:gd name="connsiteX5" fmla="*/ 102946 w 110023"/>
                  <a:gd name="connsiteY5" fmla="*/ 2443 h 821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10023" h="82104">
                    <a:moveTo>
                      <a:pt x="102851" y="2443"/>
                    </a:moveTo>
                    <a:cubicBezTo>
                      <a:pt x="87040" y="47687"/>
                      <a:pt x="45701" y="64165"/>
                      <a:pt x="2553" y="75119"/>
                    </a:cubicBezTo>
                    <a:cubicBezTo>
                      <a:pt x="-1924" y="76262"/>
                      <a:pt x="-19" y="83120"/>
                      <a:pt x="4458" y="81977"/>
                    </a:cubicBezTo>
                    <a:cubicBezTo>
                      <a:pt x="50559" y="70261"/>
                      <a:pt x="93040" y="52164"/>
                      <a:pt x="109804" y="4348"/>
                    </a:cubicBezTo>
                    <a:cubicBezTo>
                      <a:pt x="111328" y="-33"/>
                      <a:pt x="104470" y="-1843"/>
                      <a:pt x="102946" y="2443"/>
                    </a:cubicBezTo>
                    <a:lnTo>
                      <a:pt x="102946" y="2443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5" name="Freeform: Shape 55">
                <a:extLst>
                  <a:ext uri="{FF2B5EF4-FFF2-40B4-BE49-F238E27FC236}">
                    <a16:creationId xmlns:a16="http://schemas.microsoft.com/office/drawing/2014/main" id="{37DC4F54-E440-BEC3-CE26-9CFF56B085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75915" y="3326816"/>
                <a:ext cx="21063" cy="44175"/>
              </a:xfrm>
              <a:custGeom>
                <a:avLst/>
                <a:gdLst>
                  <a:gd name="connsiteX0" fmla="*/ 10561 w 21063"/>
                  <a:gd name="connsiteY0" fmla="*/ 1291 h 44175"/>
                  <a:gd name="connsiteX1" fmla="*/ 83 w 21063"/>
                  <a:gd name="connsiteY1" fmla="*/ 24818 h 44175"/>
                  <a:gd name="connsiteX2" fmla="*/ 15705 w 21063"/>
                  <a:gd name="connsiteY2" fmla="*/ 43677 h 44175"/>
                  <a:gd name="connsiteX3" fmla="*/ 19324 w 21063"/>
                  <a:gd name="connsiteY3" fmla="*/ 37486 h 44175"/>
                  <a:gd name="connsiteX4" fmla="*/ 7132 w 21063"/>
                  <a:gd name="connsiteY4" fmla="*/ 23294 h 44175"/>
                  <a:gd name="connsiteX5" fmla="*/ 15609 w 21063"/>
                  <a:gd name="connsiteY5" fmla="*/ 6244 h 44175"/>
                  <a:gd name="connsiteX6" fmla="*/ 10561 w 21063"/>
                  <a:gd name="connsiteY6" fmla="*/ 1196 h 44175"/>
                  <a:gd name="connsiteX7" fmla="*/ 10561 w 21063"/>
                  <a:gd name="connsiteY7" fmla="*/ 1196 h 441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063" h="44175">
                    <a:moveTo>
                      <a:pt x="10561" y="1291"/>
                    </a:moveTo>
                    <a:cubicBezTo>
                      <a:pt x="5132" y="7863"/>
                      <a:pt x="-774" y="15769"/>
                      <a:pt x="83" y="24818"/>
                    </a:cubicBezTo>
                    <a:cubicBezTo>
                      <a:pt x="941" y="33771"/>
                      <a:pt x="8370" y="39581"/>
                      <a:pt x="15705" y="43677"/>
                    </a:cubicBezTo>
                    <a:cubicBezTo>
                      <a:pt x="19705" y="45963"/>
                      <a:pt x="23324" y="39772"/>
                      <a:pt x="19324" y="37486"/>
                    </a:cubicBezTo>
                    <a:cubicBezTo>
                      <a:pt x="13990" y="34438"/>
                      <a:pt x="7418" y="30247"/>
                      <a:pt x="7132" y="23294"/>
                    </a:cubicBezTo>
                    <a:cubicBezTo>
                      <a:pt x="6941" y="16912"/>
                      <a:pt x="11799" y="10911"/>
                      <a:pt x="15609" y="6244"/>
                    </a:cubicBezTo>
                    <a:cubicBezTo>
                      <a:pt x="18562" y="2720"/>
                      <a:pt x="13514" y="-2329"/>
                      <a:pt x="10561" y="1196"/>
                    </a:cubicBezTo>
                    <a:lnTo>
                      <a:pt x="10561" y="119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6" name="Freeform: Shape 56">
                <a:extLst>
                  <a:ext uri="{FF2B5EF4-FFF2-40B4-BE49-F238E27FC236}">
                    <a16:creationId xmlns:a16="http://schemas.microsoft.com/office/drawing/2014/main" id="{09A4AC0E-591E-55E7-1B65-2646D9D1C6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35718" y="3267614"/>
                <a:ext cx="74107" cy="37936"/>
              </a:xfrm>
              <a:custGeom>
                <a:avLst/>
                <a:gdLst>
                  <a:gd name="connsiteX0" fmla="*/ 56390 w 74107"/>
                  <a:gd name="connsiteY0" fmla="*/ 4486 h 37936"/>
                  <a:gd name="connsiteX1" fmla="*/ 53723 w 74107"/>
                  <a:gd name="connsiteY1" fmla="*/ 3343 h 37936"/>
                  <a:gd name="connsiteX2" fmla="*/ 7527 w 74107"/>
                  <a:gd name="connsiteY2" fmla="*/ 9343 h 37936"/>
                  <a:gd name="connsiteX3" fmla="*/ 11813 w 74107"/>
                  <a:gd name="connsiteY3" fmla="*/ 37061 h 37936"/>
                  <a:gd name="connsiteX4" fmla="*/ 31816 w 74107"/>
                  <a:gd name="connsiteY4" fmla="*/ 36680 h 37936"/>
                  <a:gd name="connsiteX5" fmla="*/ 68868 w 74107"/>
                  <a:gd name="connsiteY5" fmla="*/ 30965 h 37936"/>
                  <a:gd name="connsiteX6" fmla="*/ 56390 w 74107"/>
                  <a:gd name="connsiteY6" fmla="*/ 4581 h 379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74107" h="37936">
                    <a:moveTo>
                      <a:pt x="56390" y="4486"/>
                    </a:moveTo>
                    <a:cubicBezTo>
                      <a:pt x="55438" y="4009"/>
                      <a:pt x="54580" y="3628"/>
                      <a:pt x="53723" y="3343"/>
                    </a:cubicBezTo>
                    <a:cubicBezTo>
                      <a:pt x="38864" y="-2468"/>
                      <a:pt x="20290" y="-849"/>
                      <a:pt x="7527" y="9343"/>
                    </a:cubicBezTo>
                    <a:cubicBezTo>
                      <a:pt x="-3522" y="18201"/>
                      <a:pt x="-2665" y="32870"/>
                      <a:pt x="11813" y="37061"/>
                    </a:cubicBezTo>
                    <a:cubicBezTo>
                      <a:pt x="18385" y="38966"/>
                      <a:pt x="25243" y="37251"/>
                      <a:pt x="31816" y="36680"/>
                    </a:cubicBezTo>
                    <a:cubicBezTo>
                      <a:pt x="43531" y="35728"/>
                      <a:pt x="58581" y="37918"/>
                      <a:pt x="68868" y="30965"/>
                    </a:cubicBezTo>
                    <a:cubicBezTo>
                      <a:pt x="82489" y="21726"/>
                      <a:pt x="66391" y="9439"/>
                      <a:pt x="56390" y="4581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7" name="Freeform: Shape 57">
                <a:extLst>
                  <a:ext uri="{FF2B5EF4-FFF2-40B4-BE49-F238E27FC236}">
                    <a16:creationId xmlns:a16="http://schemas.microsoft.com/office/drawing/2014/main" id="{8EA4A677-E240-3B68-774D-F670DB2D952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18420" y="3269089"/>
                <a:ext cx="65232" cy="37146"/>
              </a:xfrm>
              <a:custGeom>
                <a:avLst/>
                <a:gdLst>
                  <a:gd name="connsiteX0" fmla="*/ 64151 w 65232"/>
                  <a:gd name="connsiteY0" fmla="*/ 15394 h 37146"/>
                  <a:gd name="connsiteX1" fmla="*/ 34242 w 65232"/>
                  <a:gd name="connsiteY1" fmla="*/ 58 h 37146"/>
                  <a:gd name="connsiteX2" fmla="*/ 11954 w 65232"/>
                  <a:gd name="connsiteY2" fmla="*/ 10250 h 37146"/>
                  <a:gd name="connsiteX3" fmla="*/ 809 w 65232"/>
                  <a:gd name="connsiteY3" fmla="*/ 31586 h 37146"/>
                  <a:gd name="connsiteX4" fmla="*/ 18526 w 65232"/>
                  <a:gd name="connsiteY4" fmla="*/ 36730 h 37146"/>
                  <a:gd name="connsiteX5" fmla="*/ 33575 w 65232"/>
                  <a:gd name="connsiteY5" fmla="*/ 33967 h 37146"/>
                  <a:gd name="connsiteX6" fmla="*/ 48530 w 65232"/>
                  <a:gd name="connsiteY6" fmla="*/ 34539 h 37146"/>
                  <a:gd name="connsiteX7" fmla="*/ 64246 w 65232"/>
                  <a:gd name="connsiteY7" fmla="*/ 15394 h 371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5232" h="37146">
                    <a:moveTo>
                      <a:pt x="64151" y="15394"/>
                    </a:moveTo>
                    <a:cubicBezTo>
                      <a:pt x="60055" y="4440"/>
                      <a:pt x="43386" y="-608"/>
                      <a:pt x="34242" y="58"/>
                    </a:cubicBezTo>
                    <a:cubicBezTo>
                      <a:pt x="25765" y="725"/>
                      <a:pt x="18145" y="4630"/>
                      <a:pt x="11954" y="10250"/>
                    </a:cubicBezTo>
                    <a:cubicBezTo>
                      <a:pt x="7096" y="14632"/>
                      <a:pt x="-2905" y="24252"/>
                      <a:pt x="809" y="31586"/>
                    </a:cubicBezTo>
                    <a:cubicBezTo>
                      <a:pt x="3762" y="37396"/>
                      <a:pt x="13001" y="37682"/>
                      <a:pt x="18526" y="36730"/>
                    </a:cubicBezTo>
                    <a:cubicBezTo>
                      <a:pt x="23765" y="35777"/>
                      <a:pt x="28241" y="34063"/>
                      <a:pt x="33575" y="33967"/>
                    </a:cubicBezTo>
                    <a:cubicBezTo>
                      <a:pt x="38528" y="33967"/>
                      <a:pt x="43482" y="34825"/>
                      <a:pt x="48530" y="34539"/>
                    </a:cubicBezTo>
                    <a:cubicBezTo>
                      <a:pt x="58531" y="34063"/>
                      <a:pt x="68437" y="26538"/>
                      <a:pt x="64246" y="1539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8" name="Freeform: Shape 58">
                <a:extLst>
                  <a:ext uri="{FF2B5EF4-FFF2-40B4-BE49-F238E27FC236}">
                    <a16:creationId xmlns:a16="http://schemas.microsoft.com/office/drawing/2014/main" id="{C1DAEB52-089A-1E05-C247-A9761E75FB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99525" y="3352540"/>
                <a:ext cx="19368" cy="9458"/>
              </a:xfrm>
              <a:custGeom>
                <a:avLst/>
                <a:gdLst>
                  <a:gd name="connsiteX0" fmla="*/ 3429 w 19368"/>
                  <a:gd name="connsiteY0" fmla="*/ 7190 h 9458"/>
                  <a:gd name="connsiteX1" fmla="*/ 13907 w 19368"/>
                  <a:gd name="connsiteY1" fmla="*/ 9095 h 9458"/>
                  <a:gd name="connsiteX2" fmla="*/ 17526 w 19368"/>
                  <a:gd name="connsiteY2" fmla="*/ 2904 h 9458"/>
                  <a:gd name="connsiteX3" fmla="*/ 3429 w 19368"/>
                  <a:gd name="connsiteY3" fmla="*/ 46 h 9458"/>
                  <a:gd name="connsiteX4" fmla="*/ 3429 w 19368"/>
                  <a:gd name="connsiteY4" fmla="*/ 7190 h 9458"/>
                  <a:gd name="connsiteX5" fmla="*/ 3429 w 19368"/>
                  <a:gd name="connsiteY5" fmla="*/ 7190 h 9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368" h="9458">
                    <a:moveTo>
                      <a:pt x="3429" y="7190"/>
                    </a:moveTo>
                    <a:cubicBezTo>
                      <a:pt x="7144" y="7000"/>
                      <a:pt x="10477" y="7476"/>
                      <a:pt x="13907" y="9095"/>
                    </a:cubicBezTo>
                    <a:cubicBezTo>
                      <a:pt x="18002" y="11000"/>
                      <a:pt x="21717" y="4904"/>
                      <a:pt x="17526" y="2904"/>
                    </a:cubicBezTo>
                    <a:cubicBezTo>
                      <a:pt x="13049" y="808"/>
                      <a:pt x="8477" y="-239"/>
                      <a:pt x="3429" y="46"/>
                    </a:cubicBezTo>
                    <a:cubicBezTo>
                      <a:pt x="-1143" y="332"/>
                      <a:pt x="-1143" y="7476"/>
                      <a:pt x="3429" y="7190"/>
                    </a:cubicBezTo>
                    <a:lnTo>
                      <a:pt x="3429" y="7190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99" name="Freeform: Shape 59">
                <a:extLst>
                  <a:ext uri="{FF2B5EF4-FFF2-40B4-BE49-F238E27FC236}">
                    <a16:creationId xmlns:a16="http://schemas.microsoft.com/office/drawing/2014/main" id="{BF4F6D17-1E96-FE51-3FA3-6BD12AE4FE0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8259" y="3113932"/>
                <a:ext cx="341663" cy="246026"/>
              </a:xfrm>
              <a:custGeom>
                <a:avLst/>
                <a:gdLst>
                  <a:gd name="connsiteX0" fmla="*/ 296713 w 341663"/>
                  <a:gd name="connsiteY0" fmla="*/ 59774 h 246026"/>
                  <a:gd name="connsiteX1" fmla="*/ 257946 w 341663"/>
                  <a:gd name="connsiteY1" fmla="*/ 8911 h 246026"/>
                  <a:gd name="connsiteX2" fmla="*/ 191081 w 341663"/>
                  <a:gd name="connsiteY2" fmla="*/ 10244 h 246026"/>
                  <a:gd name="connsiteX3" fmla="*/ 176031 w 341663"/>
                  <a:gd name="connsiteY3" fmla="*/ 23198 h 246026"/>
                  <a:gd name="connsiteX4" fmla="*/ 127930 w 341663"/>
                  <a:gd name="connsiteY4" fmla="*/ 27961 h 246026"/>
                  <a:gd name="connsiteX5" fmla="*/ 81638 w 341663"/>
                  <a:gd name="connsiteY5" fmla="*/ 34343 h 246026"/>
                  <a:gd name="connsiteX6" fmla="*/ 35251 w 341663"/>
                  <a:gd name="connsiteY6" fmla="*/ 74729 h 246026"/>
                  <a:gd name="connsiteX7" fmla="*/ 199 w 341663"/>
                  <a:gd name="connsiteY7" fmla="*/ 132736 h 246026"/>
                  <a:gd name="connsiteX8" fmla="*/ 17154 w 341663"/>
                  <a:gd name="connsiteY8" fmla="*/ 180551 h 246026"/>
                  <a:gd name="connsiteX9" fmla="*/ 31823 w 341663"/>
                  <a:gd name="connsiteY9" fmla="*/ 187409 h 246026"/>
                  <a:gd name="connsiteX10" fmla="*/ 55254 w 341663"/>
                  <a:gd name="connsiteY10" fmla="*/ 194077 h 246026"/>
                  <a:gd name="connsiteX11" fmla="*/ 97355 w 341663"/>
                  <a:gd name="connsiteY11" fmla="*/ 174741 h 246026"/>
                  <a:gd name="connsiteX12" fmla="*/ 111356 w 341663"/>
                  <a:gd name="connsiteY12" fmla="*/ 146738 h 246026"/>
                  <a:gd name="connsiteX13" fmla="*/ 129644 w 341663"/>
                  <a:gd name="connsiteY13" fmla="*/ 119972 h 246026"/>
                  <a:gd name="connsiteX14" fmla="*/ 140979 w 341663"/>
                  <a:gd name="connsiteY14" fmla="*/ 113972 h 246026"/>
                  <a:gd name="connsiteX15" fmla="*/ 197653 w 341663"/>
                  <a:gd name="connsiteY15" fmla="*/ 127783 h 246026"/>
                  <a:gd name="connsiteX16" fmla="*/ 237753 w 341663"/>
                  <a:gd name="connsiteY16" fmla="*/ 117972 h 246026"/>
                  <a:gd name="connsiteX17" fmla="*/ 254231 w 341663"/>
                  <a:gd name="connsiteY17" fmla="*/ 115019 h 246026"/>
                  <a:gd name="connsiteX18" fmla="*/ 282711 w 341663"/>
                  <a:gd name="connsiteY18" fmla="*/ 171884 h 246026"/>
                  <a:gd name="connsiteX19" fmla="*/ 289378 w 341663"/>
                  <a:gd name="connsiteY19" fmla="*/ 239606 h 246026"/>
                  <a:gd name="connsiteX20" fmla="*/ 300523 w 341663"/>
                  <a:gd name="connsiteY20" fmla="*/ 244178 h 246026"/>
                  <a:gd name="connsiteX21" fmla="*/ 341385 w 341663"/>
                  <a:gd name="connsiteY21" fmla="*/ 143594 h 246026"/>
                  <a:gd name="connsiteX22" fmla="*/ 296713 w 341663"/>
                  <a:gd name="connsiteY22" fmla="*/ 59584 h 2460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341663" h="246026">
                    <a:moveTo>
                      <a:pt x="296713" y="59774"/>
                    </a:moveTo>
                    <a:cubicBezTo>
                      <a:pt x="274710" y="57393"/>
                      <a:pt x="277853" y="21293"/>
                      <a:pt x="257946" y="8911"/>
                    </a:cubicBezTo>
                    <a:cubicBezTo>
                      <a:pt x="236896" y="-4138"/>
                      <a:pt x="212035" y="-2138"/>
                      <a:pt x="191081" y="10244"/>
                    </a:cubicBezTo>
                    <a:cubicBezTo>
                      <a:pt x="185937" y="13292"/>
                      <a:pt x="180889" y="20341"/>
                      <a:pt x="176031" y="23198"/>
                    </a:cubicBezTo>
                    <a:cubicBezTo>
                      <a:pt x="152599" y="36914"/>
                      <a:pt x="148027" y="30056"/>
                      <a:pt x="127930" y="27961"/>
                    </a:cubicBezTo>
                    <a:cubicBezTo>
                      <a:pt x="112118" y="26342"/>
                      <a:pt x="96402" y="28342"/>
                      <a:pt x="81638" y="34343"/>
                    </a:cubicBezTo>
                    <a:cubicBezTo>
                      <a:pt x="70399" y="38915"/>
                      <a:pt x="38299" y="58346"/>
                      <a:pt x="35251" y="74729"/>
                    </a:cubicBezTo>
                    <a:cubicBezTo>
                      <a:pt x="14106" y="88159"/>
                      <a:pt x="1914" y="106637"/>
                      <a:pt x="199" y="132736"/>
                    </a:cubicBezTo>
                    <a:cubicBezTo>
                      <a:pt x="-943" y="149405"/>
                      <a:pt x="2581" y="170169"/>
                      <a:pt x="17154" y="180551"/>
                    </a:cubicBezTo>
                    <a:cubicBezTo>
                      <a:pt x="21535" y="183695"/>
                      <a:pt x="26774" y="185600"/>
                      <a:pt x="31823" y="187409"/>
                    </a:cubicBezTo>
                    <a:cubicBezTo>
                      <a:pt x="39442" y="190172"/>
                      <a:pt x="47253" y="193029"/>
                      <a:pt x="55254" y="194077"/>
                    </a:cubicBezTo>
                    <a:cubicBezTo>
                      <a:pt x="72780" y="196363"/>
                      <a:pt x="86877" y="188076"/>
                      <a:pt x="97355" y="174741"/>
                    </a:cubicBezTo>
                    <a:cubicBezTo>
                      <a:pt x="103927" y="166359"/>
                      <a:pt x="106784" y="156168"/>
                      <a:pt x="111356" y="146738"/>
                    </a:cubicBezTo>
                    <a:cubicBezTo>
                      <a:pt x="116214" y="136832"/>
                      <a:pt x="123262" y="128926"/>
                      <a:pt x="129644" y="119972"/>
                    </a:cubicBezTo>
                    <a:cubicBezTo>
                      <a:pt x="132216" y="116258"/>
                      <a:pt x="136502" y="114067"/>
                      <a:pt x="140979" y="113972"/>
                    </a:cubicBezTo>
                    <a:cubicBezTo>
                      <a:pt x="160696" y="113495"/>
                      <a:pt x="177650" y="126259"/>
                      <a:pt x="197653" y="127783"/>
                    </a:cubicBezTo>
                    <a:cubicBezTo>
                      <a:pt x="212131" y="128926"/>
                      <a:pt x="225180" y="124640"/>
                      <a:pt x="237753" y="117972"/>
                    </a:cubicBezTo>
                    <a:cubicBezTo>
                      <a:pt x="242801" y="115305"/>
                      <a:pt x="248802" y="113114"/>
                      <a:pt x="254231" y="115019"/>
                    </a:cubicBezTo>
                    <a:cubicBezTo>
                      <a:pt x="271186" y="120925"/>
                      <a:pt x="279282" y="156739"/>
                      <a:pt x="282711" y="171884"/>
                    </a:cubicBezTo>
                    <a:cubicBezTo>
                      <a:pt x="287759" y="194077"/>
                      <a:pt x="288998" y="216937"/>
                      <a:pt x="289378" y="239606"/>
                    </a:cubicBezTo>
                    <a:cubicBezTo>
                      <a:pt x="289378" y="245036"/>
                      <a:pt x="296522" y="248274"/>
                      <a:pt x="300523" y="244178"/>
                    </a:cubicBezTo>
                    <a:cubicBezTo>
                      <a:pt x="324335" y="219413"/>
                      <a:pt x="339194" y="177218"/>
                      <a:pt x="341385" y="143594"/>
                    </a:cubicBezTo>
                    <a:cubicBezTo>
                      <a:pt x="343861" y="106161"/>
                      <a:pt x="329860" y="63203"/>
                      <a:pt x="296713" y="5958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0" name="Freeform: Shape 60">
                <a:extLst>
                  <a:ext uri="{FF2B5EF4-FFF2-40B4-BE49-F238E27FC236}">
                    <a16:creationId xmlns:a16="http://schemas.microsoft.com/office/drawing/2014/main" id="{1DB93FEA-2400-AA3E-0D6E-F98F6D3CEFE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21481" y="3306456"/>
                <a:ext cx="59081" cy="93575"/>
              </a:xfrm>
              <a:custGeom>
                <a:avLst/>
                <a:gdLst>
                  <a:gd name="connsiteX0" fmla="*/ 37016 w 59081"/>
                  <a:gd name="connsiteY0" fmla="*/ 1838 h 93575"/>
                  <a:gd name="connsiteX1" fmla="*/ 6441 w 59081"/>
                  <a:gd name="connsiteY1" fmla="*/ 41748 h 93575"/>
                  <a:gd name="connsiteX2" fmla="*/ 1012 w 59081"/>
                  <a:gd name="connsiteY2" fmla="*/ 47463 h 93575"/>
                  <a:gd name="connsiteX3" fmla="*/ 22062 w 59081"/>
                  <a:gd name="connsiteY3" fmla="*/ 92135 h 93575"/>
                  <a:gd name="connsiteX4" fmla="*/ 56828 w 59081"/>
                  <a:gd name="connsiteY4" fmla="*/ 40796 h 93575"/>
                  <a:gd name="connsiteX5" fmla="*/ 37016 w 59081"/>
                  <a:gd name="connsiteY5" fmla="*/ 1838 h 935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9081" h="93575">
                    <a:moveTo>
                      <a:pt x="37016" y="1838"/>
                    </a:moveTo>
                    <a:cubicBezTo>
                      <a:pt x="20824" y="8125"/>
                      <a:pt x="12156" y="25079"/>
                      <a:pt x="6441" y="41748"/>
                    </a:cubicBezTo>
                    <a:cubicBezTo>
                      <a:pt x="3774" y="42224"/>
                      <a:pt x="1297" y="44034"/>
                      <a:pt x="1012" y="47463"/>
                    </a:cubicBezTo>
                    <a:cubicBezTo>
                      <a:pt x="-36" y="60512"/>
                      <a:pt x="-4894" y="101756"/>
                      <a:pt x="22062" y="92135"/>
                    </a:cubicBezTo>
                    <a:cubicBezTo>
                      <a:pt x="42445" y="84801"/>
                      <a:pt x="52066" y="60036"/>
                      <a:pt x="56828" y="40796"/>
                    </a:cubicBezTo>
                    <a:cubicBezTo>
                      <a:pt x="60543" y="25841"/>
                      <a:pt x="62829" y="-8258"/>
                      <a:pt x="37016" y="183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1" name="Freeform: Shape 61">
                <a:extLst>
                  <a:ext uri="{FF2B5EF4-FFF2-40B4-BE49-F238E27FC236}">
                    <a16:creationId xmlns:a16="http://schemas.microsoft.com/office/drawing/2014/main" id="{726BD959-EC5A-C7D7-FE93-BBEDBD5D33B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68404" y="3392131"/>
                <a:ext cx="78777" cy="20907"/>
              </a:xfrm>
              <a:custGeom>
                <a:avLst/>
                <a:gdLst>
                  <a:gd name="connsiteX0" fmla="*/ 73031 w 78777"/>
                  <a:gd name="connsiteY0" fmla="*/ 269 h 20907"/>
                  <a:gd name="connsiteX1" fmla="*/ 7023 w 78777"/>
                  <a:gd name="connsiteY1" fmla="*/ 8365 h 20907"/>
                  <a:gd name="connsiteX2" fmla="*/ 2355 w 78777"/>
                  <a:gd name="connsiteY2" fmla="*/ 16366 h 20907"/>
                  <a:gd name="connsiteX3" fmla="*/ 75507 w 78777"/>
                  <a:gd name="connsiteY3" fmla="*/ 9127 h 20907"/>
                  <a:gd name="connsiteX4" fmla="*/ 73031 w 78777"/>
                  <a:gd name="connsiteY4" fmla="*/ 174 h 209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8777" h="20907">
                    <a:moveTo>
                      <a:pt x="73031" y="269"/>
                    </a:moveTo>
                    <a:cubicBezTo>
                      <a:pt x="53219" y="5603"/>
                      <a:pt x="26835" y="17890"/>
                      <a:pt x="7023" y="8365"/>
                    </a:cubicBezTo>
                    <a:cubicBezTo>
                      <a:pt x="1689" y="5794"/>
                      <a:pt x="-2979" y="13795"/>
                      <a:pt x="2355" y="16366"/>
                    </a:cubicBezTo>
                    <a:cubicBezTo>
                      <a:pt x="25596" y="27511"/>
                      <a:pt x="52362" y="15414"/>
                      <a:pt x="75507" y="9127"/>
                    </a:cubicBezTo>
                    <a:cubicBezTo>
                      <a:pt x="81222" y="7603"/>
                      <a:pt x="78841" y="-1350"/>
                      <a:pt x="73031" y="174"/>
                    </a:cubicBez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2" name="Freeform: Shape 62">
                <a:extLst>
                  <a:ext uri="{FF2B5EF4-FFF2-40B4-BE49-F238E27FC236}">
                    <a16:creationId xmlns:a16="http://schemas.microsoft.com/office/drawing/2014/main" id="{8960861E-C8EC-C4C4-DF39-A6996F0168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37687" y="3321101"/>
                <a:ext cx="31730" cy="52462"/>
              </a:xfrm>
              <a:custGeom>
                <a:avLst/>
                <a:gdLst>
                  <a:gd name="connsiteX0" fmla="*/ 27382 w 31730"/>
                  <a:gd name="connsiteY0" fmla="*/ 148 h 52462"/>
                  <a:gd name="connsiteX1" fmla="*/ 46 w 31730"/>
                  <a:gd name="connsiteY1" fmla="*/ 47963 h 52462"/>
                  <a:gd name="connsiteX2" fmla="*/ 6904 w 31730"/>
                  <a:gd name="connsiteY2" fmla="*/ 49868 h 52462"/>
                  <a:gd name="connsiteX3" fmla="*/ 29287 w 31730"/>
                  <a:gd name="connsiteY3" fmla="*/ 7101 h 52462"/>
                  <a:gd name="connsiteX4" fmla="*/ 27382 w 31730"/>
                  <a:gd name="connsiteY4" fmla="*/ 243 h 52462"/>
                  <a:gd name="connsiteX5" fmla="*/ 27382 w 31730"/>
                  <a:gd name="connsiteY5" fmla="*/ 243 h 524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1730" h="52462">
                    <a:moveTo>
                      <a:pt x="27382" y="148"/>
                    </a:moveTo>
                    <a:cubicBezTo>
                      <a:pt x="8809" y="6815"/>
                      <a:pt x="2713" y="30628"/>
                      <a:pt x="46" y="47963"/>
                    </a:cubicBezTo>
                    <a:cubicBezTo>
                      <a:pt x="-621" y="52440"/>
                      <a:pt x="6237" y="54440"/>
                      <a:pt x="6904" y="49868"/>
                    </a:cubicBezTo>
                    <a:cubicBezTo>
                      <a:pt x="9094" y="35581"/>
                      <a:pt x="13476" y="12721"/>
                      <a:pt x="29287" y="7101"/>
                    </a:cubicBezTo>
                    <a:cubicBezTo>
                      <a:pt x="33573" y="5577"/>
                      <a:pt x="31764" y="-1376"/>
                      <a:pt x="27382" y="243"/>
                    </a:cubicBezTo>
                    <a:lnTo>
                      <a:pt x="27382" y="243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3" name="Freeform: Shape 63">
                <a:extLst>
                  <a:ext uri="{FF2B5EF4-FFF2-40B4-BE49-F238E27FC236}">
                    <a16:creationId xmlns:a16="http://schemas.microsoft.com/office/drawing/2014/main" id="{2E0EEB71-AF75-C7B9-F8B5-FFFE1D6D818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908090" y="3585186"/>
                <a:ext cx="13529" cy="50204"/>
              </a:xfrm>
              <a:custGeom>
                <a:avLst/>
                <a:gdLst>
                  <a:gd name="connsiteX0" fmla="*/ 95 w 13529"/>
                  <a:gd name="connsiteY0" fmla="*/ 3524 h 50204"/>
                  <a:gd name="connsiteX1" fmla="*/ 6477 w 13529"/>
                  <a:gd name="connsiteY1" fmla="*/ 47720 h 50204"/>
                  <a:gd name="connsiteX2" fmla="*/ 13335 w 13529"/>
                  <a:gd name="connsiteY2" fmla="*/ 45815 h 50204"/>
                  <a:gd name="connsiteX3" fmla="*/ 7144 w 13529"/>
                  <a:gd name="connsiteY3" fmla="*/ 3429 h 50204"/>
                  <a:gd name="connsiteX4" fmla="*/ 0 w 13529"/>
                  <a:gd name="connsiteY4" fmla="*/ 3429 h 50204"/>
                  <a:gd name="connsiteX5" fmla="*/ 0 w 13529"/>
                  <a:gd name="connsiteY5" fmla="*/ 3429 h 502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529" h="50204">
                    <a:moveTo>
                      <a:pt x="95" y="3524"/>
                    </a:moveTo>
                    <a:cubicBezTo>
                      <a:pt x="-286" y="18669"/>
                      <a:pt x="1810" y="33338"/>
                      <a:pt x="6477" y="47720"/>
                    </a:cubicBezTo>
                    <a:cubicBezTo>
                      <a:pt x="7906" y="52102"/>
                      <a:pt x="14764" y="50197"/>
                      <a:pt x="13335" y="45815"/>
                    </a:cubicBezTo>
                    <a:cubicBezTo>
                      <a:pt x="8858" y="32004"/>
                      <a:pt x="6858" y="18002"/>
                      <a:pt x="7144" y="3429"/>
                    </a:cubicBezTo>
                    <a:cubicBezTo>
                      <a:pt x="7239" y="-1143"/>
                      <a:pt x="95" y="-1143"/>
                      <a:pt x="0" y="3429"/>
                    </a:cubicBezTo>
                    <a:lnTo>
                      <a:pt x="0" y="342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4" name="Freeform: Shape 64">
                <a:extLst>
                  <a:ext uri="{FF2B5EF4-FFF2-40B4-BE49-F238E27FC236}">
                    <a16:creationId xmlns:a16="http://schemas.microsoft.com/office/drawing/2014/main" id="{258ED2E5-C302-18C1-BC7B-6518C11FCC0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26910" y="3273191"/>
                <a:ext cx="40033" cy="129870"/>
              </a:xfrm>
              <a:custGeom>
                <a:avLst/>
                <a:gdLst>
                  <a:gd name="connsiteX0" fmla="*/ 328 w 40033"/>
                  <a:gd name="connsiteY0" fmla="*/ 5481 h 129870"/>
                  <a:gd name="connsiteX1" fmla="*/ 20902 w 40033"/>
                  <a:gd name="connsiteY1" fmla="*/ 82539 h 129870"/>
                  <a:gd name="connsiteX2" fmla="*/ 33189 w 40033"/>
                  <a:gd name="connsiteY2" fmla="*/ 128354 h 129870"/>
                  <a:gd name="connsiteX3" fmla="*/ 39380 w 40033"/>
                  <a:gd name="connsiteY3" fmla="*/ 124734 h 129870"/>
                  <a:gd name="connsiteX4" fmla="*/ 27188 w 40033"/>
                  <a:gd name="connsiteY4" fmla="*/ 58250 h 129870"/>
                  <a:gd name="connsiteX5" fmla="*/ 6519 w 40033"/>
                  <a:gd name="connsiteY5" fmla="*/ 1862 h 129870"/>
                  <a:gd name="connsiteX6" fmla="*/ 328 w 40033"/>
                  <a:gd name="connsiteY6" fmla="*/ 5481 h 129870"/>
                  <a:gd name="connsiteX7" fmla="*/ 328 w 40033"/>
                  <a:gd name="connsiteY7" fmla="*/ 5481 h 1298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0033" h="129870">
                    <a:moveTo>
                      <a:pt x="328" y="5481"/>
                    </a:moveTo>
                    <a:cubicBezTo>
                      <a:pt x="12139" y="32247"/>
                      <a:pt x="20140" y="53106"/>
                      <a:pt x="20902" y="82539"/>
                    </a:cubicBezTo>
                    <a:cubicBezTo>
                      <a:pt x="21283" y="99207"/>
                      <a:pt x="22997" y="114543"/>
                      <a:pt x="33189" y="128354"/>
                    </a:cubicBezTo>
                    <a:cubicBezTo>
                      <a:pt x="35856" y="131973"/>
                      <a:pt x="42047" y="128449"/>
                      <a:pt x="39380" y="124734"/>
                    </a:cubicBezTo>
                    <a:cubicBezTo>
                      <a:pt x="24617" y="104637"/>
                      <a:pt x="30141" y="81396"/>
                      <a:pt x="27188" y="58250"/>
                    </a:cubicBezTo>
                    <a:cubicBezTo>
                      <a:pt x="24617" y="38343"/>
                      <a:pt x="14520" y="19959"/>
                      <a:pt x="6519" y="1862"/>
                    </a:cubicBezTo>
                    <a:cubicBezTo>
                      <a:pt x="4709" y="-2329"/>
                      <a:pt x="-1482" y="1290"/>
                      <a:pt x="328" y="5481"/>
                    </a:cubicBezTo>
                    <a:lnTo>
                      <a:pt x="328" y="5481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5" name="Freeform: Shape 65">
                <a:extLst>
                  <a:ext uri="{FF2B5EF4-FFF2-40B4-BE49-F238E27FC236}">
                    <a16:creationId xmlns:a16="http://schemas.microsoft.com/office/drawing/2014/main" id="{51C6ED5A-74A1-819F-4A10-63BDC4E704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62101" y="3310546"/>
                <a:ext cx="17946" cy="28739"/>
              </a:xfrm>
              <a:custGeom>
                <a:avLst/>
                <a:gdLst>
                  <a:gd name="connsiteX0" fmla="*/ 748 w 17946"/>
                  <a:gd name="connsiteY0" fmla="*/ 5178 h 28739"/>
                  <a:gd name="connsiteX1" fmla="*/ 10940 w 17946"/>
                  <a:gd name="connsiteY1" fmla="*/ 26228 h 28739"/>
                  <a:gd name="connsiteX2" fmla="*/ 17798 w 17946"/>
                  <a:gd name="connsiteY2" fmla="*/ 24323 h 28739"/>
                  <a:gd name="connsiteX3" fmla="*/ 6844 w 17946"/>
                  <a:gd name="connsiteY3" fmla="*/ 1559 h 28739"/>
                  <a:gd name="connsiteX4" fmla="*/ 653 w 17946"/>
                  <a:gd name="connsiteY4" fmla="*/ 5178 h 28739"/>
                  <a:gd name="connsiteX5" fmla="*/ 653 w 17946"/>
                  <a:gd name="connsiteY5" fmla="*/ 5178 h 287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946" h="28739">
                    <a:moveTo>
                      <a:pt x="748" y="5178"/>
                    </a:moveTo>
                    <a:cubicBezTo>
                      <a:pt x="5416" y="11655"/>
                      <a:pt x="8845" y="18608"/>
                      <a:pt x="10940" y="26228"/>
                    </a:cubicBezTo>
                    <a:cubicBezTo>
                      <a:pt x="12178" y="30610"/>
                      <a:pt x="19036" y="28800"/>
                      <a:pt x="17798" y="24323"/>
                    </a:cubicBezTo>
                    <a:cubicBezTo>
                      <a:pt x="15512" y="16132"/>
                      <a:pt x="11893" y="8417"/>
                      <a:pt x="6844" y="1559"/>
                    </a:cubicBezTo>
                    <a:cubicBezTo>
                      <a:pt x="4177" y="-2156"/>
                      <a:pt x="-2014" y="1463"/>
                      <a:pt x="653" y="5178"/>
                    </a:cubicBezTo>
                    <a:lnTo>
                      <a:pt x="653" y="5178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6" name="Freeform: Shape 66">
                <a:extLst>
                  <a:ext uri="{FF2B5EF4-FFF2-40B4-BE49-F238E27FC236}">
                    <a16:creationId xmlns:a16="http://schemas.microsoft.com/office/drawing/2014/main" id="{62FB7D57-680A-A95E-57FC-C97769DAD3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728627" y="3985402"/>
                <a:ext cx="44705" cy="79644"/>
              </a:xfrm>
              <a:custGeom>
                <a:avLst/>
                <a:gdLst>
                  <a:gd name="connsiteX0" fmla="*/ 38016 w 44705"/>
                  <a:gd name="connsiteY0" fmla="*/ 1739 h 79644"/>
                  <a:gd name="connsiteX1" fmla="*/ 393 w 44705"/>
                  <a:gd name="connsiteY1" fmla="*/ 74225 h 79644"/>
                  <a:gd name="connsiteX2" fmla="*/ 6584 w 44705"/>
                  <a:gd name="connsiteY2" fmla="*/ 77844 h 79644"/>
                  <a:gd name="connsiteX3" fmla="*/ 44208 w 44705"/>
                  <a:gd name="connsiteY3" fmla="*/ 5359 h 79644"/>
                  <a:gd name="connsiteX4" fmla="*/ 38016 w 44705"/>
                  <a:gd name="connsiteY4" fmla="*/ 1739 h 79644"/>
                  <a:gd name="connsiteX5" fmla="*/ 38016 w 44705"/>
                  <a:gd name="connsiteY5" fmla="*/ 1739 h 796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4705" h="79644">
                    <a:moveTo>
                      <a:pt x="38016" y="1739"/>
                    </a:moveTo>
                    <a:cubicBezTo>
                      <a:pt x="24681" y="25552"/>
                      <a:pt x="12204" y="49650"/>
                      <a:pt x="393" y="74225"/>
                    </a:cubicBezTo>
                    <a:cubicBezTo>
                      <a:pt x="-1608" y="78320"/>
                      <a:pt x="4584" y="81940"/>
                      <a:pt x="6584" y="77844"/>
                    </a:cubicBezTo>
                    <a:cubicBezTo>
                      <a:pt x="18300" y="53270"/>
                      <a:pt x="30873" y="29076"/>
                      <a:pt x="44208" y="5359"/>
                    </a:cubicBezTo>
                    <a:cubicBezTo>
                      <a:pt x="46494" y="1358"/>
                      <a:pt x="40302" y="-2261"/>
                      <a:pt x="38016" y="1739"/>
                    </a:cubicBezTo>
                    <a:lnTo>
                      <a:pt x="38016" y="173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7" name="Freeform: Shape 67">
                <a:extLst>
                  <a:ext uri="{FF2B5EF4-FFF2-40B4-BE49-F238E27FC236}">
                    <a16:creationId xmlns:a16="http://schemas.microsoft.com/office/drawing/2014/main" id="{EE02E5FB-6593-A604-92A4-2DF78D45E91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07108" y="3702934"/>
                <a:ext cx="35655" cy="187968"/>
              </a:xfrm>
              <a:custGeom>
                <a:avLst/>
                <a:gdLst>
                  <a:gd name="connsiteX0" fmla="*/ 0 w 35655"/>
                  <a:gd name="connsiteY0" fmla="*/ 4458 h 187968"/>
                  <a:gd name="connsiteX1" fmla="*/ 28480 w 35655"/>
                  <a:gd name="connsiteY1" fmla="*/ 184575 h 187968"/>
                  <a:gd name="connsiteX2" fmla="*/ 35623 w 35655"/>
                  <a:gd name="connsiteY2" fmla="*/ 184575 h 187968"/>
                  <a:gd name="connsiteX3" fmla="*/ 6953 w 35655"/>
                  <a:gd name="connsiteY3" fmla="*/ 2553 h 187968"/>
                  <a:gd name="connsiteX4" fmla="*/ 95 w 35655"/>
                  <a:gd name="connsiteY4" fmla="*/ 4458 h 187968"/>
                  <a:gd name="connsiteX5" fmla="*/ 95 w 35655"/>
                  <a:gd name="connsiteY5" fmla="*/ 4458 h 1879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655" h="187968">
                    <a:moveTo>
                      <a:pt x="0" y="4458"/>
                    </a:moveTo>
                    <a:cubicBezTo>
                      <a:pt x="11716" y="64179"/>
                      <a:pt x="21241" y="124187"/>
                      <a:pt x="28480" y="184575"/>
                    </a:cubicBezTo>
                    <a:cubicBezTo>
                      <a:pt x="29051" y="189052"/>
                      <a:pt x="36195" y="189148"/>
                      <a:pt x="35623" y="184575"/>
                    </a:cubicBezTo>
                    <a:cubicBezTo>
                      <a:pt x="28289" y="123520"/>
                      <a:pt x="18764" y="62846"/>
                      <a:pt x="6953" y="2553"/>
                    </a:cubicBezTo>
                    <a:cubicBezTo>
                      <a:pt x="6096" y="-1924"/>
                      <a:pt x="-857" y="-19"/>
                      <a:pt x="95" y="4458"/>
                    </a:cubicBezTo>
                    <a:lnTo>
                      <a:pt x="95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8" name="Freeform: Shape 68">
                <a:extLst>
                  <a:ext uri="{FF2B5EF4-FFF2-40B4-BE49-F238E27FC236}">
                    <a16:creationId xmlns:a16="http://schemas.microsoft.com/office/drawing/2014/main" id="{2DD44AAD-E628-049B-6516-9A0162013B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63906" y="3875229"/>
                <a:ext cx="61071" cy="219699"/>
              </a:xfrm>
              <a:custGeom>
                <a:avLst/>
                <a:gdLst>
                  <a:gd name="connsiteX0" fmla="*/ 53944 w 61071"/>
                  <a:gd name="connsiteY0" fmla="*/ 2375 h 219699"/>
                  <a:gd name="connsiteX1" fmla="*/ 33 w 61071"/>
                  <a:gd name="connsiteY1" fmla="*/ 216306 h 219699"/>
                  <a:gd name="connsiteX2" fmla="*/ 7176 w 61071"/>
                  <a:gd name="connsiteY2" fmla="*/ 216306 h 219699"/>
                  <a:gd name="connsiteX3" fmla="*/ 60802 w 61071"/>
                  <a:gd name="connsiteY3" fmla="*/ 4280 h 219699"/>
                  <a:gd name="connsiteX4" fmla="*/ 53944 w 61071"/>
                  <a:gd name="connsiteY4" fmla="*/ 2375 h 219699"/>
                  <a:gd name="connsiteX5" fmla="*/ 53944 w 61071"/>
                  <a:gd name="connsiteY5" fmla="*/ 2375 h 21969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071" h="219699">
                    <a:moveTo>
                      <a:pt x="53944" y="2375"/>
                    </a:moveTo>
                    <a:cubicBezTo>
                      <a:pt x="26798" y="71240"/>
                      <a:pt x="8796" y="142773"/>
                      <a:pt x="33" y="216306"/>
                    </a:cubicBezTo>
                    <a:cubicBezTo>
                      <a:pt x="-539" y="220878"/>
                      <a:pt x="6605" y="220783"/>
                      <a:pt x="7176" y="216306"/>
                    </a:cubicBezTo>
                    <a:cubicBezTo>
                      <a:pt x="15844" y="143440"/>
                      <a:pt x="33941" y="72574"/>
                      <a:pt x="60802" y="4280"/>
                    </a:cubicBezTo>
                    <a:cubicBezTo>
                      <a:pt x="62516" y="-7"/>
                      <a:pt x="55563" y="-1816"/>
                      <a:pt x="53944" y="2375"/>
                    </a:cubicBezTo>
                    <a:lnTo>
                      <a:pt x="53944" y="237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09" name="Freeform: Shape 69">
                <a:extLst>
                  <a:ext uri="{FF2B5EF4-FFF2-40B4-BE49-F238E27FC236}">
                    <a16:creationId xmlns:a16="http://schemas.microsoft.com/office/drawing/2014/main" id="{7E2805CB-3A31-185A-30D2-59A6C28B1C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7329" y="4620794"/>
                <a:ext cx="68951" cy="844437"/>
              </a:xfrm>
              <a:custGeom>
                <a:avLst/>
                <a:gdLst>
                  <a:gd name="connsiteX0" fmla="*/ 1800 w 68951"/>
                  <a:gd name="connsiteY0" fmla="*/ 6523 h 844437"/>
                  <a:gd name="connsiteX1" fmla="*/ 49140 w 68951"/>
                  <a:gd name="connsiteY1" fmla="*/ 64435 h 844437"/>
                  <a:gd name="connsiteX2" fmla="*/ 54855 w 68951"/>
                  <a:gd name="connsiteY2" fmla="*/ 142445 h 844437"/>
                  <a:gd name="connsiteX3" fmla="*/ 57426 w 68951"/>
                  <a:gd name="connsiteY3" fmla="*/ 340850 h 844437"/>
                  <a:gd name="connsiteX4" fmla="*/ 61808 w 68951"/>
                  <a:gd name="connsiteY4" fmla="*/ 841008 h 844437"/>
                  <a:gd name="connsiteX5" fmla="*/ 68952 w 68951"/>
                  <a:gd name="connsiteY5" fmla="*/ 841008 h 844437"/>
                  <a:gd name="connsiteX6" fmla="*/ 64189 w 68951"/>
                  <a:gd name="connsiteY6" fmla="*/ 303132 h 844437"/>
                  <a:gd name="connsiteX7" fmla="*/ 60284 w 68951"/>
                  <a:gd name="connsiteY7" fmla="*/ 105297 h 844437"/>
                  <a:gd name="connsiteX8" fmla="*/ 49044 w 68951"/>
                  <a:gd name="connsiteY8" fmla="*/ 37574 h 844437"/>
                  <a:gd name="connsiteX9" fmla="*/ 5420 w 68951"/>
                  <a:gd name="connsiteY9" fmla="*/ 427 h 844437"/>
                  <a:gd name="connsiteX10" fmla="*/ 1800 w 68951"/>
                  <a:gd name="connsiteY10" fmla="*/ 6618 h 844437"/>
                  <a:gd name="connsiteX11" fmla="*/ 1800 w 68951"/>
                  <a:gd name="connsiteY11" fmla="*/ 6618 h 8444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68951" h="844437">
                    <a:moveTo>
                      <a:pt x="1800" y="6523"/>
                    </a:moveTo>
                    <a:cubicBezTo>
                      <a:pt x="28947" y="20429"/>
                      <a:pt x="43520" y="33098"/>
                      <a:pt x="49140" y="64435"/>
                    </a:cubicBezTo>
                    <a:cubicBezTo>
                      <a:pt x="53711" y="89962"/>
                      <a:pt x="53902" y="116537"/>
                      <a:pt x="54855" y="142445"/>
                    </a:cubicBezTo>
                    <a:cubicBezTo>
                      <a:pt x="57236" y="208548"/>
                      <a:pt x="56855" y="274747"/>
                      <a:pt x="57426" y="340850"/>
                    </a:cubicBezTo>
                    <a:cubicBezTo>
                      <a:pt x="58855" y="507538"/>
                      <a:pt x="60379" y="674321"/>
                      <a:pt x="61808" y="841008"/>
                    </a:cubicBezTo>
                    <a:cubicBezTo>
                      <a:pt x="61808" y="845580"/>
                      <a:pt x="68952" y="845580"/>
                      <a:pt x="68952" y="841008"/>
                    </a:cubicBezTo>
                    <a:cubicBezTo>
                      <a:pt x="67332" y="661748"/>
                      <a:pt x="65808" y="482392"/>
                      <a:pt x="64189" y="303132"/>
                    </a:cubicBezTo>
                    <a:cubicBezTo>
                      <a:pt x="63618" y="237218"/>
                      <a:pt x="64189" y="171115"/>
                      <a:pt x="60284" y="105297"/>
                    </a:cubicBezTo>
                    <a:cubicBezTo>
                      <a:pt x="58950" y="83009"/>
                      <a:pt x="58188" y="58244"/>
                      <a:pt x="49044" y="37574"/>
                    </a:cubicBezTo>
                    <a:cubicBezTo>
                      <a:pt x="40567" y="18239"/>
                      <a:pt x="23422" y="9666"/>
                      <a:pt x="5420" y="427"/>
                    </a:cubicBezTo>
                    <a:cubicBezTo>
                      <a:pt x="1324" y="-1669"/>
                      <a:pt x="-2295" y="4523"/>
                      <a:pt x="1800" y="6618"/>
                    </a:cubicBezTo>
                    <a:lnTo>
                      <a:pt x="1800" y="661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0" name="Freeform: Shape 70">
                <a:extLst>
                  <a:ext uri="{FF2B5EF4-FFF2-40B4-BE49-F238E27FC236}">
                    <a16:creationId xmlns:a16="http://schemas.microsoft.com/office/drawing/2014/main" id="{532098AF-055E-C4EE-18A7-B97DC598B0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47427" y="5962321"/>
                <a:ext cx="357406" cy="185267"/>
              </a:xfrm>
              <a:custGeom>
                <a:avLst/>
                <a:gdLst>
                  <a:gd name="connsiteX0" fmla="*/ 348549 w 357406"/>
                  <a:gd name="connsiteY0" fmla="*/ 105557 h 185267"/>
                  <a:gd name="connsiteX1" fmla="*/ 342262 w 357406"/>
                  <a:gd name="connsiteY1" fmla="*/ 16117 h 185267"/>
                  <a:gd name="connsiteX2" fmla="*/ 338738 w 357406"/>
                  <a:gd name="connsiteY2" fmla="*/ 11735 h 185267"/>
                  <a:gd name="connsiteX3" fmla="*/ 331213 w 357406"/>
                  <a:gd name="connsiteY3" fmla="*/ 10687 h 185267"/>
                  <a:gd name="connsiteX4" fmla="*/ 330546 w 357406"/>
                  <a:gd name="connsiteY4" fmla="*/ 10878 h 185267"/>
                  <a:gd name="connsiteX5" fmla="*/ 278064 w 357406"/>
                  <a:gd name="connsiteY5" fmla="*/ 20879 h 185267"/>
                  <a:gd name="connsiteX6" fmla="*/ 262633 w 357406"/>
                  <a:gd name="connsiteY6" fmla="*/ 33167 h 185267"/>
                  <a:gd name="connsiteX7" fmla="*/ 263776 w 357406"/>
                  <a:gd name="connsiteY7" fmla="*/ 12497 h 185267"/>
                  <a:gd name="connsiteX8" fmla="*/ 233391 w 357406"/>
                  <a:gd name="connsiteY8" fmla="*/ 686 h 185267"/>
                  <a:gd name="connsiteX9" fmla="*/ 175289 w 357406"/>
                  <a:gd name="connsiteY9" fmla="*/ 3068 h 185267"/>
                  <a:gd name="connsiteX10" fmla="*/ 172622 w 357406"/>
                  <a:gd name="connsiteY10" fmla="*/ 5544 h 185267"/>
                  <a:gd name="connsiteX11" fmla="*/ 171955 w 357406"/>
                  <a:gd name="connsiteY11" fmla="*/ 6116 h 185267"/>
                  <a:gd name="connsiteX12" fmla="*/ 86897 w 357406"/>
                  <a:gd name="connsiteY12" fmla="*/ 74029 h 185267"/>
                  <a:gd name="connsiteX13" fmla="*/ 14697 w 357406"/>
                  <a:gd name="connsiteY13" fmla="*/ 122320 h 185267"/>
                  <a:gd name="connsiteX14" fmla="*/ 13554 w 357406"/>
                  <a:gd name="connsiteY14" fmla="*/ 124321 h 185267"/>
                  <a:gd name="connsiteX15" fmla="*/ 11935 w 357406"/>
                  <a:gd name="connsiteY15" fmla="*/ 126797 h 185267"/>
                  <a:gd name="connsiteX16" fmla="*/ 10887 w 357406"/>
                  <a:gd name="connsiteY16" fmla="*/ 130798 h 185267"/>
                  <a:gd name="connsiteX17" fmla="*/ 1648 w 357406"/>
                  <a:gd name="connsiteY17" fmla="*/ 176137 h 185267"/>
                  <a:gd name="connsiteX18" fmla="*/ 22889 w 357406"/>
                  <a:gd name="connsiteY18" fmla="*/ 182423 h 185267"/>
                  <a:gd name="connsiteX19" fmla="*/ 55369 w 357406"/>
                  <a:gd name="connsiteY19" fmla="*/ 184709 h 185267"/>
                  <a:gd name="connsiteX20" fmla="*/ 151286 w 357406"/>
                  <a:gd name="connsiteY20" fmla="*/ 178994 h 185267"/>
                  <a:gd name="connsiteX21" fmla="*/ 222819 w 357406"/>
                  <a:gd name="connsiteY21" fmla="*/ 168136 h 185267"/>
                  <a:gd name="connsiteX22" fmla="*/ 294351 w 357406"/>
                  <a:gd name="connsiteY22" fmla="*/ 163469 h 185267"/>
                  <a:gd name="connsiteX23" fmla="*/ 352930 w 357406"/>
                  <a:gd name="connsiteY23" fmla="*/ 152324 h 185267"/>
                  <a:gd name="connsiteX24" fmla="*/ 357407 w 357406"/>
                  <a:gd name="connsiteY24" fmla="*/ 146609 h 185267"/>
                  <a:gd name="connsiteX25" fmla="*/ 348549 w 357406"/>
                  <a:gd name="connsiteY25" fmla="*/ 105652 h 1852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</a:cxnLst>
                <a:rect l="l" t="t" r="r" b="b"/>
                <a:pathLst>
                  <a:path w="357406" h="185267">
                    <a:moveTo>
                      <a:pt x="348549" y="105557"/>
                    </a:moveTo>
                    <a:cubicBezTo>
                      <a:pt x="349120" y="75553"/>
                      <a:pt x="347025" y="45835"/>
                      <a:pt x="342262" y="16117"/>
                    </a:cubicBezTo>
                    <a:cubicBezTo>
                      <a:pt x="341881" y="13640"/>
                      <a:pt x="340452" y="12307"/>
                      <a:pt x="338738" y="11735"/>
                    </a:cubicBezTo>
                    <a:cubicBezTo>
                      <a:pt x="336833" y="10021"/>
                      <a:pt x="334071" y="9259"/>
                      <a:pt x="331213" y="10687"/>
                    </a:cubicBezTo>
                    <a:cubicBezTo>
                      <a:pt x="331023" y="10687"/>
                      <a:pt x="330927" y="10878"/>
                      <a:pt x="330546" y="10878"/>
                    </a:cubicBezTo>
                    <a:cubicBezTo>
                      <a:pt x="312639" y="11640"/>
                      <a:pt x="294256" y="12497"/>
                      <a:pt x="278064" y="20879"/>
                    </a:cubicBezTo>
                    <a:cubicBezTo>
                      <a:pt x="271777" y="24118"/>
                      <a:pt x="266919" y="28404"/>
                      <a:pt x="262633" y="33167"/>
                    </a:cubicBezTo>
                    <a:cubicBezTo>
                      <a:pt x="265396" y="26023"/>
                      <a:pt x="266824" y="18688"/>
                      <a:pt x="263776" y="12497"/>
                    </a:cubicBezTo>
                    <a:cubicBezTo>
                      <a:pt x="258442" y="1925"/>
                      <a:pt x="243488" y="1639"/>
                      <a:pt x="233391" y="686"/>
                    </a:cubicBezTo>
                    <a:cubicBezTo>
                      <a:pt x="216723" y="-933"/>
                      <a:pt x="178146" y="496"/>
                      <a:pt x="175289" y="3068"/>
                    </a:cubicBezTo>
                    <a:cubicBezTo>
                      <a:pt x="174432" y="3829"/>
                      <a:pt x="173479" y="4687"/>
                      <a:pt x="172622" y="5544"/>
                    </a:cubicBezTo>
                    <a:cubicBezTo>
                      <a:pt x="172336" y="5735"/>
                      <a:pt x="172241" y="5925"/>
                      <a:pt x="171955" y="6116"/>
                    </a:cubicBezTo>
                    <a:cubicBezTo>
                      <a:pt x="145095" y="30404"/>
                      <a:pt x="118996" y="56788"/>
                      <a:pt x="86897" y="74029"/>
                    </a:cubicBezTo>
                    <a:cubicBezTo>
                      <a:pt x="60703" y="88126"/>
                      <a:pt x="34509" y="99270"/>
                      <a:pt x="14697" y="122320"/>
                    </a:cubicBezTo>
                    <a:cubicBezTo>
                      <a:pt x="14126" y="122987"/>
                      <a:pt x="13840" y="123654"/>
                      <a:pt x="13554" y="124321"/>
                    </a:cubicBezTo>
                    <a:cubicBezTo>
                      <a:pt x="12888" y="124987"/>
                      <a:pt x="12316" y="125845"/>
                      <a:pt x="11935" y="126797"/>
                    </a:cubicBezTo>
                    <a:cubicBezTo>
                      <a:pt x="11364" y="128226"/>
                      <a:pt x="11268" y="129464"/>
                      <a:pt x="10887" y="130798"/>
                    </a:cubicBezTo>
                    <a:cubicBezTo>
                      <a:pt x="-1209" y="138989"/>
                      <a:pt x="-1400" y="172612"/>
                      <a:pt x="1648" y="176137"/>
                    </a:cubicBezTo>
                    <a:cubicBezTo>
                      <a:pt x="6125" y="181280"/>
                      <a:pt x="16793" y="181661"/>
                      <a:pt x="22889" y="182423"/>
                    </a:cubicBezTo>
                    <a:cubicBezTo>
                      <a:pt x="33652" y="183852"/>
                      <a:pt x="44511" y="184138"/>
                      <a:pt x="55369" y="184709"/>
                    </a:cubicBezTo>
                    <a:cubicBezTo>
                      <a:pt x="87754" y="186328"/>
                      <a:pt x="119377" y="184424"/>
                      <a:pt x="151286" y="178994"/>
                    </a:cubicBezTo>
                    <a:cubicBezTo>
                      <a:pt x="175003" y="174899"/>
                      <a:pt x="198721" y="170136"/>
                      <a:pt x="222819" y="168136"/>
                    </a:cubicBezTo>
                    <a:cubicBezTo>
                      <a:pt x="246631" y="166136"/>
                      <a:pt x="270634" y="166993"/>
                      <a:pt x="294351" y="163469"/>
                    </a:cubicBezTo>
                    <a:cubicBezTo>
                      <a:pt x="313973" y="160611"/>
                      <a:pt x="333594" y="156706"/>
                      <a:pt x="352930" y="152324"/>
                    </a:cubicBezTo>
                    <a:cubicBezTo>
                      <a:pt x="355597" y="151753"/>
                      <a:pt x="357407" y="149276"/>
                      <a:pt x="357407" y="146609"/>
                    </a:cubicBezTo>
                    <a:cubicBezTo>
                      <a:pt x="357407" y="127845"/>
                      <a:pt x="357121" y="113272"/>
                      <a:pt x="348549" y="105652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1" name="Freeform: Shape 71">
                <a:extLst>
                  <a:ext uri="{FF2B5EF4-FFF2-40B4-BE49-F238E27FC236}">
                    <a16:creationId xmlns:a16="http://schemas.microsoft.com/office/drawing/2014/main" id="{B3D51480-2073-A7C1-5A7F-82412E77FA3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29798" y="6004856"/>
                <a:ext cx="80767" cy="62953"/>
              </a:xfrm>
              <a:custGeom>
                <a:avLst/>
                <a:gdLst>
                  <a:gd name="connsiteX0" fmla="*/ 73595 w 80767"/>
                  <a:gd name="connsiteY0" fmla="*/ 2443 h 62953"/>
                  <a:gd name="connsiteX1" fmla="*/ 2443 w 80767"/>
                  <a:gd name="connsiteY1" fmla="*/ 55879 h 62953"/>
                  <a:gd name="connsiteX2" fmla="*/ 4348 w 80767"/>
                  <a:gd name="connsiteY2" fmla="*/ 62736 h 62953"/>
                  <a:gd name="connsiteX3" fmla="*/ 80548 w 80767"/>
                  <a:gd name="connsiteY3" fmla="*/ 4348 h 62953"/>
                  <a:gd name="connsiteX4" fmla="*/ 73690 w 80767"/>
                  <a:gd name="connsiteY4" fmla="*/ 2443 h 62953"/>
                  <a:gd name="connsiteX5" fmla="*/ 73690 w 80767"/>
                  <a:gd name="connsiteY5" fmla="*/ 2443 h 629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0767" h="62953">
                    <a:moveTo>
                      <a:pt x="73595" y="2443"/>
                    </a:moveTo>
                    <a:cubicBezTo>
                      <a:pt x="63689" y="30161"/>
                      <a:pt x="28256" y="47020"/>
                      <a:pt x="2443" y="55879"/>
                    </a:cubicBezTo>
                    <a:cubicBezTo>
                      <a:pt x="-1843" y="57307"/>
                      <a:pt x="-33" y="64260"/>
                      <a:pt x="4348" y="62736"/>
                    </a:cubicBezTo>
                    <a:cubicBezTo>
                      <a:pt x="33018" y="52926"/>
                      <a:pt x="69594" y="34828"/>
                      <a:pt x="80548" y="4348"/>
                    </a:cubicBezTo>
                    <a:cubicBezTo>
                      <a:pt x="82072" y="-33"/>
                      <a:pt x="75214" y="-1843"/>
                      <a:pt x="73690" y="2443"/>
                    </a:cubicBezTo>
                    <a:lnTo>
                      <a:pt x="73690" y="24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2" name="Freeform: Shape 72">
                <a:extLst>
                  <a:ext uri="{FF2B5EF4-FFF2-40B4-BE49-F238E27FC236}">
                    <a16:creationId xmlns:a16="http://schemas.microsoft.com/office/drawing/2014/main" id="{6E9F8D60-8C34-4023-FF13-E5A28B10E4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1736" y="5971081"/>
                <a:ext cx="183641" cy="208169"/>
              </a:xfrm>
              <a:custGeom>
                <a:avLst/>
                <a:gdLst>
                  <a:gd name="connsiteX0" fmla="*/ 178680 w 183641"/>
                  <a:gd name="connsiteY0" fmla="*/ 106512 h 208169"/>
                  <a:gd name="connsiteX1" fmla="*/ 167251 w 183641"/>
                  <a:gd name="connsiteY1" fmla="*/ 16596 h 208169"/>
                  <a:gd name="connsiteX2" fmla="*/ 160297 w 183641"/>
                  <a:gd name="connsiteY2" fmla="*/ 20596 h 208169"/>
                  <a:gd name="connsiteX3" fmla="*/ 145724 w 183641"/>
                  <a:gd name="connsiteY3" fmla="*/ 19644 h 208169"/>
                  <a:gd name="connsiteX4" fmla="*/ 99718 w 183641"/>
                  <a:gd name="connsiteY4" fmla="*/ 22 h 208169"/>
                  <a:gd name="connsiteX5" fmla="*/ 62285 w 183641"/>
                  <a:gd name="connsiteY5" fmla="*/ 6595 h 208169"/>
                  <a:gd name="connsiteX6" fmla="*/ 55332 w 183641"/>
                  <a:gd name="connsiteY6" fmla="*/ 19834 h 208169"/>
                  <a:gd name="connsiteX7" fmla="*/ 49998 w 183641"/>
                  <a:gd name="connsiteY7" fmla="*/ 16024 h 208169"/>
                  <a:gd name="connsiteX8" fmla="*/ 41520 w 183641"/>
                  <a:gd name="connsiteY8" fmla="*/ 22882 h 208169"/>
                  <a:gd name="connsiteX9" fmla="*/ 25233 w 183641"/>
                  <a:gd name="connsiteY9" fmla="*/ 94510 h 208169"/>
                  <a:gd name="connsiteX10" fmla="*/ 23995 w 183641"/>
                  <a:gd name="connsiteY10" fmla="*/ 98034 h 208169"/>
                  <a:gd name="connsiteX11" fmla="*/ 10755 w 183641"/>
                  <a:gd name="connsiteY11" fmla="*/ 128515 h 208169"/>
                  <a:gd name="connsiteX12" fmla="*/ 9707 w 183641"/>
                  <a:gd name="connsiteY12" fmla="*/ 187189 h 208169"/>
                  <a:gd name="connsiteX13" fmla="*/ 88384 w 183641"/>
                  <a:gd name="connsiteY13" fmla="*/ 208143 h 208169"/>
                  <a:gd name="connsiteX14" fmla="*/ 178014 w 183641"/>
                  <a:gd name="connsiteY14" fmla="*/ 176997 h 208169"/>
                  <a:gd name="connsiteX15" fmla="*/ 182395 w 183641"/>
                  <a:gd name="connsiteY15" fmla="*/ 165662 h 208169"/>
                  <a:gd name="connsiteX16" fmla="*/ 178680 w 183641"/>
                  <a:gd name="connsiteY16" fmla="*/ 106416 h 2081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183641" h="208169">
                    <a:moveTo>
                      <a:pt x="178680" y="106512"/>
                    </a:moveTo>
                    <a:cubicBezTo>
                      <a:pt x="176680" y="85557"/>
                      <a:pt x="172108" y="16596"/>
                      <a:pt x="167251" y="16596"/>
                    </a:cubicBezTo>
                    <a:cubicBezTo>
                      <a:pt x="165441" y="16596"/>
                      <a:pt x="162774" y="18406"/>
                      <a:pt x="160297" y="20596"/>
                    </a:cubicBezTo>
                    <a:cubicBezTo>
                      <a:pt x="155916" y="24406"/>
                      <a:pt x="149534" y="23930"/>
                      <a:pt x="145724" y="19644"/>
                    </a:cubicBezTo>
                    <a:cubicBezTo>
                      <a:pt x="134389" y="6690"/>
                      <a:pt x="120769" y="-454"/>
                      <a:pt x="99718" y="22"/>
                    </a:cubicBezTo>
                    <a:cubicBezTo>
                      <a:pt x="89908" y="213"/>
                      <a:pt x="70286" y="-644"/>
                      <a:pt x="62285" y="6595"/>
                    </a:cubicBezTo>
                    <a:cubicBezTo>
                      <a:pt x="58761" y="9738"/>
                      <a:pt x="56665" y="14596"/>
                      <a:pt x="55332" y="19834"/>
                    </a:cubicBezTo>
                    <a:cubicBezTo>
                      <a:pt x="53712" y="18406"/>
                      <a:pt x="51998" y="17072"/>
                      <a:pt x="49998" y="16024"/>
                    </a:cubicBezTo>
                    <a:cubicBezTo>
                      <a:pt x="44854" y="13548"/>
                      <a:pt x="40378" y="18882"/>
                      <a:pt x="41520" y="22882"/>
                    </a:cubicBezTo>
                    <a:cubicBezTo>
                      <a:pt x="35139" y="46599"/>
                      <a:pt x="29805" y="70507"/>
                      <a:pt x="25233" y="94510"/>
                    </a:cubicBezTo>
                    <a:lnTo>
                      <a:pt x="23995" y="98034"/>
                    </a:lnTo>
                    <a:cubicBezTo>
                      <a:pt x="18946" y="107941"/>
                      <a:pt x="14374" y="117942"/>
                      <a:pt x="10755" y="128515"/>
                    </a:cubicBezTo>
                    <a:cubicBezTo>
                      <a:pt x="4278" y="147279"/>
                      <a:pt x="-9248" y="171949"/>
                      <a:pt x="9707" y="187189"/>
                    </a:cubicBezTo>
                    <a:cubicBezTo>
                      <a:pt x="34948" y="207572"/>
                      <a:pt x="56570" y="207858"/>
                      <a:pt x="88384" y="208143"/>
                    </a:cubicBezTo>
                    <a:cubicBezTo>
                      <a:pt x="118102" y="208525"/>
                      <a:pt x="160107" y="205096"/>
                      <a:pt x="178014" y="176997"/>
                    </a:cubicBezTo>
                    <a:cubicBezTo>
                      <a:pt x="180109" y="173758"/>
                      <a:pt x="181538" y="169853"/>
                      <a:pt x="182395" y="165662"/>
                    </a:cubicBezTo>
                    <a:cubicBezTo>
                      <a:pt x="186205" y="147469"/>
                      <a:pt x="180204" y="122514"/>
                      <a:pt x="178680" y="10641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3" name="Freeform: Shape 73">
                <a:extLst>
                  <a:ext uri="{FF2B5EF4-FFF2-40B4-BE49-F238E27FC236}">
                    <a16:creationId xmlns:a16="http://schemas.microsoft.com/office/drawing/2014/main" id="{2128C623-A0C4-E5C7-5242-88670A3A046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334376" y="5997331"/>
                <a:ext cx="23004" cy="78738"/>
              </a:xfrm>
              <a:custGeom>
                <a:avLst/>
                <a:gdLst>
                  <a:gd name="connsiteX0" fmla="*/ 15930 w 23004"/>
                  <a:gd name="connsiteY0" fmla="*/ 2443 h 78738"/>
                  <a:gd name="connsiteX1" fmla="*/ 23 w 23004"/>
                  <a:gd name="connsiteY1" fmla="*/ 75309 h 78738"/>
                  <a:gd name="connsiteX2" fmla="*/ 7167 w 23004"/>
                  <a:gd name="connsiteY2" fmla="*/ 75309 h 78738"/>
                  <a:gd name="connsiteX3" fmla="*/ 22788 w 23004"/>
                  <a:gd name="connsiteY3" fmla="*/ 4348 h 78738"/>
                  <a:gd name="connsiteX4" fmla="*/ 15930 w 23004"/>
                  <a:gd name="connsiteY4" fmla="*/ 2443 h 78738"/>
                  <a:gd name="connsiteX5" fmla="*/ 15930 w 23004"/>
                  <a:gd name="connsiteY5" fmla="*/ 2443 h 78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04" h="78738">
                    <a:moveTo>
                      <a:pt x="15930" y="2443"/>
                    </a:moveTo>
                    <a:cubicBezTo>
                      <a:pt x="7833" y="26160"/>
                      <a:pt x="2690" y="50354"/>
                      <a:pt x="23" y="75309"/>
                    </a:cubicBezTo>
                    <a:cubicBezTo>
                      <a:pt x="-453" y="79881"/>
                      <a:pt x="6690" y="79881"/>
                      <a:pt x="7167" y="75309"/>
                    </a:cubicBezTo>
                    <a:cubicBezTo>
                      <a:pt x="9738" y="51021"/>
                      <a:pt x="14977" y="27494"/>
                      <a:pt x="22788" y="4348"/>
                    </a:cubicBezTo>
                    <a:cubicBezTo>
                      <a:pt x="24312" y="-33"/>
                      <a:pt x="17358" y="-1843"/>
                      <a:pt x="15930" y="2443"/>
                    </a:cubicBezTo>
                    <a:lnTo>
                      <a:pt x="15930" y="24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14" name="Freeform: Shape 74">
                <a:extLst>
                  <a:ext uri="{FF2B5EF4-FFF2-40B4-BE49-F238E27FC236}">
                    <a16:creationId xmlns:a16="http://schemas.microsoft.com/office/drawing/2014/main" id="{32CFAAF7-8C4E-B9E0-CBBB-0C7104AE2F7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434132" y="6001603"/>
                <a:ext cx="10821" cy="65227"/>
              </a:xfrm>
              <a:custGeom>
                <a:avLst/>
                <a:gdLst>
                  <a:gd name="connsiteX0" fmla="*/ 89 w 10821"/>
                  <a:gd name="connsiteY0" fmla="*/ 4458 h 65227"/>
                  <a:gd name="connsiteX1" fmla="*/ 2661 w 10821"/>
                  <a:gd name="connsiteY1" fmla="*/ 61798 h 65227"/>
                  <a:gd name="connsiteX2" fmla="*/ 9805 w 10821"/>
                  <a:gd name="connsiteY2" fmla="*/ 61798 h 65227"/>
                  <a:gd name="connsiteX3" fmla="*/ 6947 w 10821"/>
                  <a:gd name="connsiteY3" fmla="*/ 2553 h 65227"/>
                  <a:gd name="connsiteX4" fmla="*/ 89 w 10821"/>
                  <a:gd name="connsiteY4" fmla="*/ 4458 h 65227"/>
                  <a:gd name="connsiteX5" fmla="*/ 89 w 10821"/>
                  <a:gd name="connsiteY5" fmla="*/ 4458 h 65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0821" h="65227">
                    <a:moveTo>
                      <a:pt x="89" y="4458"/>
                    </a:moveTo>
                    <a:cubicBezTo>
                      <a:pt x="3804" y="23508"/>
                      <a:pt x="4566" y="42463"/>
                      <a:pt x="2661" y="61798"/>
                    </a:cubicBezTo>
                    <a:cubicBezTo>
                      <a:pt x="2185" y="66370"/>
                      <a:pt x="9329" y="66370"/>
                      <a:pt x="9805" y="61798"/>
                    </a:cubicBezTo>
                    <a:cubicBezTo>
                      <a:pt x="11805" y="41891"/>
                      <a:pt x="10853" y="22269"/>
                      <a:pt x="6947" y="2553"/>
                    </a:cubicBezTo>
                    <a:cubicBezTo>
                      <a:pt x="6090" y="-1924"/>
                      <a:pt x="-863" y="-19"/>
                      <a:pt x="89" y="4458"/>
                    </a:cubicBezTo>
                    <a:lnTo>
                      <a:pt x="89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28" name="Graphic 35">
              <a:extLst>
                <a:ext uri="{FF2B5EF4-FFF2-40B4-BE49-F238E27FC236}">
                  <a16:creationId xmlns:a16="http://schemas.microsoft.com/office/drawing/2014/main" id="{22796B68-D8C9-AEA4-AB29-F1F4975E23EF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339158" y="3133778"/>
              <a:ext cx="1543717" cy="2880005"/>
              <a:chOff x="4339158" y="3133778"/>
              <a:chExt cx="1543717" cy="2880005"/>
            </a:xfrm>
          </p:grpSpPr>
          <p:sp>
            <p:nvSpPr>
              <p:cNvPr id="235" name="Freeform: Shape 76">
                <a:extLst>
                  <a:ext uri="{FF2B5EF4-FFF2-40B4-BE49-F238E27FC236}">
                    <a16:creationId xmlns:a16="http://schemas.microsoft.com/office/drawing/2014/main" id="{71470AE8-3AAD-275C-AAFA-AFE9E2947A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56289" y="3173601"/>
                <a:ext cx="476188" cy="628342"/>
              </a:xfrm>
              <a:custGeom>
                <a:avLst/>
                <a:gdLst>
                  <a:gd name="connsiteX0" fmla="*/ 427055 w 476188"/>
                  <a:gd name="connsiteY0" fmla="*/ 58494 h 628342"/>
                  <a:gd name="connsiteX1" fmla="*/ 377048 w 476188"/>
                  <a:gd name="connsiteY1" fmla="*/ 15060 h 628342"/>
                  <a:gd name="connsiteX2" fmla="*/ 181119 w 476188"/>
                  <a:gd name="connsiteY2" fmla="*/ 40301 h 628342"/>
                  <a:gd name="connsiteX3" fmla="*/ 128827 w 476188"/>
                  <a:gd name="connsiteY3" fmla="*/ 153363 h 628342"/>
                  <a:gd name="connsiteX4" fmla="*/ 83393 w 476188"/>
                  <a:gd name="connsiteY4" fmla="*/ 304429 h 628342"/>
                  <a:gd name="connsiteX5" fmla="*/ 34625 w 476188"/>
                  <a:gd name="connsiteY5" fmla="*/ 379582 h 628342"/>
                  <a:gd name="connsiteX6" fmla="*/ 19480 w 476188"/>
                  <a:gd name="connsiteY6" fmla="*/ 475022 h 628342"/>
                  <a:gd name="connsiteX7" fmla="*/ 144 w 476188"/>
                  <a:gd name="connsiteY7" fmla="*/ 528362 h 628342"/>
                  <a:gd name="connsiteX8" fmla="*/ 42054 w 476188"/>
                  <a:gd name="connsiteY8" fmla="*/ 605610 h 628342"/>
                  <a:gd name="connsiteX9" fmla="*/ 43864 w 476188"/>
                  <a:gd name="connsiteY9" fmla="*/ 605419 h 628342"/>
                  <a:gd name="connsiteX10" fmla="*/ 78059 w 476188"/>
                  <a:gd name="connsiteY10" fmla="*/ 601514 h 628342"/>
                  <a:gd name="connsiteX11" fmla="*/ 128065 w 476188"/>
                  <a:gd name="connsiteY11" fmla="*/ 590560 h 628342"/>
                  <a:gd name="connsiteX12" fmla="*/ 325423 w 476188"/>
                  <a:gd name="connsiteY12" fmla="*/ 615706 h 628342"/>
                  <a:gd name="connsiteX13" fmla="*/ 386954 w 476188"/>
                  <a:gd name="connsiteY13" fmla="*/ 514360 h 628342"/>
                  <a:gd name="connsiteX14" fmla="*/ 460678 w 476188"/>
                  <a:gd name="connsiteY14" fmla="*/ 465878 h 628342"/>
                  <a:gd name="connsiteX15" fmla="*/ 460678 w 476188"/>
                  <a:gd name="connsiteY15" fmla="*/ 266901 h 628342"/>
                  <a:gd name="connsiteX16" fmla="*/ 451534 w 476188"/>
                  <a:gd name="connsiteY16" fmla="*/ 190701 h 628342"/>
                  <a:gd name="connsiteX17" fmla="*/ 450486 w 476188"/>
                  <a:gd name="connsiteY17" fmla="*/ 120597 h 628342"/>
                  <a:gd name="connsiteX18" fmla="*/ 426959 w 476188"/>
                  <a:gd name="connsiteY18" fmla="*/ 58494 h 6283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476188" h="628342">
                    <a:moveTo>
                      <a:pt x="427055" y="58494"/>
                    </a:moveTo>
                    <a:cubicBezTo>
                      <a:pt x="414482" y="40491"/>
                      <a:pt x="397337" y="25347"/>
                      <a:pt x="377048" y="15060"/>
                    </a:cubicBezTo>
                    <a:cubicBezTo>
                      <a:pt x="319136" y="-14087"/>
                      <a:pt x="230840" y="1629"/>
                      <a:pt x="181119" y="40301"/>
                    </a:cubicBezTo>
                    <a:cubicBezTo>
                      <a:pt x="144829" y="68495"/>
                      <a:pt x="134542" y="111262"/>
                      <a:pt x="128827" y="153363"/>
                    </a:cubicBezTo>
                    <a:cubicBezTo>
                      <a:pt x="121874" y="204226"/>
                      <a:pt x="113492" y="260805"/>
                      <a:pt x="83393" y="304429"/>
                    </a:cubicBezTo>
                    <a:cubicBezTo>
                      <a:pt x="66724" y="328623"/>
                      <a:pt x="42340" y="350816"/>
                      <a:pt x="34625" y="379582"/>
                    </a:cubicBezTo>
                    <a:cubicBezTo>
                      <a:pt x="26147" y="411204"/>
                      <a:pt x="33577" y="444066"/>
                      <a:pt x="19480" y="475022"/>
                    </a:cubicBezTo>
                    <a:cubicBezTo>
                      <a:pt x="11574" y="492357"/>
                      <a:pt x="1382" y="509026"/>
                      <a:pt x="144" y="528362"/>
                    </a:cubicBezTo>
                    <a:cubicBezTo>
                      <a:pt x="-1475" y="553317"/>
                      <a:pt x="10431" y="602562"/>
                      <a:pt x="42054" y="605610"/>
                    </a:cubicBezTo>
                    <a:cubicBezTo>
                      <a:pt x="42721" y="605610"/>
                      <a:pt x="43292" y="605610"/>
                      <a:pt x="43864" y="605419"/>
                    </a:cubicBezTo>
                    <a:cubicBezTo>
                      <a:pt x="55389" y="603228"/>
                      <a:pt x="65676" y="605133"/>
                      <a:pt x="78059" y="601514"/>
                    </a:cubicBezTo>
                    <a:cubicBezTo>
                      <a:pt x="94442" y="596751"/>
                      <a:pt x="110920" y="592370"/>
                      <a:pt x="128065" y="590560"/>
                    </a:cubicBezTo>
                    <a:cubicBezTo>
                      <a:pt x="196454" y="583416"/>
                      <a:pt x="259319" y="656949"/>
                      <a:pt x="325423" y="615706"/>
                    </a:cubicBezTo>
                    <a:cubicBezTo>
                      <a:pt x="362570" y="592561"/>
                      <a:pt x="383811" y="556080"/>
                      <a:pt x="386954" y="514360"/>
                    </a:cubicBezTo>
                    <a:cubicBezTo>
                      <a:pt x="389431" y="480737"/>
                      <a:pt x="446390" y="496263"/>
                      <a:pt x="460678" y="465878"/>
                    </a:cubicBezTo>
                    <a:cubicBezTo>
                      <a:pt x="480395" y="424158"/>
                      <a:pt x="482300" y="311382"/>
                      <a:pt x="460678" y="266901"/>
                    </a:cubicBezTo>
                    <a:cubicBezTo>
                      <a:pt x="450010" y="244898"/>
                      <a:pt x="452867" y="214227"/>
                      <a:pt x="451534" y="190701"/>
                    </a:cubicBezTo>
                    <a:cubicBezTo>
                      <a:pt x="450200" y="167364"/>
                      <a:pt x="452867" y="143933"/>
                      <a:pt x="450486" y="120597"/>
                    </a:cubicBezTo>
                    <a:cubicBezTo>
                      <a:pt x="448200" y="98403"/>
                      <a:pt x="439913" y="76972"/>
                      <a:pt x="426959" y="5849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6" name="Freeform: Shape 77">
                <a:extLst>
                  <a:ext uri="{FF2B5EF4-FFF2-40B4-BE49-F238E27FC236}">
                    <a16:creationId xmlns:a16="http://schemas.microsoft.com/office/drawing/2014/main" id="{D33912AE-AC77-1A8D-7407-21451B19C7D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35122" y="3311312"/>
                <a:ext cx="227361" cy="348906"/>
              </a:xfrm>
              <a:custGeom>
                <a:avLst/>
                <a:gdLst>
                  <a:gd name="connsiteX0" fmla="*/ 127159 w 227361"/>
                  <a:gd name="connsiteY0" fmla="*/ 341978 h 348906"/>
                  <a:gd name="connsiteX1" fmla="*/ 208121 w 227361"/>
                  <a:gd name="connsiteY1" fmla="*/ 301497 h 348906"/>
                  <a:gd name="connsiteX2" fmla="*/ 227362 w 227361"/>
                  <a:gd name="connsiteY2" fmla="*/ 275589 h 348906"/>
                  <a:gd name="connsiteX3" fmla="*/ 183547 w 227361"/>
                  <a:gd name="connsiteY3" fmla="*/ 248729 h 348906"/>
                  <a:gd name="connsiteX4" fmla="*/ 181927 w 227361"/>
                  <a:gd name="connsiteY4" fmla="*/ 211676 h 348906"/>
                  <a:gd name="connsiteX5" fmla="*/ 181927 w 227361"/>
                  <a:gd name="connsiteY5" fmla="*/ 126808 h 348906"/>
                  <a:gd name="connsiteX6" fmla="*/ 180118 w 227361"/>
                  <a:gd name="connsiteY6" fmla="*/ 120712 h 348906"/>
                  <a:gd name="connsiteX7" fmla="*/ 123825 w 227361"/>
                  <a:gd name="connsiteY7" fmla="*/ 31082 h 348906"/>
                  <a:gd name="connsiteX8" fmla="*/ 58579 w 227361"/>
                  <a:gd name="connsiteY8" fmla="*/ 5936 h 348906"/>
                  <a:gd name="connsiteX9" fmla="*/ 58007 w 227361"/>
                  <a:gd name="connsiteY9" fmla="*/ 6412 h 348906"/>
                  <a:gd name="connsiteX10" fmla="*/ 45529 w 227361"/>
                  <a:gd name="connsiteY10" fmla="*/ 16414 h 348906"/>
                  <a:gd name="connsiteX11" fmla="*/ 56769 w 227361"/>
                  <a:gd name="connsiteY11" fmla="*/ 186816 h 348906"/>
                  <a:gd name="connsiteX12" fmla="*/ 38005 w 227361"/>
                  <a:gd name="connsiteY12" fmla="*/ 297782 h 348906"/>
                  <a:gd name="connsiteX13" fmla="*/ 0 w 227361"/>
                  <a:gd name="connsiteY13" fmla="*/ 339311 h 348906"/>
                  <a:gd name="connsiteX14" fmla="*/ 127254 w 227361"/>
                  <a:gd name="connsiteY14" fmla="*/ 341883 h 3489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27361" h="348906">
                    <a:moveTo>
                      <a:pt x="127159" y="341978"/>
                    </a:moveTo>
                    <a:cubicBezTo>
                      <a:pt x="156686" y="334834"/>
                      <a:pt x="186404" y="324452"/>
                      <a:pt x="208121" y="301497"/>
                    </a:cubicBezTo>
                    <a:cubicBezTo>
                      <a:pt x="215646" y="293496"/>
                      <a:pt x="221456" y="284542"/>
                      <a:pt x="227362" y="275589"/>
                    </a:cubicBezTo>
                    <a:cubicBezTo>
                      <a:pt x="210788" y="273589"/>
                      <a:pt x="189548" y="267207"/>
                      <a:pt x="183547" y="248729"/>
                    </a:cubicBezTo>
                    <a:cubicBezTo>
                      <a:pt x="180118" y="238060"/>
                      <a:pt x="182118" y="222630"/>
                      <a:pt x="181927" y="211676"/>
                    </a:cubicBezTo>
                    <a:cubicBezTo>
                      <a:pt x="181451" y="183387"/>
                      <a:pt x="181547" y="155098"/>
                      <a:pt x="181927" y="126808"/>
                    </a:cubicBezTo>
                    <a:cubicBezTo>
                      <a:pt x="181927" y="124237"/>
                      <a:pt x="181166" y="122332"/>
                      <a:pt x="180118" y="120712"/>
                    </a:cubicBezTo>
                    <a:cubicBezTo>
                      <a:pt x="166497" y="87184"/>
                      <a:pt x="147733" y="56704"/>
                      <a:pt x="123825" y="31082"/>
                    </a:cubicBezTo>
                    <a:cubicBezTo>
                      <a:pt x="106966" y="12985"/>
                      <a:pt x="83153" y="-11399"/>
                      <a:pt x="58579" y="5936"/>
                    </a:cubicBezTo>
                    <a:cubicBezTo>
                      <a:pt x="58388" y="6127"/>
                      <a:pt x="58198" y="6317"/>
                      <a:pt x="58007" y="6412"/>
                    </a:cubicBezTo>
                    <a:cubicBezTo>
                      <a:pt x="51911" y="4603"/>
                      <a:pt x="44768" y="7841"/>
                      <a:pt x="45529" y="16414"/>
                    </a:cubicBezTo>
                    <a:cubicBezTo>
                      <a:pt x="50578" y="73087"/>
                      <a:pt x="55721" y="129856"/>
                      <a:pt x="56769" y="186816"/>
                    </a:cubicBezTo>
                    <a:cubicBezTo>
                      <a:pt x="57436" y="226154"/>
                      <a:pt x="60579" y="262825"/>
                      <a:pt x="38005" y="297782"/>
                    </a:cubicBezTo>
                    <a:cubicBezTo>
                      <a:pt x="28194" y="313022"/>
                      <a:pt x="13430" y="326548"/>
                      <a:pt x="0" y="339311"/>
                    </a:cubicBezTo>
                    <a:cubicBezTo>
                      <a:pt x="41529" y="351027"/>
                      <a:pt x="84773" y="352170"/>
                      <a:pt x="127254" y="34188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7" name="Freeform: Shape 78">
                <a:extLst>
                  <a:ext uri="{FF2B5EF4-FFF2-40B4-BE49-F238E27FC236}">
                    <a16:creationId xmlns:a16="http://schemas.microsoft.com/office/drawing/2014/main" id="{7EB2A36D-A1A2-0073-0E98-056E668A275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14741" y="5458358"/>
                <a:ext cx="155340" cy="485733"/>
              </a:xfrm>
              <a:custGeom>
                <a:avLst/>
                <a:gdLst>
                  <a:gd name="connsiteX0" fmla="*/ 125492 w 155340"/>
                  <a:gd name="connsiteY0" fmla="*/ 422639 h 485733"/>
                  <a:gd name="connsiteX1" fmla="*/ 135969 w 155340"/>
                  <a:gd name="connsiteY1" fmla="*/ 58689 h 485733"/>
                  <a:gd name="connsiteX2" fmla="*/ 20907 w 155340"/>
                  <a:gd name="connsiteY2" fmla="*/ 110 h 485733"/>
                  <a:gd name="connsiteX3" fmla="*/ 15859 w 155340"/>
                  <a:gd name="connsiteY3" fmla="*/ 777 h 485733"/>
                  <a:gd name="connsiteX4" fmla="*/ 1476 w 155340"/>
                  <a:gd name="connsiteY4" fmla="*/ 10016 h 485733"/>
                  <a:gd name="connsiteX5" fmla="*/ 1191 w 155340"/>
                  <a:gd name="connsiteY5" fmla="*/ 430069 h 485733"/>
                  <a:gd name="connsiteX6" fmla="*/ 1476 w 155340"/>
                  <a:gd name="connsiteY6" fmla="*/ 431878 h 485733"/>
                  <a:gd name="connsiteX7" fmla="*/ 48 w 155340"/>
                  <a:gd name="connsiteY7" fmla="*/ 450357 h 485733"/>
                  <a:gd name="connsiteX8" fmla="*/ 15573 w 155340"/>
                  <a:gd name="connsiteY8" fmla="*/ 480170 h 485733"/>
                  <a:gd name="connsiteX9" fmla="*/ 78724 w 155340"/>
                  <a:gd name="connsiteY9" fmla="*/ 484837 h 485733"/>
                  <a:gd name="connsiteX10" fmla="*/ 146923 w 155340"/>
                  <a:gd name="connsiteY10" fmla="*/ 477503 h 485733"/>
                  <a:gd name="connsiteX11" fmla="*/ 152543 w 155340"/>
                  <a:gd name="connsiteY11" fmla="*/ 468740 h 485733"/>
                  <a:gd name="connsiteX12" fmla="*/ 125397 w 155340"/>
                  <a:gd name="connsiteY12" fmla="*/ 422639 h 4857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55340" h="485733">
                    <a:moveTo>
                      <a:pt x="125492" y="422639"/>
                    </a:moveTo>
                    <a:cubicBezTo>
                      <a:pt x="105394" y="384730"/>
                      <a:pt x="135493" y="70119"/>
                      <a:pt x="135969" y="58689"/>
                    </a:cubicBezTo>
                    <a:cubicBezTo>
                      <a:pt x="139113" y="-15892"/>
                      <a:pt x="81582" y="7444"/>
                      <a:pt x="20907" y="110"/>
                    </a:cubicBezTo>
                    <a:cubicBezTo>
                      <a:pt x="18907" y="-175"/>
                      <a:pt x="17288" y="110"/>
                      <a:pt x="15859" y="777"/>
                    </a:cubicBezTo>
                    <a:cubicBezTo>
                      <a:pt x="9382" y="-1509"/>
                      <a:pt x="1095" y="1444"/>
                      <a:pt x="1476" y="10016"/>
                    </a:cubicBezTo>
                    <a:cubicBezTo>
                      <a:pt x="8334" y="150034"/>
                      <a:pt x="8239" y="290051"/>
                      <a:pt x="1191" y="430069"/>
                    </a:cubicBezTo>
                    <a:cubicBezTo>
                      <a:pt x="1191" y="430736"/>
                      <a:pt x="1381" y="431307"/>
                      <a:pt x="1476" y="431878"/>
                    </a:cubicBezTo>
                    <a:cubicBezTo>
                      <a:pt x="810" y="438070"/>
                      <a:pt x="333" y="444166"/>
                      <a:pt x="48" y="450357"/>
                    </a:cubicBezTo>
                    <a:cubicBezTo>
                      <a:pt x="-429" y="463597"/>
                      <a:pt x="2524" y="474265"/>
                      <a:pt x="15573" y="480170"/>
                    </a:cubicBezTo>
                    <a:cubicBezTo>
                      <a:pt x="33957" y="488552"/>
                      <a:pt x="59103" y="485028"/>
                      <a:pt x="78724" y="484837"/>
                    </a:cubicBezTo>
                    <a:cubicBezTo>
                      <a:pt x="101108" y="484647"/>
                      <a:pt x="126159" y="486361"/>
                      <a:pt x="146923" y="477503"/>
                    </a:cubicBezTo>
                    <a:cubicBezTo>
                      <a:pt x="151305" y="475598"/>
                      <a:pt x="152829" y="472169"/>
                      <a:pt x="152543" y="468740"/>
                    </a:cubicBezTo>
                    <a:cubicBezTo>
                      <a:pt x="165116" y="470169"/>
                      <a:pt x="131588" y="434355"/>
                      <a:pt x="125397" y="422639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8" name="Freeform: Shape 79">
                <a:extLst>
                  <a:ext uri="{FF2B5EF4-FFF2-40B4-BE49-F238E27FC236}">
                    <a16:creationId xmlns:a16="http://schemas.microsoft.com/office/drawing/2014/main" id="{11CC7C32-37E2-DDB3-665B-F0457ABAA79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35082" y="3400074"/>
                <a:ext cx="510520" cy="335217"/>
              </a:xfrm>
              <a:custGeom>
                <a:avLst/>
                <a:gdLst>
                  <a:gd name="connsiteX0" fmla="*/ 504737 w 510520"/>
                  <a:gd name="connsiteY0" fmla="*/ 57954 h 335217"/>
                  <a:gd name="connsiteX1" fmla="*/ 503499 w 510520"/>
                  <a:gd name="connsiteY1" fmla="*/ 54239 h 335217"/>
                  <a:gd name="connsiteX2" fmla="*/ 438634 w 510520"/>
                  <a:gd name="connsiteY2" fmla="*/ 518 h 335217"/>
                  <a:gd name="connsiteX3" fmla="*/ 423393 w 510520"/>
                  <a:gd name="connsiteY3" fmla="*/ 4423 h 335217"/>
                  <a:gd name="connsiteX4" fmla="*/ 414726 w 510520"/>
                  <a:gd name="connsiteY4" fmla="*/ 10329 h 335217"/>
                  <a:gd name="connsiteX5" fmla="*/ 252229 w 510520"/>
                  <a:gd name="connsiteY5" fmla="*/ 154728 h 335217"/>
                  <a:gd name="connsiteX6" fmla="*/ 31821 w 510520"/>
                  <a:gd name="connsiteY6" fmla="*/ 159681 h 335217"/>
                  <a:gd name="connsiteX7" fmla="*/ 19152 w 510520"/>
                  <a:gd name="connsiteY7" fmla="*/ 165205 h 335217"/>
                  <a:gd name="connsiteX8" fmla="*/ 2388 w 510520"/>
                  <a:gd name="connsiteY8" fmla="*/ 186827 h 335217"/>
                  <a:gd name="connsiteX9" fmla="*/ 21629 w 510520"/>
                  <a:gd name="connsiteY9" fmla="*/ 332369 h 335217"/>
                  <a:gd name="connsiteX10" fmla="*/ 233941 w 510520"/>
                  <a:gd name="connsiteY10" fmla="*/ 319891 h 335217"/>
                  <a:gd name="connsiteX11" fmla="*/ 324238 w 510520"/>
                  <a:gd name="connsiteY11" fmla="*/ 293507 h 335217"/>
                  <a:gd name="connsiteX12" fmla="*/ 345003 w 510520"/>
                  <a:gd name="connsiteY12" fmla="*/ 277600 h 335217"/>
                  <a:gd name="connsiteX13" fmla="*/ 426346 w 510520"/>
                  <a:gd name="connsiteY13" fmla="*/ 197209 h 335217"/>
                  <a:gd name="connsiteX14" fmla="*/ 508452 w 510520"/>
                  <a:gd name="connsiteY14" fmla="*/ 78623 h 335217"/>
                  <a:gd name="connsiteX15" fmla="*/ 504832 w 510520"/>
                  <a:gd name="connsiteY15" fmla="*/ 58049 h 335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10520" h="335217">
                    <a:moveTo>
                      <a:pt x="504737" y="57954"/>
                    </a:moveTo>
                    <a:cubicBezTo>
                      <a:pt x="504451" y="56715"/>
                      <a:pt x="504070" y="55477"/>
                      <a:pt x="503499" y="54239"/>
                    </a:cubicBezTo>
                    <a:cubicBezTo>
                      <a:pt x="491116" y="27664"/>
                      <a:pt x="467209" y="7471"/>
                      <a:pt x="438634" y="518"/>
                    </a:cubicBezTo>
                    <a:cubicBezTo>
                      <a:pt x="432442" y="-1006"/>
                      <a:pt x="427108" y="994"/>
                      <a:pt x="423393" y="4423"/>
                    </a:cubicBezTo>
                    <a:cubicBezTo>
                      <a:pt x="420250" y="5185"/>
                      <a:pt x="417202" y="7090"/>
                      <a:pt x="414726" y="10329"/>
                    </a:cubicBezTo>
                    <a:cubicBezTo>
                      <a:pt x="375102" y="62907"/>
                      <a:pt x="322048" y="146060"/>
                      <a:pt x="252229" y="154728"/>
                    </a:cubicBezTo>
                    <a:cubicBezTo>
                      <a:pt x="179554" y="163681"/>
                      <a:pt x="104782" y="162633"/>
                      <a:pt x="31821" y="159681"/>
                    </a:cubicBezTo>
                    <a:cubicBezTo>
                      <a:pt x="26201" y="159490"/>
                      <a:pt x="21915" y="161776"/>
                      <a:pt x="19152" y="165205"/>
                    </a:cubicBezTo>
                    <a:cubicBezTo>
                      <a:pt x="7437" y="163586"/>
                      <a:pt x="-5422" y="174254"/>
                      <a:pt x="2388" y="186827"/>
                    </a:cubicBezTo>
                    <a:cubicBezTo>
                      <a:pt x="25534" y="224165"/>
                      <a:pt x="18771" y="289792"/>
                      <a:pt x="21629" y="332369"/>
                    </a:cubicBezTo>
                    <a:cubicBezTo>
                      <a:pt x="22296" y="341513"/>
                      <a:pt x="205271" y="326273"/>
                      <a:pt x="233941" y="319891"/>
                    </a:cubicBezTo>
                    <a:cubicBezTo>
                      <a:pt x="262992" y="313414"/>
                      <a:pt x="298521" y="308842"/>
                      <a:pt x="324238" y="293507"/>
                    </a:cubicBezTo>
                    <a:cubicBezTo>
                      <a:pt x="331763" y="289030"/>
                      <a:pt x="338430" y="283315"/>
                      <a:pt x="345003" y="277600"/>
                    </a:cubicBezTo>
                    <a:cubicBezTo>
                      <a:pt x="373768" y="252549"/>
                      <a:pt x="400438" y="225308"/>
                      <a:pt x="426346" y="197209"/>
                    </a:cubicBezTo>
                    <a:cubicBezTo>
                      <a:pt x="459017" y="161776"/>
                      <a:pt x="485782" y="121104"/>
                      <a:pt x="508452" y="78623"/>
                    </a:cubicBezTo>
                    <a:cubicBezTo>
                      <a:pt x="512643" y="70812"/>
                      <a:pt x="509976" y="62907"/>
                      <a:pt x="504832" y="5804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9" name="Freeform: Shape 80">
                <a:extLst>
                  <a:ext uri="{FF2B5EF4-FFF2-40B4-BE49-F238E27FC236}">
                    <a16:creationId xmlns:a16="http://schemas.microsoft.com/office/drawing/2014/main" id="{640D9BFB-36AC-F98A-0CB8-D127E5BCAF3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42807" y="5471411"/>
                <a:ext cx="179705" cy="448543"/>
              </a:xfrm>
              <a:custGeom>
                <a:avLst/>
                <a:gdLst>
                  <a:gd name="connsiteX0" fmla="*/ 80123 w 179705"/>
                  <a:gd name="connsiteY0" fmla="*/ 448353 h 448543"/>
                  <a:gd name="connsiteX1" fmla="*/ 133272 w 179705"/>
                  <a:gd name="connsiteY1" fmla="*/ 435208 h 448543"/>
                  <a:gd name="connsiteX2" fmla="*/ 141559 w 179705"/>
                  <a:gd name="connsiteY2" fmla="*/ 412443 h 448543"/>
                  <a:gd name="connsiteX3" fmla="*/ 132129 w 179705"/>
                  <a:gd name="connsiteY3" fmla="*/ 292809 h 448543"/>
                  <a:gd name="connsiteX4" fmla="*/ 179373 w 179705"/>
                  <a:gd name="connsiteY4" fmla="*/ 27157 h 448543"/>
                  <a:gd name="connsiteX5" fmla="*/ 155751 w 179705"/>
                  <a:gd name="connsiteY5" fmla="*/ 10012 h 448543"/>
                  <a:gd name="connsiteX6" fmla="*/ 145464 w 179705"/>
                  <a:gd name="connsiteY6" fmla="*/ 12584 h 448543"/>
                  <a:gd name="connsiteX7" fmla="*/ 42023 w 179705"/>
                  <a:gd name="connsiteY7" fmla="*/ 22395 h 448543"/>
                  <a:gd name="connsiteX8" fmla="*/ 40308 w 179705"/>
                  <a:gd name="connsiteY8" fmla="*/ 34587 h 448543"/>
                  <a:gd name="connsiteX9" fmla="*/ 26878 w 179705"/>
                  <a:gd name="connsiteY9" fmla="*/ 216419 h 448543"/>
                  <a:gd name="connsiteX10" fmla="*/ 9638 w 179705"/>
                  <a:gd name="connsiteY10" fmla="*/ 349769 h 448543"/>
                  <a:gd name="connsiteX11" fmla="*/ 208 w 179705"/>
                  <a:gd name="connsiteY11" fmla="*/ 414634 h 448543"/>
                  <a:gd name="connsiteX12" fmla="*/ 9923 w 179705"/>
                  <a:gd name="connsiteY12" fmla="*/ 434732 h 448543"/>
                  <a:gd name="connsiteX13" fmla="*/ 80027 w 179705"/>
                  <a:gd name="connsiteY13" fmla="*/ 448353 h 4485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9705" h="448543">
                    <a:moveTo>
                      <a:pt x="80123" y="448353"/>
                    </a:moveTo>
                    <a:cubicBezTo>
                      <a:pt x="100030" y="448638"/>
                      <a:pt x="119270" y="450258"/>
                      <a:pt x="133272" y="435208"/>
                    </a:cubicBezTo>
                    <a:cubicBezTo>
                      <a:pt x="140702" y="427302"/>
                      <a:pt x="142226" y="420254"/>
                      <a:pt x="141559" y="412443"/>
                    </a:cubicBezTo>
                    <a:cubicBezTo>
                      <a:pt x="122414" y="377772"/>
                      <a:pt x="126509" y="331767"/>
                      <a:pt x="132129" y="292809"/>
                    </a:cubicBezTo>
                    <a:cubicBezTo>
                      <a:pt x="139940" y="238326"/>
                      <a:pt x="183945" y="57161"/>
                      <a:pt x="179373" y="27157"/>
                    </a:cubicBezTo>
                    <a:cubicBezTo>
                      <a:pt x="177373" y="13727"/>
                      <a:pt x="168324" y="14775"/>
                      <a:pt x="155751" y="10012"/>
                    </a:cubicBezTo>
                    <a:cubicBezTo>
                      <a:pt x="151274" y="8298"/>
                      <a:pt x="147750" y="9821"/>
                      <a:pt x="145464" y="12584"/>
                    </a:cubicBezTo>
                    <a:cubicBezTo>
                      <a:pt x="112889" y="-6942"/>
                      <a:pt x="71360" y="-3799"/>
                      <a:pt x="42023" y="22395"/>
                    </a:cubicBezTo>
                    <a:cubicBezTo>
                      <a:pt x="37831" y="26204"/>
                      <a:pt x="38022" y="30872"/>
                      <a:pt x="40308" y="34587"/>
                    </a:cubicBezTo>
                    <a:cubicBezTo>
                      <a:pt x="35831" y="95166"/>
                      <a:pt x="31354" y="155745"/>
                      <a:pt x="26878" y="216419"/>
                    </a:cubicBezTo>
                    <a:cubicBezTo>
                      <a:pt x="23544" y="261186"/>
                      <a:pt x="16781" y="305573"/>
                      <a:pt x="9638" y="349769"/>
                    </a:cubicBezTo>
                    <a:cubicBezTo>
                      <a:pt x="8209" y="358532"/>
                      <a:pt x="3732" y="389869"/>
                      <a:pt x="208" y="414634"/>
                    </a:cubicBezTo>
                    <a:cubicBezTo>
                      <a:pt x="-935" y="422730"/>
                      <a:pt x="2684" y="430922"/>
                      <a:pt x="9923" y="434732"/>
                    </a:cubicBezTo>
                    <a:cubicBezTo>
                      <a:pt x="30974" y="445781"/>
                      <a:pt x="58977" y="448067"/>
                      <a:pt x="80027" y="448353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0" name="Freeform: Shape 81">
                <a:extLst>
                  <a:ext uri="{FF2B5EF4-FFF2-40B4-BE49-F238E27FC236}">
                    <a16:creationId xmlns:a16="http://schemas.microsoft.com/office/drawing/2014/main" id="{4FCE9370-683C-2F56-6361-F2159A034F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5567" y="4382813"/>
                <a:ext cx="350687" cy="1337869"/>
              </a:xfrm>
              <a:custGeom>
                <a:avLst/>
                <a:gdLst>
                  <a:gd name="connsiteX0" fmla="*/ 249999 w 350687"/>
                  <a:gd name="connsiteY0" fmla="*/ 105439 h 1337869"/>
                  <a:gd name="connsiteX1" fmla="*/ 233331 w 350687"/>
                  <a:gd name="connsiteY1" fmla="*/ 95152 h 1337869"/>
                  <a:gd name="connsiteX2" fmla="*/ 116459 w 350687"/>
                  <a:gd name="connsiteY2" fmla="*/ 283 h 1337869"/>
                  <a:gd name="connsiteX3" fmla="*/ 18256 w 350687"/>
                  <a:gd name="connsiteY3" fmla="*/ 109344 h 1337869"/>
                  <a:gd name="connsiteX4" fmla="*/ 31686 w 350687"/>
                  <a:gd name="connsiteY4" fmla="*/ 631028 h 1337869"/>
                  <a:gd name="connsiteX5" fmla="*/ 29877 w 350687"/>
                  <a:gd name="connsiteY5" fmla="*/ 894966 h 1337869"/>
                  <a:gd name="connsiteX6" fmla="*/ 16351 w 350687"/>
                  <a:gd name="connsiteY6" fmla="*/ 1180049 h 1337869"/>
                  <a:gd name="connsiteX7" fmla="*/ 13875 w 350687"/>
                  <a:gd name="connsiteY7" fmla="*/ 1310542 h 1337869"/>
                  <a:gd name="connsiteX8" fmla="*/ 164560 w 350687"/>
                  <a:gd name="connsiteY8" fmla="*/ 1337783 h 1337869"/>
                  <a:gd name="connsiteX9" fmla="*/ 341249 w 350687"/>
                  <a:gd name="connsiteY9" fmla="*/ 1317209 h 1337869"/>
                  <a:gd name="connsiteX10" fmla="*/ 344106 w 350687"/>
                  <a:gd name="connsiteY10" fmla="*/ 1304636 h 1337869"/>
                  <a:gd name="connsiteX11" fmla="*/ 249904 w 350687"/>
                  <a:gd name="connsiteY11" fmla="*/ 105439 h 1337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50687" h="1337869">
                    <a:moveTo>
                      <a:pt x="249999" y="105439"/>
                    </a:moveTo>
                    <a:cubicBezTo>
                      <a:pt x="248094" y="96485"/>
                      <a:pt x="240284" y="93628"/>
                      <a:pt x="233331" y="95152"/>
                    </a:cubicBezTo>
                    <a:cubicBezTo>
                      <a:pt x="213519" y="45241"/>
                      <a:pt x="176371" y="-4194"/>
                      <a:pt x="116459" y="283"/>
                    </a:cubicBezTo>
                    <a:cubicBezTo>
                      <a:pt x="63309" y="4283"/>
                      <a:pt x="29115" y="62957"/>
                      <a:pt x="18256" y="109344"/>
                    </a:cubicBezTo>
                    <a:cubicBezTo>
                      <a:pt x="-23368" y="286033"/>
                      <a:pt x="17208" y="454911"/>
                      <a:pt x="31686" y="631028"/>
                    </a:cubicBezTo>
                    <a:cubicBezTo>
                      <a:pt x="39211" y="723230"/>
                      <a:pt x="36449" y="803145"/>
                      <a:pt x="29877" y="894966"/>
                    </a:cubicBezTo>
                    <a:cubicBezTo>
                      <a:pt x="23114" y="989835"/>
                      <a:pt x="19399" y="1084990"/>
                      <a:pt x="16351" y="1180049"/>
                    </a:cubicBezTo>
                    <a:cubicBezTo>
                      <a:pt x="15303" y="1214054"/>
                      <a:pt x="6826" y="1297016"/>
                      <a:pt x="13875" y="1310542"/>
                    </a:cubicBezTo>
                    <a:cubicBezTo>
                      <a:pt x="22352" y="1326830"/>
                      <a:pt x="124555" y="1339022"/>
                      <a:pt x="164560" y="1337783"/>
                    </a:cubicBezTo>
                    <a:cubicBezTo>
                      <a:pt x="199041" y="1336736"/>
                      <a:pt x="315817" y="1341212"/>
                      <a:pt x="341249" y="1317209"/>
                    </a:cubicBezTo>
                    <a:cubicBezTo>
                      <a:pt x="344583" y="1314161"/>
                      <a:pt x="345345" y="1309304"/>
                      <a:pt x="344106" y="1304636"/>
                    </a:cubicBezTo>
                    <a:cubicBezTo>
                      <a:pt x="365728" y="902491"/>
                      <a:pt x="334010" y="499202"/>
                      <a:pt x="249904" y="105439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1" name="Freeform: Shape 82">
                <a:extLst>
                  <a:ext uri="{FF2B5EF4-FFF2-40B4-BE49-F238E27FC236}">
                    <a16:creationId xmlns:a16="http://schemas.microsoft.com/office/drawing/2014/main" id="{903B3EF0-8C96-88C0-30F2-6CF0544C7F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79959" y="4364866"/>
                <a:ext cx="449204" cy="1353837"/>
              </a:xfrm>
              <a:custGeom>
                <a:avLst/>
                <a:gdLst>
                  <a:gd name="connsiteX0" fmla="*/ 449199 w 449204"/>
                  <a:gd name="connsiteY0" fmla="*/ 504767 h 1353837"/>
                  <a:gd name="connsiteX1" fmla="*/ 433673 w 449204"/>
                  <a:gd name="connsiteY1" fmla="*/ 92429 h 1353837"/>
                  <a:gd name="connsiteX2" fmla="*/ 422815 w 449204"/>
                  <a:gd name="connsiteY2" fmla="*/ 78809 h 1353837"/>
                  <a:gd name="connsiteX3" fmla="*/ 211455 w 449204"/>
                  <a:gd name="connsiteY3" fmla="*/ 11657 h 1353837"/>
                  <a:gd name="connsiteX4" fmla="*/ 101060 w 449204"/>
                  <a:gd name="connsiteY4" fmla="*/ 194061 h 1353837"/>
                  <a:gd name="connsiteX5" fmla="*/ 95155 w 449204"/>
                  <a:gd name="connsiteY5" fmla="*/ 568489 h 1353837"/>
                  <a:gd name="connsiteX6" fmla="*/ 0 w 449204"/>
                  <a:gd name="connsiteY6" fmla="*/ 1330299 h 1353837"/>
                  <a:gd name="connsiteX7" fmla="*/ 317183 w 449204"/>
                  <a:gd name="connsiteY7" fmla="*/ 1328012 h 1353837"/>
                  <a:gd name="connsiteX8" fmla="*/ 333851 w 449204"/>
                  <a:gd name="connsiteY8" fmla="*/ 1308772 h 1353837"/>
                  <a:gd name="connsiteX9" fmla="*/ 449199 w 449204"/>
                  <a:gd name="connsiteY9" fmla="*/ 504767 h 13538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449204" h="1353837">
                    <a:moveTo>
                      <a:pt x="449199" y="504767"/>
                    </a:moveTo>
                    <a:cubicBezTo>
                      <a:pt x="448532" y="367416"/>
                      <a:pt x="439198" y="229685"/>
                      <a:pt x="433673" y="92429"/>
                    </a:cubicBezTo>
                    <a:cubicBezTo>
                      <a:pt x="433388" y="85000"/>
                      <a:pt x="428530" y="80428"/>
                      <a:pt x="422815" y="78809"/>
                    </a:cubicBezTo>
                    <a:cubicBezTo>
                      <a:pt x="365093" y="30136"/>
                      <a:pt x="289370" y="-24347"/>
                      <a:pt x="211455" y="11657"/>
                    </a:cubicBezTo>
                    <a:cubicBezTo>
                      <a:pt x="134207" y="47376"/>
                      <a:pt x="108585" y="118623"/>
                      <a:pt x="101060" y="194061"/>
                    </a:cubicBezTo>
                    <a:cubicBezTo>
                      <a:pt x="89916" y="307123"/>
                      <a:pt x="98584" y="454951"/>
                      <a:pt x="95155" y="568489"/>
                    </a:cubicBezTo>
                    <a:cubicBezTo>
                      <a:pt x="87344" y="825474"/>
                      <a:pt x="3239" y="1072838"/>
                      <a:pt x="0" y="1330299"/>
                    </a:cubicBezTo>
                    <a:cubicBezTo>
                      <a:pt x="-190" y="1344015"/>
                      <a:pt x="170212" y="1376781"/>
                      <a:pt x="317183" y="1328012"/>
                    </a:cubicBezTo>
                    <a:cubicBezTo>
                      <a:pt x="325850" y="1325155"/>
                      <a:pt x="329946" y="1316963"/>
                      <a:pt x="333851" y="1308772"/>
                    </a:cubicBezTo>
                    <a:cubicBezTo>
                      <a:pt x="386334" y="1197520"/>
                      <a:pt x="449866" y="638498"/>
                      <a:pt x="449199" y="504767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2" name="Freeform: Shape 83">
                <a:extLst>
                  <a:ext uri="{FF2B5EF4-FFF2-40B4-BE49-F238E27FC236}">
                    <a16:creationId xmlns:a16="http://schemas.microsoft.com/office/drawing/2014/main" id="{C718505B-3C41-8611-4631-7962342544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21905" y="4550227"/>
                <a:ext cx="62957" cy="425609"/>
              </a:xfrm>
              <a:custGeom>
                <a:avLst/>
                <a:gdLst>
                  <a:gd name="connsiteX0" fmla="*/ 56498 w 62957"/>
                  <a:gd name="connsiteY0" fmla="*/ 1843 h 425609"/>
                  <a:gd name="connsiteX1" fmla="*/ 6587 w 62957"/>
                  <a:gd name="connsiteY1" fmla="*/ 102808 h 425609"/>
                  <a:gd name="connsiteX2" fmla="*/ 2682 w 62957"/>
                  <a:gd name="connsiteY2" fmla="*/ 204344 h 425609"/>
                  <a:gd name="connsiteX3" fmla="*/ 15 w 62957"/>
                  <a:gd name="connsiteY3" fmla="*/ 422181 h 425609"/>
                  <a:gd name="connsiteX4" fmla="*/ 7158 w 62957"/>
                  <a:gd name="connsiteY4" fmla="*/ 422181 h 425609"/>
                  <a:gd name="connsiteX5" fmla="*/ 9921 w 62957"/>
                  <a:gd name="connsiteY5" fmla="*/ 217393 h 425609"/>
                  <a:gd name="connsiteX6" fmla="*/ 10873 w 62957"/>
                  <a:gd name="connsiteY6" fmla="*/ 121477 h 425609"/>
                  <a:gd name="connsiteX7" fmla="*/ 62594 w 62957"/>
                  <a:gd name="connsiteY7" fmla="*/ 5462 h 425609"/>
                  <a:gd name="connsiteX8" fmla="*/ 56403 w 62957"/>
                  <a:gd name="connsiteY8" fmla="*/ 1843 h 425609"/>
                  <a:gd name="connsiteX9" fmla="*/ 56403 w 62957"/>
                  <a:gd name="connsiteY9" fmla="*/ 1843 h 4256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62957" h="425609">
                    <a:moveTo>
                      <a:pt x="56498" y="1843"/>
                    </a:moveTo>
                    <a:cubicBezTo>
                      <a:pt x="40782" y="35656"/>
                      <a:pt x="14969" y="65851"/>
                      <a:pt x="6587" y="102808"/>
                    </a:cubicBezTo>
                    <a:cubicBezTo>
                      <a:pt x="-747" y="135288"/>
                      <a:pt x="2491" y="171197"/>
                      <a:pt x="2682" y="204344"/>
                    </a:cubicBezTo>
                    <a:cubicBezTo>
                      <a:pt x="3253" y="276925"/>
                      <a:pt x="5349" y="349791"/>
                      <a:pt x="15" y="422181"/>
                    </a:cubicBezTo>
                    <a:cubicBezTo>
                      <a:pt x="-366" y="426753"/>
                      <a:pt x="6777" y="426753"/>
                      <a:pt x="7158" y="422181"/>
                    </a:cubicBezTo>
                    <a:cubicBezTo>
                      <a:pt x="12207" y="354077"/>
                      <a:pt x="10492" y="285592"/>
                      <a:pt x="9921" y="217393"/>
                    </a:cubicBezTo>
                    <a:cubicBezTo>
                      <a:pt x="9635" y="185675"/>
                      <a:pt x="7635" y="153004"/>
                      <a:pt x="10873" y="121477"/>
                    </a:cubicBezTo>
                    <a:cubicBezTo>
                      <a:pt x="15445" y="77471"/>
                      <a:pt x="44496" y="44229"/>
                      <a:pt x="62594" y="5462"/>
                    </a:cubicBezTo>
                    <a:cubicBezTo>
                      <a:pt x="64499" y="1366"/>
                      <a:pt x="58403" y="-2348"/>
                      <a:pt x="56403" y="1843"/>
                    </a:cubicBezTo>
                    <a:lnTo>
                      <a:pt x="56403" y="18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3" name="Freeform: Shape 84">
                <a:extLst>
                  <a:ext uri="{FF2B5EF4-FFF2-40B4-BE49-F238E27FC236}">
                    <a16:creationId xmlns:a16="http://schemas.microsoft.com/office/drawing/2014/main" id="{E23B8690-B42C-51E1-0EE4-9B1CCC2D963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82064" y="5067372"/>
                <a:ext cx="9007" cy="204787"/>
              </a:xfrm>
              <a:custGeom>
                <a:avLst/>
                <a:gdLst>
                  <a:gd name="connsiteX0" fmla="*/ 289 w 9007"/>
                  <a:gd name="connsiteY0" fmla="*/ 3429 h 204787"/>
                  <a:gd name="connsiteX1" fmla="*/ 4 w 9007"/>
                  <a:gd name="connsiteY1" fmla="*/ 201358 h 204787"/>
                  <a:gd name="connsiteX2" fmla="*/ 7147 w 9007"/>
                  <a:gd name="connsiteY2" fmla="*/ 201358 h 204787"/>
                  <a:gd name="connsiteX3" fmla="*/ 7433 w 9007"/>
                  <a:gd name="connsiteY3" fmla="*/ 3429 h 204787"/>
                  <a:gd name="connsiteX4" fmla="*/ 289 w 9007"/>
                  <a:gd name="connsiteY4" fmla="*/ 3429 h 204787"/>
                  <a:gd name="connsiteX5" fmla="*/ 289 w 9007"/>
                  <a:gd name="connsiteY5" fmla="*/ 3429 h 2047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007" h="204787">
                    <a:moveTo>
                      <a:pt x="289" y="3429"/>
                    </a:moveTo>
                    <a:cubicBezTo>
                      <a:pt x="2480" y="69437"/>
                      <a:pt x="2385" y="135350"/>
                      <a:pt x="4" y="201358"/>
                    </a:cubicBezTo>
                    <a:cubicBezTo>
                      <a:pt x="-187" y="205930"/>
                      <a:pt x="6957" y="205930"/>
                      <a:pt x="7147" y="201358"/>
                    </a:cubicBezTo>
                    <a:cubicBezTo>
                      <a:pt x="9529" y="135350"/>
                      <a:pt x="9624" y="69437"/>
                      <a:pt x="7433" y="3429"/>
                    </a:cubicBezTo>
                    <a:cubicBezTo>
                      <a:pt x="7243" y="-1143"/>
                      <a:pt x="99" y="-1143"/>
                      <a:pt x="289" y="3429"/>
                    </a:cubicBezTo>
                    <a:lnTo>
                      <a:pt x="289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4" name="Freeform: Shape 85">
                <a:extLst>
                  <a:ext uri="{FF2B5EF4-FFF2-40B4-BE49-F238E27FC236}">
                    <a16:creationId xmlns:a16="http://schemas.microsoft.com/office/drawing/2014/main" id="{F732D0FF-DD80-5D18-5E78-A80A38C3B53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71427" y="4845131"/>
                <a:ext cx="70839" cy="517039"/>
              </a:xfrm>
              <a:custGeom>
                <a:avLst/>
                <a:gdLst>
                  <a:gd name="connsiteX0" fmla="*/ 63840 w 70839"/>
                  <a:gd name="connsiteY0" fmla="*/ 2594 h 517039"/>
                  <a:gd name="connsiteX1" fmla="*/ 23 w 70839"/>
                  <a:gd name="connsiteY1" fmla="*/ 513610 h 517039"/>
                  <a:gd name="connsiteX2" fmla="*/ 7167 w 70839"/>
                  <a:gd name="connsiteY2" fmla="*/ 513610 h 517039"/>
                  <a:gd name="connsiteX3" fmla="*/ 70794 w 70839"/>
                  <a:gd name="connsiteY3" fmla="*/ 4499 h 517039"/>
                  <a:gd name="connsiteX4" fmla="*/ 63936 w 70839"/>
                  <a:gd name="connsiteY4" fmla="*/ 2594 h 517039"/>
                  <a:gd name="connsiteX5" fmla="*/ 63936 w 70839"/>
                  <a:gd name="connsiteY5" fmla="*/ 2594 h 5170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0839" h="517039">
                    <a:moveTo>
                      <a:pt x="63840" y="2594"/>
                    </a:moveTo>
                    <a:cubicBezTo>
                      <a:pt x="38504" y="172425"/>
                      <a:pt x="17263" y="342732"/>
                      <a:pt x="23" y="513610"/>
                    </a:cubicBezTo>
                    <a:cubicBezTo>
                      <a:pt x="-453" y="518182"/>
                      <a:pt x="6690" y="518182"/>
                      <a:pt x="7167" y="513610"/>
                    </a:cubicBezTo>
                    <a:cubicBezTo>
                      <a:pt x="24312" y="343399"/>
                      <a:pt x="45552" y="173663"/>
                      <a:pt x="70794" y="4499"/>
                    </a:cubicBezTo>
                    <a:cubicBezTo>
                      <a:pt x="71460" y="22"/>
                      <a:pt x="64602" y="-1978"/>
                      <a:pt x="63936" y="2594"/>
                    </a:cubicBezTo>
                    <a:lnTo>
                      <a:pt x="63936" y="259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5" name="Freeform: Shape 86">
                <a:extLst>
                  <a:ext uri="{FF2B5EF4-FFF2-40B4-BE49-F238E27FC236}">
                    <a16:creationId xmlns:a16="http://schemas.microsoft.com/office/drawing/2014/main" id="{ACDCA364-D67C-B647-6800-F64C684EDB1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39044" y="3542745"/>
                <a:ext cx="398956" cy="394887"/>
              </a:xfrm>
              <a:custGeom>
                <a:avLst/>
                <a:gdLst>
                  <a:gd name="connsiteX0" fmla="*/ 373495 w 398956"/>
                  <a:gd name="connsiteY0" fmla="*/ 18058 h 394887"/>
                  <a:gd name="connsiteX1" fmla="*/ 158230 w 398956"/>
                  <a:gd name="connsiteY1" fmla="*/ 56 h 394887"/>
                  <a:gd name="connsiteX2" fmla="*/ 401 w 398956"/>
                  <a:gd name="connsiteY2" fmla="*/ 11295 h 394887"/>
                  <a:gd name="connsiteX3" fmla="*/ 71743 w 398956"/>
                  <a:gd name="connsiteY3" fmla="*/ 197414 h 394887"/>
                  <a:gd name="connsiteX4" fmla="*/ 149467 w 398956"/>
                  <a:gd name="connsiteY4" fmla="*/ 355529 h 394887"/>
                  <a:gd name="connsiteX5" fmla="*/ 180233 w 398956"/>
                  <a:gd name="connsiteY5" fmla="*/ 394772 h 394887"/>
                  <a:gd name="connsiteX6" fmla="*/ 395498 w 398956"/>
                  <a:gd name="connsiteY6" fmla="*/ 275328 h 394887"/>
                  <a:gd name="connsiteX7" fmla="*/ 373591 w 398956"/>
                  <a:gd name="connsiteY7" fmla="*/ 18058 h 3948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98956" h="394887">
                    <a:moveTo>
                      <a:pt x="373495" y="18058"/>
                    </a:moveTo>
                    <a:cubicBezTo>
                      <a:pt x="369876" y="11295"/>
                      <a:pt x="187567" y="532"/>
                      <a:pt x="158230" y="56"/>
                    </a:cubicBezTo>
                    <a:cubicBezTo>
                      <a:pt x="112225" y="-611"/>
                      <a:pt x="45931" y="4818"/>
                      <a:pt x="401" y="11295"/>
                    </a:cubicBezTo>
                    <a:cubicBezTo>
                      <a:pt x="-5123" y="12057"/>
                      <a:pt x="47836" y="139597"/>
                      <a:pt x="71743" y="197414"/>
                    </a:cubicBezTo>
                    <a:cubicBezTo>
                      <a:pt x="91365" y="244848"/>
                      <a:pt x="108891" y="322382"/>
                      <a:pt x="149467" y="355529"/>
                    </a:cubicBezTo>
                    <a:cubicBezTo>
                      <a:pt x="153849" y="359148"/>
                      <a:pt x="176328" y="397248"/>
                      <a:pt x="180233" y="394772"/>
                    </a:cubicBezTo>
                    <a:cubicBezTo>
                      <a:pt x="241765" y="392105"/>
                      <a:pt x="369400" y="311809"/>
                      <a:pt x="395498" y="275328"/>
                    </a:cubicBezTo>
                    <a:cubicBezTo>
                      <a:pt x="406357" y="260088"/>
                      <a:pt x="389593" y="52348"/>
                      <a:pt x="373591" y="18058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6" name="Freeform: Shape 87">
                <a:extLst>
                  <a:ext uri="{FF2B5EF4-FFF2-40B4-BE49-F238E27FC236}">
                    <a16:creationId xmlns:a16="http://schemas.microsoft.com/office/drawing/2014/main" id="{95E9CC1C-1632-FB64-99A7-CCAC9DCEA0D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26105" y="3214940"/>
                <a:ext cx="245264" cy="286667"/>
              </a:xfrm>
              <a:custGeom>
                <a:avLst/>
                <a:gdLst>
                  <a:gd name="connsiteX0" fmla="*/ 161798 w 245264"/>
                  <a:gd name="connsiteY0" fmla="*/ 9249 h 286667"/>
                  <a:gd name="connsiteX1" fmla="*/ 157416 w 245264"/>
                  <a:gd name="connsiteY1" fmla="*/ 6677 h 286667"/>
                  <a:gd name="connsiteX2" fmla="*/ 5111 w 245264"/>
                  <a:gd name="connsiteY2" fmla="*/ 64780 h 286667"/>
                  <a:gd name="connsiteX3" fmla="*/ 27971 w 245264"/>
                  <a:gd name="connsiteY3" fmla="*/ 160506 h 286667"/>
                  <a:gd name="connsiteX4" fmla="*/ 69596 w 245264"/>
                  <a:gd name="connsiteY4" fmla="*/ 235182 h 286667"/>
                  <a:gd name="connsiteX5" fmla="*/ 85693 w 245264"/>
                  <a:gd name="connsiteY5" fmla="*/ 270710 h 286667"/>
                  <a:gd name="connsiteX6" fmla="*/ 153987 w 245264"/>
                  <a:gd name="connsiteY6" fmla="*/ 286046 h 286667"/>
                  <a:gd name="connsiteX7" fmla="*/ 228377 w 245264"/>
                  <a:gd name="connsiteY7" fmla="*/ 264329 h 286667"/>
                  <a:gd name="connsiteX8" fmla="*/ 243998 w 245264"/>
                  <a:gd name="connsiteY8" fmla="*/ 191462 h 286667"/>
                  <a:gd name="connsiteX9" fmla="*/ 161893 w 245264"/>
                  <a:gd name="connsiteY9" fmla="*/ 9344 h 2866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45264" h="286667">
                    <a:moveTo>
                      <a:pt x="161798" y="9249"/>
                    </a:moveTo>
                    <a:cubicBezTo>
                      <a:pt x="160655" y="8201"/>
                      <a:pt x="159226" y="7344"/>
                      <a:pt x="157416" y="6677"/>
                    </a:cubicBezTo>
                    <a:cubicBezTo>
                      <a:pt x="102552" y="-12563"/>
                      <a:pt x="26352" y="10678"/>
                      <a:pt x="5111" y="64780"/>
                    </a:cubicBezTo>
                    <a:cubicBezTo>
                      <a:pt x="-7843" y="97927"/>
                      <a:pt x="5302" y="134122"/>
                      <a:pt x="27971" y="160506"/>
                    </a:cubicBezTo>
                    <a:cubicBezTo>
                      <a:pt x="48450" y="184509"/>
                      <a:pt x="58070" y="206798"/>
                      <a:pt x="69596" y="235182"/>
                    </a:cubicBezTo>
                    <a:cubicBezTo>
                      <a:pt x="73882" y="245660"/>
                      <a:pt x="77501" y="262233"/>
                      <a:pt x="85693" y="270710"/>
                    </a:cubicBezTo>
                    <a:cubicBezTo>
                      <a:pt x="100933" y="286617"/>
                      <a:pt x="133318" y="284522"/>
                      <a:pt x="153987" y="286046"/>
                    </a:cubicBezTo>
                    <a:cubicBezTo>
                      <a:pt x="180943" y="287951"/>
                      <a:pt x="210661" y="286712"/>
                      <a:pt x="228377" y="264329"/>
                    </a:cubicBezTo>
                    <a:cubicBezTo>
                      <a:pt x="247046" y="240707"/>
                      <a:pt x="242570" y="219085"/>
                      <a:pt x="243998" y="191462"/>
                    </a:cubicBezTo>
                    <a:cubicBezTo>
                      <a:pt x="247904" y="117548"/>
                      <a:pt x="248094" y="34681"/>
                      <a:pt x="161893" y="9344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7" name="Freeform: Shape 88">
                <a:extLst>
                  <a:ext uri="{FF2B5EF4-FFF2-40B4-BE49-F238E27FC236}">
                    <a16:creationId xmlns:a16="http://schemas.microsoft.com/office/drawing/2014/main" id="{EB78F1D7-1A8F-EAFE-6AC3-B80BFA9F6D0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38433" y="3554071"/>
                <a:ext cx="788551" cy="1308850"/>
              </a:xfrm>
              <a:custGeom>
                <a:avLst/>
                <a:gdLst>
                  <a:gd name="connsiteX0" fmla="*/ 783143 w 788551"/>
                  <a:gd name="connsiteY0" fmla="*/ 1154113 h 1308850"/>
                  <a:gd name="connsiteX1" fmla="*/ 780381 w 788551"/>
                  <a:gd name="connsiteY1" fmla="*/ 1132206 h 1308850"/>
                  <a:gd name="connsiteX2" fmla="*/ 736090 w 788551"/>
                  <a:gd name="connsiteY2" fmla="*/ 643859 h 1308850"/>
                  <a:gd name="connsiteX3" fmla="*/ 706277 w 788551"/>
                  <a:gd name="connsiteY3" fmla="*/ 419259 h 1308850"/>
                  <a:gd name="connsiteX4" fmla="*/ 656270 w 788551"/>
                  <a:gd name="connsiteY4" fmla="*/ 195803 h 1308850"/>
                  <a:gd name="connsiteX5" fmla="*/ 551114 w 788551"/>
                  <a:gd name="connsiteY5" fmla="*/ 64 h 1308850"/>
                  <a:gd name="connsiteX6" fmla="*/ 394333 w 788551"/>
                  <a:gd name="connsiteY6" fmla="*/ 9303 h 1308850"/>
                  <a:gd name="connsiteX7" fmla="*/ 388523 w 788551"/>
                  <a:gd name="connsiteY7" fmla="*/ 20447 h 1308850"/>
                  <a:gd name="connsiteX8" fmla="*/ 295654 w 788551"/>
                  <a:gd name="connsiteY8" fmla="*/ 56547 h 1308850"/>
                  <a:gd name="connsiteX9" fmla="*/ 226502 w 788551"/>
                  <a:gd name="connsiteY9" fmla="*/ 41307 h 1308850"/>
                  <a:gd name="connsiteX10" fmla="*/ 3427 w 788551"/>
                  <a:gd name="connsiteY10" fmla="*/ 161608 h 1308850"/>
                  <a:gd name="connsiteX11" fmla="*/ 57243 w 788551"/>
                  <a:gd name="connsiteY11" fmla="*/ 305055 h 1308850"/>
                  <a:gd name="connsiteX12" fmla="*/ 71721 w 788551"/>
                  <a:gd name="connsiteY12" fmla="*/ 466027 h 1308850"/>
                  <a:gd name="connsiteX13" fmla="*/ 80008 w 788551"/>
                  <a:gd name="connsiteY13" fmla="*/ 506889 h 1308850"/>
                  <a:gd name="connsiteX14" fmla="*/ 99820 w 788551"/>
                  <a:gd name="connsiteY14" fmla="*/ 959613 h 1308850"/>
                  <a:gd name="connsiteX15" fmla="*/ 101439 w 788551"/>
                  <a:gd name="connsiteY15" fmla="*/ 1098106 h 1308850"/>
                  <a:gd name="connsiteX16" fmla="*/ 90295 w 788551"/>
                  <a:gd name="connsiteY16" fmla="*/ 1266222 h 1308850"/>
                  <a:gd name="connsiteX17" fmla="*/ 208595 w 788551"/>
                  <a:gd name="connsiteY17" fmla="*/ 1308608 h 1308850"/>
                  <a:gd name="connsiteX18" fmla="*/ 480344 w 788551"/>
                  <a:gd name="connsiteY18" fmla="*/ 1285082 h 1308850"/>
                  <a:gd name="connsiteX19" fmla="*/ 772094 w 788551"/>
                  <a:gd name="connsiteY19" fmla="*/ 1257936 h 1308850"/>
                  <a:gd name="connsiteX20" fmla="*/ 782477 w 788551"/>
                  <a:gd name="connsiteY20" fmla="*/ 1250411 h 1308850"/>
                  <a:gd name="connsiteX21" fmla="*/ 783429 w 788551"/>
                  <a:gd name="connsiteY21" fmla="*/ 1154113 h 13088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788551" h="1308850">
                    <a:moveTo>
                      <a:pt x="783143" y="1154113"/>
                    </a:moveTo>
                    <a:cubicBezTo>
                      <a:pt x="782096" y="1146684"/>
                      <a:pt x="781143" y="1139349"/>
                      <a:pt x="780381" y="1132206"/>
                    </a:cubicBezTo>
                    <a:cubicBezTo>
                      <a:pt x="762855" y="970852"/>
                      <a:pt x="757521" y="804736"/>
                      <a:pt x="736090" y="643859"/>
                    </a:cubicBezTo>
                    <a:cubicBezTo>
                      <a:pt x="726184" y="569183"/>
                      <a:pt x="719326" y="493364"/>
                      <a:pt x="706277" y="419259"/>
                    </a:cubicBezTo>
                    <a:cubicBezTo>
                      <a:pt x="692942" y="344012"/>
                      <a:pt x="671034" y="270764"/>
                      <a:pt x="656270" y="195803"/>
                    </a:cubicBezTo>
                    <a:cubicBezTo>
                      <a:pt x="645412" y="140367"/>
                      <a:pt x="648650" y="921"/>
                      <a:pt x="551114" y="64"/>
                    </a:cubicBezTo>
                    <a:cubicBezTo>
                      <a:pt x="501013" y="-412"/>
                      <a:pt x="442815" y="1683"/>
                      <a:pt x="394333" y="9303"/>
                    </a:cubicBezTo>
                    <a:cubicBezTo>
                      <a:pt x="393380" y="9494"/>
                      <a:pt x="389285" y="13685"/>
                      <a:pt x="388523" y="20447"/>
                    </a:cubicBezTo>
                    <a:cubicBezTo>
                      <a:pt x="384332" y="56547"/>
                      <a:pt x="321562" y="57881"/>
                      <a:pt x="295654" y="56547"/>
                    </a:cubicBezTo>
                    <a:cubicBezTo>
                      <a:pt x="271746" y="55309"/>
                      <a:pt x="248981" y="49213"/>
                      <a:pt x="226502" y="41307"/>
                    </a:cubicBezTo>
                    <a:cubicBezTo>
                      <a:pt x="209453" y="35306"/>
                      <a:pt x="49242" y="81122"/>
                      <a:pt x="3427" y="161608"/>
                    </a:cubicBezTo>
                    <a:cubicBezTo>
                      <a:pt x="-15433" y="194755"/>
                      <a:pt x="49337" y="269907"/>
                      <a:pt x="57243" y="305055"/>
                    </a:cubicBezTo>
                    <a:cubicBezTo>
                      <a:pt x="72769" y="374397"/>
                      <a:pt x="56767" y="396876"/>
                      <a:pt x="71721" y="466027"/>
                    </a:cubicBezTo>
                    <a:cubicBezTo>
                      <a:pt x="74674" y="479648"/>
                      <a:pt x="77341" y="493268"/>
                      <a:pt x="80008" y="506889"/>
                    </a:cubicBezTo>
                    <a:cubicBezTo>
                      <a:pt x="89152" y="554419"/>
                      <a:pt x="101344" y="876174"/>
                      <a:pt x="99820" y="959613"/>
                    </a:cubicBezTo>
                    <a:cubicBezTo>
                      <a:pt x="98963" y="1005809"/>
                      <a:pt x="100677" y="1051910"/>
                      <a:pt x="101439" y="1098106"/>
                    </a:cubicBezTo>
                    <a:cubicBezTo>
                      <a:pt x="102296" y="1151922"/>
                      <a:pt x="89057" y="1255269"/>
                      <a:pt x="90295" y="1266222"/>
                    </a:cubicBezTo>
                    <a:cubicBezTo>
                      <a:pt x="92962" y="1290035"/>
                      <a:pt x="111440" y="1311371"/>
                      <a:pt x="208595" y="1308608"/>
                    </a:cubicBezTo>
                    <a:cubicBezTo>
                      <a:pt x="298511" y="1305941"/>
                      <a:pt x="390618" y="1300417"/>
                      <a:pt x="480344" y="1285082"/>
                    </a:cubicBezTo>
                    <a:cubicBezTo>
                      <a:pt x="577308" y="1268413"/>
                      <a:pt x="674082" y="1263841"/>
                      <a:pt x="772094" y="1257936"/>
                    </a:cubicBezTo>
                    <a:cubicBezTo>
                      <a:pt x="776952" y="1257650"/>
                      <a:pt x="780857" y="1255173"/>
                      <a:pt x="782477" y="1250411"/>
                    </a:cubicBezTo>
                    <a:cubicBezTo>
                      <a:pt x="792764" y="1220312"/>
                      <a:pt x="787811" y="1186212"/>
                      <a:pt x="783429" y="115411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8" name="Freeform: Shape 89">
                <a:extLst>
                  <a:ext uri="{FF2B5EF4-FFF2-40B4-BE49-F238E27FC236}">
                    <a16:creationId xmlns:a16="http://schemas.microsoft.com/office/drawing/2014/main" id="{DCA19C6E-0197-9CBC-F14C-73BA32C2A3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39158" y="3908751"/>
                <a:ext cx="302893" cy="513518"/>
              </a:xfrm>
              <a:custGeom>
                <a:avLst/>
                <a:gdLst>
                  <a:gd name="connsiteX0" fmla="*/ 290903 w 302893"/>
                  <a:gd name="connsiteY0" fmla="*/ 416719 h 513518"/>
                  <a:gd name="connsiteX1" fmla="*/ 151266 w 302893"/>
                  <a:gd name="connsiteY1" fmla="*/ 270891 h 513518"/>
                  <a:gd name="connsiteX2" fmla="*/ 154505 w 302893"/>
                  <a:gd name="connsiteY2" fmla="*/ 223838 h 513518"/>
                  <a:gd name="connsiteX3" fmla="*/ 195653 w 302893"/>
                  <a:gd name="connsiteY3" fmla="*/ 143161 h 513518"/>
                  <a:gd name="connsiteX4" fmla="*/ 162220 w 302893"/>
                  <a:gd name="connsiteY4" fmla="*/ 85058 h 513518"/>
                  <a:gd name="connsiteX5" fmla="*/ 106403 w 302893"/>
                  <a:gd name="connsiteY5" fmla="*/ 0 h 513518"/>
                  <a:gd name="connsiteX6" fmla="*/ 40586 w 302893"/>
                  <a:gd name="connsiteY6" fmla="*/ 120491 h 513518"/>
                  <a:gd name="connsiteX7" fmla="*/ 200 w 302893"/>
                  <a:gd name="connsiteY7" fmla="*/ 245840 h 513518"/>
                  <a:gd name="connsiteX8" fmla="*/ 74114 w 302893"/>
                  <a:gd name="connsiteY8" fmla="*/ 361664 h 513518"/>
                  <a:gd name="connsiteX9" fmla="*/ 126215 w 302893"/>
                  <a:gd name="connsiteY9" fmla="*/ 418719 h 513518"/>
                  <a:gd name="connsiteX10" fmla="*/ 224704 w 302893"/>
                  <a:gd name="connsiteY10" fmla="*/ 509778 h 513518"/>
                  <a:gd name="connsiteX11" fmla="*/ 265185 w 302893"/>
                  <a:gd name="connsiteY11" fmla="*/ 506920 h 513518"/>
                  <a:gd name="connsiteX12" fmla="*/ 290903 w 302893"/>
                  <a:gd name="connsiteY12" fmla="*/ 416623 h 5135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02893" h="513518">
                    <a:moveTo>
                      <a:pt x="290903" y="416719"/>
                    </a:moveTo>
                    <a:cubicBezTo>
                      <a:pt x="244992" y="398812"/>
                      <a:pt x="181937" y="329279"/>
                      <a:pt x="151266" y="270891"/>
                    </a:cubicBezTo>
                    <a:cubicBezTo>
                      <a:pt x="139550" y="248602"/>
                      <a:pt x="141551" y="247078"/>
                      <a:pt x="154505" y="223838"/>
                    </a:cubicBezTo>
                    <a:cubicBezTo>
                      <a:pt x="162982" y="208597"/>
                      <a:pt x="187652" y="155257"/>
                      <a:pt x="195653" y="143161"/>
                    </a:cubicBezTo>
                    <a:cubicBezTo>
                      <a:pt x="184985" y="123539"/>
                      <a:pt x="174126" y="104013"/>
                      <a:pt x="162220" y="85058"/>
                    </a:cubicBezTo>
                    <a:cubicBezTo>
                      <a:pt x="144408" y="56864"/>
                      <a:pt x="124596" y="28765"/>
                      <a:pt x="106403" y="0"/>
                    </a:cubicBezTo>
                    <a:cubicBezTo>
                      <a:pt x="84877" y="35147"/>
                      <a:pt x="62588" y="76867"/>
                      <a:pt x="40586" y="120491"/>
                    </a:cubicBezTo>
                    <a:cubicBezTo>
                      <a:pt x="20393" y="160592"/>
                      <a:pt x="-2372" y="219742"/>
                      <a:pt x="200" y="245840"/>
                    </a:cubicBezTo>
                    <a:cubicBezTo>
                      <a:pt x="3629" y="280797"/>
                      <a:pt x="45158" y="328517"/>
                      <a:pt x="74114" y="361664"/>
                    </a:cubicBezTo>
                    <a:cubicBezTo>
                      <a:pt x="91068" y="381095"/>
                      <a:pt x="108404" y="400050"/>
                      <a:pt x="126215" y="418719"/>
                    </a:cubicBezTo>
                    <a:cubicBezTo>
                      <a:pt x="143360" y="436817"/>
                      <a:pt x="210416" y="502825"/>
                      <a:pt x="224704" y="509778"/>
                    </a:cubicBezTo>
                    <a:cubicBezTo>
                      <a:pt x="238325" y="516445"/>
                      <a:pt x="251088" y="513397"/>
                      <a:pt x="265185" y="506920"/>
                    </a:cubicBezTo>
                    <a:cubicBezTo>
                      <a:pt x="293760" y="493776"/>
                      <a:pt x="318430" y="427387"/>
                      <a:pt x="290903" y="41662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49" name="Freeform: Shape 90">
                <a:extLst>
                  <a:ext uri="{FF2B5EF4-FFF2-40B4-BE49-F238E27FC236}">
                    <a16:creationId xmlns:a16="http://schemas.microsoft.com/office/drawing/2014/main" id="{88A3C28D-B04F-C02F-E6B3-ABF69BB76E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385860" y="3663043"/>
                <a:ext cx="331459" cy="523637"/>
              </a:xfrm>
              <a:custGeom>
                <a:avLst/>
                <a:gdLst>
                  <a:gd name="connsiteX0" fmla="*/ 210006 w 331459"/>
                  <a:gd name="connsiteY0" fmla="*/ 153 h 523637"/>
                  <a:gd name="connsiteX1" fmla="*/ 361 w 331459"/>
                  <a:gd name="connsiteY1" fmla="*/ 324765 h 523637"/>
                  <a:gd name="connsiteX2" fmla="*/ 151999 w 331459"/>
                  <a:gd name="connsiteY2" fmla="*/ 516884 h 523637"/>
                  <a:gd name="connsiteX3" fmla="*/ 331069 w 331459"/>
                  <a:gd name="connsiteY3" fmla="*/ 154934 h 523637"/>
                  <a:gd name="connsiteX4" fmla="*/ 210006 w 331459"/>
                  <a:gd name="connsiteY4" fmla="*/ 153 h 5236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31459" h="523637">
                    <a:moveTo>
                      <a:pt x="210006" y="153"/>
                    </a:moveTo>
                    <a:cubicBezTo>
                      <a:pt x="123995" y="55303"/>
                      <a:pt x="12457" y="292856"/>
                      <a:pt x="361" y="324765"/>
                    </a:cubicBezTo>
                    <a:cubicBezTo>
                      <a:pt x="-5164" y="339434"/>
                      <a:pt x="53129" y="464497"/>
                      <a:pt x="151999" y="516884"/>
                    </a:cubicBezTo>
                    <a:cubicBezTo>
                      <a:pt x="256107" y="572034"/>
                      <a:pt x="337831" y="274854"/>
                      <a:pt x="331069" y="154934"/>
                    </a:cubicBezTo>
                    <a:cubicBezTo>
                      <a:pt x="328592" y="111881"/>
                      <a:pt x="217626" y="-4800"/>
                      <a:pt x="210006" y="153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0" name="Freeform: Shape 91">
                <a:extLst>
                  <a:ext uri="{FF2B5EF4-FFF2-40B4-BE49-F238E27FC236}">
                    <a16:creationId xmlns:a16="http://schemas.microsoft.com/office/drawing/2014/main" id="{CB5DE888-B292-5D64-407F-E8C386FEEDC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60839" y="4619477"/>
                <a:ext cx="503267" cy="110533"/>
              </a:xfrm>
              <a:custGeom>
                <a:avLst/>
                <a:gdLst>
                  <a:gd name="connsiteX0" fmla="*/ 498920 w 503267"/>
                  <a:gd name="connsiteY0" fmla="*/ 219 h 110533"/>
                  <a:gd name="connsiteX1" fmla="*/ 3429 w 503267"/>
                  <a:gd name="connsiteY1" fmla="*/ 103375 h 110533"/>
                  <a:gd name="connsiteX2" fmla="*/ 3429 w 503267"/>
                  <a:gd name="connsiteY2" fmla="*/ 110519 h 110533"/>
                  <a:gd name="connsiteX3" fmla="*/ 500824 w 503267"/>
                  <a:gd name="connsiteY3" fmla="*/ 7078 h 110533"/>
                  <a:gd name="connsiteX4" fmla="*/ 498920 w 503267"/>
                  <a:gd name="connsiteY4" fmla="*/ 219 h 110533"/>
                  <a:gd name="connsiteX5" fmla="*/ 498920 w 503267"/>
                  <a:gd name="connsiteY5" fmla="*/ 219 h 1105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503267" h="110533">
                    <a:moveTo>
                      <a:pt x="498920" y="219"/>
                    </a:moveTo>
                    <a:cubicBezTo>
                      <a:pt x="338899" y="56131"/>
                      <a:pt x="172498" y="90802"/>
                      <a:pt x="3429" y="103375"/>
                    </a:cubicBezTo>
                    <a:cubicBezTo>
                      <a:pt x="-1143" y="103756"/>
                      <a:pt x="-1143" y="110900"/>
                      <a:pt x="3429" y="110519"/>
                    </a:cubicBezTo>
                    <a:cubicBezTo>
                      <a:pt x="173069" y="97946"/>
                      <a:pt x="340233" y="63180"/>
                      <a:pt x="500824" y="7078"/>
                    </a:cubicBezTo>
                    <a:cubicBezTo>
                      <a:pt x="505111" y="5553"/>
                      <a:pt x="503301" y="-1305"/>
                      <a:pt x="498920" y="219"/>
                    </a:cubicBezTo>
                    <a:lnTo>
                      <a:pt x="498920" y="21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1" name="Freeform: Shape 92">
                <a:extLst>
                  <a:ext uri="{FF2B5EF4-FFF2-40B4-BE49-F238E27FC236}">
                    <a16:creationId xmlns:a16="http://schemas.microsoft.com/office/drawing/2014/main" id="{3B6F13B5-571B-7427-A39E-7472AB6855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9188" y="3981404"/>
                <a:ext cx="137353" cy="627564"/>
              </a:xfrm>
              <a:custGeom>
                <a:avLst/>
                <a:gdLst>
                  <a:gd name="connsiteX0" fmla="*/ 130451 w 137353"/>
                  <a:gd name="connsiteY0" fmla="*/ 2594 h 627564"/>
                  <a:gd name="connsiteX1" fmla="*/ 149 w 137353"/>
                  <a:gd name="connsiteY1" fmla="*/ 623148 h 627564"/>
                  <a:gd name="connsiteX2" fmla="*/ 7007 w 137353"/>
                  <a:gd name="connsiteY2" fmla="*/ 625053 h 627564"/>
                  <a:gd name="connsiteX3" fmla="*/ 137309 w 137353"/>
                  <a:gd name="connsiteY3" fmla="*/ 4499 h 627564"/>
                  <a:gd name="connsiteX4" fmla="*/ 130451 w 137353"/>
                  <a:gd name="connsiteY4" fmla="*/ 2594 h 627564"/>
                  <a:gd name="connsiteX5" fmla="*/ 130451 w 137353"/>
                  <a:gd name="connsiteY5" fmla="*/ 2594 h 62756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37353" h="627564">
                    <a:moveTo>
                      <a:pt x="130451" y="2594"/>
                    </a:moveTo>
                    <a:cubicBezTo>
                      <a:pt x="101114" y="212144"/>
                      <a:pt x="57489" y="419503"/>
                      <a:pt x="149" y="623148"/>
                    </a:cubicBezTo>
                    <a:cubicBezTo>
                      <a:pt x="-1089" y="627624"/>
                      <a:pt x="5769" y="629434"/>
                      <a:pt x="7007" y="625053"/>
                    </a:cubicBezTo>
                    <a:cubicBezTo>
                      <a:pt x="64443" y="421408"/>
                      <a:pt x="107972" y="214049"/>
                      <a:pt x="137309" y="4499"/>
                    </a:cubicBezTo>
                    <a:cubicBezTo>
                      <a:pt x="137976" y="22"/>
                      <a:pt x="131022" y="-1978"/>
                      <a:pt x="130451" y="2594"/>
                    </a:cubicBezTo>
                    <a:lnTo>
                      <a:pt x="130451" y="259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2" name="Freeform: Shape 93">
                <a:extLst>
                  <a:ext uri="{FF2B5EF4-FFF2-40B4-BE49-F238E27FC236}">
                    <a16:creationId xmlns:a16="http://schemas.microsoft.com/office/drawing/2014/main" id="{A93F2811-3811-12B7-0DF2-1BB9253E7B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25450" y="5836547"/>
                <a:ext cx="311149" cy="176393"/>
              </a:xfrm>
              <a:custGeom>
                <a:avLst/>
                <a:gdLst>
                  <a:gd name="connsiteX0" fmla="*/ 311125 w 311149"/>
                  <a:gd name="connsiteY0" fmla="*/ 158559 h 176393"/>
                  <a:gd name="connsiteX1" fmla="*/ 292742 w 311149"/>
                  <a:gd name="connsiteY1" fmla="*/ 117888 h 176393"/>
                  <a:gd name="connsiteX2" fmla="*/ 235306 w 311149"/>
                  <a:gd name="connsiteY2" fmla="*/ 93789 h 176393"/>
                  <a:gd name="connsiteX3" fmla="*/ 147867 w 311149"/>
                  <a:gd name="connsiteY3" fmla="*/ 4635 h 176393"/>
                  <a:gd name="connsiteX4" fmla="*/ 74810 w 311149"/>
                  <a:gd name="connsiteY4" fmla="*/ 26162 h 176393"/>
                  <a:gd name="connsiteX5" fmla="*/ 13088 w 311149"/>
                  <a:gd name="connsiteY5" fmla="*/ 22257 h 176393"/>
                  <a:gd name="connsiteX6" fmla="*/ 2230 w 311149"/>
                  <a:gd name="connsiteY6" fmla="*/ 129794 h 176393"/>
                  <a:gd name="connsiteX7" fmla="*/ 25471 w 311149"/>
                  <a:gd name="connsiteY7" fmla="*/ 137795 h 176393"/>
                  <a:gd name="connsiteX8" fmla="*/ 64142 w 311149"/>
                  <a:gd name="connsiteY8" fmla="*/ 145129 h 176393"/>
                  <a:gd name="connsiteX9" fmla="*/ 162535 w 311149"/>
                  <a:gd name="connsiteY9" fmla="*/ 165798 h 176393"/>
                  <a:gd name="connsiteX10" fmla="*/ 311125 w 311149"/>
                  <a:gd name="connsiteY10" fmla="*/ 158369 h 1763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1149" h="176393">
                    <a:moveTo>
                      <a:pt x="311125" y="158559"/>
                    </a:moveTo>
                    <a:cubicBezTo>
                      <a:pt x="311697" y="137604"/>
                      <a:pt x="302172" y="123031"/>
                      <a:pt x="292742" y="117888"/>
                    </a:cubicBezTo>
                    <a:cubicBezTo>
                      <a:pt x="274454" y="107886"/>
                      <a:pt x="254166" y="102648"/>
                      <a:pt x="235306" y="93789"/>
                    </a:cubicBezTo>
                    <a:cubicBezTo>
                      <a:pt x="176728" y="66357"/>
                      <a:pt x="161583" y="12922"/>
                      <a:pt x="147867" y="4635"/>
                    </a:cubicBezTo>
                    <a:cubicBezTo>
                      <a:pt x="135008" y="-3175"/>
                      <a:pt x="80144" y="-4128"/>
                      <a:pt x="74810" y="26162"/>
                    </a:cubicBezTo>
                    <a:cubicBezTo>
                      <a:pt x="65857" y="19304"/>
                      <a:pt x="18803" y="8255"/>
                      <a:pt x="13088" y="22257"/>
                    </a:cubicBezTo>
                    <a:cubicBezTo>
                      <a:pt x="6516" y="38258"/>
                      <a:pt x="-4819" y="120555"/>
                      <a:pt x="2230" y="129794"/>
                    </a:cubicBezTo>
                    <a:cubicBezTo>
                      <a:pt x="5849" y="134651"/>
                      <a:pt x="19851" y="136461"/>
                      <a:pt x="25471" y="137795"/>
                    </a:cubicBezTo>
                    <a:cubicBezTo>
                      <a:pt x="38139" y="141033"/>
                      <a:pt x="51188" y="144272"/>
                      <a:pt x="64142" y="145129"/>
                    </a:cubicBezTo>
                    <a:cubicBezTo>
                      <a:pt x="104338" y="147796"/>
                      <a:pt x="130436" y="156178"/>
                      <a:pt x="162535" y="165798"/>
                    </a:cubicBezTo>
                    <a:cubicBezTo>
                      <a:pt x="223114" y="183991"/>
                      <a:pt x="310649" y="176942"/>
                      <a:pt x="311125" y="158369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3" name="Freeform: Shape 94">
                <a:extLst>
                  <a:ext uri="{FF2B5EF4-FFF2-40B4-BE49-F238E27FC236}">
                    <a16:creationId xmlns:a16="http://schemas.microsoft.com/office/drawing/2014/main" id="{9B0A95EE-8004-3CFA-84AF-71B8E3DD92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33306" y="5950450"/>
                <a:ext cx="287302" cy="48265"/>
              </a:xfrm>
              <a:custGeom>
                <a:avLst/>
                <a:gdLst>
                  <a:gd name="connsiteX0" fmla="*/ 282886 w 287302"/>
                  <a:gd name="connsiteY0" fmla="*/ 34179 h 48265"/>
                  <a:gd name="connsiteX1" fmla="*/ 148298 w 287302"/>
                  <a:gd name="connsiteY1" fmla="*/ 30369 h 48265"/>
                  <a:gd name="connsiteX2" fmla="*/ 87719 w 287302"/>
                  <a:gd name="connsiteY2" fmla="*/ 9699 h 48265"/>
                  <a:gd name="connsiteX3" fmla="*/ 4280 w 287302"/>
                  <a:gd name="connsiteY3" fmla="*/ 270 h 48265"/>
                  <a:gd name="connsiteX4" fmla="*/ 2375 w 287302"/>
                  <a:gd name="connsiteY4" fmla="*/ 7128 h 48265"/>
                  <a:gd name="connsiteX5" fmla="*/ 77622 w 287302"/>
                  <a:gd name="connsiteY5" fmla="*/ 16462 h 48265"/>
                  <a:gd name="connsiteX6" fmla="*/ 152108 w 287302"/>
                  <a:gd name="connsiteY6" fmla="*/ 38656 h 48265"/>
                  <a:gd name="connsiteX7" fmla="*/ 284791 w 287302"/>
                  <a:gd name="connsiteY7" fmla="*/ 41132 h 48265"/>
                  <a:gd name="connsiteX8" fmla="*/ 282886 w 287302"/>
                  <a:gd name="connsiteY8" fmla="*/ 34274 h 48265"/>
                  <a:gd name="connsiteX9" fmla="*/ 282886 w 287302"/>
                  <a:gd name="connsiteY9" fmla="*/ 34274 h 48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87302" h="48265">
                    <a:moveTo>
                      <a:pt x="282886" y="34179"/>
                    </a:moveTo>
                    <a:cubicBezTo>
                      <a:pt x="244214" y="45228"/>
                      <a:pt x="187446" y="43132"/>
                      <a:pt x="148298" y="30369"/>
                    </a:cubicBezTo>
                    <a:cubicBezTo>
                      <a:pt x="126866" y="23415"/>
                      <a:pt x="111150" y="11509"/>
                      <a:pt x="87719" y="9699"/>
                    </a:cubicBezTo>
                    <a:cubicBezTo>
                      <a:pt x="58572" y="7509"/>
                      <a:pt x="32378" y="11509"/>
                      <a:pt x="4280" y="270"/>
                    </a:cubicBezTo>
                    <a:cubicBezTo>
                      <a:pt x="-7" y="-1445"/>
                      <a:pt x="-1816" y="5509"/>
                      <a:pt x="2375" y="7128"/>
                    </a:cubicBezTo>
                    <a:cubicBezTo>
                      <a:pt x="27616" y="17224"/>
                      <a:pt x="50952" y="16081"/>
                      <a:pt x="77622" y="16462"/>
                    </a:cubicBezTo>
                    <a:cubicBezTo>
                      <a:pt x="106483" y="16843"/>
                      <a:pt x="125628" y="31893"/>
                      <a:pt x="152108" y="38656"/>
                    </a:cubicBezTo>
                    <a:cubicBezTo>
                      <a:pt x="193160" y="49038"/>
                      <a:pt x="244405" y="52657"/>
                      <a:pt x="284791" y="41132"/>
                    </a:cubicBezTo>
                    <a:cubicBezTo>
                      <a:pt x="289173" y="39894"/>
                      <a:pt x="287363" y="32940"/>
                      <a:pt x="282886" y="34274"/>
                    </a:cubicBezTo>
                    <a:lnTo>
                      <a:pt x="282886" y="3427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4" name="Freeform: Shape 100">
                <a:extLst>
                  <a:ext uri="{FF2B5EF4-FFF2-40B4-BE49-F238E27FC236}">
                    <a16:creationId xmlns:a16="http://schemas.microsoft.com/office/drawing/2014/main" id="{42406939-C183-5DE2-D059-718B694382C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94965" y="5833713"/>
                <a:ext cx="313193" cy="180070"/>
              </a:xfrm>
              <a:custGeom>
                <a:avLst/>
                <a:gdLst>
                  <a:gd name="connsiteX0" fmla="*/ 313098 w 313193"/>
                  <a:gd name="connsiteY0" fmla="*/ 163013 h 180070"/>
                  <a:gd name="connsiteX1" fmla="*/ 295191 w 313193"/>
                  <a:gd name="connsiteY1" fmla="*/ 121674 h 180070"/>
                  <a:gd name="connsiteX2" fmla="*/ 237660 w 313193"/>
                  <a:gd name="connsiteY2" fmla="*/ 96433 h 180070"/>
                  <a:gd name="connsiteX3" fmla="*/ 150887 w 313193"/>
                  <a:gd name="connsiteY3" fmla="*/ 5089 h 180070"/>
                  <a:gd name="connsiteX4" fmla="*/ 76878 w 313193"/>
                  <a:gd name="connsiteY4" fmla="*/ 25663 h 180070"/>
                  <a:gd name="connsiteX5" fmla="*/ 14680 w 313193"/>
                  <a:gd name="connsiteY5" fmla="*/ 20710 h 180070"/>
                  <a:gd name="connsiteX6" fmla="*/ 2011 w 313193"/>
                  <a:gd name="connsiteY6" fmla="*/ 129009 h 180070"/>
                  <a:gd name="connsiteX7" fmla="*/ 25348 w 313193"/>
                  <a:gd name="connsiteY7" fmla="*/ 137486 h 180070"/>
                  <a:gd name="connsiteX8" fmla="*/ 64305 w 313193"/>
                  <a:gd name="connsiteY8" fmla="*/ 145582 h 180070"/>
                  <a:gd name="connsiteX9" fmla="*/ 163174 w 313193"/>
                  <a:gd name="connsiteY9" fmla="*/ 168061 h 180070"/>
                  <a:gd name="connsiteX10" fmla="*/ 313193 w 313193"/>
                  <a:gd name="connsiteY10" fmla="*/ 163013 h 1800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313193" h="180070">
                    <a:moveTo>
                      <a:pt x="313098" y="163013"/>
                    </a:moveTo>
                    <a:cubicBezTo>
                      <a:pt x="313955" y="141868"/>
                      <a:pt x="304621" y="127009"/>
                      <a:pt x="295191" y="121674"/>
                    </a:cubicBezTo>
                    <a:cubicBezTo>
                      <a:pt x="276903" y="111292"/>
                      <a:pt x="256519" y="105672"/>
                      <a:pt x="237660" y="96433"/>
                    </a:cubicBezTo>
                    <a:cubicBezTo>
                      <a:pt x="178986" y="67763"/>
                      <a:pt x="164603" y="13661"/>
                      <a:pt x="150887" y="5089"/>
                    </a:cubicBezTo>
                    <a:cubicBezTo>
                      <a:pt x="138028" y="-3008"/>
                      <a:pt x="82688" y="-4818"/>
                      <a:pt x="76878" y="25663"/>
                    </a:cubicBezTo>
                    <a:cubicBezTo>
                      <a:pt x="68020" y="18614"/>
                      <a:pt x="20680" y="6708"/>
                      <a:pt x="14680" y="20710"/>
                    </a:cubicBezTo>
                    <a:cubicBezTo>
                      <a:pt x="7822" y="36712"/>
                      <a:pt x="-4942" y="119579"/>
                      <a:pt x="2011" y="129009"/>
                    </a:cubicBezTo>
                    <a:cubicBezTo>
                      <a:pt x="5631" y="133962"/>
                      <a:pt x="19728" y="135962"/>
                      <a:pt x="25348" y="137486"/>
                    </a:cubicBezTo>
                    <a:cubicBezTo>
                      <a:pt x="38111" y="140915"/>
                      <a:pt x="51160" y="144439"/>
                      <a:pt x="64305" y="145582"/>
                    </a:cubicBezTo>
                    <a:cubicBezTo>
                      <a:pt x="104786" y="148916"/>
                      <a:pt x="130980" y="157870"/>
                      <a:pt x="163174" y="168061"/>
                    </a:cubicBezTo>
                    <a:cubicBezTo>
                      <a:pt x="224039" y="187397"/>
                      <a:pt x="312431" y="181682"/>
                      <a:pt x="313193" y="163013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5" name="Freeform: Shape 101">
                <a:extLst>
                  <a:ext uri="{FF2B5EF4-FFF2-40B4-BE49-F238E27FC236}">
                    <a16:creationId xmlns:a16="http://schemas.microsoft.com/office/drawing/2014/main" id="{E3244092-F364-39A4-B418-5E16CBCCFE8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02915" y="5946708"/>
                <a:ext cx="289221" cy="52350"/>
              </a:xfrm>
              <a:custGeom>
                <a:avLst/>
                <a:gdLst>
                  <a:gd name="connsiteX0" fmla="*/ 284764 w 289221"/>
                  <a:gd name="connsiteY0" fmla="*/ 39160 h 52350"/>
                  <a:gd name="connsiteX1" fmla="*/ 199134 w 289221"/>
                  <a:gd name="connsiteY1" fmla="*/ 41637 h 52350"/>
                  <a:gd name="connsiteX2" fmla="*/ 143794 w 289221"/>
                  <a:gd name="connsiteY2" fmla="*/ 30778 h 52350"/>
                  <a:gd name="connsiteX3" fmla="*/ 88263 w 289221"/>
                  <a:gd name="connsiteY3" fmla="*/ 11156 h 52350"/>
                  <a:gd name="connsiteX4" fmla="*/ 4253 w 289221"/>
                  <a:gd name="connsiteY4" fmla="*/ 298 h 52350"/>
                  <a:gd name="connsiteX5" fmla="*/ 2348 w 289221"/>
                  <a:gd name="connsiteY5" fmla="*/ 7156 h 52350"/>
                  <a:gd name="connsiteX6" fmla="*/ 78072 w 289221"/>
                  <a:gd name="connsiteY6" fmla="*/ 17824 h 52350"/>
                  <a:gd name="connsiteX7" fmla="*/ 152843 w 289221"/>
                  <a:gd name="connsiteY7" fmla="*/ 41446 h 52350"/>
                  <a:gd name="connsiteX8" fmla="*/ 286669 w 289221"/>
                  <a:gd name="connsiteY8" fmla="*/ 46018 h 52350"/>
                  <a:gd name="connsiteX9" fmla="*/ 284764 w 289221"/>
                  <a:gd name="connsiteY9" fmla="*/ 39160 h 52350"/>
                  <a:gd name="connsiteX10" fmla="*/ 284764 w 289221"/>
                  <a:gd name="connsiteY10" fmla="*/ 39160 h 523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89221" h="52350">
                    <a:moveTo>
                      <a:pt x="284764" y="39160"/>
                    </a:moveTo>
                    <a:cubicBezTo>
                      <a:pt x="256856" y="46589"/>
                      <a:pt x="227614" y="44970"/>
                      <a:pt x="199134" y="41637"/>
                    </a:cubicBezTo>
                    <a:cubicBezTo>
                      <a:pt x="181132" y="39541"/>
                      <a:pt x="160558" y="38112"/>
                      <a:pt x="143794" y="30778"/>
                    </a:cubicBezTo>
                    <a:cubicBezTo>
                      <a:pt x="124649" y="22491"/>
                      <a:pt x="109695" y="13157"/>
                      <a:pt x="88263" y="11156"/>
                    </a:cubicBezTo>
                    <a:cubicBezTo>
                      <a:pt x="58831" y="8489"/>
                      <a:pt x="32447" y="12109"/>
                      <a:pt x="4253" y="298"/>
                    </a:cubicBezTo>
                    <a:cubicBezTo>
                      <a:pt x="62" y="-1512"/>
                      <a:pt x="-1843" y="5441"/>
                      <a:pt x="2348" y="7156"/>
                    </a:cubicBezTo>
                    <a:cubicBezTo>
                      <a:pt x="27684" y="17729"/>
                      <a:pt x="51211" y="16967"/>
                      <a:pt x="78072" y="17824"/>
                    </a:cubicBezTo>
                    <a:cubicBezTo>
                      <a:pt x="107123" y="18681"/>
                      <a:pt x="126363" y="34302"/>
                      <a:pt x="152843" y="41446"/>
                    </a:cubicBezTo>
                    <a:cubicBezTo>
                      <a:pt x="193991" y="52590"/>
                      <a:pt x="245807" y="56972"/>
                      <a:pt x="286669" y="46018"/>
                    </a:cubicBezTo>
                    <a:cubicBezTo>
                      <a:pt x="291146" y="44875"/>
                      <a:pt x="289241" y="37922"/>
                      <a:pt x="284764" y="39160"/>
                    </a:cubicBezTo>
                    <a:lnTo>
                      <a:pt x="284764" y="39160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6" name="Freeform: Shape 106">
                <a:extLst>
                  <a:ext uri="{FF2B5EF4-FFF2-40B4-BE49-F238E27FC236}">
                    <a16:creationId xmlns:a16="http://schemas.microsoft.com/office/drawing/2014/main" id="{3785ABC5-2A3E-58D7-A62F-0583A5D588D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6775" y="3290802"/>
                <a:ext cx="52126" cy="30375"/>
              </a:xfrm>
              <a:custGeom>
                <a:avLst/>
                <a:gdLst>
                  <a:gd name="connsiteX0" fmla="*/ 45234 w 52126"/>
                  <a:gd name="connsiteY0" fmla="*/ 8634 h 30375"/>
                  <a:gd name="connsiteX1" fmla="*/ 19040 w 52126"/>
                  <a:gd name="connsiteY1" fmla="*/ 348 h 30375"/>
                  <a:gd name="connsiteX2" fmla="*/ 276 w 52126"/>
                  <a:gd name="connsiteY2" fmla="*/ 16730 h 30375"/>
                  <a:gd name="connsiteX3" fmla="*/ 11991 w 52126"/>
                  <a:gd name="connsiteY3" fmla="*/ 29970 h 30375"/>
                  <a:gd name="connsiteX4" fmla="*/ 37423 w 52126"/>
                  <a:gd name="connsiteY4" fmla="*/ 29113 h 30375"/>
                  <a:gd name="connsiteX5" fmla="*/ 49234 w 52126"/>
                  <a:gd name="connsiteY5" fmla="*/ 27780 h 30375"/>
                  <a:gd name="connsiteX6" fmla="*/ 45234 w 52126"/>
                  <a:gd name="connsiteY6" fmla="*/ 8634 h 3037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2126" h="30375">
                    <a:moveTo>
                      <a:pt x="45234" y="8634"/>
                    </a:moveTo>
                    <a:cubicBezTo>
                      <a:pt x="37614" y="2443"/>
                      <a:pt x="25612" y="-1176"/>
                      <a:pt x="19040" y="348"/>
                    </a:cubicBezTo>
                    <a:cubicBezTo>
                      <a:pt x="12087" y="1967"/>
                      <a:pt x="2085" y="7682"/>
                      <a:pt x="276" y="16730"/>
                    </a:cubicBezTo>
                    <a:cubicBezTo>
                      <a:pt x="-1439" y="25779"/>
                      <a:pt x="5133" y="30923"/>
                      <a:pt x="11991" y="29970"/>
                    </a:cubicBezTo>
                    <a:cubicBezTo>
                      <a:pt x="20659" y="28827"/>
                      <a:pt x="28851" y="26351"/>
                      <a:pt x="37423" y="29113"/>
                    </a:cubicBezTo>
                    <a:cubicBezTo>
                      <a:pt x="41233" y="30351"/>
                      <a:pt x="46186" y="31685"/>
                      <a:pt x="49234" y="27780"/>
                    </a:cubicBezTo>
                    <a:cubicBezTo>
                      <a:pt x="54854" y="20636"/>
                      <a:pt x="51615" y="13778"/>
                      <a:pt x="45234" y="8634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7" name="Freeform: Shape 107">
                <a:extLst>
                  <a:ext uri="{FF2B5EF4-FFF2-40B4-BE49-F238E27FC236}">
                    <a16:creationId xmlns:a16="http://schemas.microsoft.com/office/drawing/2014/main" id="{C97DBF88-D3AF-EDDE-F4A6-6BBE5543487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18060" y="3287643"/>
                <a:ext cx="68842" cy="38351"/>
              </a:xfrm>
              <a:custGeom>
                <a:avLst/>
                <a:gdLst>
                  <a:gd name="connsiteX0" fmla="*/ 45649 w 68842"/>
                  <a:gd name="connsiteY0" fmla="*/ 78 h 38351"/>
                  <a:gd name="connsiteX1" fmla="*/ 20027 w 68842"/>
                  <a:gd name="connsiteY1" fmla="*/ 5316 h 38351"/>
                  <a:gd name="connsiteX2" fmla="*/ 1929 w 68842"/>
                  <a:gd name="connsiteY2" fmla="*/ 19509 h 38351"/>
                  <a:gd name="connsiteX3" fmla="*/ 2215 w 68842"/>
                  <a:gd name="connsiteY3" fmla="*/ 34368 h 38351"/>
                  <a:gd name="connsiteX4" fmla="*/ 18027 w 68842"/>
                  <a:gd name="connsiteY4" fmla="*/ 36749 h 38351"/>
                  <a:gd name="connsiteX5" fmla="*/ 50126 w 68842"/>
                  <a:gd name="connsiteY5" fmla="*/ 32082 h 38351"/>
                  <a:gd name="connsiteX6" fmla="*/ 67557 w 68842"/>
                  <a:gd name="connsiteY6" fmla="*/ 26652 h 38351"/>
                  <a:gd name="connsiteX7" fmla="*/ 45554 w 68842"/>
                  <a:gd name="connsiteY7" fmla="*/ 78 h 383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68842" h="38351">
                    <a:moveTo>
                      <a:pt x="45649" y="78"/>
                    </a:moveTo>
                    <a:cubicBezTo>
                      <a:pt x="36886" y="-399"/>
                      <a:pt x="27933" y="1316"/>
                      <a:pt x="20027" y="5316"/>
                    </a:cubicBezTo>
                    <a:cubicBezTo>
                      <a:pt x="14217" y="8269"/>
                      <a:pt x="5454" y="13603"/>
                      <a:pt x="1929" y="19509"/>
                    </a:cubicBezTo>
                    <a:cubicBezTo>
                      <a:pt x="-642" y="23699"/>
                      <a:pt x="-738" y="30272"/>
                      <a:pt x="2215" y="34368"/>
                    </a:cubicBezTo>
                    <a:cubicBezTo>
                      <a:pt x="6025" y="39511"/>
                      <a:pt x="12883" y="38939"/>
                      <a:pt x="18027" y="36749"/>
                    </a:cubicBezTo>
                    <a:cubicBezTo>
                      <a:pt x="29457" y="32082"/>
                      <a:pt x="37934" y="30748"/>
                      <a:pt x="50126" y="32082"/>
                    </a:cubicBezTo>
                    <a:cubicBezTo>
                      <a:pt x="56698" y="32748"/>
                      <a:pt x="64223" y="34463"/>
                      <a:pt x="67557" y="26652"/>
                    </a:cubicBezTo>
                    <a:cubicBezTo>
                      <a:pt x="73653" y="12174"/>
                      <a:pt x="56698" y="649"/>
                      <a:pt x="45554" y="78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8" name="Freeform: Shape 108">
                <a:extLst>
                  <a:ext uri="{FF2B5EF4-FFF2-40B4-BE49-F238E27FC236}">
                    <a16:creationId xmlns:a16="http://schemas.microsoft.com/office/drawing/2014/main" id="{FB578D71-BE7C-E4C2-F513-8334A682AAF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74934" y="4290496"/>
                <a:ext cx="149856" cy="70338"/>
              </a:xfrm>
              <a:custGeom>
                <a:avLst/>
                <a:gdLst>
                  <a:gd name="connsiteX0" fmla="*/ 142389 w 149856"/>
                  <a:gd name="connsiteY0" fmla="*/ 17 h 70338"/>
                  <a:gd name="connsiteX1" fmla="*/ 66474 w 149856"/>
                  <a:gd name="connsiteY1" fmla="*/ 6780 h 70338"/>
                  <a:gd name="connsiteX2" fmla="*/ 9134 w 149856"/>
                  <a:gd name="connsiteY2" fmla="*/ 39831 h 70338"/>
                  <a:gd name="connsiteX3" fmla="*/ 22564 w 149856"/>
                  <a:gd name="connsiteY3" fmla="*/ 68597 h 70338"/>
                  <a:gd name="connsiteX4" fmla="*/ 37233 w 149856"/>
                  <a:gd name="connsiteY4" fmla="*/ 60405 h 70338"/>
                  <a:gd name="connsiteX5" fmla="*/ 51234 w 149856"/>
                  <a:gd name="connsiteY5" fmla="*/ 61167 h 70338"/>
                  <a:gd name="connsiteX6" fmla="*/ 131911 w 149856"/>
                  <a:gd name="connsiteY6" fmla="*/ 29544 h 70338"/>
                  <a:gd name="connsiteX7" fmla="*/ 142484 w 149856"/>
                  <a:gd name="connsiteY7" fmla="*/ 17 h 703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49856" h="70338">
                    <a:moveTo>
                      <a:pt x="142389" y="17"/>
                    </a:moveTo>
                    <a:cubicBezTo>
                      <a:pt x="119814" y="1160"/>
                      <a:pt x="87429" y="-2745"/>
                      <a:pt x="66474" y="6780"/>
                    </a:cubicBezTo>
                    <a:cubicBezTo>
                      <a:pt x="46567" y="15828"/>
                      <a:pt x="38280" y="29830"/>
                      <a:pt x="9134" y="39831"/>
                    </a:cubicBezTo>
                    <a:cubicBezTo>
                      <a:pt x="-10107" y="46404"/>
                      <a:pt x="4276" y="78027"/>
                      <a:pt x="22564" y="68597"/>
                    </a:cubicBezTo>
                    <a:cubicBezTo>
                      <a:pt x="27517" y="66025"/>
                      <a:pt x="32375" y="63263"/>
                      <a:pt x="37233" y="60405"/>
                    </a:cubicBezTo>
                    <a:cubicBezTo>
                      <a:pt x="41043" y="62691"/>
                      <a:pt x="45900" y="63453"/>
                      <a:pt x="51234" y="61167"/>
                    </a:cubicBezTo>
                    <a:cubicBezTo>
                      <a:pt x="69618" y="53452"/>
                      <a:pt x="90287" y="41355"/>
                      <a:pt x="131911" y="29544"/>
                    </a:cubicBezTo>
                    <a:cubicBezTo>
                      <a:pt x="148866" y="24687"/>
                      <a:pt x="156676" y="-745"/>
                      <a:pt x="142484" y="1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59" name="Freeform: Shape 110">
                <a:extLst>
                  <a:ext uri="{FF2B5EF4-FFF2-40B4-BE49-F238E27FC236}">
                    <a16:creationId xmlns:a16="http://schemas.microsoft.com/office/drawing/2014/main" id="{5D13C3CB-CD93-0F3A-CF7D-8D09E525F5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549516" y="4313373"/>
                <a:ext cx="347466" cy="216065"/>
              </a:xfrm>
              <a:custGeom>
                <a:avLst/>
                <a:gdLst>
                  <a:gd name="connsiteX0" fmla="*/ 344674 w 347466"/>
                  <a:gd name="connsiteY0" fmla="*/ 113824 h 216065"/>
                  <a:gd name="connsiteX1" fmla="*/ 283333 w 347466"/>
                  <a:gd name="connsiteY1" fmla="*/ 60579 h 216065"/>
                  <a:gd name="connsiteX2" fmla="*/ 252567 w 347466"/>
                  <a:gd name="connsiteY2" fmla="*/ 51340 h 216065"/>
                  <a:gd name="connsiteX3" fmla="*/ 220372 w 347466"/>
                  <a:gd name="connsiteY3" fmla="*/ 44101 h 216065"/>
                  <a:gd name="connsiteX4" fmla="*/ 224659 w 347466"/>
                  <a:gd name="connsiteY4" fmla="*/ 39052 h 216065"/>
                  <a:gd name="connsiteX5" fmla="*/ 251900 w 347466"/>
                  <a:gd name="connsiteY5" fmla="*/ 35719 h 216065"/>
                  <a:gd name="connsiteX6" fmla="*/ 305526 w 347466"/>
                  <a:gd name="connsiteY6" fmla="*/ 58864 h 216065"/>
                  <a:gd name="connsiteX7" fmla="*/ 329719 w 347466"/>
                  <a:gd name="connsiteY7" fmla="*/ 48387 h 216065"/>
                  <a:gd name="connsiteX8" fmla="*/ 268569 w 347466"/>
                  <a:gd name="connsiteY8" fmla="*/ 7715 h 216065"/>
                  <a:gd name="connsiteX9" fmla="*/ 204085 w 347466"/>
                  <a:gd name="connsiteY9" fmla="*/ 6096 h 216065"/>
                  <a:gd name="connsiteX10" fmla="*/ 124646 w 347466"/>
                  <a:gd name="connsiteY10" fmla="*/ 18002 h 216065"/>
                  <a:gd name="connsiteX11" fmla="*/ 57304 w 347466"/>
                  <a:gd name="connsiteY11" fmla="*/ 0 h 216065"/>
                  <a:gd name="connsiteX12" fmla="*/ 59 w 347466"/>
                  <a:gd name="connsiteY12" fmla="*/ 93821 h 216065"/>
                  <a:gd name="connsiteX13" fmla="*/ 81022 w 347466"/>
                  <a:gd name="connsiteY13" fmla="*/ 146590 h 216065"/>
                  <a:gd name="connsiteX14" fmla="*/ 170557 w 347466"/>
                  <a:gd name="connsiteY14" fmla="*/ 167545 h 216065"/>
                  <a:gd name="connsiteX15" fmla="*/ 193131 w 347466"/>
                  <a:gd name="connsiteY15" fmla="*/ 186023 h 216065"/>
                  <a:gd name="connsiteX16" fmla="*/ 224659 w 347466"/>
                  <a:gd name="connsiteY16" fmla="*/ 215075 h 216065"/>
                  <a:gd name="connsiteX17" fmla="*/ 240851 w 347466"/>
                  <a:gd name="connsiteY17" fmla="*/ 200311 h 216065"/>
                  <a:gd name="connsiteX18" fmla="*/ 233326 w 347466"/>
                  <a:gd name="connsiteY18" fmla="*/ 186880 h 216065"/>
                  <a:gd name="connsiteX19" fmla="*/ 212467 w 347466"/>
                  <a:gd name="connsiteY19" fmla="*/ 151162 h 216065"/>
                  <a:gd name="connsiteX20" fmla="*/ 203513 w 347466"/>
                  <a:gd name="connsiteY20" fmla="*/ 140208 h 216065"/>
                  <a:gd name="connsiteX21" fmla="*/ 198655 w 347466"/>
                  <a:gd name="connsiteY21" fmla="*/ 134874 h 216065"/>
                  <a:gd name="connsiteX22" fmla="*/ 204085 w 347466"/>
                  <a:gd name="connsiteY22" fmla="*/ 129064 h 216065"/>
                  <a:gd name="connsiteX23" fmla="*/ 236565 w 347466"/>
                  <a:gd name="connsiteY23" fmla="*/ 135826 h 216065"/>
                  <a:gd name="connsiteX24" fmla="*/ 278094 w 347466"/>
                  <a:gd name="connsiteY24" fmla="*/ 165259 h 216065"/>
                  <a:gd name="connsiteX25" fmla="*/ 300001 w 347466"/>
                  <a:gd name="connsiteY25" fmla="*/ 146495 h 216065"/>
                  <a:gd name="connsiteX26" fmla="*/ 247423 w 347466"/>
                  <a:gd name="connsiteY26" fmla="*/ 100584 h 216065"/>
                  <a:gd name="connsiteX27" fmla="*/ 217801 w 347466"/>
                  <a:gd name="connsiteY27" fmla="*/ 87821 h 216065"/>
                  <a:gd name="connsiteX28" fmla="*/ 216372 w 347466"/>
                  <a:gd name="connsiteY28" fmla="*/ 86963 h 216065"/>
                  <a:gd name="connsiteX29" fmla="*/ 216181 w 347466"/>
                  <a:gd name="connsiteY29" fmla="*/ 85534 h 216065"/>
                  <a:gd name="connsiteX30" fmla="*/ 218563 w 347466"/>
                  <a:gd name="connsiteY30" fmla="*/ 79820 h 216065"/>
                  <a:gd name="connsiteX31" fmla="*/ 288000 w 347466"/>
                  <a:gd name="connsiteY31" fmla="*/ 103537 h 216065"/>
                  <a:gd name="connsiteX32" fmla="*/ 324862 w 347466"/>
                  <a:gd name="connsiteY32" fmla="*/ 127635 h 216065"/>
                  <a:gd name="connsiteX33" fmla="*/ 344864 w 347466"/>
                  <a:gd name="connsiteY33" fmla="*/ 113729 h 2160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</a:cxnLst>
                <a:rect l="l" t="t" r="r" b="b"/>
                <a:pathLst>
                  <a:path w="347466" h="216065">
                    <a:moveTo>
                      <a:pt x="344674" y="113824"/>
                    </a:moveTo>
                    <a:cubicBezTo>
                      <a:pt x="330958" y="98108"/>
                      <a:pt x="303145" y="68675"/>
                      <a:pt x="283333" y="60579"/>
                    </a:cubicBezTo>
                    <a:cubicBezTo>
                      <a:pt x="273427" y="56579"/>
                      <a:pt x="263044" y="53721"/>
                      <a:pt x="252567" y="51340"/>
                    </a:cubicBezTo>
                    <a:cubicBezTo>
                      <a:pt x="242947" y="49149"/>
                      <a:pt x="228754" y="48958"/>
                      <a:pt x="220372" y="44101"/>
                    </a:cubicBezTo>
                    <a:cubicBezTo>
                      <a:pt x="220849" y="42291"/>
                      <a:pt x="222849" y="39910"/>
                      <a:pt x="224659" y="39052"/>
                    </a:cubicBezTo>
                    <a:cubicBezTo>
                      <a:pt x="231326" y="35814"/>
                      <a:pt x="244756" y="35242"/>
                      <a:pt x="251900" y="35719"/>
                    </a:cubicBezTo>
                    <a:cubicBezTo>
                      <a:pt x="275617" y="37243"/>
                      <a:pt x="287524" y="43910"/>
                      <a:pt x="305526" y="58864"/>
                    </a:cubicBezTo>
                    <a:cubicBezTo>
                      <a:pt x="314575" y="66389"/>
                      <a:pt x="338768" y="57626"/>
                      <a:pt x="329719" y="48387"/>
                    </a:cubicBezTo>
                    <a:cubicBezTo>
                      <a:pt x="308574" y="26956"/>
                      <a:pt x="292858" y="13430"/>
                      <a:pt x="268569" y="7715"/>
                    </a:cubicBezTo>
                    <a:cubicBezTo>
                      <a:pt x="247614" y="2762"/>
                      <a:pt x="225325" y="4096"/>
                      <a:pt x="204085" y="6096"/>
                    </a:cubicBezTo>
                    <a:cubicBezTo>
                      <a:pt x="177415" y="8572"/>
                      <a:pt x="151221" y="15621"/>
                      <a:pt x="124646" y="18002"/>
                    </a:cubicBezTo>
                    <a:cubicBezTo>
                      <a:pt x="100262" y="20193"/>
                      <a:pt x="77497" y="14097"/>
                      <a:pt x="57304" y="0"/>
                    </a:cubicBezTo>
                    <a:cubicBezTo>
                      <a:pt x="57304" y="0"/>
                      <a:pt x="-2132" y="92012"/>
                      <a:pt x="59" y="93821"/>
                    </a:cubicBezTo>
                    <a:cubicBezTo>
                      <a:pt x="25110" y="114109"/>
                      <a:pt x="50827" y="135255"/>
                      <a:pt x="81022" y="146590"/>
                    </a:cubicBezTo>
                    <a:cubicBezTo>
                      <a:pt x="120931" y="161544"/>
                      <a:pt x="156079" y="162211"/>
                      <a:pt x="170557" y="167545"/>
                    </a:cubicBezTo>
                    <a:cubicBezTo>
                      <a:pt x="180939" y="171355"/>
                      <a:pt x="186844" y="177165"/>
                      <a:pt x="193131" y="186023"/>
                    </a:cubicBezTo>
                    <a:cubicBezTo>
                      <a:pt x="200656" y="196596"/>
                      <a:pt x="211990" y="210884"/>
                      <a:pt x="224659" y="215075"/>
                    </a:cubicBezTo>
                    <a:cubicBezTo>
                      <a:pt x="235327" y="218599"/>
                      <a:pt x="245614" y="212503"/>
                      <a:pt x="240851" y="200311"/>
                    </a:cubicBezTo>
                    <a:cubicBezTo>
                      <a:pt x="239041" y="195548"/>
                      <a:pt x="235517" y="190786"/>
                      <a:pt x="233326" y="186880"/>
                    </a:cubicBezTo>
                    <a:cubicBezTo>
                      <a:pt x="226659" y="174784"/>
                      <a:pt x="219991" y="162687"/>
                      <a:pt x="212467" y="151162"/>
                    </a:cubicBezTo>
                    <a:cubicBezTo>
                      <a:pt x="209895" y="147161"/>
                      <a:pt x="206752" y="143637"/>
                      <a:pt x="203513" y="140208"/>
                    </a:cubicBezTo>
                    <a:cubicBezTo>
                      <a:pt x="202370" y="138970"/>
                      <a:pt x="198846" y="136493"/>
                      <a:pt x="198655" y="134874"/>
                    </a:cubicBezTo>
                    <a:cubicBezTo>
                      <a:pt x="198179" y="132112"/>
                      <a:pt x="201418" y="128492"/>
                      <a:pt x="204085" y="129064"/>
                    </a:cubicBezTo>
                    <a:cubicBezTo>
                      <a:pt x="214753" y="131350"/>
                      <a:pt x="226468" y="131350"/>
                      <a:pt x="236565" y="135826"/>
                    </a:cubicBezTo>
                    <a:cubicBezTo>
                      <a:pt x="253043" y="143256"/>
                      <a:pt x="264473" y="153257"/>
                      <a:pt x="278094" y="165259"/>
                    </a:cubicBezTo>
                    <a:cubicBezTo>
                      <a:pt x="289048" y="174879"/>
                      <a:pt x="317242" y="169450"/>
                      <a:pt x="300001" y="146495"/>
                    </a:cubicBezTo>
                    <a:cubicBezTo>
                      <a:pt x="288476" y="131254"/>
                      <a:pt x="262854" y="111633"/>
                      <a:pt x="247423" y="100584"/>
                    </a:cubicBezTo>
                    <a:cubicBezTo>
                      <a:pt x="238470" y="94202"/>
                      <a:pt x="228183" y="90773"/>
                      <a:pt x="217801" y="87821"/>
                    </a:cubicBezTo>
                    <a:cubicBezTo>
                      <a:pt x="217229" y="87630"/>
                      <a:pt x="216658" y="87439"/>
                      <a:pt x="216372" y="86963"/>
                    </a:cubicBezTo>
                    <a:cubicBezTo>
                      <a:pt x="216086" y="86582"/>
                      <a:pt x="216086" y="86011"/>
                      <a:pt x="216181" y="85534"/>
                    </a:cubicBezTo>
                    <a:cubicBezTo>
                      <a:pt x="216181" y="83629"/>
                      <a:pt x="215515" y="79248"/>
                      <a:pt x="218563" y="79820"/>
                    </a:cubicBezTo>
                    <a:cubicBezTo>
                      <a:pt x="243232" y="84487"/>
                      <a:pt x="267902" y="87916"/>
                      <a:pt x="288000" y="103537"/>
                    </a:cubicBezTo>
                    <a:cubicBezTo>
                      <a:pt x="295906" y="109728"/>
                      <a:pt x="314956" y="125063"/>
                      <a:pt x="324862" y="127635"/>
                    </a:cubicBezTo>
                    <a:cubicBezTo>
                      <a:pt x="334672" y="130207"/>
                      <a:pt x="354580" y="124968"/>
                      <a:pt x="344864" y="11372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0" name="Freeform: Shape 111">
                <a:extLst>
                  <a:ext uri="{FF2B5EF4-FFF2-40B4-BE49-F238E27FC236}">
                    <a16:creationId xmlns:a16="http://schemas.microsoft.com/office/drawing/2014/main" id="{9ACBF761-B655-1E24-573A-6D30CDBE96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3958" y="4311848"/>
                <a:ext cx="60696" cy="12156"/>
              </a:xfrm>
              <a:custGeom>
                <a:avLst/>
                <a:gdLst>
                  <a:gd name="connsiteX0" fmla="*/ 57267 w 60696"/>
                  <a:gd name="connsiteY0" fmla="*/ 1 h 12156"/>
                  <a:gd name="connsiteX1" fmla="*/ 2594 w 60696"/>
                  <a:gd name="connsiteY1" fmla="*/ 5240 h 12156"/>
                  <a:gd name="connsiteX2" fmla="*/ 4499 w 60696"/>
                  <a:gd name="connsiteY2" fmla="*/ 12098 h 12156"/>
                  <a:gd name="connsiteX3" fmla="*/ 57267 w 60696"/>
                  <a:gd name="connsiteY3" fmla="*/ 7145 h 12156"/>
                  <a:gd name="connsiteX4" fmla="*/ 57267 w 60696"/>
                  <a:gd name="connsiteY4" fmla="*/ 1 h 12156"/>
                  <a:gd name="connsiteX5" fmla="*/ 57267 w 60696"/>
                  <a:gd name="connsiteY5" fmla="*/ 1 h 121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0696" h="12156">
                    <a:moveTo>
                      <a:pt x="57267" y="1"/>
                    </a:moveTo>
                    <a:cubicBezTo>
                      <a:pt x="38884" y="477"/>
                      <a:pt x="20691" y="2287"/>
                      <a:pt x="2594" y="5240"/>
                    </a:cubicBezTo>
                    <a:cubicBezTo>
                      <a:pt x="-1978" y="6002"/>
                      <a:pt x="22" y="12860"/>
                      <a:pt x="4499" y="12098"/>
                    </a:cubicBezTo>
                    <a:cubicBezTo>
                      <a:pt x="22025" y="9240"/>
                      <a:pt x="39551" y="7621"/>
                      <a:pt x="57267" y="7145"/>
                    </a:cubicBezTo>
                    <a:cubicBezTo>
                      <a:pt x="61840" y="7049"/>
                      <a:pt x="61840" y="-94"/>
                      <a:pt x="57267" y="1"/>
                    </a:cubicBezTo>
                    <a:lnTo>
                      <a:pt x="57267" y="1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1" name="Freeform: Shape 112">
                <a:extLst>
                  <a:ext uri="{FF2B5EF4-FFF2-40B4-BE49-F238E27FC236}">
                    <a16:creationId xmlns:a16="http://schemas.microsoft.com/office/drawing/2014/main" id="{39CE4A7A-CD26-BC2B-731B-86854240331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74067" y="3583682"/>
                <a:ext cx="98698" cy="103444"/>
              </a:xfrm>
              <a:custGeom>
                <a:avLst/>
                <a:gdLst>
                  <a:gd name="connsiteX0" fmla="*/ 91655 w 98698"/>
                  <a:gd name="connsiteY0" fmla="*/ 2457 h 103444"/>
                  <a:gd name="connsiteX1" fmla="*/ 1739 w 98698"/>
                  <a:gd name="connsiteY1" fmla="*/ 96755 h 103444"/>
                  <a:gd name="connsiteX2" fmla="*/ 5359 w 98698"/>
                  <a:gd name="connsiteY2" fmla="*/ 102946 h 103444"/>
                  <a:gd name="connsiteX3" fmla="*/ 98609 w 98698"/>
                  <a:gd name="connsiteY3" fmla="*/ 4458 h 103444"/>
                  <a:gd name="connsiteX4" fmla="*/ 91751 w 98698"/>
                  <a:gd name="connsiteY4" fmla="*/ 2553 h 103444"/>
                  <a:gd name="connsiteX5" fmla="*/ 91751 w 98698"/>
                  <a:gd name="connsiteY5" fmla="*/ 2553 h 1034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8698" h="103444">
                    <a:moveTo>
                      <a:pt x="91655" y="2457"/>
                    </a:moveTo>
                    <a:cubicBezTo>
                      <a:pt x="81940" y="49416"/>
                      <a:pt x="40411" y="74657"/>
                      <a:pt x="1739" y="96755"/>
                    </a:cubicBezTo>
                    <a:cubicBezTo>
                      <a:pt x="-2261" y="99041"/>
                      <a:pt x="1358" y="105232"/>
                      <a:pt x="5359" y="102946"/>
                    </a:cubicBezTo>
                    <a:cubicBezTo>
                      <a:pt x="45650" y="79991"/>
                      <a:pt x="88512" y="53226"/>
                      <a:pt x="98609" y="4458"/>
                    </a:cubicBezTo>
                    <a:cubicBezTo>
                      <a:pt x="99561" y="-19"/>
                      <a:pt x="92608" y="-1924"/>
                      <a:pt x="91751" y="2553"/>
                    </a:cubicBezTo>
                    <a:lnTo>
                      <a:pt x="91751" y="255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2" name="Freeform: Shape 113">
                <a:extLst>
                  <a:ext uri="{FF2B5EF4-FFF2-40B4-BE49-F238E27FC236}">
                    <a16:creationId xmlns:a16="http://schemas.microsoft.com/office/drawing/2014/main" id="{3A265C2B-7B55-4991-E065-A2A2E55584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8735" y="3133778"/>
                <a:ext cx="254140" cy="403991"/>
              </a:xfrm>
              <a:custGeom>
                <a:avLst/>
                <a:gdLst>
                  <a:gd name="connsiteX0" fmla="*/ 253577 w 254140"/>
                  <a:gd name="connsiteY0" fmla="*/ 93363 h 403991"/>
                  <a:gd name="connsiteX1" fmla="*/ 240528 w 254140"/>
                  <a:gd name="connsiteY1" fmla="*/ 80314 h 403991"/>
                  <a:gd name="connsiteX2" fmla="*/ 144707 w 254140"/>
                  <a:gd name="connsiteY2" fmla="*/ 161372 h 403991"/>
                  <a:gd name="connsiteX3" fmla="*/ 141944 w 254140"/>
                  <a:gd name="connsiteY3" fmla="*/ 157181 h 403991"/>
                  <a:gd name="connsiteX4" fmla="*/ 184140 w 254140"/>
                  <a:gd name="connsiteY4" fmla="*/ 77647 h 403991"/>
                  <a:gd name="connsiteX5" fmla="*/ 223669 w 254140"/>
                  <a:gd name="connsiteY5" fmla="*/ 23069 h 403991"/>
                  <a:gd name="connsiteX6" fmla="*/ 207762 w 254140"/>
                  <a:gd name="connsiteY6" fmla="*/ 13925 h 403991"/>
                  <a:gd name="connsiteX7" fmla="*/ 148707 w 254140"/>
                  <a:gd name="connsiteY7" fmla="*/ 66598 h 403991"/>
                  <a:gd name="connsiteX8" fmla="*/ 127276 w 254140"/>
                  <a:gd name="connsiteY8" fmla="*/ 101079 h 403991"/>
                  <a:gd name="connsiteX9" fmla="*/ 117751 w 254140"/>
                  <a:gd name="connsiteY9" fmla="*/ 119271 h 403991"/>
                  <a:gd name="connsiteX10" fmla="*/ 109179 w 254140"/>
                  <a:gd name="connsiteY10" fmla="*/ 128606 h 403991"/>
                  <a:gd name="connsiteX11" fmla="*/ 109559 w 254140"/>
                  <a:gd name="connsiteY11" fmla="*/ 110699 h 403991"/>
                  <a:gd name="connsiteX12" fmla="*/ 128800 w 254140"/>
                  <a:gd name="connsiteY12" fmla="*/ 66217 h 403991"/>
                  <a:gd name="connsiteX13" fmla="*/ 148612 w 254140"/>
                  <a:gd name="connsiteY13" fmla="*/ 10496 h 403991"/>
                  <a:gd name="connsiteX14" fmla="*/ 136134 w 254140"/>
                  <a:gd name="connsiteY14" fmla="*/ 209 h 403991"/>
                  <a:gd name="connsiteX15" fmla="*/ 125847 w 254140"/>
                  <a:gd name="connsiteY15" fmla="*/ 6495 h 403991"/>
                  <a:gd name="connsiteX16" fmla="*/ 66221 w 254140"/>
                  <a:gd name="connsiteY16" fmla="*/ 110318 h 403991"/>
                  <a:gd name="connsiteX17" fmla="*/ 52886 w 254140"/>
                  <a:gd name="connsiteY17" fmla="*/ 152228 h 403991"/>
                  <a:gd name="connsiteX18" fmla="*/ 50790 w 254140"/>
                  <a:gd name="connsiteY18" fmla="*/ 151847 h 403991"/>
                  <a:gd name="connsiteX19" fmla="*/ 24120 w 254140"/>
                  <a:gd name="connsiteY19" fmla="*/ 100983 h 403991"/>
                  <a:gd name="connsiteX20" fmla="*/ 12595 w 254140"/>
                  <a:gd name="connsiteY20" fmla="*/ 161277 h 403991"/>
                  <a:gd name="connsiteX21" fmla="*/ 14214 w 254140"/>
                  <a:gd name="connsiteY21" fmla="*/ 273957 h 403991"/>
                  <a:gd name="connsiteX22" fmla="*/ 117 w 254140"/>
                  <a:gd name="connsiteY22" fmla="*/ 303866 h 403991"/>
                  <a:gd name="connsiteX23" fmla="*/ 79175 w 254140"/>
                  <a:gd name="connsiteY23" fmla="*/ 403974 h 403991"/>
                  <a:gd name="connsiteX24" fmla="*/ 118322 w 254140"/>
                  <a:gd name="connsiteY24" fmla="*/ 344252 h 403991"/>
                  <a:gd name="connsiteX25" fmla="*/ 175568 w 254140"/>
                  <a:gd name="connsiteY25" fmla="*/ 237381 h 403991"/>
                  <a:gd name="connsiteX26" fmla="*/ 197571 w 254140"/>
                  <a:gd name="connsiteY26" fmla="*/ 212712 h 403991"/>
                  <a:gd name="connsiteX27" fmla="*/ 244052 w 254140"/>
                  <a:gd name="connsiteY27" fmla="*/ 188994 h 403991"/>
                  <a:gd name="connsiteX28" fmla="*/ 238052 w 254140"/>
                  <a:gd name="connsiteY28" fmla="*/ 166706 h 403991"/>
                  <a:gd name="connsiteX29" fmla="*/ 179663 w 254140"/>
                  <a:gd name="connsiteY29" fmla="*/ 185089 h 403991"/>
                  <a:gd name="connsiteX30" fmla="*/ 178044 w 254140"/>
                  <a:gd name="connsiteY30" fmla="*/ 183565 h 403991"/>
                  <a:gd name="connsiteX31" fmla="*/ 209191 w 254140"/>
                  <a:gd name="connsiteY31" fmla="*/ 145656 h 403991"/>
                  <a:gd name="connsiteX32" fmla="*/ 253482 w 254140"/>
                  <a:gd name="connsiteY32" fmla="*/ 93173 h 403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54140" h="403991">
                    <a:moveTo>
                      <a:pt x="253577" y="93363"/>
                    </a:moveTo>
                    <a:cubicBezTo>
                      <a:pt x="256435" y="85458"/>
                      <a:pt x="247863" y="78600"/>
                      <a:pt x="240528" y="80314"/>
                    </a:cubicBezTo>
                    <a:cubicBezTo>
                      <a:pt x="200238" y="90125"/>
                      <a:pt x="167471" y="126034"/>
                      <a:pt x="144707" y="161372"/>
                    </a:cubicBezTo>
                    <a:cubicBezTo>
                      <a:pt x="143754" y="160038"/>
                      <a:pt x="142992" y="158514"/>
                      <a:pt x="141944" y="157181"/>
                    </a:cubicBezTo>
                    <a:cubicBezTo>
                      <a:pt x="155184" y="130225"/>
                      <a:pt x="164995" y="98697"/>
                      <a:pt x="184140" y="77647"/>
                    </a:cubicBezTo>
                    <a:cubicBezTo>
                      <a:pt x="196904" y="63645"/>
                      <a:pt x="226431" y="44691"/>
                      <a:pt x="223669" y="23069"/>
                    </a:cubicBezTo>
                    <a:cubicBezTo>
                      <a:pt x="222621" y="15068"/>
                      <a:pt x="215477" y="9924"/>
                      <a:pt x="207762" y="13925"/>
                    </a:cubicBezTo>
                    <a:cubicBezTo>
                      <a:pt x="183854" y="26117"/>
                      <a:pt x="164328" y="44976"/>
                      <a:pt x="148707" y="66598"/>
                    </a:cubicBezTo>
                    <a:cubicBezTo>
                      <a:pt x="140801" y="77552"/>
                      <a:pt x="133753" y="89172"/>
                      <a:pt x="127276" y="101079"/>
                    </a:cubicBezTo>
                    <a:cubicBezTo>
                      <a:pt x="124037" y="107079"/>
                      <a:pt x="120799" y="113175"/>
                      <a:pt x="117751" y="119271"/>
                    </a:cubicBezTo>
                    <a:cubicBezTo>
                      <a:pt x="115941" y="122796"/>
                      <a:pt x="114512" y="130225"/>
                      <a:pt x="109179" y="128606"/>
                    </a:cubicBezTo>
                    <a:cubicBezTo>
                      <a:pt x="102701" y="126701"/>
                      <a:pt x="108226" y="115176"/>
                      <a:pt x="109559" y="110699"/>
                    </a:cubicBezTo>
                    <a:cubicBezTo>
                      <a:pt x="113941" y="95078"/>
                      <a:pt x="120227" y="80028"/>
                      <a:pt x="128800" y="66217"/>
                    </a:cubicBezTo>
                    <a:cubicBezTo>
                      <a:pt x="139944" y="48215"/>
                      <a:pt x="149183" y="32213"/>
                      <a:pt x="148612" y="10496"/>
                    </a:cubicBezTo>
                    <a:cubicBezTo>
                      <a:pt x="148421" y="4114"/>
                      <a:pt x="142516" y="-1125"/>
                      <a:pt x="136134" y="209"/>
                    </a:cubicBezTo>
                    <a:cubicBezTo>
                      <a:pt x="132134" y="1066"/>
                      <a:pt x="128800" y="3733"/>
                      <a:pt x="125847" y="6495"/>
                    </a:cubicBezTo>
                    <a:cubicBezTo>
                      <a:pt x="96987" y="33070"/>
                      <a:pt x="80413" y="74504"/>
                      <a:pt x="66221" y="110318"/>
                    </a:cubicBezTo>
                    <a:cubicBezTo>
                      <a:pt x="62696" y="119176"/>
                      <a:pt x="56791" y="140417"/>
                      <a:pt x="52886" y="152228"/>
                    </a:cubicBezTo>
                    <a:cubicBezTo>
                      <a:pt x="52505" y="153276"/>
                      <a:pt x="50981" y="152990"/>
                      <a:pt x="50790" y="151847"/>
                    </a:cubicBezTo>
                    <a:cubicBezTo>
                      <a:pt x="45266" y="110604"/>
                      <a:pt x="34502" y="98316"/>
                      <a:pt x="24120" y="100983"/>
                    </a:cubicBezTo>
                    <a:cubicBezTo>
                      <a:pt x="6404" y="105651"/>
                      <a:pt x="12976" y="142989"/>
                      <a:pt x="12595" y="161277"/>
                    </a:cubicBezTo>
                    <a:cubicBezTo>
                      <a:pt x="11833" y="198710"/>
                      <a:pt x="13357" y="236429"/>
                      <a:pt x="14214" y="273957"/>
                    </a:cubicBezTo>
                    <a:cubicBezTo>
                      <a:pt x="10214" y="284435"/>
                      <a:pt x="5642" y="294246"/>
                      <a:pt x="117" y="303866"/>
                    </a:cubicBezTo>
                    <a:cubicBezTo>
                      <a:pt x="-3502" y="310153"/>
                      <a:pt x="77937" y="405498"/>
                      <a:pt x="79175" y="403974"/>
                    </a:cubicBezTo>
                    <a:cubicBezTo>
                      <a:pt x="94605" y="385781"/>
                      <a:pt x="106988" y="365207"/>
                      <a:pt x="118322" y="344252"/>
                    </a:cubicBezTo>
                    <a:cubicBezTo>
                      <a:pt x="128609" y="325011"/>
                      <a:pt x="165376" y="254907"/>
                      <a:pt x="175568" y="237381"/>
                    </a:cubicBezTo>
                    <a:cubicBezTo>
                      <a:pt x="181188" y="227761"/>
                      <a:pt x="188617" y="219284"/>
                      <a:pt x="197571" y="212712"/>
                    </a:cubicBezTo>
                    <a:cubicBezTo>
                      <a:pt x="211858" y="202329"/>
                      <a:pt x="229479" y="198710"/>
                      <a:pt x="244052" y="188994"/>
                    </a:cubicBezTo>
                    <a:cubicBezTo>
                      <a:pt x="253768" y="182422"/>
                      <a:pt x="249767" y="167563"/>
                      <a:pt x="238052" y="166706"/>
                    </a:cubicBezTo>
                    <a:cubicBezTo>
                      <a:pt x="215954" y="165087"/>
                      <a:pt x="196808" y="173088"/>
                      <a:pt x="179663" y="185089"/>
                    </a:cubicBezTo>
                    <a:cubicBezTo>
                      <a:pt x="178711" y="185756"/>
                      <a:pt x="177377" y="184613"/>
                      <a:pt x="178044" y="183565"/>
                    </a:cubicBezTo>
                    <a:cubicBezTo>
                      <a:pt x="187379" y="170230"/>
                      <a:pt x="197761" y="157657"/>
                      <a:pt x="209191" y="145656"/>
                    </a:cubicBezTo>
                    <a:cubicBezTo>
                      <a:pt x="224907" y="129177"/>
                      <a:pt x="245576" y="115271"/>
                      <a:pt x="253482" y="9317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3" name="Freeform: Shape 114">
                <a:extLst>
                  <a:ext uri="{FF2B5EF4-FFF2-40B4-BE49-F238E27FC236}">
                    <a16:creationId xmlns:a16="http://schemas.microsoft.com/office/drawing/2014/main" id="{F87134AC-841C-EF90-3B5C-0FB2B7A81EC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84712" y="3300708"/>
                <a:ext cx="19971" cy="110288"/>
              </a:xfrm>
              <a:custGeom>
                <a:avLst/>
                <a:gdLst>
                  <a:gd name="connsiteX0" fmla="*/ 243 w 19971"/>
                  <a:gd name="connsiteY0" fmla="*/ 4348 h 110288"/>
                  <a:gd name="connsiteX1" fmla="*/ 10911 w 19971"/>
                  <a:gd name="connsiteY1" fmla="*/ 105789 h 110288"/>
                  <a:gd name="connsiteX2" fmla="*/ 17769 w 19971"/>
                  <a:gd name="connsiteY2" fmla="*/ 107694 h 110288"/>
                  <a:gd name="connsiteX3" fmla="*/ 7101 w 19971"/>
                  <a:gd name="connsiteY3" fmla="*/ 2443 h 110288"/>
                  <a:gd name="connsiteX4" fmla="*/ 243 w 19971"/>
                  <a:gd name="connsiteY4" fmla="*/ 4348 h 110288"/>
                  <a:gd name="connsiteX5" fmla="*/ 243 w 19971"/>
                  <a:gd name="connsiteY5" fmla="*/ 4348 h 1102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971" h="110288">
                    <a:moveTo>
                      <a:pt x="243" y="4348"/>
                    </a:moveTo>
                    <a:cubicBezTo>
                      <a:pt x="12054" y="37305"/>
                      <a:pt x="15673" y="71118"/>
                      <a:pt x="10911" y="105789"/>
                    </a:cubicBezTo>
                    <a:cubicBezTo>
                      <a:pt x="10244" y="110266"/>
                      <a:pt x="17197" y="112266"/>
                      <a:pt x="17769" y="107694"/>
                    </a:cubicBezTo>
                    <a:cubicBezTo>
                      <a:pt x="22722" y="71595"/>
                      <a:pt x="19388" y="36733"/>
                      <a:pt x="7101" y="2443"/>
                    </a:cubicBezTo>
                    <a:cubicBezTo>
                      <a:pt x="5577" y="-1843"/>
                      <a:pt x="-1376" y="-33"/>
                      <a:pt x="243" y="4348"/>
                    </a:cubicBezTo>
                    <a:lnTo>
                      <a:pt x="243" y="43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4" name="Freeform: Shape 115">
                <a:extLst>
                  <a:ext uri="{FF2B5EF4-FFF2-40B4-BE49-F238E27FC236}">
                    <a16:creationId xmlns:a16="http://schemas.microsoft.com/office/drawing/2014/main" id="{4E3177DD-7CBF-1073-93E4-B395991C94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80349" y="3410888"/>
                <a:ext cx="127806" cy="94855"/>
              </a:xfrm>
              <a:custGeom>
                <a:avLst/>
                <a:gdLst>
                  <a:gd name="connsiteX0" fmla="*/ 397 w 127806"/>
                  <a:gd name="connsiteY0" fmla="*/ 5515 h 94855"/>
                  <a:gd name="connsiteX1" fmla="*/ 24019 w 127806"/>
                  <a:gd name="connsiteY1" fmla="*/ 57617 h 94855"/>
                  <a:gd name="connsiteX2" fmla="*/ 49737 w 127806"/>
                  <a:gd name="connsiteY2" fmla="*/ 80096 h 94855"/>
                  <a:gd name="connsiteX3" fmla="*/ 124413 w 127806"/>
                  <a:gd name="connsiteY3" fmla="*/ 94193 h 94855"/>
                  <a:gd name="connsiteX4" fmla="*/ 124413 w 127806"/>
                  <a:gd name="connsiteY4" fmla="*/ 87049 h 94855"/>
                  <a:gd name="connsiteX5" fmla="*/ 53356 w 127806"/>
                  <a:gd name="connsiteY5" fmla="*/ 73905 h 94855"/>
                  <a:gd name="connsiteX6" fmla="*/ 6589 w 127806"/>
                  <a:gd name="connsiteY6" fmla="*/ 1800 h 94855"/>
                  <a:gd name="connsiteX7" fmla="*/ 397 w 127806"/>
                  <a:gd name="connsiteY7" fmla="*/ 5420 h 94855"/>
                  <a:gd name="connsiteX8" fmla="*/ 397 w 127806"/>
                  <a:gd name="connsiteY8" fmla="*/ 5420 h 948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27806" h="94855">
                    <a:moveTo>
                      <a:pt x="397" y="5515"/>
                    </a:moveTo>
                    <a:cubicBezTo>
                      <a:pt x="9446" y="23613"/>
                      <a:pt x="10970" y="41234"/>
                      <a:pt x="24019" y="57617"/>
                    </a:cubicBezTo>
                    <a:cubicBezTo>
                      <a:pt x="31163" y="66666"/>
                      <a:pt x="39545" y="74762"/>
                      <a:pt x="49737" y="80096"/>
                    </a:cubicBezTo>
                    <a:cubicBezTo>
                      <a:pt x="71073" y="91335"/>
                      <a:pt x="100600" y="96860"/>
                      <a:pt x="124413" y="94193"/>
                    </a:cubicBezTo>
                    <a:cubicBezTo>
                      <a:pt x="128890" y="93717"/>
                      <a:pt x="128985" y="86573"/>
                      <a:pt x="124413" y="87049"/>
                    </a:cubicBezTo>
                    <a:cubicBezTo>
                      <a:pt x="101648" y="89526"/>
                      <a:pt x="73740" y="84477"/>
                      <a:pt x="53356" y="73905"/>
                    </a:cubicBezTo>
                    <a:cubicBezTo>
                      <a:pt x="23257" y="58379"/>
                      <a:pt x="20019" y="28661"/>
                      <a:pt x="6589" y="1800"/>
                    </a:cubicBezTo>
                    <a:cubicBezTo>
                      <a:pt x="4493" y="-2295"/>
                      <a:pt x="-1603" y="1324"/>
                      <a:pt x="397" y="5420"/>
                    </a:cubicBezTo>
                    <a:lnTo>
                      <a:pt x="397" y="5420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5" name="Freeform: Shape 116">
                <a:extLst>
                  <a:ext uri="{FF2B5EF4-FFF2-40B4-BE49-F238E27FC236}">
                    <a16:creationId xmlns:a16="http://schemas.microsoft.com/office/drawing/2014/main" id="{D77B9138-BABF-DB56-D38A-27B852455D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12561" y="3190424"/>
                <a:ext cx="273402" cy="355868"/>
              </a:xfrm>
              <a:custGeom>
                <a:avLst/>
                <a:gdLst>
                  <a:gd name="connsiteX0" fmla="*/ 272687 w 273402"/>
                  <a:gd name="connsiteY0" fmla="*/ 174735 h 355868"/>
                  <a:gd name="connsiteX1" fmla="*/ 271639 w 273402"/>
                  <a:gd name="connsiteY1" fmla="*/ 155971 h 355868"/>
                  <a:gd name="connsiteX2" fmla="*/ 187248 w 273402"/>
                  <a:gd name="connsiteY2" fmla="*/ 2809 h 355868"/>
                  <a:gd name="connsiteX3" fmla="*/ 178961 w 273402"/>
                  <a:gd name="connsiteY3" fmla="*/ 4523 h 355868"/>
                  <a:gd name="connsiteX4" fmla="*/ 67328 w 273402"/>
                  <a:gd name="connsiteY4" fmla="*/ 15572 h 355868"/>
                  <a:gd name="connsiteX5" fmla="*/ 5130 w 273402"/>
                  <a:gd name="connsiteY5" fmla="*/ 88724 h 355868"/>
                  <a:gd name="connsiteX6" fmla="*/ 14845 w 273402"/>
                  <a:gd name="connsiteY6" fmla="*/ 199595 h 355868"/>
                  <a:gd name="connsiteX7" fmla="*/ 23037 w 273402"/>
                  <a:gd name="connsiteY7" fmla="*/ 311038 h 355868"/>
                  <a:gd name="connsiteX8" fmla="*/ 25894 w 273402"/>
                  <a:gd name="connsiteY8" fmla="*/ 313419 h 355868"/>
                  <a:gd name="connsiteX9" fmla="*/ 25609 w 273402"/>
                  <a:gd name="connsiteY9" fmla="*/ 315991 h 355868"/>
                  <a:gd name="connsiteX10" fmla="*/ 32276 w 273402"/>
                  <a:gd name="connsiteY10" fmla="*/ 354948 h 355868"/>
                  <a:gd name="connsiteX11" fmla="*/ 98189 w 273402"/>
                  <a:gd name="connsiteY11" fmla="*/ 262937 h 355868"/>
                  <a:gd name="connsiteX12" fmla="*/ 116001 w 273402"/>
                  <a:gd name="connsiteY12" fmla="*/ 122062 h 355868"/>
                  <a:gd name="connsiteX13" fmla="*/ 185248 w 273402"/>
                  <a:gd name="connsiteY13" fmla="*/ 61483 h 355868"/>
                  <a:gd name="connsiteX14" fmla="*/ 187819 w 273402"/>
                  <a:gd name="connsiteY14" fmla="*/ 56530 h 355868"/>
                  <a:gd name="connsiteX15" fmla="*/ 218204 w 273402"/>
                  <a:gd name="connsiteY15" fmla="*/ 57863 h 355868"/>
                  <a:gd name="connsiteX16" fmla="*/ 238016 w 273402"/>
                  <a:gd name="connsiteY16" fmla="*/ 82533 h 355868"/>
                  <a:gd name="connsiteX17" fmla="*/ 260209 w 273402"/>
                  <a:gd name="connsiteY17" fmla="*/ 160829 h 355868"/>
                  <a:gd name="connsiteX18" fmla="*/ 260971 w 273402"/>
                  <a:gd name="connsiteY18" fmla="*/ 174830 h 355868"/>
                  <a:gd name="connsiteX19" fmla="*/ 272592 w 273402"/>
                  <a:gd name="connsiteY19" fmla="*/ 176450 h 355868"/>
                  <a:gd name="connsiteX20" fmla="*/ 272782 w 273402"/>
                  <a:gd name="connsiteY20" fmla="*/ 174640 h 355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73402" h="355868">
                    <a:moveTo>
                      <a:pt x="272687" y="174735"/>
                    </a:moveTo>
                    <a:cubicBezTo>
                      <a:pt x="273925" y="167401"/>
                      <a:pt x="273544" y="161591"/>
                      <a:pt x="271639" y="155971"/>
                    </a:cubicBezTo>
                    <a:cubicBezTo>
                      <a:pt x="266496" y="101393"/>
                      <a:pt x="240969" y="19573"/>
                      <a:pt x="187248" y="2809"/>
                    </a:cubicBezTo>
                    <a:cubicBezTo>
                      <a:pt x="185724" y="332"/>
                      <a:pt x="181438" y="3857"/>
                      <a:pt x="178961" y="4523"/>
                    </a:cubicBezTo>
                    <a:cubicBezTo>
                      <a:pt x="144766" y="-4906"/>
                      <a:pt x="99618" y="1190"/>
                      <a:pt x="67328" y="15572"/>
                    </a:cubicBezTo>
                    <a:cubicBezTo>
                      <a:pt x="35134" y="29955"/>
                      <a:pt x="17608" y="56435"/>
                      <a:pt x="5130" y="88724"/>
                    </a:cubicBezTo>
                    <a:cubicBezTo>
                      <a:pt x="-10682" y="129491"/>
                      <a:pt x="15131" y="158543"/>
                      <a:pt x="14845" y="199595"/>
                    </a:cubicBezTo>
                    <a:cubicBezTo>
                      <a:pt x="14560" y="238553"/>
                      <a:pt x="2082" y="275033"/>
                      <a:pt x="23037" y="311038"/>
                    </a:cubicBezTo>
                    <a:cubicBezTo>
                      <a:pt x="23799" y="312371"/>
                      <a:pt x="24847" y="313038"/>
                      <a:pt x="25894" y="313419"/>
                    </a:cubicBezTo>
                    <a:cubicBezTo>
                      <a:pt x="25894" y="314276"/>
                      <a:pt x="25609" y="315134"/>
                      <a:pt x="25609" y="315991"/>
                    </a:cubicBezTo>
                    <a:cubicBezTo>
                      <a:pt x="25228" y="323611"/>
                      <a:pt x="30562" y="362282"/>
                      <a:pt x="32276" y="354948"/>
                    </a:cubicBezTo>
                    <a:cubicBezTo>
                      <a:pt x="41134" y="316277"/>
                      <a:pt x="85235" y="294464"/>
                      <a:pt x="98189" y="262937"/>
                    </a:cubicBezTo>
                    <a:cubicBezTo>
                      <a:pt x="113048" y="226742"/>
                      <a:pt x="87045" y="153780"/>
                      <a:pt x="116001" y="122062"/>
                    </a:cubicBezTo>
                    <a:cubicBezTo>
                      <a:pt x="137242" y="98821"/>
                      <a:pt x="172579" y="93011"/>
                      <a:pt x="185248" y="61483"/>
                    </a:cubicBezTo>
                    <a:cubicBezTo>
                      <a:pt x="185914" y="59768"/>
                      <a:pt x="186581" y="57959"/>
                      <a:pt x="187819" y="56530"/>
                    </a:cubicBezTo>
                    <a:cubicBezTo>
                      <a:pt x="193725" y="49767"/>
                      <a:pt x="211346" y="54530"/>
                      <a:pt x="218204" y="57863"/>
                    </a:cubicBezTo>
                    <a:cubicBezTo>
                      <a:pt x="228301" y="62721"/>
                      <a:pt x="235063" y="71770"/>
                      <a:pt x="238016" y="82533"/>
                    </a:cubicBezTo>
                    <a:cubicBezTo>
                      <a:pt x="242398" y="98440"/>
                      <a:pt x="255352" y="143874"/>
                      <a:pt x="260209" y="160829"/>
                    </a:cubicBezTo>
                    <a:cubicBezTo>
                      <a:pt x="260590" y="166067"/>
                      <a:pt x="260876" y="170735"/>
                      <a:pt x="260971" y="174830"/>
                    </a:cubicBezTo>
                    <a:cubicBezTo>
                      <a:pt x="260971" y="181307"/>
                      <a:pt x="271258" y="183117"/>
                      <a:pt x="272592" y="176450"/>
                    </a:cubicBezTo>
                    <a:cubicBezTo>
                      <a:pt x="272687" y="175878"/>
                      <a:pt x="272592" y="175402"/>
                      <a:pt x="272782" y="174640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6" name="Freeform: Shape 117">
                <a:extLst>
                  <a:ext uri="{FF2B5EF4-FFF2-40B4-BE49-F238E27FC236}">
                    <a16:creationId xmlns:a16="http://schemas.microsoft.com/office/drawing/2014/main" id="{2CBF2D4A-B996-D700-C396-5DB41254A57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9134" y="3328292"/>
                <a:ext cx="24683" cy="41498"/>
              </a:xfrm>
              <a:custGeom>
                <a:avLst/>
                <a:gdLst>
                  <a:gd name="connsiteX0" fmla="*/ 12396 w 24683"/>
                  <a:gd name="connsiteY0" fmla="*/ 100 h 41498"/>
                  <a:gd name="connsiteX1" fmla="*/ 2204 w 24683"/>
                  <a:gd name="connsiteY1" fmla="*/ 7625 h 41498"/>
                  <a:gd name="connsiteX2" fmla="*/ 1728 w 24683"/>
                  <a:gd name="connsiteY2" fmla="*/ 30390 h 41498"/>
                  <a:gd name="connsiteX3" fmla="*/ 17539 w 24683"/>
                  <a:gd name="connsiteY3" fmla="*/ 40296 h 41498"/>
                  <a:gd name="connsiteX4" fmla="*/ 12301 w 24683"/>
                  <a:gd name="connsiteY4" fmla="*/ 5 h 41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4683" h="41498">
                    <a:moveTo>
                      <a:pt x="12396" y="100"/>
                    </a:moveTo>
                    <a:cubicBezTo>
                      <a:pt x="8300" y="195"/>
                      <a:pt x="4204" y="3529"/>
                      <a:pt x="2204" y="7625"/>
                    </a:cubicBezTo>
                    <a:cubicBezTo>
                      <a:pt x="-1034" y="14292"/>
                      <a:pt x="-272" y="23341"/>
                      <a:pt x="1728" y="30390"/>
                    </a:cubicBezTo>
                    <a:cubicBezTo>
                      <a:pt x="3823" y="37629"/>
                      <a:pt x="10777" y="44296"/>
                      <a:pt x="17539" y="40296"/>
                    </a:cubicBezTo>
                    <a:cubicBezTo>
                      <a:pt x="28017" y="34104"/>
                      <a:pt x="27541" y="-471"/>
                      <a:pt x="12301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7" name="Freeform: Shape 118">
                <a:extLst>
                  <a:ext uri="{FF2B5EF4-FFF2-40B4-BE49-F238E27FC236}">
                    <a16:creationId xmlns:a16="http://schemas.microsoft.com/office/drawing/2014/main" id="{FE0116E6-693D-247D-AFAD-E04F5FFBB59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41622" y="3328197"/>
                <a:ext cx="27354" cy="41546"/>
              </a:xfrm>
              <a:custGeom>
                <a:avLst/>
                <a:gdLst>
                  <a:gd name="connsiteX0" fmla="*/ 13801 w 27354"/>
                  <a:gd name="connsiteY0" fmla="*/ 100 h 41546"/>
                  <a:gd name="connsiteX1" fmla="*/ 2466 w 27354"/>
                  <a:gd name="connsiteY1" fmla="*/ 7720 h 41546"/>
                  <a:gd name="connsiteX2" fmla="*/ 1894 w 27354"/>
                  <a:gd name="connsiteY2" fmla="*/ 30485 h 41546"/>
                  <a:gd name="connsiteX3" fmla="*/ 19325 w 27354"/>
                  <a:gd name="connsiteY3" fmla="*/ 40296 h 41546"/>
                  <a:gd name="connsiteX4" fmla="*/ 13801 w 27354"/>
                  <a:gd name="connsiteY4" fmla="*/ 5 h 4154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7354" h="41546">
                    <a:moveTo>
                      <a:pt x="13801" y="100"/>
                    </a:moveTo>
                    <a:cubicBezTo>
                      <a:pt x="9229" y="291"/>
                      <a:pt x="4657" y="3624"/>
                      <a:pt x="2466" y="7720"/>
                    </a:cubicBezTo>
                    <a:cubicBezTo>
                      <a:pt x="-1154" y="14388"/>
                      <a:pt x="-296" y="23532"/>
                      <a:pt x="1894" y="30485"/>
                    </a:cubicBezTo>
                    <a:cubicBezTo>
                      <a:pt x="4180" y="37724"/>
                      <a:pt x="11800" y="44391"/>
                      <a:pt x="19325" y="40296"/>
                    </a:cubicBezTo>
                    <a:cubicBezTo>
                      <a:pt x="30946" y="34009"/>
                      <a:pt x="30660" y="-471"/>
                      <a:pt x="13801" y="5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8" name="Freeform: Shape 119">
                <a:extLst>
                  <a:ext uri="{FF2B5EF4-FFF2-40B4-BE49-F238E27FC236}">
                    <a16:creationId xmlns:a16="http://schemas.microsoft.com/office/drawing/2014/main" id="{662D1CCB-5773-C154-3EBC-2F7A0B3B4D0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22088" y="3351394"/>
                <a:ext cx="21147" cy="46868"/>
              </a:xfrm>
              <a:custGeom>
                <a:avLst/>
                <a:gdLst>
                  <a:gd name="connsiteX0" fmla="*/ 1248 w 21147"/>
                  <a:gd name="connsiteY0" fmla="*/ 5859 h 46868"/>
                  <a:gd name="connsiteX1" fmla="*/ 14011 w 21147"/>
                  <a:gd name="connsiteY1" fmla="*/ 22432 h 46868"/>
                  <a:gd name="connsiteX2" fmla="*/ 2772 w 21147"/>
                  <a:gd name="connsiteY2" fmla="*/ 39768 h 46868"/>
                  <a:gd name="connsiteX3" fmla="*/ 4677 w 21147"/>
                  <a:gd name="connsiteY3" fmla="*/ 46626 h 46868"/>
                  <a:gd name="connsiteX4" fmla="*/ 20965 w 21147"/>
                  <a:gd name="connsiteY4" fmla="*/ 25671 h 46868"/>
                  <a:gd name="connsiteX5" fmla="*/ 6296 w 21147"/>
                  <a:gd name="connsiteY5" fmla="*/ 811 h 46868"/>
                  <a:gd name="connsiteX6" fmla="*/ 1248 w 21147"/>
                  <a:gd name="connsiteY6" fmla="*/ 5859 h 46868"/>
                  <a:gd name="connsiteX7" fmla="*/ 1248 w 21147"/>
                  <a:gd name="connsiteY7" fmla="*/ 5859 h 468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1147" h="46868">
                    <a:moveTo>
                      <a:pt x="1248" y="5859"/>
                    </a:moveTo>
                    <a:cubicBezTo>
                      <a:pt x="6487" y="9955"/>
                      <a:pt x="13535" y="15003"/>
                      <a:pt x="14011" y="22432"/>
                    </a:cubicBezTo>
                    <a:cubicBezTo>
                      <a:pt x="14393" y="29290"/>
                      <a:pt x="9059" y="37482"/>
                      <a:pt x="2772" y="39768"/>
                    </a:cubicBezTo>
                    <a:cubicBezTo>
                      <a:pt x="-1514" y="41292"/>
                      <a:pt x="296" y="48245"/>
                      <a:pt x="4677" y="46626"/>
                    </a:cubicBezTo>
                    <a:cubicBezTo>
                      <a:pt x="13345" y="43578"/>
                      <a:pt x="19727" y="34720"/>
                      <a:pt x="20965" y="25671"/>
                    </a:cubicBezTo>
                    <a:cubicBezTo>
                      <a:pt x="22489" y="14717"/>
                      <a:pt x="14202" y="6907"/>
                      <a:pt x="6296" y="811"/>
                    </a:cubicBezTo>
                    <a:cubicBezTo>
                      <a:pt x="2677" y="-1952"/>
                      <a:pt x="-2371" y="3001"/>
                      <a:pt x="1248" y="5859"/>
                    </a:cubicBezTo>
                    <a:lnTo>
                      <a:pt x="1248" y="585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69" name="Freeform: Shape 120">
                <a:extLst>
                  <a:ext uri="{FF2B5EF4-FFF2-40B4-BE49-F238E27FC236}">
                    <a16:creationId xmlns:a16="http://schemas.microsoft.com/office/drawing/2014/main" id="{C6896720-DA1F-0CD6-678F-199033DD41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94571" y="3380310"/>
                <a:ext cx="24668" cy="10703"/>
              </a:xfrm>
              <a:custGeom>
                <a:avLst/>
                <a:gdLst>
                  <a:gd name="connsiteX0" fmla="*/ 5238 w 24668"/>
                  <a:gd name="connsiteY0" fmla="*/ 10090 h 10703"/>
                  <a:gd name="connsiteX1" fmla="*/ 21240 w 24668"/>
                  <a:gd name="connsiteY1" fmla="*/ 7233 h 10703"/>
                  <a:gd name="connsiteX2" fmla="*/ 21240 w 24668"/>
                  <a:gd name="connsiteY2" fmla="*/ 89 h 10703"/>
                  <a:gd name="connsiteX3" fmla="*/ 1618 w 24668"/>
                  <a:gd name="connsiteY3" fmla="*/ 3899 h 10703"/>
                  <a:gd name="connsiteX4" fmla="*/ 5238 w 24668"/>
                  <a:gd name="connsiteY4" fmla="*/ 10090 h 10703"/>
                  <a:gd name="connsiteX5" fmla="*/ 5238 w 24668"/>
                  <a:gd name="connsiteY5" fmla="*/ 10090 h 107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668" h="10703">
                    <a:moveTo>
                      <a:pt x="5238" y="10090"/>
                    </a:moveTo>
                    <a:cubicBezTo>
                      <a:pt x="10096" y="6852"/>
                      <a:pt x="15715" y="7042"/>
                      <a:pt x="21240" y="7233"/>
                    </a:cubicBezTo>
                    <a:cubicBezTo>
                      <a:pt x="25812" y="7423"/>
                      <a:pt x="25812" y="280"/>
                      <a:pt x="21240" y="89"/>
                    </a:cubicBezTo>
                    <a:cubicBezTo>
                      <a:pt x="14382" y="-197"/>
                      <a:pt x="7524" y="-6"/>
                      <a:pt x="1618" y="3899"/>
                    </a:cubicBezTo>
                    <a:cubicBezTo>
                      <a:pt x="-2191" y="6471"/>
                      <a:pt x="1428" y="12662"/>
                      <a:pt x="5238" y="10090"/>
                    </a:cubicBezTo>
                    <a:lnTo>
                      <a:pt x="5238" y="10090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0" name="Freeform: Shape 121">
                <a:extLst>
                  <a:ext uri="{FF2B5EF4-FFF2-40B4-BE49-F238E27FC236}">
                    <a16:creationId xmlns:a16="http://schemas.microsoft.com/office/drawing/2014/main" id="{6CE059E4-E42B-5B5F-D0CD-F446D39CF20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4770" y="3336111"/>
                <a:ext cx="29023" cy="49240"/>
              </a:xfrm>
              <a:custGeom>
                <a:avLst/>
                <a:gdLst>
                  <a:gd name="connsiteX0" fmla="*/ 28928 w 29023"/>
                  <a:gd name="connsiteY0" fmla="*/ 9903 h 49240"/>
                  <a:gd name="connsiteX1" fmla="*/ 21022 w 29023"/>
                  <a:gd name="connsiteY1" fmla="*/ 2473 h 49240"/>
                  <a:gd name="connsiteX2" fmla="*/ 1686 w 29023"/>
                  <a:gd name="connsiteY2" fmla="*/ 7331 h 49240"/>
                  <a:gd name="connsiteX3" fmla="*/ 6163 w 29023"/>
                  <a:gd name="connsiteY3" fmla="*/ 32763 h 49240"/>
                  <a:gd name="connsiteX4" fmla="*/ 21498 w 29023"/>
                  <a:gd name="connsiteY4" fmla="*/ 49241 h 49240"/>
                  <a:gd name="connsiteX5" fmla="*/ 29023 w 29023"/>
                  <a:gd name="connsiteY5" fmla="*/ 9998 h 492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023" h="49240">
                    <a:moveTo>
                      <a:pt x="28928" y="9903"/>
                    </a:moveTo>
                    <a:cubicBezTo>
                      <a:pt x="26642" y="7045"/>
                      <a:pt x="24070" y="4378"/>
                      <a:pt x="21022" y="2473"/>
                    </a:cubicBezTo>
                    <a:cubicBezTo>
                      <a:pt x="14069" y="-1908"/>
                      <a:pt x="5401" y="-575"/>
                      <a:pt x="1686" y="7331"/>
                    </a:cubicBezTo>
                    <a:cubicBezTo>
                      <a:pt x="-2124" y="15427"/>
                      <a:pt x="1020" y="26000"/>
                      <a:pt x="6163" y="32763"/>
                    </a:cubicBezTo>
                    <a:cubicBezTo>
                      <a:pt x="9402" y="37049"/>
                      <a:pt x="14450" y="45621"/>
                      <a:pt x="21498" y="49241"/>
                    </a:cubicBezTo>
                    <a:cubicBezTo>
                      <a:pt x="29023" y="39240"/>
                      <a:pt x="29023" y="24666"/>
                      <a:pt x="29023" y="9998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1" name="Freeform: Shape 122">
                <a:extLst>
                  <a:ext uri="{FF2B5EF4-FFF2-40B4-BE49-F238E27FC236}">
                    <a16:creationId xmlns:a16="http://schemas.microsoft.com/office/drawing/2014/main" id="{6AB8A790-273C-3CC1-3A51-DB541E5494B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70367" y="3456261"/>
                <a:ext cx="17303" cy="77991"/>
              </a:xfrm>
              <a:custGeom>
                <a:avLst/>
                <a:gdLst>
                  <a:gd name="connsiteX0" fmla="*/ 3261 w 17303"/>
                  <a:gd name="connsiteY0" fmla="*/ 5481 h 77991"/>
                  <a:gd name="connsiteX1" fmla="*/ 498 w 17303"/>
                  <a:gd name="connsiteY1" fmla="*/ 72633 h 77991"/>
                  <a:gd name="connsiteX2" fmla="*/ 6690 w 17303"/>
                  <a:gd name="connsiteY2" fmla="*/ 76252 h 77991"/>
                  <a:gd name="connsiteX3" fmla="*/ 9452 w 17303"/>
                  <a:gd name="connsiteY3" fmla="*/ 1862 h 77991"/>
                  <a:gd name="connsiteX4" fmla="*/ 3261 w 17303"/>
                  <a:gd name="connsiteY4" fmla="*/ 5481 h 77991"/>
                  <a:gd name="connsiteX5" fmla="*/ 3261 w 17303"/>
                  <a:gd name="connsiteY5" fmla="*/ 5481 h 779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303" h="77991">
                    <a:moveTo>
                      <a:pt x="3261" y="5481"/>
                    </a:moveTo>
                    <a:cubicBezTo>
                      <a:pt x="13452" y="27389"/>
                      <a:pt x="12309" y="51678"/>
                      <a:pt x="498" y="72633"/>
                    </a:cubicBezTo>
                    <a:cubicBezTo>
                      <a:pt x="-1788" y="76633"/>
                      <a:pt x="4404" y="80253"/>
                      <a:pt x="6690" y="76252"/>
                    </a:cubicBezTo>
                    <a:cubicBezTo>
                      <a:pt x="19834" y="52916"/>
                      <a:pt x="20787" y="26151"/>
                      <a:pt x="9452" y="1862"/>
                    </a:cubicBezTo>
                    <a:cubicBezTo>
                      <a:pt x="7547" y="-2329"/>
                      <a:pt x="1356" y="1290"/>
                      <a:pt x="3261" y="5481"/>
                    </a:cubicBezTo>
                    <a:lnTo>
                      <a:pt x="3261" y="5481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2" name="Freeform: Shape 123">
                <a:extLst>
                  <a:ext uri="{FF2B5EF4-FFF2-40B4-BE49-F238E27FC236}">
                    <a16:creationId xmlns:a16="http://schemas.microsoft.com/office/drawing/2014/main" id="{074B3F77-7E0C-2E27-9285-BD581670CC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71161" y="3198173"/>
                <a:ext cx="105864" cy="148720"/>
              </a:xfrm>
              <a:custGeom>
                <a:avLst/>
                <a:gdLst>
                  <a:gd name="connsiteX0" fmla="*/ 101312 w 105864"/>
                  <a:gd name="connsiteY0" fmla="*/ 109 h 148720"/>
                  <a:gd name="connsiteX1" fmla="*/ 17111 w 105864"/>
                  <a:gd name="connsiteY1" fmla="*/ 46495 h 148720"/>
                  <a:gd name="connsiteX2" fmla="*/ 3014 w 105864"/>
                  <a:gd name="connsiteY2" fmla="*/ 146127 h 148720"/>
                  <a:gd name="connsiteX3" fmla="*/ 9872 w 105864"/>
                  <a:gd name="connsiteY3" fmla="*/ 144222 h 148720"/>
                  <a:gd name="connsiteX4" fmla="*/ 23302 w 105864"/>
                  <a:gd name="connsiteY4" fmla="*/ 50115 h 148720"/>
                  <a:gd name="connsiteX5" fmla="*/ 103312 w 105864"/>
                  <a:gd name="connsiteY5" fmla="*/ 6966 h 148720"/>
                  <a:gd name="connsiteX6" fmla="*/ 101407 w 105864"/>
                  <a:gd name="connsiteY6" fmla="*/ 109 h 148720"/>
                  <a:gd name="connsiteX7" fmla="*/ 101407 w 105864"/>
                  <a:gd name="connsiteY7" fmla="*/ 109 h 1487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5864" h="148720">
                    <a:moveTo>
                      <a:pt x="101312" y="109"/>
                    </a:moveTo>
                    <a:cubicBezTo>
                      <a:pt x="69879" y="7443"/>
                      <a:pt x="36065" y="18492"/>
                      <a:pt x="17111" y="46495"/>
                    </a:cubicBezTo>
                    <a:cubicBezTo>
                      <a:pt x="-2035" y="74784"/>
                      <a:pt x="-2416" y="113742"/>
                      <a:pt x="3014" y="146127"/>
                    </a:cubicBezTo>
                    <a:cubicBezTo>
                      <a:pt x="3776" y="150699"/>
                      <a:pt x="10634" y="148699"/>
                      <a:pt x="9872" y="144222"/>
                    </a:cubicBezTo>
                    <a:cubicBezTo>
                      <a:pt x="4823" y="113647"/>
                      <a:pt x="5395" y="76785"/>
                      <a:pt x="23302" y="50115"/>
                    </a:cubicBezTo>
                    <a:cubicBezTo>
                      <a:pt x="41018" y="23730"/>
                      <a:pt x="74070" y="13824"/>
                      <a:pt x="103312" y="6966"/>
                    </a:cubicBezTo>
                    <a:cubicBezTo>
                      <a:pt x="107789" y="5919"/>
                      <a:pt x="105884" y="-939"/>
                      <a:pt x="101407" y="109"/>
                    </a:cubicBezTo>
                    <a:lnTo>
                      <a:pt x="101407" y="10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3" name="Freeform: Shape 124">
                <a:extLst>
                  <a:ext uri="{FF2B5EF4-FFF2-40B4-BE49-F238E27FC236}">
                    <a16:creationId xmlns:a16="http://schemas.microsoft.com/office/drawing/2014/main" id="{6CD7F5CF-C023-1F06-6DF0-8AD7A9A9585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30713" y="3465337"/>
                <a:ext cx="46626" cy="120985"/>
              </a:xfrm>
              <a:custGeom>
                <a:avLst/>
                <a:gdLst>
                  <a:gd name="connsiteX0" fmla="*/ 39937 w 46626"/>
                  <a:gd name="connsiteY0" fmla="*/ 1835 h 120985"/>
                  <a:gd name="connsiteX1" fmla="*/ 13743 w 46626"/>
                  <a:gd name="connsiteY1" fmla="*/ 51460 h 120985"/>
                  <a:gd name="connsiteX2" fmla="*/ 694 w 46626"/>
                  <a:gd name="connsiteY2" fmla="*/ 115849 h 120985"/>
                  <a:gd name="connsiteX3" fmla="*/ 6885 w 46626"/>
                  <a:gd name="connsiteY3" fmla="*/ 119468 h 120985"/>
                  <a:gd name="connsiteX4" fmla="*/ 20601 w 46626"/>
                  <a:gd name="connsiteY4" fmla="*/ 76130 h 120985"/>
                  <a:gd name="connsiteX5" fmla="*/ 46128 w 46626"/>
                  <a:gd name="connsiteY5" fmla="*/ 5359 h 120985"/>
                  <a:gd name="connsiteX6" fmla="*/ 39937 w 46626"/>
                  <a:gd name="connsiteY6" fmla="*/ 1739 h 120985"/>
                  <a:gd name="connsiteX7" fmla="*/ 39937 w 46626"/>
                  <a:gd name="connsiteY7" fmla="*/ 1739 h 1209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46626" h="120985">
                    <a:moveTo>
                      <a:pt x="39937" y="1835"/>
                    </a:moveTo>
                    <a:cubicBezTo>
                      <a:pt x="30983" y="17265"/>
                      <a:pt x="17839" y="33839"/>
                      <a:pt x="13743" y="51460"/>
                    </a:cubicBezTo>
                    <a:cubicBezTo>
                      <a:pt x="8314" y="75463"/>
                      <a:pt x="17458" y="93656"/>
                      <a:pt x="694" y="115849"/>
                    </a:cubicBezTo>
                    <a:cubicBezTo>
                      <a:pt x="-2068" y="119564"/>
                      <a:pt x="4123" y="123088"/>
                      <a:pt x="6885" y="119468"/>
                    </a:cubicBezTo>
                    <a:cubicBezTo>
                      <a:pt x="17172" y="105943"/>
                      <a:pt x="20601" y="92989"/>
                      <a:pt x="20601" y="76130"/>
                    </a:cubicBezTo>
                    <a:cubicBezTo>
                      <a:pt x="20601" y="47650"/>
                      <a:pt x="32222" y="29267"/>
                      <a:pt x="46128" y="5359"/>
                    </a:cubicBezTo>
                    <a:cubicBezTo>
                      <a:pt x="48414" y="1358"/>
                      <a:pt x="42223" y="-2261"/>
                      <a:pt x="39937" y="1739"/>
                    </a:cubicBezTo>
                    <a:lnTo>
                      <a:pt x="39937" y="173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4" name="Freeform: Shape 125">
                <a:extLst>
                  <a:ext uri="{FF2B5EF4-FFF2-40B4-BE49-F238E27FC236}">
                    <a16:creationId xmlns:a16="http://schemas.microsoft.com/office/drawing/2014/main" id="{A585FF1D-9BD9-AABF-CE49-5B636B7F50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21094" y="3290138"/>
                <a:ext cx="35340" cy="32116"/>
              </a:xfrm>
              <a:custGeom>
                <a:avLst/>
                <a:gdLst>
                  <a:gd name="connsiteX0" fmla="*/ 30042 w 35340"/>
                  <a:gd name="connsiteY0" fmla="*/ 631 h 32116"/>
                  <a:gd name="connsiteX1" fmla="*/ 895 w 35340"/>
                  <a:gd name="connsiteY1" fmla="*/ 25872 h 32116"/>
                  <a:gd name="connsiteX2" fmla="*/ 5944 w 35340"/>
                  <a:gd name="connsiteY2" fmla="*/ 30920 h 32116"/>
                  <a:gd name="connsiteX3" fmla="*/ 33661 w 35340"/>
                  <a:gd name="connsiteY3" fmla="*/ 6727 h 32116"/>
                  <a:gd name="connsiteX4" fmla="*/ 30042 w 35340"/>
                  <a:gd name="connsiteY4" fmla="*/ 536 h 32116"/>
                  <a:gd name="connsiteX5" fmla="*/ 30042 w 35340"/>
                  <a:gd name="connsiteY5" fmla="*/ 536 h 321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5340" h="32116">
                    <a:moveTo>
                      <a:pt x="30042" y="631"/>
                    </a:moveTo>
                    <a:cubicBezTo>
                      <a:pt x="18993" y="7489"/>
                      <a:pt x="9182" y="15871"/>
                      <a:pt x="895" y="25872"/>
                    </a:cubicBezTo>
                    <a:cubicBezTo>
                      <a:pt x="-2057" y="29396"/>
                      <a:pt x="2991" y="34445"/>
                      <a:pt x="5944" y="30920"/>
                    </a:cubicBezTo>
                    <a:cubicBezTo>
                      <a:pt x="13849" y="21395"/>
                      <a:pt x="23089" y="13299"/>
                      <a:pt x="33661" y="6727"/>
                    </a:cubicBezTo>
                    <a:cubicBezTo>
                      <a:pt x="37567" y="4346"/>
                      <a:pt x="33947" y="-1846"/>
                      <a:pt x="30042" y="536"/>
                    </a:cubicBezTo>
                    <a:lnTo>
                      <a:pt x="30042" y="53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5" name="Freeform: Shape 126">
                <a:extLst>
                  <a:ext uri="{FF2B5EF4-FFF2-40B4-BE49-F238E27FC236}">
                    <a16:creationId xmlns:a16="http://schemas.microsoft.com/office/drawing/2014/main" id="{0322C074-5B3A-401C-79E9-AA53CEBA4D1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83900" y="3414403"/>
                <a:ext cx="55247" cy="17900"/>
              </a:xfrm>
              <a:custGeom>
                <a:avLst/>
                <a:gdLst>
                  <a:gd name="connsiteX0" fmla="*/ 55247 w 55247"/>
                  <a:gd name="connsiteY0" fmla="*/ 6382 h 17900"/>
                  <a:gd name="connsiteX1" fmla="*/ 46960 w 55247"/>
                  <a:gd name="connsiteY1" fmla="*/ 1 h 17900"/>
                  <a:gd name="connsiteX2" fmla="*/ 21814 w 55247"/>
                  <a:gd name="connsiteY2" fmla="*/ 1 h 17900"/>
                  <a:gd name="connsiteX3" fmla="*/ 2574 w 55247"/>
                  <a:gd name="connsiteY3" fmla="*/ 2287 h 17900"/>
                  <a:gd name="connsiteX4" fmla="*/ 288 w 55247"/>
                  <a:gd name="connsiteY4" fmla="*/ 6668 h 17900"/>
                  <a:gd name="connsiteX5" fmla="*/ 38102 w 55247"/>
                  <a:gd name="connsiteY5" fmla="*/ 17050 h 17900"/>
                  <a:gd name="connsiteX6" fmla="*/ 55152 w 55247"/>
                  <a:gd name="connsiteY6" fmla="*/ 6287 h 179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5247" h="17900">
                    <a:moveTo>
                      <a:pt x="55247" y="6382"/>
                    </a:moveTo>
                    <a:cubicBezTo>
                      <a:pt x="54866" y="3144"/>
                      <a:pt x="52485" y="1"/>
                      <a:pt x="46960" y="1"/>
                    </a:cubicBezTo>
                    <a:cubicBezTo>
                      <a:pt x="38578" y="1"/>
                      <a:pt x="30196" y="1"/>
                      <a:pt x="21814" y="1"/>
                    </a:cubicBezTo>
                    <a:cubicBezTo>
                      <a:pt x="15147" y="1"/>
                      <a:pt x="7908" y="-95"/>
                      <a:pt x="2574" y="2287"/>
                    </a:cubicBezTo>
                    <a:cubicBezTo>
                      <a:pt x="574" y="3239"/>
                      <a:pt x="-569" y="5239"/>
                      <a:pt x="288" y="6668"/>
                    </a:cubicBezTo>
                    <a:cubicBezTo>
                      <a:pt x="5336" y="14955"/>
                      <a:pt x="25529" y="20003"/>
                      <a:pt x="38102" y="17050"/>
                    </a:cubicBezTo>
                    <a:cubicBezTo>
                      <a:pt x="52199" y="13812"/>
                      <a:pt x="55438" y="8383"/>
                      <a:pt x="55152" y="6287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6" name="Freeform: Shape 127">
                <a:extLst>
                  <a:ext uri="{FF2B5EF4-FFF2-40B4-BE49-F238E27FC236}">
                    <a16:creationId xmlns:a16="http://schemas.microsoft.com/office/drawing/2014/main" id="{44D01A04-2E65-29F0-01F3-283E9E83A10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94975" y="3722746"/>
                <a:ext cx="22443" cy="185432"/>
              </a:xfrm>
              <a:custGeom>
                <a:avLst/>
                <a:gdLst>
                  <a:gd name="connsiteX0" fmla="*/ 109 w 22443"/>
                  <a:gd name="connsiteY0" fmla="*/ 4458 h 185432"/>
                  <a:gd name="connsiteX1" fmla="*/ 13825 w 22443"/>
                  <a:gd name="connsiteY1" fmla="*/ 182004 h 185432"/>
                  <a:gd name="connsiteX2" fmla="*/ 20968 w 22443"/>
                  <a:gd name="connsiteY2" fmla="*/ 182004 h 185432"/>
                  <a:gd name="connsiteX3" fmla="*/ 6967 w 22443"/>
                  <a:gd name="connsiteY3" fmla="*/ 2553 h 185432"/>
                  <a:gd name="connsiteX4" fmla="*/ 109 w 22443"/>
                  <a:gd name="connsiteY4" fmla="*/ 4458 h 185432"/>
                  <a:gd name="connsiteX5" fmla="*/ 109 w 22443"/>
                  <a:gd name="connsiteY5" fmla="*/ 4458 h 1854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443" h="185432">
                    <a:moveTo>
                      <a:pt x="109" y="4458"/>
                    </a:moveTo>
                    <a:cubicBezTo>
                      <a:pt x="13444" y="62941"/>
                      <a:pt x="18016" y="122187"/>
                      <a:pt x="13825" y="182004"/>
                    </a:cubicBezTo>
                    <a:cubicBezTo>
                      <a:pt x="13539" y="186576"/>
                      <a:pt x="20682" y="186576"/>
                      <a:pt x="20968" y="182004"/>
                    </a:cubicBezTo>
                    <a:cubicBezTo>
                      <a:pt x="25159" y="121520"/>
                      <a:pt x="20397" y="61608"/>
                      <a:pt x="6967" y="2553"/>
                    </a:cubicBezTo>
                    <a:cubicBezTo>
                      <a:pt x="5919" y="-1924"/>
                      <a:pt x="-939" y="-19"/>
                      <a:pt x="109" y="4458"/>
                    </a:cubicBezTo>
                    <a:lnTo>
                      <a:pt x="109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77" name="Freeform: Shape 128">
                <a:extLst>
                  <a:ext uri="{FF2B5EF4-FFF2-40B4-BE49-F238E27FC236}">
                    <a16:creationId xmlns:a16="http://schemas.microsoft.com/office/drawing/2014/main" id="{F9017341-CD32-66AE-5032-FE50CDD08B7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634034" y="3884272"/>
                <a:ext cx="86727" cy="249008"/>
              </a:xfrm>
              <a:custGeom>
                <a:avLst/>
                <a:gdLst>
                  <a:gd name="connsiteX0" fmla="*/ 79561 w 86727"/>
                  <a:gd name="connsiteY0" fmla="*/ 3334 h 249008"/>
                  <a:gd name="connsiteX1" fmla="*/ 504 w 86727"/>
                  <a:gd name="connsiteY1" fmla="*/ 243649 h 249008"/>
                  <a:gd name="connsiteX2" fmla="*/ 6695 w 86727"/>
                  <a:gd name="connsiteY2" fmla="*/ 247269 h 249008"/>
                  <a:gd name="connsiteX3" fmla="*/ 86705 w 86727"/>
                  <a:gd name="connsiteY3" fmla="*/ 3429 h 249008"/>
                  <a:gd name="connsiteX4" fmla="*/ 79561 w 86727"/>
                  <a:gd name="connsiteY4" fmla="*/ 3429 h 249008"/>
                  <a:gd name="connsiteX5" fmla="*/ 79561 w 86727"/>
                  <a:gd name="connsiteY5" fmla="*/ 3429 h 24900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86727" h="249008">
                    <a:moveTo>
                      <a:pt x="79561" y="3334"/>
                    </a:moveTo>
                    <a:cubicBezTo>
                      <a:pt x="70608" y="88487"/>
                      <a:pt x="43747" y="169831"/>
                      <a:pt x="504" y="243649"/>
                    </a:cubicBezTo>
                    <a:cubicBezTo>
                      <a:pt x="-1782" y="247650"/>
                      <a:pt x="4314" y="251270"/>
                      <a:pt x="6695" y="247269"/>
                    </a:cubicBezTo>
                    <a:cubicBezTo>
                      <a:pt x="50605" y="172307"/>
                      <a:pt x="77656" y="89725"/>
                      <a:pt x="86705" y="3429"/>
                    </a:cubicBezTo>
                    <a:cubicBezTo>
                      <a:pt x="87181" y="-1143"/>
                      <a:pt x="80038" y="-1143"/>
                      <a:pt x="79561" y="3429"/>
                    </a:cubicBezTo>
                    <a:lnTo>
                      <a:pt x="79561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: Shape 129">
              <a:extLst>
                <a:ext uri="{FF2B5EF4-FFF2-40B4-BE49-F238E27FC236}">
                  <a16:creationId xmlns:a16="http://schemas.microsoft.com/office/drawing/2014/main" id="{80A15AA6-5072-3705-BA3E-4527304C1A37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22247" y="3545257"/>
              <a:ext cx="148058" cy="360263"/>
            </a:xfrm>
            <a:custGeom>
              <a:avLst/>
              <a:gdLst>
                <a:gd name="connsiteX0" fmla="*/ 146470 w 148058"/>
                <a:gd name="connsiteY0" fmla="*/ 95651 h 360263"/>
                <a:gd name="connsiteX1" fmla="*/ 140660 w 148058"/>
                <a:gd name="connsiteY1" fmla="*/ 92507 h 360263"/>
                <a:gd name="connsiteX2" fmla="*/ 124277 w 148058"/>
                <a:gd name="connsiteY2" fmla="*/ 100699 h 360263"/>
                <a:gd name="connsiteX3" fmla="*/ 133516 w 148058"/>
                <a:gd name="connsiteY3" fmla="*/ 69648 h 360263"/>
                <a:gd name="connsiteX4" fmla="*/ 137897 w 148058"/>
                <a:gd name="connsiteY4" fmla="*/ 31071 h 360263"/>
                <a:gd name="connsiteX5" fmla="*/ 132849 w 148058"/>
                <a:gd name="connsiteY5" fmla="*/ 29071 h 360263"/>
                <a:gd name="connsiteX6" fmla="*/ 119705 w 148058"/>
                <a:gd name="connsiteY6" fmla="*/ 37263 h 360263"/>
                <a:gd name="connsiteX7" fmla="*/ 125896 w 148058"/>
                <a:gd name="connsiteY7" fmla="*/ 6020 h 360263"/>
                <a:gd name="connsiteX8" fmla="*/ 113514 w 148058"/>
                <a:gd name="connsiteY8" fmla="*/ 1353 h 360263"/>
                <a:gd name="connsiteX9" fmla="*/ 94749 w 148058"/>
                <a:gd name="connsiteY9" fmla="*/ 31548 h 360263"/>
                <a:gd name="connsiteX10" fmla="*/ 86748 w 148058"/>
                <a:gd name="connsiteY10" fmla="*/ 50312 h 360263"/>
                <a:gd name="connsiteX11" fmla="*/ 83034 w 148058"/>
                <a:gd name="connsiteY11" fmla="*/ 59837 h 360263"/>
                <a:gd name="connsiteX12" fmla="*/ 78462 w 148058"/>
                <a:gd name="connsiteY12" fmla="*/ 68600 h 360263"/>
                <a:gd name="connsiteX13" fmla="*/ 81510 w 148058"/>
                <a:gd name="connsiteY13" fmla="*/ 46692 h 360263"/>
                <a:gd name="connsiteX14" fmla="*/ 82176 w 148058"/>
                <a:gd name="connsiteY14" fmla="*/ 36215 h 360263"/>
                <a:gd name="connsiteX15" fmla="*/ 73223 w 148058"/>
                <a:gd name="connsiteY15" fmla="*/ 34405 h 360263"/>
                <a:gd name="connsiteX16" fmla="*/ 39790 w 148058"/>
                <a:gd name="connsiteY16" fmla="*/ 92222 h 360263"/>
                <a:gd name="connsiteX17" fmla="*/ 38076 w 148058"/>
                <a:gd name="connsiteY17" fmla="*/ 93079 h 360263"/>
                <a:gd name="connsiteX18" fmla="*/ 16644 w 148058"/>
                <a:gd name="connsiteY18" fmla="*/ 136799 h 360263"/>
                <a:gd name="connsiteX19" fmla="*/ 16835 w 148058"/>
                <a:gd name="connsiteY19" fmla="*/ 193092 h 360263"/>
                <a:gd name="connsiteX20" fmla="*/ 21788 w 148058"/>
                <a:gd name="connsiteY20" fmla="*/ 249099 h 360263"/>
                <a:gd name="connsiteX21" fmla="*/ 21788 w 148058"/>
                <a:gd name="connsiteY21" fmla="*/ 251766 h 360263"/>
                <a:gd name="connsiteX22" fmla="*/ 928 w 148058"/>
                <a:gd name="connsiteY22" fmla="*/ 315297 h 360263"/>
                <a:gd name="connsiteX23" fmla="*/ 738 w 148058"/>
                <a:gd name="connsiteY23" fmla="*/ 316059 h 360263"/>
                <a:gd name="connsiteX24" fmla="*/ 4833 w 148058"/>
                <a:gd name="connsiteY24" fmla="*/ 323774 h 360263"/>
                <a:gd name="connsiteX25" fmla="*/ 50934 w 148058"/>
                <a:gd name="connsiteY25" fmla="*/ 341110 h 360263"/>
                <a:gd name="connsiteX26" fmla="*/ 70556 w 148058"/>
                <a:gd name="connsiteY26" fmla="*/ 359303 h 360263"/>
                <a:gd name="connsiteX27" fmla="*/ 75985 w 148058"/>
                <a:gd name="connsiteY27" fmla="*/ 359684 h 360263"/>
                <a:gd name="connsiteX28" fmla="*/ 91606 w 148058"/>
                <a:gd name="connsiteY28" fmla="*/ 324441 h 360263"/>
                <a:gd name="connsiteX29" fmla="*/ 107322 w 148058"/>
                <a:gd name="connsiteY29" fmla="*/ 263577 h 360263"/>
                <a:gd name="connsiteX30" fmla="*/ 128658 w 148058"/>
                <a:gd name="connsiteY30" fmla="*/ 199854 h 360263"/>
                <a:gd name="connsiteX31" fmla="*/ 132468 w 148058"/>
                <a:gd name="connsiteY31" fmla="*/ 169755 h 360263"/>
                <a:gd name="connsiteX32" fmla="*/ 142470 w 148058"/>
                <a:gd name="connsiteY32" fmla="*/ 130798 h 360263"/>
                <a:gd name="connsiteX33" fmla="*/ 146375 w 148058"/>
                <a:gd name="connsiteY33" fmla="*/ 95746 h 3602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48058" h="360263">
                  <a:moveTo>
                    <a:pt x="146470" y="95651"/>
                  </a:moveTo>
                  <a:cubicBezTo>
                    <a:pt x="145518" y="93270"/>
                    <a:pt x="143041" y="92412"/>
                    <a:pt x="140660" y="92507"/>
                  </a:cubicBezTo>
                  <a:cubicBezTo>
                    <a:pt x="134373" y="92698"/>
                    <a:pt x="128944" y="95937"/>
                    <a:pt x="124277" y="100699"/>
                  </a:cubicBezTo>
                  <a:cubicBezTo>
                    <a:pt x="127230" y="90317"/>
                    <a:pt x="130468" y="80030"/>
                    <a:pt x="133516" y="69648"/>
                  </a:cubicBezTo>
                  <a:cubicBezTo>
                    <a:pt x="136659" y="58980"/>
                    <a:pt x="145613" y="41073"/>
                    <a:pt x="137897" y="31071"/>
                  </a:cubicBezTo>
                  <a:cubicBezTo>
                    <a:pt x="136850" y="29643"/>
                    <a:pt x="134564" y="28595"/>
                    <a:pt x="132849" y="29071"/>
                  </a:cubicBezTo>
                  <a:cubicBezTo>
                    <a:pt x="127611" y="30500"/>
                    <a:pt x="123896" y="31071"/>
                    <a:pt x="119705" y="37263"/>
                  </a:cubicBezTo>
                  <a:cubicBezTo>
                    <a:pt x="123229" y="27071"/>
                    <a:pt x="125991" y="16784"/>
                    <a:pt x="125896" y="6020"/>
                  </a:cubicBezTo>
                  <a:cubicBezTo>
                    <a:pt x="125896" y="1830"/>
                    <a:pt x="117133" y="-2171"/>
                    <a:pt x="113514" y="1353"/>
                  </a:cubicBezTo>
                  <a:cubicBezTo>
                    <a:pt x="104560" y="10116"/>
                    <a:pt x="100750" y="20689"/>
                    <a:pt x="94749" y="31548"/>
                  </a:cubicBezTo>
                  <a:cubicBezTo>
                    <a:pt x="91416" y="37548"/>
                    <a:pt x="89130" y="43930"/>
                    <a:pt x="86748" y="50312"/>
                  </a:cubicBezTo>
                  <a:cubicBezTo>
                    <a:pt x="85605" y="53550"/>
                    <a:pt x="84367" y="56694"/>
                    <a:pt x="83034" y="59837"/>
                  </a:cubicBezTo>
                  <a:cubicBezTo>
                    <a:pt x="82081" y="62028"/>
                    <a:pt x="80652" y="67457"/>
                    <a:pt x="78462" y="68600"/>
                  </a:cubicBezTo>
                  <a:cubicBezTo>
                    <a:pt x="73699" y="64409"/>
                    <a:pt x="79890" y="51169"/>
                    <a:pt x="81510" y="46692"/>
                  </a:cubicBezTo>
                  <a:cubicBezTo>
                    <a:pt x="82557" y="43644"/>
                    <a:pt x="84272" y="38977"/>
                    <a:pt x="82176" y="36215"/>
                  </a:cubicBezTo>
                  <a:cubicBezTo>
                    <a:pt x="80271" y="33643"/>
                    <a:pt x="75985" y="33072"/>
                    <a:pt x="73223" y="34405"/>
                  </a:cubicBezTo>
                  <a:cubicBezTo>
                    <a:pt x="55601" y="43073"/>
                    <a:pt x="45981" y="69171"/>
                    <a:pt x="39790" y="92222"/>
                  </a:cubicBezTo>
                  <a:cubicBezTo>
                    <a:pt x="39219" y="92412"/>
                    <a:pt x="38742" y="92889"/>
                    <a:pt x="38076" y="93079"/>
                  </a:cubicBezTo>
                  <a:cubicBezTo>
                    <a:pt x="22645" y="98127"/>
                    <a:pt x="18835" y="123559"/>
                    <a:pt x="16644" y="136799"/>
                  </a:cubicBezTo>
                  <a:cubicBezTo>
                    <a:pt x="13501" y="155373"/>
                    <a:pt x="13215" y="174518"/>
                    <a:pt x="16835" y="193092"/>
                  </a:cubicBezTo>
                  <a:cubicBezTo>
                    <a:pt x="20454" y="211856"/>
                    <a:pt x="26360" y="229763"/>
                    <a:pt x="21788" y="249099"/>
                  </a:cubicBezTo>
                  <a:cubicBezTo>
                    <a:pt x="21597" y="250051"/>
                    <a:pt x="21597" y="251003"/>
                    <a:pt x="21788" y="251766"/>
                  </a:cubicBezTo>
                  <a:cubicBezTo>
                    <a:pt x="16930" y="273578"/>
                    <a:pt x="10072" y="294723"/>
                    <a:pt x="928" y="315297"/>
                  </a:cubicBezTo>
                  <a:cubicBezTo>
                    <a:pt x="833" y="315583"/>
                    <a:pt x="928" y="315774"/>
                    <a:pt x="738" y="316059"/>
                  </a:cubicBezTo>
                  <a:cubicBezTo>
                    <a:pt x="-977" y="319203"/>
                    <a:pt x="261" y="323870"/>
                    <a:pt x="4833" y="323774"/>
                  </a:cubicBezTo>
                  <a:cubicBezTo>
                    <a:pt x="22645" y="323489"/>
                    <a:pt x="37409" y="329870"/>
                    <a:pt x="50934" y="341110"/>
                  </a:cubicBezTo>
                  <a:cubicBezTo>
                    <a:pt x="57697" y="346730"/>
                    <a:pt x="63126" y="354636"/>
                    <a:pt x="70556" y="359303"/>
                  </a:cubicBezTo>
                  <a:cubicBezTo>
                    <a:pt x="72175" y="360351"/>
                    <a:pt x="74271" y="360636"/>
                    <a:pt x="75985" y="359684"/>
                  </a:cubicBezTo>
                  <a:cubicBezTo>
                    <a:pt x="86367" y="354064"/>
                    <a:pt x="88463" y="334538"/>
                    <a:pt x="91606" y="324441"/>
                  </a:cubicBezTo>
                  <a:cubicBezTo>
                    <a:pt x="97130" y="306915"/>
                    <a:pt x="107799" y="282531"/>
                    <a:pt x="107322" y="263577"/>
                  </a:cubicBezTo>
                  <a:cubicBezTo>
                    <a:pt x="115704" y="242717"/>
                    <a:pt x="123039" y="221571"/>
                    <a:pt x="128658" y="199854"/>
                  </a:cubicBezTo>
                  <a:cubicBezTo>
                    <a:pt x="131325" y="189663"/>
                    <a:pt x="133802" y="179852"/>
                    <a:pt x="132468" y="169755"/>
                  </a:cubicBezTo>
                  <a:cubicBezTo>
                    <a:pt x="135231" y="156706"/>
                    <a:pt x="138660" y="143847"/>
                    <a:pt x="142470" y="130798"/>
                  </a:cubicBezTo>
                  <a:cubicBezTo>
                    <a:pt x="145803" y="119654"/>
                    <a:pt x="150661" y="107176"/>
                    <a:pt x="146375" y="95746"/>
                  </a:cubicBezTo>
                  <a:close/>
                </a:path>
              </a:pathLst>
            </a:custGeom>
            <a:solidFill>
              <a:srgbClr val="F59E73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0" name="Graphic 35">
              <a:extLst>
                <a:ext uri="{FF2B5EF4-FFF2-40B4-BE49-F238E27FC236}">
                  <a16:creationId xmlns:a16="http://schemas.microsoft.com/office/drawing/2014/main" id="{C811583F-B127-9F52-D345-1373CC3A297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643088" y="2544423"/>
              <a:ext cx="1029691" cy="1324108"/>
              <a:chOff x="5643088" y="2544423"/>
              <a:chExt cx="1029691" cy="1324108"/>
            </a:xfrm>
            <a:solidFill>
              <a:schemeClr val="accent1">
                <a:lumMod val="20000"/>
                <a:lumOff val="80000"/>
              </a:schemeClr>
            </a:solidFill>
          </p:grpSpPr>
          <p:sp>
            <p:nvSpPr>
              <p:cNvPr id="229" name="Freeform: Shape 131">
                <a:extLst>
                  <a:ext uri="{FF2B5EF4-FFF2-40B4-BE49-F238E27FC236}">
                    <a16:creationId xmlns:a16="http://schemas.microsoft.com/office/drawing/2014/main" id="{71C56B2B-B2E3-539C-68FA-AD06F52116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22304" y="3688266"/>
                <a:ext cx="258759" cy="180265"/>
              </a:xfrm>
              <a:custGeom>
                <a:avLst/>
                <a:gdLst>
                  <a:gd name="connsiteX0" fmla="*/ 258344 w 258759"/>
                  <a:gd name="connsiteY0" fmla="*/ 24365 h 180265"/>
                  <a:gd name="connsiteX1" fmla="*/ 240437 w 258759"/>
                  <a:gd name="connsiteY1" fmla="*/ 2362 h 180265"/>
                  <a:gd name="connsiteX2" fmla="*/ 2312 w 258759"/>
                  <a:gd name="connsiteY2" fmla="*/ 7887 h 180265"/>
                  <a:gd name="connsiteX3" fmla="*/ 312 w 258759"/>
                  <a:gd name="connsiteY3" fmla="*/ 12554 h 180265"/>
                  <a:gd name="connsiteX4" fmla="*/ 217 w 258759"/>
                  <a:gd name="connsiteY4" fmla="*/ 14650 h 180265"/>
                  <a:gd name="connsiteX5" fmla="*/ 20505 w 258759"/>
                  <a:gd name="connsiteY5" fmla="*/ 109995 h 180265"/>
                  <a:gd name="connsiteX6" fmla="*/ 48699 w 258759"/>
                  <a:gd name="connsiteY6" fmla="*/ 145047 h 180265"/>
                  <a:gd name="connsiteX7" fmla="*/ 97562 w 258759"/>
                  <a:gd name="connsiteY7" fmla="*/ 175717 h 180265"/>
                  <a:gd name="connsiteX8" fmla="*/ 175001 w 258759"/>
                  <a:gd name="connsiteY8" fmla="*/ 177337 h 180265"/>
                  <a:gd name="connsiteX9" fmla="*/ 215291 w 258759"/>
                  <a:gd name="connsiteY9" fmla="*/ 142475 h 180265"/>
                  <a:gd name="connsiteX10" fmla="*/ 246533 w 258759"/>
                  <a:gd name="connsiteY10" fmla="*/ 99136 h 180265"/>
                  <a:gd name="connsiteX11" fmla="*/ 258725 w 258759"/>
                  <a:gd name="connsiteY11" fmla="*/ 26651 h 180265"/>
                  <a:gd name="connsiteX12" fmla="*/ 258344 w 258759"/>
                  <a:gd name="connsiteY12" fmla="*/ 24365 h 1802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58759" h="180265">
                    <a:moveTo>
                      <a:pt x="258344" y="24365"/>
                    </a:moveTo>
                    <a:cubicBezTo>
                      <a:pt x="259202" y="11411"/>
                      <a:pt x="255011" y="4363"/>
                      <a:pt x="240437" y="2362"/>
                    </a:cubicBezTo>
                    <a:cubicBezTo>
                      <a:pt x="214815" y="-1257"/>
                      <a:pt x="24029" y="-1638"/>
                      <a:pt x="2312" y="7887"/>
                    </a:cubicBezTo>
                    <a:cubicBezTo>
                      <a:pt x="-69" y="8935"/>
                      <a:pt x="-355" y="10840"/>
                      <a:pt x="312" y="12554"/>
                    </a:cubicBezTo>
                    <a:cubicBezTo>
                      <a:pt x="122" y="13221"/>
                      <a:pt x="26" y="13888"/>
                      <a:pt x="217" y="14650"/>
                    </a:cubicBezTo>
                    <a:cubicBezTo>
                      <a:pt x="7075" y="46368"/>
                      <a:pt x="7170" y="79705"/>
                      <a:pt x="20505" y="109995"/>
                    </a:cubicBezTo>
                    <a:cubicBezTo>
                      <a:pt x="27077" y="125044"/>
                      <a:pt x="36412" y="134093"/>
                      <a:pt x="48699" y="145047"/>
                    </a:cubicBezTo>
                    <a:cubicBezTo>
                      <a:pt x="66606" y="161049"/>
                      <a:pt x="70797" y="172098"/>
                      <a:pt x="97562" y="175717"/>
                    </a:cubicBezTo>
                    <a:cubicBezTo>
                      <a:pt x="122994" y="179242"/>
                      <a:pt x="149855" y="183052"/>
                      <a:pt x="175001" y="177337"/>
                    </a:cubicBezTo>
                    <a:cubicBezTo>
                      <a:pt x="194908" y="172860"/>
                      <a:pt x="205004" y="157620"/>
                      <a:pt x="215291" y="142475"/>
                    </a:cubicBezTo>
                    <a:cubicBezTo>
                      <a:pt x="226436" y="125902"/>
                      <a:pt x="241580" y="119425"/>
                      <a:pt x="246533" y="99136"/>
                    </a:cubicBezTo>
                    <a:cubicBezTo>
                      <a:pt x="252344" y="75229"/>
                      <a:pt x="255201" y="50940"/>
                      <a:pt x="258725" y="26651"/>
                    </a:cubicBezTo>
                    <a:cubicBezTo>
                      <a:pt x="258821" y="25794"/>
                      <a:pt x="258725" y="25032"/>
                      <a:pt x="258344" y="2436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0" name="Freeform: Shape 132">
                <a:extLst>
                  <a:ext uri="{FF2B5EF4-FFF2-40B4-BE49-F238E27FC236}">
                    <a16:creationId xmlns:a16="http://schemas.microsoft.com/office/drawing/2014/main" id="{9D3C5730-0805-B739-28F1-ED3A004BF4B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43088" y="2544423"/>
                <a:ext cx="1029691" cy="1188705"/>
              </a:xfrm>
              <a:custGeom>
                <a:avLst/>
                <a:gdLst>
                  <a:gd name="connsiteX0" fmla="*/ 1027895 w 1029691"/>
                  <a:gd name="connsiteY0" fmla="*/ 472693 h 1188705"/>
                  <a:gd name="connsiteX1" fmla="*/ 971126 w 1029691"/>
                  <a:gd name="connsiteY1" fmla="*/ 271525 h 1188705"/>
                  <a:gd name="connsiteX2" fmla="*/ 860731 w 1029691"/>
                  <a:gd name="connsiteY2" fmla="*/ 129793 h 1188705"/>
                  <a:gd name="connsiteX3" fmla="*/ 362383 w 1029691"/>
                  <a:gd name="connsiteY3" fmla="*/ 23779 h 1188705"/>
                  <a:gd name="connsiteX4" fmla="*/ 10911 w 1029691"/>
                  <a:gd name="connsiteY4" fmla="*/ 438117 h 1188705"/>
                  <a:gd name="connsiteX5" fmla="*/ 234367 w 1029691"/>
                  <a:gd name="connsiteY5" fmla="*/ 1018570 h 1188705"/>
                  <a:gd name="connsiteX6" fmla="*/ 242749 w 1029691"/>
                  <a:gd name="connsiteY6" fmla="*/ 1023428 h 1188705"/>
                  <a:gd name="connsiteX7" fmla="*/ 286660 w 1029691"/>
                  <a:gd name="connsiteY7" fmla="*/ 1049146 h 1188705"/>
                  <a:gd name="connsiteX8" fmla="*/ 311901 w 1029691"/>
                  <a:gd name="connsiteY8" fmla="*/ 1096104 h 1188705"/>
                  <a:gd name="connsiteX9" fmla="*/ 372004 w 1029691"/>
                  <a:gd name="connsiteY9" fmla="*/ 1171161 h 1188705"/>
                  <a:gd name="connsiteX10" fmla="*/ 403150 w 1029691"/>
                  <a:gd name="connsiteY10" fmla="*/ 1179352 h 1188705"/>
                  <a:gd name="connsiteX11" fmla="*/ 604604 w 1029691"/>
                  <a:gd name="connsiteY11" fmla="*/ 1184401 h 1188705"/>
                  <a:gd name="connsiteX12" fmla="*/ 645181 w 1029691"/>
                  <a:gd name="connsiteY12" fmla="*/ 1172971 h 1188705"/>
                  <a:gd name="connsiteX13" fmla="*/ 700997 w 1029691"/>
                  <a:gd name="connsiteY13" fmla="*/ 1078959 h 1188705"/>
                  <a:gd name="connsiteX14" fmla="*/ 718809 w 1029691"/>
                  <a:gd name="connsiteY14" fmla="*/ 1056480 h 1188705"/>
                  <a:gd name="connsiteX15" fmla="*/ 1027705 w 1029691"/>
                  <a:gd name="connsiteY15" fmla="*/ 472597 h 11887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1029691" h="1188705">
                    <a:moveTo>
                      <a:pt x="1027895" y="472693"/>
                    </a:moveTo>
                    <a:cubicBezTo>
                      <a:pt x="1022180" y="402017"/>
                      <a:pt x="1003606" y="333151"/>
                      <a:pt x="971126" y="271525"/>
                    </a:cubicBezTo>
                    <a:cubicBezTo>
                      <a:pt x="943027" y="218280"/>
                      <a:pt x="905785" y="169798"/>
                      <a:pt x="860731" y="129793"/>
                    </a:cubicBezTo>
                    <a:cubicBezTo>
                      <a:pt x="730048" y="13492"/>
                      <a:pt x="529357" y="-32132"/>
                      <a:pt x="362383" y="23779"/>
                    </a:cubicBezTo>
                    <a:cubicBezTo>
                      <a:pt x="181218" y="84358"/>
                      <a:pt x="44820" y="253332"/>
                      <a:pt x="10911" y="438117"/>
                    </a:cubicBezTo>
                    <a:cubicBezTo>
                      <a:pt x="-27951" y="650429"/>
                      <a:pt x="34819" y="901699"/>
                      <a:pt x="234367" y="1018570"/>
                    </a:cubicBezTo>
                    <a:cubicBezTo>
                      <a:pt x="237130" y="1020190"/>
                      <a:pt x="239892" y="1021809"/>
                      <a:pt x="242749" y="1023428"/>
                    </a:cubicBezTo>
                    <a:cubicBezTo>
                      <a:pt x="256561" y="1031048"/>
                      <a:pt x="275515" y="1037716"/>
                      <a:pt x="286660" y="1049146"/>
                    </a:cubicBezTo>
                    <a:cubicBezTo>
                      <a:pt x="298471" y="1061147"/>
                      <a:pt x="304186" y="1080959"/>
                      <a:pt x="311901" y="1096104"/>
                    </a:cubicBezTo>
                    <a:cubicBezTo>
                      <a:pt x="325807" y="1123250"/>
                      <a:pt x="342667" y="1157921"/>
                      <a:pt x="372004" y="1171161"/>
                    </a:cubicBezTo>
                    <a:cubicBezTo>
                      <a:pt x="378576" y="1174114"/>
                      <a:pt x="389434" y="1176971"/>
                      <a:pt x="403150" y="1179352"/>
                    </a:cubicBezTo>
                    <a:cubicBezTo>
                      <a:pt x="454966" y="1188401"/>
                      <a:pt x="547835" y="1192402"/>
                      <a:pt x="604604" y="1184401"/>
                    </a:cubicBezTo>
                    <a:cubicBezTo>
                      <a:pt x="622511" y="1181924"/>
                      <a:pt x="636799" y="1178114"/>
                      <a:pt x="645181" y="1172971"/>
                    </a:cubicBezTo>
                    <a:cubicBezTo>
                      <a:pt x="662897" y="1162208"/>
                      <a:pt x="689948" y="1132680"/>
                      <a:pt x="700997" y="1078959"/>
                    </a:cubicBezTo>
                    <a:cubicBezTo>
                      <a:pt x="703093" y="1068958"/>
                      <a:pt x="709665" y="1060862"/>
                      <a:pt x="718809" y="1056480"/>
                    </a:cubicBezTo>
                    <a:cubicBezTo>
                      <a:pt x="928930" y="957706"/>
                      <a:pt x="1046659" y="704341"/>
                      <a:pt x="1027705" y="472597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1" name="Freeform: Shape 133">
                <a:extLst>
                  <a:ext uri="{FF2B5EF4-FFF2-40B4-BE49-F238E27FC236}">
                    <a16:creationId xmlns:a16="http://schemas.microsoft.com/office/drawing/2014/main" id="{8AC62F95-080D-1ADE-4E5D-D920FD9D1EC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8611" y="3754962"/>
                <a:ext cx="205211" cy="23891"/>
              </a:xfrm>
              <a:custGeom>
                <a:avLst/>
                <a:gdLst>
                  <a:gd name="connsiteX0" fmla="*/ 2484 w 205211"/>
                  <a:gd name="connsiteY0" fmla="*/ 7675 h 23891"/>
                  <a:gd name="connsiteX1" fmla="*/ 202795 w 205211"/>
                  <a:gd name="connsiteY1" fmla="*/ 7104 h 23891"/>
                  <a:gd name="connsiteX2" fmla="*/ 200890 w 205211"/>
                  <a:gd name="connsiteY2" fmla="*/ 246 h 23891"/>
                  <a:gd name="connsiteX3" fmla="*/ 4389 w 205211"/>
                  <a:gd name="connsiteY3" fmla="*/ 817 h 23891"/>
                  <a:gd name="connsiteX4" fmla="*/ 2484 w 205211"/>
                  <a:gd name="connsiteY4" fmla="*/ 7675 h 23891"/>
                  <a:gd name="connsiteX5" fmla="*/ 2484 w 205211"/>
                  <a:gd name="connsiteY5" fmla="*/ 7675 h 23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211" h="23891">
                    <a:moveTo>
                      <a:pt x="2484" y="7675"/>
                    </a:moveTo>
                    <a:cubicBezTo>
                      <a:pt x="68969" y="27011"/>
                      <a:pt x="136977" y="31678"/>
                      <a:pt x="202795" y="7104"/>
                    </a:cubicBezTo>
                    <a:cubicBezTo>
                      <a:pt x="207081" y="5484"/>
                      <a:pt x="205176" y="-1374"/>
                      <a:pt x="200890" y="246"/>
                    </a:cubicBezTo>
                    <a:cubicBezTo>
                      <a:pt x="136215" y="24344"/>
                      <a:pt x="69731" y="19772"/>
                      <a:pt x="4389" y="817"/>
                    </a:cubicBezTo>
                    <a:cubicBezTo>
                      <a:pt x="8" y="-516"/>
                      <a:pt x="-1897" y="6437"/>
                      <a:pt x="2484" y="7675"/>
                    </a:cubicBezTo>
                    <a:lnTo>
                      <a:pt x="2484" y="7675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2" name="Freeform: Shape 134">
                <a:extLst>
                  <a:ext uri="{FF2B5EF4-FFF2-40B4-BE49-F238E27FC236}">
                    <a16:creationId xmlns:a16="http://schemas.microsoft.com/office/drawing/2014/main" id="{55795517-977F-32A3-7E5D-8BD5D232809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88712" y="3824929"/>
                <a:ext cx="121486" cy="16751"/>
              </a:xfrm>
              <a:custGeom>
                <a:avLst/>
                <a:gdLst>
                  <a:gd name="connsiteX0" fmla="*/ 2484 w 121486"/>
                  <a:gd name="connsiteY0" fmla="*/ 7050 h 16751"/>
                  <a:gd name="connsiteX1" fmla="*/ 118975 w 121486"/>
                  <a:gd name="connsiteY1" fmla="*/ 9241 h 16751"/>
                  <a:gd name="connsiteX2" fmla="*/ 117070 w 121486"/>
                  <a:gd name="connsiteY2" fmla="*/ 2383 h 16751"/>
                  <a:gd name="connsiteX3" fmla="*/ 4389 w 121486"/>
                  <a:gd name="connsiteY3" fmla="*/ 192 h 16751"/>
                  <a:gd name="connsiteX4" fmla="*/ 2484 w 121486"/>
                  <a:gd name="connsiteY4" fmla="*/ 7050 h 16751"/>
                  <a:gd name="connsiteX5" fmla="*/ 2484 w 121486"/>
                  <a:gd name="connsiteY5" fmla="*/ 7050 h 167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1486" h="16751">
                    <a:moveTo>
                      <a:pt x="2484" y="7050"/>
                    </a:moveTo>
                    <a:cubicBezTo>
                      <a:pt x="40965" y="19242"/>
                      <a:pt x="80113" y="19909"/>
                      <a:pt x="118975" y="9241"/>
                    </a:cubicBezTo>
                    <a:cubicBezTo>
                      <a:pt x="123357" y="8003"/>
                      <a:pt x="121547" y="1145"/>
                      <a:pt x="117070" y="2383"/>
                    </a:cubicBezTo>
                    <a:cubicBezTo>
                      <a:pt x="79256" y="12765"/>
                      <a:pt x="41727" y="12003"/>
                      <a:pt x="4389" y="192"/>
                    </a:cubicBezTo>
                    <a:cubicBezTo>
                      <a:pt x="8" y="-1236"/>
                      <a:pt x="-1897" y="5717"/>
                      <a:pt x="2484" y="7050"/>
                    </a:cubicBezTo>
                    <a:lnTo>
                      <a:pt x="2484" y="7050"/>
                    </a:ln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3" name="Freeform: Shape 135">
                <a:extLst>
                  <a:ext uri="{FF2B5EF4-FFF2-40B4-BE49-F238E27FC236}">
                    <a16:creationId xmlns:a16="http://schemas.microsoft.com/office/drawing/2014/main" id="{F91A4CDF-033C-185D-C633-54A60CC729B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28688" y="2905167"/>
                <a:ext cx="443423" cy="673221"/>
              </a:xfrm>
              <a:custGeom>
                <a:avLst/>
                <a:gdLst>
                  <a:gd name="connsiteX0" fmla="*/ 185939 w 443423"/>
                  <a:gd name="connsiteY0" fmla="*/ 669923 h 673221"/>
                  <a:gd name="connsiteX1" fmla="*/ 150697 w 443423"/>
                  <a:gd name="connsiteY1" fmla="*/ 264920 h 673221"/>
                  <a:gd name="connsiteX2" fmla="*/ 125170 w 443423"/>
                  <a:gd name="connsiteY2" fmla="*/ 94042 h 673221"/>
                  <a:gd name="connsiteX3" fmla="*/ 71163 w 443423"/>
                  <a:gd name="connsiteY3" fmla="*/ 3459 h 673221"/>
                  <a:gd name="connsiteX4" fmla="*/ 13346 w 443423"/>
                  <a:gd name="connsiteY4" fmla="*/ 41368 h 673221"/>
                  <a:gd name="connsiteX5" fmla="*/ 55542 w 443423"/>
                  <a:gd name="connsiteY5" fmla="*/ 344073 h 673221"/>
                  <a:gd name="connsiteX6" fmla="*/ 138600 w 443423"/>
                  <a:gd name="connsiteY6" fmla="*/ 431703 h 673221"/>
                  <a:gd name="connsiteX7" fmla="*/ 275189 w 443423"/>
                  <a:gd name="connsiteY7" fmla="*/ 439799 h 673221"/>
                  <a:gd name="connsiteX8" fmla="*/ 410729 w 443423"/>
                  <a:gd name="connsiteY8" fmla="*/ 271588 h 673221"/>
                  <a:gd name="connsiteX9" fmla="*/ 443400 w 443423"/>
                  <a:gd name="connsiteY9" fmla="*/ 117663 h 673221"/>
                  <a:gd name="connsiteX10" fmla="*/ 410349 w 443423"/>
                  <a:gd name="connsiteY10" fmla="*/ 9269 h 673221"/>
                  <a:gd name="connsiteX11" fmla="*/ 329576 w 443423"/>
                  <a:gd name="connsiteY11" fmla="*/ 69753 h 673221"/>
                  <a:gd name="connsiteX12" fmla="*/ 292905 w 443423"/>
                  <a:gd name="connsiteY12" fmla="*/ 251680 h 673221"/>
                  <a:gd name="connsiteX13" fmla="*/ 250424 w 443423"/>
                  <a:gd name="connsiteY13" fmla="*/ 669828 h 673221"/>
                  <a:gd name="connsiteX14" fmla="*/ 257567 w 443423"/>
                  <a:gd name="connsiteY14" fmla="*/ 669828 h 673221"/>
                  <a:gd name="connsiteX15" fmla="*/ 287667 w 443423"/>
                  <a:gd name="connsiteY15" fmla="*/ 363028 h 673221"/>
                  <a:gd name="connsiteX16" fmla="*/ 305954 w 443423"/>
                  <a:gd name="connsiteY16" fmla="*/ 207103 h 673221"/>
                  <a:gd name="connsiteX17" fmla="*/ 336530 w 443423"/>
                  <a:gd name="connsiteY17" fmla="*/ 71563 h 673221"/>
                  <a:gd name="connsiteX18" fmla="*/ 402157 w 443423"/>
                  <a:gd name="connsiteY18" fmla="*/ 13460 h 673221"/>
                  <a:gd name="connsiteX19" fmla="*/ 435113 w 443423"/>
                  <a:gd name="connsiteY19" fmla="*/ 88993 h 673221"/>
                  <a:gd name="connsiteX20" fmla="*/ 417588 w 443423"/>
                  <a:gd name="connsiteY20" fmla="*/ 230535 h 673221"/>
                  <a:gd name="connsiteX21" fmla="*/ 369581 w 443423"/>
                  <a:gd name="connsiteY21" fmla="*/ 343406 h 673221"/>
                  <a:gd name="connsiteX22" fmla="*/ 297668 w 443423"/>
                  <a:gd name="connsiteY22" fmla="*/ 426940 h 673221"/>
                  <a:gd name="connsiteX23" fmla="*/ 164699 w 443423"/>
                  <a:gd name="connsiteY23" fmla="*/ 432751 h 673221"/>
                  <a:gd name="connsiteX24" fmla="*/ 65067 w 443423"/>
                  <a:gd name="connsiteY24" fmla="*/ 346740 h 673221"/>
                  <a:gd name="connsiteX25" fmla="*/ 16490 w 443423"/>
                  <a:gd name="connsiteY25" fmla="*/ 57370 h 673221"/>
                  <a:gd name="connsiteX26" fmla="*/ 62781 w 443423"/>
                  <a:gd name="connsiteY26" fmla="*/ 7745 h 673221"/>
                  <a:gd name="connsiteX27" fmla="*/ 115074 w 443423"/>
                  <a:gd name="connsiteY27" fmla="*/ 83183 h 673221"/>
                  <a:gd name="connsiteX28" fmla="*/ 125551 w 443423"/>
                  <a:gd name="connsiteY28" fmla="*/ 132618 h 673221"/>
                  <a:gd name="connsiteX29" fmla="*/ 147363 w 443423"/>
                  <a:gd name="connsiteY29" fmla="*/ 298734 h 673221"/>
                  <a:gd name="connsiteX30" fmla="*/ 178796 w 443423"/>
                  <a:gd name="connsiteY30" fmla="*/ 669733 h 673221"/>
                  <a:gd name="connsiteX31" fmla="*/ 185939 w 443423"/>
                  <a:gd name="connsiteY31" fmla="*/ 669733 h 673221"/>
                  <a:gd name="connsiteX32" fmla="*/ 185939 w 443423"/>
                  <a:gd name="connsiteY32" fmla="*/ 669733 h 6732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443423" h="673221">
                    <a:moveTo>
                      <a:pt x="185939" y="669923"/>
                    </a:moveTo>
                    <a:cubicBezTo>
                      <a:pt x="178700" y="534668"/>
                      <a:pt x="166128" y="399413"/>
                      <a:pt x="150697" y="264920"/>
                    </a:cubicBezTo>
                    <a:cubicBezTo>
                      <a:pt x="144125" y="207961"/>
                      <a:pt x="138410" y="149953"/>
                      <a:pt x="125170" y="94042"/>
                    </a:cubicBezTo>
                    <a:cubicBezTo>
                      <a:pt x="117550" y="62038"/>
                      <a:pt x="103548" y="18508"/>
                      <a:pt x="71163" y="3459"/>
                    </a:cubicBezTo>
                    <a:cubicBezTo>
                      <a:pt x="42874" y="-9686"/>
                      <a:pt x="21633" y="17175"/>
                      <a:pt x="13346" y="41368"/>
                    </a:cubicBezTo>
                    <a:cubicBezTo>
                      <a:pt x="-18848" y="135952"/>
                      <a:pt x="11918" y="258062"/>
                      <a:pt x="55542" y="344073"/>
                    </a:cubicBezTo>
                    <a:cubicBezTo>
                      <a:pt x="73925" y="380363"/>
                      <a:pt x="100500" y="414748"/>
                      <a:pt x="138600" y="431703"/>
                    </a:cubicBezTo>
                    <a:cubicBezTo>
                      <a:pt x="180891" y="450467"/>
                      <a:pt x="230707" y="447229"/>
                      <a:pt x="275189" y="439799"/>
                    </a:cubicBezTo>
                    <a:cubicBezTo>
                      <a:pt x="351579" y="426940"/>
                      <a:pt x="385488" y="335691"/>
                      <a:pt x="410729" y="271588"/>
                    </a:cubicBezTo>
                    <a:cubicBezTo>
                      <a:pt x="430065" y="222724"/>
                      <a:pt x="443019" y="170432"/>
                      <a:pt x="443400" y="117663"/>
                    </a:cubicBezTo>
                    <a:cubicBezTo>
                      <a:pt x="443591" y="86136"/>
                      <a:pt x="443400" y="26890"/>
                      <a:pt x="410349" y="9269"/>
                    </a:cubicBezTo>
                    <a:cubicBezTo>
                      <a:pt x="372344" y="-10924"/>
                      <a:pt x="340530" y="41749"/>
                      <a:pt x="329576" y="69753"/>
                    </a:cubicBezTo>
                    <a:cubicBezTo>
                      <a:pt x="307193" y="127284"/>
                      <a:pt x="300430" y="190911"/>
                      <a:pt x="292905" y="251680"/>
                    </a:cubicBezTo>
                    <a:cubicBezTo>
                      <a:pt x="275570" y="390745"/>
                      <a:pt x="266330" y="530668"/>
                      <a:pt x="250424" y="669828"/>
                    </a:cubicBezTo>
                    <a:cubicBezTo>
                      <a:pt x="249947" y="674400"/>
                      <a:pt x="257091" y="674305"/>
                      <a:pt x="257567" y="669828"/>
                    </a:cubicBezTo>
                    <a:cubicBezTo>
                      <a:pt x="269188" y="567720"/>
                      <a:pt x="277379" y="465326"/>
                      <a:pt x="287667" y="363028"/>
                    </a:cubicBezTo>
                    <a:cubicBezTo>
                      <a:pt x="292905" y="311021"/>
                      <a:pt x="298525" y="258919"/>
                      <a:pt x="305954" y="207103"/>
                    </a:cubicBezTo>
                    <a:cubicBezTo>
                      <a:pt x="312431" y="161669"/>
                      <a:pt x="319575" y="114425"/>
                      <a:pt x="336530" y="71563"/>
                    </a:cubicBezTo>
                    <a:cubicBezTo>
                      <a:pt x="345959" y="47845"/>
                      <a:pt x="369772" y="4030"/>
                      <a:pt x="402157" y="13460"/>
                    </a:cubicBezTo>
                    <a:cubicBezTo>
                      <a:pt x="429399" y="21366"/>
                      <a:pt x="433113" y="66324"/>
                      <a:pt x="435113" y="88993"/>
                    </a:cubicBezTo>
                    <a:cubicBezTo>
                      <a:pt x="439400" y="136809"/>
                      <a:pt x="431589" y="184910"/>
                      <a:pt x="417588" y="230535"/>
                    </a:cubicBezTo>
                    <a:cubicBezTo>
                      <a:pt x="405586" y="269778"/>
                      <a:pt x="388250" y="307021"/>
                      <a:pt x="369581" y="343406"/>
                    </a:cubicBezTo>
                    <a:cubicBezTo>
                      <a:pt x="353294" y="375029"/>
                      <a:pt x="332720" y="413510"/>
                      <a:pt x="297668" y="426940"/>
                    </a:cubicBezTo>
                    <a:cubicBezTo>
                      <a:pt x="259091" y="441704"/>
                      <a:pt x="204513" y="442466"/>
                      <a:pt x="164699" y="432751"/>
                    </a:cubicBezTo>
                    <a:cubicBezTo>
                      <a:pt x="118693" y="421511"/>
                      <a:pt x="86879" y="387126"/>
                      <a:pt x="65067" y="346740"/>
                    </a:cubicBezTo>
                    <a:cubicBezTo>
                      <a:pt x="19442" y="262253"/>
                      <a:pt x="-4465" y="152049"/>
                      <a:pt x="16490" y="57370"/>
                    </a:cubicBezTo>
                    <a:cubicBezTo>
                      <a:pt x="21157" y="36130"/>
                      <a:pt x="34683" y="1363"/>
                      <a:pt x="62781" y="7745"/>
                    </a:cubicBezTo>
                    <a:cubicBezTo>
                      <a:pt x="92404" y="14508"/>
                      <a:pt x="107834" y="58132"/>
                      <a:pt x="115074" y="83183"/>
                    </a:cubicBezTo>
                    <a:cubicBezTo>
                      <a:pt x="119741" y="99376"/>
                      <a:pt x="122693" y="116044"/>
                      <a:pt x="125551" y="132618"/>
                    </a:cubicBezTo>
                    <a:cubicBezTo>
                      <a:pt x="135076" y="187672"/>
                      <a:pt x="141362" y="243298"/>
                      <a:pt x="147363" y="298734"/>
                    </a:cubicBezTo>
                    <a:cubicBezTo>
                      <a:pt x="160698" y="421987"/>
                      <a:pt x="172224" y="545812"/>
                      <a:pt x="178796" y="669733"/>
                    </a:cubicBezTo>
                    <a:cubicBezTo>
                      <a:pt x="179081" y="674305"/>
                      <a:pt x="186225" y="674305"/>
                      <a:pt x="185939" y="669733"/>
                    </a:cubicBezTo>
                    <a:lnTo>
                      <a:pt x="185939" y="669733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34" name="Freeform: Shape 136">
                <a:extLst>
                  <a:ext uri="{FF2B5EF4-FFF2-40B4-BE49-F238E27FC236}">
                    <a16:creationId xmlns:a16="http://schemas.microsoft.com/office/drawing/2014/main" id="{31E8B0D3-6137-B46B-E2F8-610C86EE07B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2707" y="3571422"/>
                <a:ext cx="208145" cy="155781"/>
              </a:xfrm>
              <a:custGeom>
                <a:avLst/>
                <a:gdLst>
                  <a:gd name="connsiteX0" fmla="*/ 204604 w 208145"/>
                  <a:gd name="connsiteY0" fmla="*/ 155782 h 155781"/>
                  <a:gd name="connsiteX1" fmla="*/ 201080 w 208145"/>
                  <a:gd name="connsiteY1" fmla="*/ 152543 h 155781"/>
                  <a:gd name="connsiteX2" fmla="*/ 200222 w 208145"/>
                  <a:gd name="connsiteY2" fmla="*/ 143685 h 155781"/>
                  <a:gd name="connsiteX3" fmla="*/ 181744 w 208145"/>
                  <a:gd name="connsiteY3" fmla="*/ 29861 h 155781"/>
                  <a:gd name="connsiteX4" fmla="*/ 119831 w 208145"/>
                  <a:gd name="connsiteY4" fmla="*/ 7668 h 155781"/>
                  <a:gd name="connsiteX5" fmla="*/ 36869 w 208145"/>
                  <a:gd name="connsiteY5" fmla="*/ 27671 h 155781"/>
                  <a:gd name="connsiteX6" fmla="*/ 11628 w 208145"/>
                  <a:gd name="connsiteY6" fmla="*/ 127874 h 155781"/>
                  <a:gd name="connsiteX7" fmla="*/ 7055 w 208145"/>
                  <a:gd name="connsiteY7" fmla="*/ 148543 h 155781"/>
                  <a:gd name="connsiteX8" fmla="*/ 2769 w 208145"/>
                  <a:gd name="connsiteY8" fmla="*/ 151210 h 155781"/>
                  <a:gd name="connsiteX9" fmla="*/ 102 w 208145"/>
                  <a:gd name="connsiteY9" fmla="*/ 146924 h 155781"/>
                  <a:gd name="connsiteX10" fmla="*/ 4674 w 208145"/>
                  <a:gd name="connsiteY10" fmla="*/ 126255 h 155781"/>
                  <a:gd name="connsiteX11" fmla="*/ 30296 w 208145"/>
                  <a:gd name="connsiteY11" fmla="*/ 24718 h 155781"/>
                  <a:gd name="connsiteX12" fmla="*/ 120212 w 208145"/>
                  <a:gd name="connsiteY12" fmla="*/ 429 h 155781"/>
                  <a:gd name="connsiteX13" fmla="*/ 188507 w 208145"/>
                  <a:gd name="connsiteY13" fmla="*/ 27766 h 155781"/>
                  <a:gd name="connsiteX14" fmla="*/ 207271 w 208145"/>
                  <a:gd name="connsiteY14" fmla="*/ 143018 h 155781"/>
                  <a:gd name="connsiteX15" fmla="*/ 208128 w 208145"/>
                  <a:gd name="connsiteY15" fmla="*/ 151877 h 155781"/>
                  <a:gd name="connsiteX16" fmla="*/ 204890 w 208145"/>
                  <a:gd name="connsiteY16" fmla="*/ 155782 h 155781"/>
                  <a:gd name="connsiteX17" fmla="*/ 204509 w 208145"/>
                  <a:gd name="connsiteY17" fmla="*/ 155782 h 15578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208145" h="155781">
                    <a:moveTo>
                      <a:pt x="204604" y="155782"/>
                    </a:moveTo>
                    <a:cubicBezTo>
                      <a:pt x="202794" y="155782"/>
                      <a:pt x="201270" y="154353"/>
                      <a:pt x="201080" y="152543"/>
                    </a:cubicBezTo>
                    <a:lnTo>
                      <a:pt x="200222" y="143685"/>
                    </a:lnTo>
                    <a:cubicBezTo>
                      <a:pt x="196889" y="108157"/>
                      <a:pt x="193079" y="67866"/>
                      <a:pt x="181744" y="29861"/>
                    </a:cubicBezTo>
                    <a:cubicBezTo>
                      <a:pt x="178410" y="18622"/>
                      <a:pt x="153550" y="9668"/>
                      <a:pt x="119831" y="7668"/>
                    </a:cubicBezTo>
                    <a:cubicBezTo>
                      <a:pt x="78683" y="5096"/>
                      <a:pt x="42965" y="13764"/>
                      <a:pt x="36869" y="27671"/>
                    </a:cubicBezTo>
                    <a:cubicBezTo>
                      <a:pt x="30487" y="42244"/>
                      <a:pt x="18676" y="95870"/>
                      <a:pt x="11628" y="127874"/>
                    </a:cubicBezTo>
                    <a:cubicBezTo>
                      <a:pt x="9722" y="136351"/>
                      <a:pt x="8199" y="143590"/>
                      <a:pt x="7055" y="148543"/>
                    </a:cubicBezTo>
                    <a:cubicBezTo>
                      <a:pt x="6579" y="150448"/>
                      <a:pt x="4674" y="151686"/>
                      <a:pt x="2769" y="151210"/>
                    </a:cubicBezTo>
                    <a:cubicBezTo>
                      <a:pt x="864" y="150734"/>
                      <a:pt x="-374" y="148829"/>
                      <a:pt x="102" y="146924"/>
                    </a:cubicBezTo>
                    <a:cubicBezTo>
                      <a:pt x="1245" y="141971"/>
                      <a:pt x="2864" y="134732"/>
                      <a:pt x="4674" y="126255"/>
                    </a:cubicBezTo>
                    <a:cubicBezTo>
                      <a:pt x="12199" y="91869"/>
                      <a:pt x="23629" y="39958"/>
                      <a:pt x="30296" y="24718"/>
                    </a:cubicBezTo>
                    <a:cubicBezTo>
                      <a:pt x="39059" y="4811"/>
                      <a:pt x="83065" y="-1857"/>
                      <a:pt x="120212" y="429"/>
                    </a:cubicBezTo>
                    <a:cubicBezTo>
                      <a:pt x="149835" y="2239"/>
                      <a:pt x="183268" y="10430"/>
                      <a:pt x="188507" y="27766"/>
                    </a:cubicBezTo>
                    <a:cubicBezTo>
                      <a:pt x="200032" y="66438"/>
                      <a:pt x="203842" y="107109"/>
                      <a:pt x="207271" y="143018"/>
                    </a:cubicBezTo>
                    <a:lnTo>
                      <a:pt x="208128" y="151877"/>
                    </a:lnTo>
                    <a:cubicBezTo>
                      <a:pt x="208319" y="153877"/>
                      <a:pt x="206890" y="155592"/>
                      <a:pt x="204890" y="155782"/>
                    </a:cubicBezTo>
                    <a:cubicBezTo>
                      <a:pt x="204795" y="155782"/>
                      <a:pt x="204699" y="155782"/>
                      <a:pt x="204509" y="155782"/>
                    </a:cubicBezTo>
                    <a:close/>
                  </a:path>
                </a:pathLst>
              </a:custGeom>
              <a:grpFill/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31" name="Graphic 35">
              <a:extLst>
                <a:ext uri="{FF2B5EF4-FFF2-40B4-BE49-F238E27FC236}">
                  <a16:creationId xmlns:a16="http://schemas.microsoft.com/office/drawing/2014/main" id="{4F528055-AE16-8C7F-4EFE-4CA87C7A9ECE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6250313" y="3468305"/>
              <a:ext cx="1300296" cy="3230649"/>
              <a:chOff x="6250313" y="3468305"/>
              <a:chExt cx="1300296" cy="3230649"/>
            </a:xfrm>
          </p:grpSpPr>
          <p:sp>
            <p:nvSpPr>
              <p:cNvPr id="180" name="Freeform: Shape 142">
                <a:extLst>
                  <a:ext uri="{FF2B5EF4-FFF2-40B4-BE49-F238E27FC236}">
                    <a16:creationId xmlns:a16="http://schemas.microsoft.com/office/drawing/2014/main" id="{B76E8A28-2453-711B-51D0-48E6461342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7272" y="6312766"/>
                <a:ext cx="170455" cy="270677"/>
              </a:xfrm>
              <a:custGeom>
                <a:avLst/>
                <a:gdLst>
                  <a:gd name="connsiteX0" fmla="*/ 169497 w 170455"/>
                  <a:gd name="connsiteY0" fmla="*/ 261842 h 270677"/>
                  <a:gd name="connsiteX1" fmla="*/ 144636 w 170455"/>
                  <a:gd name="connsiteY1" fmla="*/ 0 h 270677"/>
                  <a:gd name="connsiteX2" fmla="*/ 3476 w 170455"/>
                  <a:gd name="connsiteY2" fmla="*/ 22670 h 270677"/>
                  <a:gd name="connsiteX3" fmla="*/ 3476 w 170455"/>
                  <a:gd name="connsiteY3" fmla="*/ 33433 h 270677"/>
                  <a:gd name="connsiteX4" fmla="*/ 9953 w 170455"/>
                  <a:gd name="connsiteY4" fmla="*/ 242792 h 270677"/>
                  <a:gd name="connsiteX5" fmla="*/ 67389 w 170455"/>
                  <a:gd name="connsiteY5" fmla="*/ 258985 h 270677"/>
                  <a:gd name="connsiteX6" fmla="*/ 156924 w 170455"/>
                  <a:gd name="connsiteY6" fmla="*/ 270510 h 270677"/>
                  <a:gd name="connsiteX7" fmla="*/ 161686 w 170455"/>
                  <a:gd name="connsiteY7" fmla="*/ 268605 h 270677"/>
                  <a:gd name="connsiteX8" fmla="*/ 169592 w 170455"/>
                  <a:gd name="connsiteY8" fmla="*/ 261842 h 2706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70455" h="270677">
                    <a:moveTo>
                      <a:pt x="169497" y="261842"/>
                    </a:moveTo>
                    <a:cubicBezTo>
                      <a:pt x="139874" y="212788"/>
                      <a:pt x="149589" y="0"/>
                      <a:pt x="144636" y="0"/>
                    </a:cubicBezTo>
                    <a:cubicBezTo>
                      <a:pt x="96916" y="95"/>
                      <a:pt x="50148" y="12573"/>
                      <a:pt x="3476" y="22670"/>
                    </a:cubicBezTo>
                    <a:cubicBezTo>
                      <a:pt x="-1668" y="23813"/>
                      <a:pt x="-620" y="31528"/>
                      <a:pt x="3476" y="33433"/>
                    </a:cubicBezTo>
                    <a:cubicBezTo>
                      <a:pt x="9286" y="100298"/>
                      <a:pt x="3476" y="241268"/>
                      <a:pt x="9953" y="242792"/>
                    </a:cubicBezTo>
                    <a:cubicBezTo>
                      <a:pt x="27193" y="246888"/>
                      <a:pt x="49958" y="255937"/>
                      <a:pt x="67389" y="258985"/>
                    </a:cubicBezTo>
                    <a:cubicBezTo>
                      <a:pt x="100821" y="264890"/>
                      <a:pt x="123872" y="261556"/>
                      <a:pt x="156924" y="270510"/>
                    </a:cubicBezTo>
                    <a:cubicBezTo>
                      <a:pt x="159019" y="271081"/>
                      <a:pt x="160638" y="270129"/>
                      <a:pt x="161686" y="268605"/>
                    </a:cubicBezTo>
                    <a:cubicBezTo>
                      <a:pt x="164925" y="273844"/>
                      <a:pt x="173116" y="267653"/>
                      <a:pt x="169592" y="261842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1" name="Freeform: Shape 143">
                <a:extLst>
                  <a:ext uri="{FF2B5EF4-FFF2-40B4-BE49-F238E27FC236}">
                    <a16:creationId xmlns:a16="http://schemas.microsoft.com/office/drawing/2014/main" id="{438E3BF6-E889-94A1-E2D9-9A174EA637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86794" y="6291953"/>
                <a:ext cx="189978" cy="260270"/>
              </a:xfrm>
              <a:custGeom>
                <a:avLst/>
                <a:gdLst>
                  <a:gd name="connsiteX0" fmla="*/ 102298 w 189978"/>
                  <a:gd name="connsiteY0" fmla="*/ 260271 h 260270"/>
                  <a:gd name="connsiteX1" fmla="*/ 160496 w 189978"/>
                  <a:gd name="connsiteY1" fmla="*/ 252746 h 260270"/>
                  <a:gd name="connsiteX2" fmla="*/ 189833 w 189978"/>
                  <a:gd name="connsiteY2" fmla="*/ 235506 h 260270"/>
                  <a:gd name="connsiteX3" fmla="*/ 182975 w 189978"/>
                  <a:gd name="connsiteY3" fmla="*/ 22908 h 260270"/>
                  <a:gd name="connsiteX4" fmla="*/ 174307 w 189978"/>
                  <a:gd name="connsiteY4" fmla="*/ 21574 h 260270"/>
                  <a:gd name="connsiteX5" fmla="*/ 46958 w 189978"/>
                  <a:gd name="connsiteY5" fmla="*/ 13287 h 260270"/>
                  <a:gd name="connsiteX6" fmla="*/ 39338 w 189978"/>
                  <a:gd name="connsiteY6" fmla="*/ 17002 h 260270"/>
                  <a:gd name="connsiteX7" fmla="*/ 39910 w 189978"/>
                  <a:gd name="connsiteY7" fmla="*/ 138541 h 260270"/>
                  <a:gd name="connsiteX8" fmla="*/ 0 w 189978"/>
                  <a:gd name="connsiteY8" fmla="*/ 217503 h 260270"/>
                  <a:gd name="connsiteX9" fmla="*/ 102298 w 189978"/>
                  <a:gd name="connsiteY9" fmla="*/ 260176 h 2602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9978" h="260270">
                    <a:moveTo>
                      <a:pt x="102298" y="260271"/>
                    </a:moveTo>
                    <a:cubicBezTo>
                      <a:pt x="121158" y="259413"/>
                      <a:pt x="142113" y="257509"/>
                      <a:pt x="160496" y="252746"/>
                    </a:cubicBezTo>
                    <a:cubicBezTo>
                      <a:pt x="172212" y="249698"/>
                      <a:pt x="180785" y="242650"/>
                      <a:pt x="189833" y="235506"/>
                    </a:cubicBezTo>
                    <a:cubicBezTo>
                      <a:pt x="190976" y="165116"/>
                      <a:pt x="185071" y="93202"/>
                      <a:pt x="182975" y="22908"/>
                    </a:cubicBezTo>
                    <a:cubicBezTo>
                      <a:pt x="182785" y="16717"/>
                      <a:pt x="175355" y="16335"/>
                      <a:pt x="174307" y="21574"/>
                    </a:cubicBezTo>
                    <a:cubicBezTo>
                      <a:pt x="136207" y="1476"/>
                      <a:pt x="84582" y="-10811"/>
                      <a:pt x="46958" y="13287"/>
                    </a:cubicBezTo>
                    <a:cubicBezTo>
                      <a:pt x="44482" y="10525"/>
                      <a:pt x="39338" y="11763"/>
                      <a:pt x="39338" y="17002"/>
                    </a:cubicBezTo>
                    <a:cubicBezTo>
                      <a:pt x="39719" y="57198"/>
                      <a:pt x="42386" y="98441"/>
                      <a:pt x="39910" y="138541"/>
                    </a:cubicBezTo>
                    <a:cubicBezTo>
                      <a:pt x="37624" y="174927"/>
                      <a:pt x="21431" y="197787"/>
                      <a:pt x="0" y="217503"/>
                    </a:cubicBezTo>
                    <a:cubicBezTo>
                      <a:pt x="26194" y="244650"/>
                      <a:pt x="69342" y="261700"/>
                      <a:pt x="102298" y="260176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2" name="Freeform: Shape 144">
                <a:extLst>
                  <a:ext uri="{FF2B5EF4-FFF2-40B4-BE49-F238E27FC236}">
                    <a16:creationId xmlns:a16="http://schemas.microsoft.com/office/drawing/2014/main" id="{0E3B8485-981B-AB73-4F7B-30A6A4E206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2480" y="3822258"/>
                <a:ext cx="363368" cy="380189"/>
              </a:xfrm>
              <a:custGeom>
                <a:avLst/>
                <a:gdLst>
                  <a:gd name="connsiteX0" fmla="*/ 355608 w 363368"/>
                  <a:gd name="connsiteY0" fmla="*/ 311092 h 380189"/>
                  <a:gd name="connsiteX1" fmla="*/ 233974 w 363368"/>
                  <a:gd name="connsiteY1" fmla="*/ 177361 h 380189"/>
                  <a:gd name="connsiteX2" fmla="*/ 226830 w 363368"/>
                  <a:gd name="connsiteY2" fmla="*/ 21532 h 380189"/>
                  <a:gd name="connsiteX3" fmla="*/ 225687 w 363368"/>
                  <a:gd name="connsiteY3" fmla="*/ 16865 h 380189"/>
                  <a:gd name="connsiteX4" fmla="*/ 209400 w 363368"/>
                  <a:gd name="connsiteY4" fmla="*/ 3340 h 380189"/>
                  <a:gd name="connsiteX5" fmla="*/ 130437 w 363368"/>
                  <a:gd name="connsiteY5" fmla="*/ 66109 h 380189"/>
                  <a:gd name="connsiteX6" fmla="*/ 88242 w 363368"/>
                  <a:gd name="connsiteY6" fmla="*/ 115449 h 380189"/>
                  <a:gd name="connsiteX7" fmla="*/ 93004 w 363368"/>
                  <a:gd name="connsiteY7" fmla="*/ 123640 h 380189"/>
                  <a:gd name="connsiteX8" fmla="*/ 98719 w 363368"/>
                  <a:gd name="connsiteY8" fmla="*/ 231368 h 380189"/>
                  <a:gd name="connsiteX9" fmla="*/ 11565 w 363368"/>
                  <a:gd name="connsiteY9" fmla="*/ 321379 h 380189"/>
                  <a:gd name="connsiteX10" fmla="*/ 9470 w 363368"/>
                  <a:gd name="connsiteY10" fmla="*/ 322999 h 380189"/>
                  <a:gd name="connsiteX11" fmla="*/ 5469 w 363368"/>
                  <a:gd name="connsiteY11" fmla="*/ 342144 h 380189"/>
                  <a:gd name="connsiteX12" fmla="*/ 349703 w 363368"/>
                  <a:gd name="connsiteY12" fmla="*/ 338334 h 380189"/>
                  <a:gd name="connsiteX13" fmla="*/ 354751 w 363368"/>
                  <a:gd name="connsiteY13" fmla="*/ 332047 h 380189"/>
                  <a:gd name="connsiteX14" fmla="*/ 355703 w 363368"/>
                  <a:gd name="connsiteY14" fmla="*/ 311188 h 38018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363368" h="380189">
                    <a:moveTo>
                      <a:pt x="355608" y="311092"/>
                    </a:moveTo>
                    <a:cubicBezTo>
                      <a:pt x="241880" y="285661"/>
                      <a:pt x="242356" y="254990"/>
                      <a:pt x="233974" y="177361"/>
                    </a:cubicBezTo>
                    <a:cubicBezTo>
                      <a:pt x="228354" y="125736"/>
                      <a:pt x="227402" y="73348"/>
                      <a:pt x="226830" y="21532"/>
                    </a:cubicBezTo>
                    <a:cubicBezTo>
                      <a:pt x="226830" y="19723"/>
                      <a:pt x="226354" y="18199"/>
                      <a:pt x="225687" y="16865"/>
                    </a:cubicBezTo>
                    <a:cubicBezTo>
                      <a:pt x="232736" y="6959"/>
                      <a:pt x="218543" y="-6281"/>
                      <a:pt x="209400" y="3340"/>
                    </a:cubicBezTo>
                    <a:cubicBezTo>
                      <a:pt x="185968" y="27819"/>
                      <a:pt x="157774" y="46202"/>
                      <a:pt x="130437" y="66109"/>
                    </a:cubicBezTo>
                    <a:cubicBezTo>
                      <a:pt x="113864" y="78206"/>
                      <a:pt x="87003" y="92398"/>
                      <a:pt x="88242" y="115449"/>
                    </a:cubicBezTo>
                    <a:cubicBezTo>
                      <a:pt x="88432" y="119259"/>
                      <a:pt x="90432" y="121926"/>
                      <a:pt x="93004" y="123640"/>
                    </a:cubicBezTo>
                    <a:cubicBezTo>
                      <a:pt x="95100" y="159454"/>
                      <a:pt x="98719" y="195554"/>
                      <a:pt x="98719" y="231368"/>
                    </a:cubicBezTo>
                    <a:cubicBezTo>
                      <a:pt x="98719" y="280517"/>
                      <a:pt x="52142" y="302329"/>
                      <a:pt x="11565" y="321379"/>
                    </a:cubicBezTo>
                    <a:cubicBezTo>
                      <a:pt x="10613" y="321856"/>
                      <a:pt x="10136" y="322427"/>
                      <a:pt x="9470" y="322999"/>
                    </a:cubicBezTo>
                    <a:cubicBezTo>
                      <a:pt x="611" y="324618"/>
                      <a:pt x="-4532" y="337191"/>
                      <a:pt x="5469" y="342144"/>
                    </a:cubicBezTo>
                    <a:cubicBezTo>
                      <a:pt x="108816" y="393769"/>
                      <a:pt x="246642" y="393198"/>
                      <a:pt x="349703" y="338334"/>
                    </a:cubicBezTo>
                    <a:cubicBezTo>
                      <a:pt x="352656" y="336810"/>
                      <a:pt x="354180" y="334524"/>
                      <a:pt x="354751" y="332047"/>
                    </a:cubicBezTo>
                    <a:cubicBezTo>
                      <a:pt x="364467" y="330714"/>
                      <a:pt x="367515" y="313855"/>
                      <a:pt x="355703" y="311188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3" name="Freeform: Shape 145">
                <a:extLst>
                  <a:ext uri="{FF2B5EF4-FFF2-40B4-BE49-F238E27FC236}">
                    <a16:creationId xmlns:a16="http://schemas.microsoft.com/office/drawing/2014/main" id="{74BAE936-BF70-F65E-F69D-784970ADAF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91912" y="4148542"/>
                <a:ext cx="501401" cy="690292"/>
              </a:xfrm>
              <a:custGeom>
                <a:avLst/>
                <a:gdLst>
                  <a:gd name="connsiteX0" fmla="*/ 453987 w 501401"/>
                  <a:gd name="connsiteY0" fmla="*/ 31195 h 690292"/>
                  <a:gd name="connsiteX1" fmla="*/ 445510 w 501401"/>
                  <a:gd name="connsiteY1" fmla="*/ 29957 h 690292"/>
                  <a:gd name="connsiteX2" fmla="*/ 435794 w 501401"/>
                  <a:gd name="connsiteY2" fmla="*/ 22908 h 690292"/>
                  <a:gd name="connsiteX3" fmla="*/ 77940 w 501401"/>
                  <a:gd name="connsiteY3" fmla="*/ 334 h 690292"/>
                  <a:gd name="connsiteX4" fmla="*/ 71939 w 501401"/>
                  <a:gd name="connsiteY4" fmla="*/ 620 h 690292"/>
                  <a:gd name="connsiteX5" fmla="*/ 58414 w 501401"/>
                  <a:gd name="connsiteY5" fmla="*/ 7382 h 690292"/>
                  <a:gd name="connsiteX6" fmla="*/ 45555 w 501401"/>
                  <a:gd name="connsiteY6" fmla="*/ 33767 h 690292"/>
                  <a:gd name="connsiteX7" fmla="*/ 46031 w 501401"/>
                  <a:gd name="connsiteY7" fmla="*/ 44816 h 690292"/>
                  <a:gd name="connsiteX8" fmla="*/ 2597 w 501401"/>
                  <a:gd name="connsiteY8" fmla="*/ 319707 h 690292"/>
                  <a:gd name="connsiteX9" fmla="*/ 32887 w 501401"/>
                  <a:gd name="connsiteY9" fmla="*/ 562785 h 690292"/>
                  <a:gd name="connsiteX10" fmla="*/ 79940 w 501401"/>
                  <a:gd name="connsiteY10" fmla="*/ 684419 h 690292"/>
                  <a:gd name="connsiteX11" fmla="*/ 110325 w 501401"/>
                  <a:gd name="connsiteY11" fmla="*/ 688991 h 690292"/>
                  <a:gd name="connsiteX12" fmla="*/ 310064 w 501401"/>
                  <a:gd name="connsiteY12" fmla="*/ 687753 h 690292"/>
                  <a:gd name="connsiteX13" fmla="*/ 438556 w 501401"/>
                  <a:gd name="connsiteY13" fmla="*/ 666322 h 690292"/>
                  <a:gd name="connsiteX14" fmla="*/ 443890 w 501401"/>
                  <a:gd name="connsiteY14" fmla="*/ 554784 h 690292"/>
                  <a:gd name="connsiteX15" fmla="*/ 444081 w 501401"/>
                  <a:gd name="connsiteY15" fmla="*/ 553451 h 690292"/>
                  <a:gd name="connsiteX16" fmla="*/ 445510 w 501401"/>
                  <a:gd name="connsiteY16" fmla="*/ 543354 h 690292"/>
                  <a:gd name="connsiteX17" fmla="*/ 492373 w 501401"/>
                  <a:gd name="connsiteY17" fmla="*/ 218837 h 690292"/>
                  <a:gd name="connsiteX18" fmla="*/ 453796 w 501401"/>
                  <a:gd name="connsiteY18" fmla="*/ 31290 h 690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501401" h="690292">
                    <a:moveTo>
                      <a:pt x="453987" y="31195"/>
                    </a:moveTo>
                    <a:cubicBezTo>
                      <a:pt x="450939" y="29099"/>
                      <a:pt x="447986" y="29004"/>
                      <a:pt x="445510" y="29957"/>
                    </a:cubicBezTo>
                    <a:cubicBezTo>
                      <a:pt x="444748" y="25575"/>
                      <a:pt x="441604" y="22051"/>
                      <a:pt x="435794" y="22908"/>
                    </a:cubicBezTo>
                    <a:cubicBezTo>
                      <a:pt x="315208" y="39005"/>
                      <a:pt x="195574" y="31671"/>
                      <a:pt x="77940" y="334"/>
                    </a:cubicBezTo>
                    <a:cubicBezTo>
                      <a:pt x="75654" y="-238"/>
                      <a:pt x="73749" y="48"/>
                      <a:pt x="71939" y="620"/>
                    </a:cubicBezTo>
                    <a:cubicBezTo>
                      <a:pt x="66700" y="-1095"/>
                      <a:pt x="60319" y="620"/>
                      <a:pt x="58414" y="7382"/>
                    </a:cubicBezTo>
                    <a:cubicBezTo>
                      <a:pt x="55651" y="17003"/>
                      <a:pt x="51460" y="25575"/>
                      <a:pt x="45555" y="33767"/>
                    </a:cubicBezTo>
                    <a:cubicBezTo>
                      <a:pt x="43174" y="37005"/>
                      <a:pt x="43840" y="41482"/>
                      <a:pt x="46031" y="44816"/>
                    </a:cubicBezTo>
                    <a:cubicBezTo>
                      <a:pt x="5836" y="130636"/>
                      <a:pt x="-5880" y="225886"/>
                      <a:pt x="2597" y="319707"/>
                    </a:cubicBezTo>
                    <a:cubicBezTo>
                      <a:pt x="6788" y="366665"/>
                      <a:pt x="20885" y="517256"/>
                      <a:pt x="32887" y="562785"/>
                    </a:cubicBezTo>
                    <a:cubicBezTo>
                      <a:pt x="40316" y="591074"/>
                      <a:pt x="50794" y="670989"/>
                      <a:pt x="79940" y="684419"/>
                    </a:cubicBezTo>
                    <a:cubicBezTo>
                      <a:pt x="89370" y="688706"/>
                      <a:pt x="100038" y="688896"/>
                      <a:pt x="110325" y="688991"/>
                    </a:cubicBezTo>
                    <a:cubicBezTo>
                      <a:pt x="176904" y="689658"/>
                      <a:pt x="243865" y="692135"/>
                      <a:pt x="310064" y="687753"/>
                    </a:cubicBezTo>
                    <a:cubicBezTo>
                      <a:pt x="350545" y="685086"/>
                      <a:pt x="403123" y="689944"/>
                      <a:pt x="438556" y="666322"/>
                    </a:cubicBezTo>
                    <a:cubicBezTo>
                      <a:pt x="443319" y="667084"/>
                      <a:pt x="443033" y="560975"/>
                      <a:pt x="443890" y="554784"/>
                    </a:cubicBezTo>
                    <a:lnTo>
                      <a:pt x="444081" y="553451"/>
                    </a:lnTo>
                    <a:cubicBezTo>
                      <a:pt x="446843" y="550212"/>
                      <a:pt x="447034" y="546497"/>
                      <a:pt x="445510" y="543354"/>
                    </a:cubicBezTo>
                    <a:cubicBezTo>
                      <a:pt x="461131" y="435150"/>
                      <a:pt x="476752" y="326946"/>
                      <a:pt x="492373" y="218837"/>
                    </a:cubicBezTo>
                    <a:cubicBezTo>
                      <a:pt x="501993" y="152448"/>
                      <a:pt x="517804" y="74819"/>
                      <a:pt x="453796" y="31290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4" name="Freeform: Shape 146">
                <a:extLst>
                  <a:ext uri="{FF2B5EF4-FFF2-40B4-BE49-F238E27FC236}">
                    <a16:creationId xmlns:a16="http://schemas.microsoft.com/office/drawing/2014/main" id="{3672410F-A9A9-36D8-1775-4F036B44A5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65576" y="3468305"/>
                <a:ext cx="168152" cy="405821"/>
              </a:xfrm>
              <a:custGeom>
                <a:avLst/>
                <a:gdLst>
                  <a:gd name="connsiteX0" fmla="*/ 166234 w 168152"/>
                  <a:gd name="connsiteY0" fmla="*/ 121549 h 405821"/>
                  <a:gd name="connsiteX1" fmla="*/ 156900 w 168152"/>
                  <a:gd name="connsiteY1" fmla="*/ 37920 h 405821"/>
                  <a:gd name="connsiteX2" fmla="*/ 148041 w 168152"/>
                  <a:gd name="connsiteY2" fmla="*/ 30395 h 405821"/>
                  <a:gd name="connsiteX3" fmla="*/ 144708 w 168152"/>
                  <a:gd name="connsiteY3" fmla="*/ 12107 h 405821"/>
                  <a:gd name="connsiteX4" fmla="*/ 134611 w 168152"/>
                  <a:gd name="connsiteY4" fmla="*/ 10 h 405821"/>
                  <a:gd name="connsiteX5" fmla="*/ 121943 w 168152"/>
                  <a:gd name="connsiteY5" fmla="*/ 11440 h 405821"/>
                  <a:gd name="connsiteX6" fmla="*/ 120800 w 168152"/>
                  <a:gd name="connsiteY6" fmla="*/ 15441 h 405821"/>
                  <a:gd name="connsiteX7" fmla="*/ 111085 w 168152"/>
                  <a:gd name="connsiteY7" fmla="*/ 13917 h 405821"/>
                  <a:gd name="connsiteX8" fmla="*/ 100512 w 168152"/>
                  <a:gd name="connsiteY8" fmla="*/ 8964 h 405821"/>
                  <a:gd name="connsiteX9" fmla="*/ 87653 w 168152"/>
                  <a:gd name="connsiteY9" fmla="*/ 22584 h 405821"/>
                  <a:gd name="connsiteX10" fmla="*/ 58506 w 168152"/>
                  <a:gd name="connsiteY10" fmla="*/ 125740 h 405821"/>
                  <a:gd name="connsiteX11" fmla="*/ 23645 w 168152"/>
                  <a:gd name="connsiteY11" fmla="*/ 64113 h 405821"/>
                  <a:gd name="connsiteX12" fmla="*/ 6500 w 168152"/>
                  <a:gd name="connsiteY12" fmla="*/ 113262 h 405821"/>
                  <a:gd name="connsiteX13" fmla="*/ 1261 w 168152"/>
                  <a:gd name="connsiteY13" fmla="*/ 175270 h 405821"/>
                  <a:gd name="connsiteX14" fmla="*/ 23 w 168152"/>
                  <a:gd name="connsiteY14" fmla="*/ 207465 h 405821"/>
                  <a:gd name="connsiteX15" fmla="*/ 65650 w 168152"/>
                  <a:gd name="connsiteY15" fmla="*/ 405489 h 405821"/>
                  <a:gd name="connsiteX16" fmla="*/ 76318 w 168152"/>
                  <a:gd name="connsiteY16" fmla="*/ 402632 h 405821"/>
                  <a:gd name="connsiteX17" fmla="*/ 144327 w 168152"/>
                  <a:gd name="connsiteY17" fmla="*/ 341481 h 405821"/>
                  <a:gd name="connsiteX18" fmla="*/ 152232 w 168152"/>
                  <a:gd name="connsiteY18" fmla="*/ 329004 h 405821"/>
                  <a:gd name="connsiteX19" fmla="*/ 111847 w 168152"/>
                  <a:gd name="connsiteY19" fmla="*/ 221943 h 405821"/>
                  <a:gd name="connsiteX20" fmla="*/ 117466 w 168152"/>
                  <a:gd name="connsiteY20" fmla="*/ 203274 h 405821"/>
                  <a:gd name="connsiteX21" fmla="*/ 166139 w 168152"/>
                  <a:gd name="connsiteY21" fmla="*/ 121644 h 4058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168152" h="405821">
                    <a:moveTo>
                      <a:pt x="166234" y="121549"/>
                    </a:moveTo>
                    <a:cubicBezTo>
                      <a:pt x="172521" y="95451"/>
                      <a:pt x="161757" y="63542"/>
                      <a:pt x="156900" y="37920"/>
                    </a:cubicBezTo>
                    <a:cubicBezTo>
                      <a:pt x="155852" y="32586"/>
                      <a:pt x="152137" y="30395"/>
                      <a:pt x="148041" y="30395"/>
                    </a:cubicBezTo>
                    <a:cubicBezTo>
                      <a:pt x="147470" y="24204"/>
                      <a:pt x="146613" y="18012"/>
                      <a:pt x="144708" y="12107"/>
                    </a:cubicBezTo>
                    <a:cubicBezTo>
                      <a:pt x="143184" y="7440"/>
                      <a:pt x="140422" y="201"/>
                      <a:pt x="134611" y="10"/>
                    </a:cubicBezTo>
                    <a:cubicBezTo>
                      <a:pt x="128039" y="-276"/>
                      <a:pt x="123086" y="5535"/>
                      <a:pt x="121943" y="11440"/>
                    </a:cubicBezTo>
                    <a:cubicBezTo>
                      <a:pt x="121657" y="12774"/>
                      <a:pt x="121467" y="14202"/>
                      <a:pt x="120800" y="15441"/>
                    </a:cubicBezTo>
                    <a:cubicBezTo>
                      <a:pt x="118323" y="20203"/>
                      <a:pt x="113751" y="16393"/>
                      <a:pt x="111085" y="13917"/>
                    </a:cubicBezTo>
                    <a:cubicBezTo>
                      <a:pt x="108322" y="11345"/>
                      <a:pt x="104703" y="7630"/>
                      <a:pt x="100512" y="8964"/>
                    </a:cubicBezTo>
                    <a:cubicBezTo>
                      <a:pt x="94416" y="10869"/>
                      <a:pt x="89939" y="16965"/>
                      <a:pt x="87653" y="22584"/>
                    </a:cubicBezTo>
                    <a:cubicBezTo>
                      <a:pt x="81271" y="38491"/>
                      <a:pt x="72127" y="124121"/>
                      <a:pt x="58506" y="125740"/>
                    </a:cubicBezTo>
                    <a:cubicBezTo>
                      <a:pt x="39933" y="127931"/>
                      <a:pt x="44314" y="54303"/>
                      <a:pt x="23645" y="64113"/>
                    </a:cubicBezTo>
                    <a:cubicBezTo>
                      <a:pt x="6976" y="72019"/>
                      <a:pt x="8310" y="98022"/>
                      <a:pt x="6500" y="113262"/>
                    </a:cubicBezTo>
                    <a:cubicBezTo>
                      <a:pt x="4119" y="133836"/>
                      <a:pt x="2404" y="154601"/>
                      <a:pt x="1261" y="175270"/>
                    </a:cubicBezTo>
                    <a:cubicBezTo>
                      <a:pt x="690" y="185938"/>
                      <a:pt x="309" y="196701"/>
                      <a:pt x="23" y="207465"/>
                    </a:cubicBezTo>
                    <a:cubicBezTo>
                      <a:pt x="-1311" y="259376"/>
                      <a:pt x="55839" y="407013"/>
                      <a:pt x="65650" y="405489"/>
                    </a:cubicBezTo>
                    <a:cubicBezTo>
                      <a:pt x="69555" y="406442"/>
                      <a:pt x="73651" y="405299"/>
                      <a:pt x="76318" y="402632"/>
                    </a:cubicBezTo>
                    <a:cubicBezTo>
                      <a:pt x="106893" y="392916"/>
                      <a:pt x="131087" y="370723"/>
                      <a:pt x="144327" y="341481"/>
                    </a:cubicBezTo>
                    <a:cubicBezTo>
                      <a:pt x="150042" y="340529"/>
                      <a:pt x="154804" y="335957"/>
                      <a:pt x="152232" y="329004"/>
                    </a:cubicBezTo>
                    <a:cubicBezTo>
                      <a:pt x="141374" y="300238"/>
                      <a:pt x="112894" y="228610"/>
                      <a:pt x="111847" y="221943"/>
                    </a:cubicBezTo>
                    <a:cubicBezTo>
                      <a:pt x="110799" y="214704"/>
                      <a:pt x="114323" y="210132"/>
                      <a:pt x="117466" y="203274"/>
                    </a:cubicBezTo>
                    <a:cubicBezTo>
                      <a:pt x="119276" y="199464"/>
                      <a:pt x="159948" y="147362"/>
                      <a:pt x="166139" y="121644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5" name="Freeform: Shape 147">
                <a:extLst>
                  <a:ext uri="{FF2B5EF4-FFF2-40B4-BE49-F238E27FC236}">
                    <a16:creationId xmlns:a16="http://schemas.microsoft.com/office/drawing/2014/main" id="{C82BA98B-270D-5E3A-FFF1-A5E92A4A591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36913" y="4784610"/>
                <a:ext cx="536732" cy="1601526"/>
              </a:xfrm>
              <a:custGeom>
                <a:avLst/>
                <a:gdLst>
                  <a:gd name="connsiteX0" fmla="*/ 520511 w 536732"/>
                  <a:gd name="connsiteY0" fmla="*/ 20253 h 1601526"/>
                  <a:gd name="connsiteX1" fmla="*/ 512224 w 536732"/>
                  <a:gd name="connsiteY1" fmla="*/ 10919 h 1601526"/>
                  <a:gd name="connsiteX2" fmla="*/ 502223 w 536732"/>
                  <a:gd name="connsiteY2" fmla="*/ 251 h 1601526"/>
                  <a:gd name="connsiteX3" fmla="*/ 300960 w 536732"/>
                  <a:gd name="connsiteY3" fmla="*/ 19396 h 1601526"/>
                  <a:gd name="connsiteX4" fmla="*/ 198757 w 536732"/>
                  <a:gd name="connsiteY4" fmla="*/ 17205 h 1601526"/>
                  <a:gd name="connsiteX5" fmla="*/ 153513 w 536732"/>
                  <a:gd name="connsiteY5" fmla="*/ 9395 h 1601526"/>
                  <a:gd name="connsiteX6" fmla="*/ 100268 w 536732"/>
                  <a:gd name="connsiteY6" fmla="*/ 822 h 1601526"/>
                  <a:gd name="connsiteX7" fmla="*/ 84076 w 536732"/>
                  <a:gd name="connsiteY7" fmla="*/ 51495 h 1601526"/>
                  <a:gd name="connsiteX8" fmla="*/ 78742 w 536732"/>
                  <a:gd name="connsiteY8" fmla="*/ 118361 h 1601526"/>
                  <a:gd name="connsiteX9" fmla="*/ 10352 w 536732"/>
                  <a:gd name="connsiteY9" fmla="*/ 460785 h 1601526"/>
                  <a:gd name="connsiteX10" fmla="*/ 351 w 536732"/>
                  <a:gd name="connsiteY10" fmla="*/ 872074 h 1601526"/>
                  <a:gd name="connsiteX11" fmla="*/ 30355 w 536732"/>
                  <a:gd name="connsiteY11" fmla="*/ 1425762 h 1601526"/>
                  <a:gd name="connsiteX12" fmla="*/ 36546 w 536732"/>
                  <a:gd name="connsiteY12" fmla="*/ 1514154 h 1601526"/>
                  <a:gd name="connsiteX13" fmla="*/ 42642 w 536732"/>
                  <a:gd name="connsiteY13" fmla="*/ 1594736 h 1601526"/>
                  <a:gd name="connsiteX14" fmla="*/ 197614 w 536732"/>
                  <a:gd name="connsiteY14" fmla="*/ 1589402 h 1601526"/>
                  <a:gd name="connsiteX15" fmla="*/ 275052 w 536732"/>
                  <a:gd name="connsiteY15" fmla="*/ 1570828 h 1601526"/>
                  <a:gd name="connsiteX16" fmla="*/ 280005 w 536732"/>
                  <a:gd name="connsiteY16" fmla="*/ 1489008 h 1601526"/>
                  <a:gd name="connsiteX17" fmla="*/ 290863 w 536732"/>
                  <a:gd name="connsiteY17" fmla="*/ 1057811 h 1601526"/>
                  <a:gd name="connsiteX18" fmla="*/ 291435 w 536732"/>
                  <a:gd name="connsiteY18" fmla="*/ 1044857 h 1601526"/>
                  <a:gd name="connsiteX19" fmla="*/ 332773 w 536732"/>
                  <a:gd name="connsiteY19" fmla="*/ 692147 h 1601526"/>
                  <a:gd name="connsiteX20" fmla="*/ 359919 w 536732"/>
                  <a:gd name="connsiteY20" fmla="*/ 593468 h 1601526"/>
                  <a:gd name="connsiteX21" fmla="*/ 507081 w 536732"/>
                  <a:gd name="connsiteY21" fmla="*/ 395824 h 1601526"/>
                  <a:gd name="connsiteX22" fmla="*/ 520511 w 536732"/>
                  <a:gd name="connsiteY22" fmla="*/ 20063 h 160152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</a:cxnLst>
                <a:rect l="l" t="t" r="r" b="b"/>
                <a:pathLst>
                  <a:path w="536732" h="1601526">
                    <a:moveTo>
                      <a:pt x="520511" y="20253"/>
                    </a:moveTo>
                    <a:cubicBezTo>
                      <a:pt x="519940" y="15014"/>
                      <a:pt x="516320" y="11967"/>
                      <a:pt x="512224" y="10919"/>
                    </a:cubicBezTo>
                    <a:cubicBezTo>
                      <a:pt x="512701" y="5299"/>
                      <a:pt x="509462" y="-416"/>
                      <a:pt x="502223" y="251"/>
                    </a:cubicBezTo>
                    <a:cubicBezTo>
                      <a:pt x="435167" y="6632"/>
                      <a:pt x="368397" y="16443"/>
                      <a:pt x="300960" y="19396"/>
                    </a:cubicBezTo>
                    <a:cubicBezTo>
                      <a:pt x="266860" y="20920"/>
                      <a:pt x="232666" y="20634"/>
                      <a:pt x="198757" y="17205"/>
                    </a:cubicBezTo>
                    <a:cubicBezTo>
                      <a:pt x="184469" y="15776"/>
                      <a:pt x="168372" y="12443"/>
                      <a:pt x="153513" y="9395"/>
                    </a:cubicBezTo>
                    <a:cubicBezTo>
                      <a:pt x="139225" y="6537"/>
                      <a:pt x="114556" y="-2797"/>
                      <a:pt x="100268" y="822"/>
                    </a:cubicBezTo>
                    <a:cubicBezTo>
                      <a:pt x="80932" y="5680"/>
                      <a:pt x="85981" y="35874"/>
                      <a:pt x="84076" y="51495"/>
                    </a:cubicBezTo>
                    <a:cubicBezTo>
                      <a:pt x="81409" y="73688"/>
                      <a:pt x="79694" y="95977"/>
                      <a:pt x="78742" y="118361"/>
                    </a:cubicBezTo>
                    <a:cubicBezTo>
                      <a:pt x="53691" y="239423"/>
                      <a:pt x="19115" y="337626"/>
                      <a:pt x="10352" y="460785"/>
                    </a:cubicBezTo>
                    <a:cubicBezTo>
                      <a:pt x="1303" y="587277"/>
                      <a:pt x="-983" y="745296"/>
                      <a:pt x="351" y="872074"/>
                    </a:cubicBezTo>
                    <a:cubicBezTo>
                      <a:pt x="1589" y="994470"/>
                      <a:pt x="25878" y="1366898"/>
                      <a:pt x="30355" y="1425762"/>
                    </a:cubicBezTo>
                    <a:cubicBezTo>
                      <a:pt x="32641" y="1455194"/>
                      <a:pt x="34736" y="1484722"/>
                      <a:pt x="36546" y="1514154"/>
                    </a:cubicBezTo>
                    <a:cubicBezTo>
                      <a:pt x="37498" y="1529204"/>
                      <a:pt x="34736" y="1590259"/>
                      <a:pt x="42642" y="1594736"/>
                    </a:cubicBezTo>
                    <a:cubicBezTo>
                      <a:pt x="69502" y="1609976"/>
                      <a:pt x="150084" y="1595688"/>
                      <a:pt x="197614" y="1589402"/>
                    </a:cubicBezTo>
                    <a:cubicBezTo>
                      <a:pt x="220283" y="1586449"/>
                      <a:pt x="258859" y="1592164"/>
                      <a:pt x="275052" y="1570828"/>
                    </a:cubicBezTo>
                    <a:cubicBezTo>
                      <a:pt x="280481" y="1563684"/>
                      <a:pt x="279910" y="1515202"/>
                      <a:pt x="280005" y="1489008"/>
                    </a:cubicBezTo>
                    <a:cubicBezTo>
                      <a:pt x="280576" y="1345276"/>
                      <a:pt x="284291" y="1201448"/>
                      <a:pt x="290863" y="1057811"/>
                    </a:cubicBezTo>
                    <a:cubicBezTo>
                      <a:pt x="291054" y="1053525"/>
                      <a:pt x="291244" y="1049144"/>
                      <a:pt x="291435" y="1044857"/>
                    </a:cubicBezTo>
                    <a:cubicBezTo>
                      <a:pt x="296959" y="926843"/>
                      <a:pt x="308103" y="811876"/>
                      <a:pt x="332773" y="692147"/>
                    </a:cubicBezTo>
                    <a:cubicBezTo>
                      <a:pt x="339155" y="660905"/>
                      <a:pt x="338298" y="617185"/>
                      <a:pt x="359919" y="593468"/>
                    </a:cubicBezTo>
                    <a:cubicBezTo>
                      <a:pt x="415927" y="532222"/>
                      <a:pt x="474696" y="472310"/>
                      <a:pt x="507081" y="395824"/>
                    </a:cubicBezTo>
                    <a:cubicBezTo>
                      <a:pt x="555277" y="282191"/>
                      <a:pt x="533179" y="138744"/>
                      <a:pt x="520511" y="2006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6" name="Freeform: Shape 148">
                <a:extLst>
                  <a:ext uri="{FF2B5EF4-FFF2-40B4-BE49-F238E27FC236}">
                    <a16:creationId xmlns:a16="http://schemas.microsoft.com/office/drawing/2014/main" id="{E771D306-B543-3247-2191-69E535A3985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73315" y="4771982"/>
                <a:ext cx="424157" cy="1599469"/>
              </a:xfrm>
              <a:custGeom>
                <a:avLst/>
                <a:gdLst>
                  <a:gd name="connsiteX0" fmla="*/ 362500 w 424157"/>
                  <a:gd name="connsiteY0" fmla="*/ 175565 h 1599469"/>
                  <a:gd name="connsiteX1" fmla="*/ 298016 w 424157"/>
                  <a:gd name="connsiteY1" fmla="*/ 10878 h 1599469"/>
                  <a:gd name="connsiteX2" fmla="*/ 265631 w 424157"/>
                  <a:gd name="connsiteY2" fmla="*/ 15450 h 1599469"/>
                  <a:gd name="connsiteX3" fmla="*/ 252296 w 424157"/>
                  <a:gd name="connsiteY3" fmla="*/ 23165 h 1599469"/>
                  <a:gd name="connsiteX4" fmla="*/ 149426 w 424157"/>
                  <a:gd name="connsiteY4" fmla="*/ 148228 h 1599469"/>
                  <a:gd name="connsiteX5" fmla="*/ 62463 w 424157"/>
                  <a:gd name="connsiteY5" fmla="*/ 221761 h 1599469"/>
                  <a:gd name="connsiteX6" fmla="*/ 4837 w 424157"/>
                  <a:gd name="connsiteY6" fmla="*/ 400165 h 1599469"/>
                  <a:gd name="connsiteX7" fmla="*/ 59415 w 424157"/>
                  <a:gd name="connsiteY7" fmla="*/ 509416 h 1599469"/>
                  <a:gd name="connsiteX8" fmla="*/ 97610 w 424157"/>
                  <a:gd name="connsiteY8" fmla="*/ 645243 h 1599469"/>
                  <a:gd name="connsiteX9" fmla="*/ 118851 w 424157"/>
                  <a:gd name="connsiteY9" fmla="*/ 982809 h 1599469"/>
                  <a:gd name="connsiteX10" fmla="*/ 159332 w 424157"/>
                  <a:gd name="connsiteY10" fmla="*/ 1568596 h 1599469"/>
                  <a:gd name="connsiteX11" fmla="*/ 191717 w 424157"/>
                  <a:gd name="connsiteY11" fmla="*/ 1596505 h 1599469"/>
                  <a:gd name="connsiteX12" fmla="*/ 348308 w 424157"/>
                  <a:gd name="connsiteY12" fmla="*/ 1589075 h 1599469"/>
                  <a:gd name="connsiteX13" fmla="*/ 412697 w 424157"/>
                  <a:gd name="connsiteY13" fmla="*/ 1553451 h 1599469"/>
                  <a:gd name="connsiteX14" fmla="*/ 362500 w 424157"/>
                  <a:gd name="connsiteY14" fmla="*/ 175470 h 15994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424157" h="1599469">
                    <a:moveTo>
                      <a:pt x="362500" y="175565"/>
                    </a:moveTo>
                    <a:cubicBezTo>
                      <a:pt x="354499" y="113652"/>
                      <a:pt x="316495" y="70981"/>
                      <a:pt x="298016" y="10878"/>
                    </a:cubicBezTo>
                    <a:cubicBezTo>
                      <a:pt x="292492" y="-7029"/>
                      <a:pt x="265155" y="-933"/>
                      <a:pt x="265631" y="15450"/>
                    </a:cubicBezTo>
                    <a:cubicBezTo>
                      <a:pt x="260583" y="15450"/>
                      <a:pt x="255535" y="17736"/>
                      <a:pt x="252296" y="23165"/>
                    </a:cubicBezTo>
                    <a:cubicBezTo>
                      <a:pt x="222293" y="72219"/>
                      <a:pt x="196670" y="112128"/>
                      <a:pt x="149426" y="148228"/>
                    </a:cubicBezTo>
                    <a:cubicBezTo>
                      <a:pt x="119137" y="171374"/>
                      <a:pt x="88180" y="193853"/>
                      <a:pt x="62463" y="221761"/>
                    </a:cubicBezTo>
                    <a:cubicBezTo>
                      <a:pt x="17505" y="270529"/>
                      <a:pt x="-12118" y="334537"/>
                      <a:pt x="4837" y="400165"/>
                    </a:cubicBezTo>
                    <a:cubicBezTo>
                      <a:pt x="15124" y="439884"/>
                      <a:pt x="40841" y="473316"/>
                      <a:pt x="59415" y="509416"/>
                    </a:cubicBezTo>
                    <a:cubicBezTo>
                      <a:pt x="85132" y="559423"/>
                      <a:pt x="91610" y="590474"/>
                      <a:pt x="97610" y="645243"/>
                    </a:cubicBezTo>
                    <a:cubicBezTo>
                      <a:pt x="109326" y="752304"/>
                      <a:pt x="113898" y="875272"/>
                      <a:pt x="118851" y="982809"/>
                    </a:cubicBezTo>
                    <a:cubicBezTo>
                      <a:pt x="128090" y="1183500"/>
                      <a:pt x="156570" y="1367714"/>
                      <a:pt x="159332" y="1568596"/>
                    </a:cubicBezTo>
                    <a:cubicBezTo>
                      <a:pt x="159523" y="1586408"/>
                      <a:pt x="173144" y="1592314"/>
                      <a:pt x="191717" y="1596505"/>
                    </a:cubicBezTo>
                    <a:cubicBezTo>
                      <a:pt x="229531" y="1604982"/>
                      <a:pt x="310494" y="1592980"/>
                      <a:pt x="348308" y="1589075"/>
                    </a:cubicBezTo>
                    <a:cubicBezTo>
                      <a:pt x="383455" y="1585456"/>
                      <a:pt x="412030" y="1583265"/>
                      <a:pt x="412697" y="1553451"/>
                    </a:cubicBezTo>
                    <a:cubicBezTo>
                      <a:pt x="420317" y="1113873"/>
                      <a:pt x="451369" y="497319"/>
                      <a:pt x="362500" y="175470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7" name="Freeform: Shape 149">
                <a:extLst>
                  <a:ext uri="{FF2B5EF4-FFF2-40B4-BE49-F238E27FC236}">
                    <a16:creationId xmlns:a16="http://schemas.microsoft.com/office/drawing/2014/main" id="{D4BA0F02-64AB-0D2A-E7C6-AD40A93EB6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73395" y="4843666"/>
                <a:ext cx="205780" cy="17785"/>
              </a:xfrm>
              <a:custGeom>
                <a:avLst/>
                <a:gdLst>
                  <a:gd name="connsiteX0" fmla="*/ 2553 w 205780"/>
                  <a:gd name="connsiteY0" fmla="*/ 6917 h 17785"/>
                  <a:gd name="connsiteX1" fmla="*/ 202387 w 205780"/>
                  <a:gd name="connsiteY1" fmla="*/ 13680 h 17785"/>
                  <a:gd name="connsiteX2" fmla="*/ 202387 w 205780"/>
                  <a:gd name="connsiteY2" fmla="*/ 6536 h 17785"/>
                  <a:gd name="connsiteX3" fmla="*/ 4458 w 205780"/>
                  <a:gd name="connsiteY3" fmla="*/ 59 h 17785"/>
                  <a:gd name="connsiteX4" fmla="*/ 2553 w 205780"/>
                  <a:gd name="connsiteY4" fmla="*/ 6917 h 17785"/>
                  <a:gd name="connsiteX5" fmla="*/ 2553 w 205780"/>
                  <a:gd name="connsiteY5" fmla="*/ 6917 h 1778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05780" h="17785">
                    <a:moveTo>
                      <a:pt x="2553" y="6917"/>
                    </a:moveTo>
                    <a:cubicBezTo>
                      <a:pt x="68751" y="18537"/>
                      <a:pt x="135522" y="20919"/>
                      <a:pt x="202387" y="13680"/>
                    </a:cubicBezTo>
                    <a:cubicBezTo>
                      <a:pt x="206864" y="13204"/>
                      <a:pt x="206959" y="6060"/>
                      <a:pt x="202387" y="6536"/>
                    </a:cubicBezTo>
                    <a:cubicBezTo>
                      <a:pt x="136188" y="13680"/>
                      <a:pt x="70085" y="11584"/>
                      <a:pt x="4458" y="59"/>
                    </a:cubicBezTo>
                    <a:cubicBezTo>
                      <a:pt x="-19" y="-703"/>
                      <a:pt x="-1924" y="6155"/>
                      <a:pt x="2553" y="6917"/>
                    </a:cubicBezTo>
                    <a:lnTo>
                      <a:pt x="2553" y="6917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8" name="Freeform: Shape 150">
                <a:extLst>
                  <a:ext uri="{FF2B5EF4-FFF2-40B4-BE49-F238E27FC236}">
                    <a16:creationId xmlns:a16="http://schemas.microsoft.com/office/drawing/2014/main" id="{5D0E019D-2AD4-788B-872B-6FF5C2D4162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73515" y="3709873"/>
                <a:ext cx="276496" cy="279061"/>
              </a:xfrm>
              <a:custGeom>
                <a:avLst/>
                <a:gdLst>
                  <a:gd name="connsiteX0" fmla="*/ 228747 w 276496"/>
                  <a:gd name="connsiteY0" fmla="*/ 171541 h 279061"/>
                  <a:gd name="connsiteX1" fmla="*/ 209126 w 276496"/>
                  <a:gd name="connsiteY1" fmla="*/ 204498 h 279061"/>
                  <a:gd name="connsiteX2" fmla="*/ 186742 w 276496"/>
                  <a:gd name="connsiteY2" fmla="*/ 238026 h 279061"/>
                  <a:gd name="connsiteX3" fmla="*/ 123306 w 276496"/>
                  <a:gd name="connsiteY3" fmla="*/ 278983 h 279061"/>
                  <a:gd name="connsiteX4" fmla="*/ 20626 w 276496"/>
                  <a:gd name="connsiteY4" fmla="*/ 255838 h 279061"/>
                  <a:gd name="connsiteX5" fmla="*/ 20626 w 276496"/>
                  <a:gd name="connsiteY5" fmla="*/ 206784 h 279061"/>
                  <a:gd name="connsiteX6" fmla="*/ 23674 w 276496"/>
                  <a:gd name="connsiteY6" fmla="*/ 185734 h 279061"/>
                  <a:gd name="connsiteX7" fmla="*/ 25103 w 276496"/>
                  <a:gd name="connsiteY7" fmla="*/ 177256 h 279061"/>
                  <a:gd name="connsiteX8" fmla="*/ 21674 w 276496"/>
                  <a:gd name="connsiteY8" fmla="*/ 171827 h 279061"/>
                  <a:gd name="connsiteX9" fmla="*/ 243 w 276496"/>
                  <a:gd name="connsiteY9" fmla="*/ 156492 h 279061"/>
                  <a:gd name="connsiteX10" fmla="*/ 10815 w 276496"/>
                  <a:gd name="connsiteY10" fmla="*/ 136966 h 279061"/>
                  <a:gd name="connsiteX11" fmla="*/ 33104 w 276496"/>
                  <a:gd name="connsiteY11" fmla="*/ 119249 h 279061"/>
                  <a:gd name="connsiteX12" fmla="*/ 42438 w 276496"/>
                  <a:gd name="connsiteY12" fmla="*/ 76387 h 279061"/>
                  <a:gd name="connsiteX13" fmla="*/ 61774 w 276496"/>
                  <a:gd name="connsiteY13" fmla="*/ 40287 h 279061"/>
                  <a:gd name="connsiteX14" fmla="*/ 167692 w 276496"/>
                  <a:gd name="connsiteY14" fmla="*/ 1711 h 279061"/>
                  <a:gd name="connsiteX15" fmla="*/ 169312 w 276496"/>
                  <a:gd name="connsiteY15" fmla="*/ 1806 h 279061"/>
                  <a:gd name="connsiteX16" fmla="*/ 175693 w 276496"/>
                  <a:gd name="connsiteY16" fmla="*/ 91 h 279061"/>
                  <a:gd name="connsiteX17" fmla="*/ 273801 w 276496"/>
                  <a:gd name="connsiteY17" fmla="*/ 80292 h 279061"/>
                  <a:gd name="connsiteX18" fmla="*/ 228747 w 276496"/>
                  <a:gd name="connsiteY18" fmla="*/ 171637 h 2790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76496" h="279061">
                    <a:moveTo>
                      <a:pt x="228747" y="171541"/>
                    </a:moveTo>
                    <a:cubicBezTo>
                      <a:pt x="220747" y="176780"/>
                      <a:pt x="214079" y="196211"/>
                      <a:pt x="209126" y="204498"/>
                    </a:cubicBezTo>
                    <a:cubicBezTo>
                      <a:pt x="202173" y="216023"/>
                      <a:pt x="195029" y="227453"/>
                      <a:pt x="186742" y="238026"/>
                    </a:cubicBezTo>
                    <a:cubicBezTo>
                      <a:pt x="172264" y="256600"/>
                      <a:pt x="148642" y="280603"/>
                      <a:pt x="123306" y="278983"/>
                    </a:cubicBezTo>
                    <a:cubicBezTo>
                      <a:pt x="93969" y="276983"/>
                      <a:pt x="36723" y="284794"/>
                      <a:pt x="20626" y="255838"/>
                    </a:cubicBezTo>
                    <a:cubicBezTo>
                      <a:pt x="16816" y="248980"/>
                      <a:pt x="17959" y="228120"/>
                      <a:pt x="20626" y="206784"/>
                    </a:cubicBezTo>
                    <a:cubicBezTo>
                      <a:pt x="21483" y="199640"/>
                      <a:pt x="22627" y="192496"/>
                      <a:pt x="23674" y="185734"/>
                    </a:cubicBezTo>
                    <a:cubicBezTo>
                      <a:pt x="24150" y="182686"/>
                      <a:pt x="24627" y="179923"/>
                      <a:pt x="25103" y="177256"/>
                    </a:cubicBezTo>
                    <a:cubicBezTo>
                      <a:pt x="25484" y="174875"/>
                      <a:pt x="24055" y="172494"/>
                      <a:pt x="21674" y="171827"/>
                    </a:cubicBezTo>
                    <a:cubicBezTo>
                      <a:pt x="11768" y="169065"/>
                      <a:pt x="1862" y="166207"/>
                      <a:pt x="243" y="156492"/>
                    </a:cubicBezTo>
                    <a:cubicBezTo>
                      <a:pt x="-1281" y="147729"/>
                      <a:pt x="4624" y="142014"/>
                      <a:pt x="10815" y="136966"/>
                    </a:cubicBezTo>
                    <a:cubicBezTo>
                      <a:pt x="18055" y="130870"/>
                      <a:pt x="25484" y="125059"/>
                      <a:pt x="33104" y="119249"/>
                    </a:cubicBezTo>
                    <a:cubicBezTo>
                      <a:pt x="37390" y="115915"/>
                      <a:pt x="40438" y="83435"/>
                      <a:pt x="42438" y="76387"/>
                    </a:cubicBezTo>
                    <a:cubicBezTo>
                      <a:pt x="46153" y="63147"/>
                      <a:pt x="52059" y="50288"/>
                      <a:pt x="61774" y="40287"/>
                    </a:cubicBezTo>
                    <a:cubicBezTo>
                      <a:pt x="87492" y="13426"/>
                      <a:pt x="132736" y="5806"/>
                      <a:pt x="167692" y="1711"/>
                    </a:cubicBezTo>
                    <a:cubicBezTo>
                      <a:pt x="168359" y="1615"/>
                      <a:pt x="168835" y="1806"/>
                      <a:pt x="169312" y="1806"/>
                    </a:cubicBezTo>
                    <a:cubicBezTo>
                      <a:pt x="170931" y="568"/>
                      <a:pt x="173026" y="-290"/>
                      <a:pt x="175693" y="91"/>
                    </a:cubicBezTo>
                    <a:cubicBezTo>
                      <a:pt x="220556" y="5235"/>
                      <a:pt x="261895" y="34191"/>
                      <a:pt x="273801" y="80292"/>
                    </a:cubicBezTo>
                    <a:cubicBezTo>
                      <a:pt x="284945" y="123535"/>
                      <a:pt x="259894" y="150682"/>
                      <a:pt x="228747" y="17163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89" name="Freeform: Shape 151">
                <a:extLst>
                  <a:ext uri="{FF2B5EF4-FFF2-40B4-BE49-F238E27FC236}">
                    <a16:creationId xmlns:a16="http://schemas.microsoft.com/office/drawing/2014/main" id="{4FB2F3DC-5D42-BEE5-723F-67C6C3C67A9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250313" y="3734084"/>
                <a:ext cx="512790" cy="641139"/>
              </a:xfrm>
              <a:custGeom>
                <a:avLst/>
                <a:gdLst>
                  <a:gd name="connsiteX0" fmla="*/ 512777 w 512790"/>
                  <a:gd name="connsiteY0" fmla="*/ 348117 h 641139"/>
                  <a:gd name="connsiteX1" fmla="*/ 273604 w 512790"/>
                  <a:gd name="connsiteY1" fmla="*/ 267631 h 641139"/>
                  <a:gd name="connsiteX2" fmla="*/ 155209 w 512790"/>
                  <a:gd name="connsiteY2" fmla="*/ 11218 h 641139"/>
                  <a:gd name="connsiteX3" fmla="*/ 85485 w 512790"/>
                  <a:gd name="connsiteY3" fmla="*/ 29029 h 641139"/>
                  <a:gd name="connsiteX4" fmla="*/ 26145 w 512790"/>
                  <a:gd name="connsiteY4" fmla="*/ 81988 h 641139"/>
                  <a:gd name="connsiteX5" fmla="*/ 2332 w 512790"/>
                  <a:gd name="connsiteY5" fmla="*/ 115897 h 641139"/>
                  <a:gd name="connsiteX6" fmla="*/ 10429 w 512790"/>
                  <a:gd name="connsiteY6" fmla="*/ 182382 h 641139"/>
                  <a:gd name="connsiteX7" fmla="*/ 26145 w 512790"/>
                  <a:gd name="connsiteY7" fmla="*/ 243532 h 641139"/>
                  <a:gd name="connsiteX8" fmla="*/ 88248 w 512790"/>
                  <a:gd name="connsiteY8" fmla="*/ 410982 h 641139"/>
                  <a:gd name="connsiteX9" fmla="*/ 102726 w 512790"/>
                  <a:gd name="connsiteY9" fmla="*/ 442129 h 641139"/>
                  <a:gd name="connsiteX10" fmla="*/ 406002 w 512790"/>
                  <a:gd name="connsiteY10" fmla="*/ 641106 h 641139"/>
                  <a:gd name="connsiteX11" fmla="*/ 480201 w 512790"/>
                  <a:gd name="connsiteY11" fmla="*/ 442700 h 641139"/>
                  <a:gd name="connsiteX12" fmla="*/ 512777 w 512790"/>
                  <a:gd name="connsiteY12" fmla="*/ 348212 h 64113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512790" h="641139">
                    <a:moveTo>
                      <a:pt x="512777" y="348117"/>
                    </a:moveTo>
                    <a:cubicBezTo>
                      <a:pt x="359805" y="358690"/>
                      <a:pt x="307513" y="308112"/>
                      <a:pt x="273604" y="267631"/>
                    </a:cubicBezTo>
                    <a:cubicBezTo>
                      <a:pt x="212644" y="194860"/>
                      <a:pt x="189975" y="94466"/>
                      <a:pt x="155209" y="11218"/>
                    </a:cubicBezTo>
                    <a:cubicBezTo>
                      <a:pt x="142921" y="-18215"/>
                      <a:pt x="98821" y="18361"/>
                      <a:pt x="85485" y="29029"/>
                    </a:cubicBezTo>
                    <a:cubicBezTo>
                      <a:pt x="64721" y="45508"/>
                      <a:pt x="43766" y="61986"/>
                      <a:pt x="26145" y="81988"/>
                    </a:cubicBezTo>
                    <a:cubicBezTo>
                      <a:pt x="17667" y="91609"/>
                      <a:pt x="6809" y="103705"/>
                      <a:pt x="2332" y="115897"/>
                    </a:cubicBezTo>
                    <a:cubicBezTo>
                      <a:pt x="-4716" y="135328"/>
                      <a:pt x="6047" y="162665"/>
                      <a:pt x="10429" y="182382"/>
                    </a:cubicBezTo>
                    <a:cubicBezTo>
                      <a:pt x="15001" y="202956"/>
                      <a:pt x="20239" y="223244"/>
                      <a:pt x="26145" y="243532"/>
                    </a:cubicBezTo>
                    <a:cubicBezTo>
                      <a:pt x="42718" y="300778"/>
                      <a:pt x="63768" y="356689"/>
                      <a:pt x="88248" y="410982"/>
                    </a:cubicBezTo>
                    <a:cubicBezTo>
                      <a:pt x="92915" y="421459"/>
                      <a:pt x="97773" y="431842"/>
                      <a:pt x="102726" y="442129"/>
                    </a:cubicBezTo>
                    <a:cubicBezTo>
                      <a:pt x="149493" y="539665"/>
                      <a:pt x="312943" y="643297"/>
                      <a:pt x="406002" y="641106"/>
                    </a:cubicBezTo>
                    <a:cubicBezTo>
                      <a:pt x="418765" y="640820"/>
                      <a:pt x="470200" y="482134"/>
                      <a:pt x="480201" y="442700"/>
                    </a:cubicBezTo>
                    <a:cubicBezTo>
                      <a:pt x="481344" y="438319"/>
                      <a:pt x="513539" y="348117"/>
                      <a:pt x="512777" y="34821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0" name="Freeform: Shape 152">
                <a:extLst>
                  <a:ext uri="{FF2B5EF4-FFF2-40B4-BE49-F238E27FC236}">
                    <a16:creationId xmlns:a16="http://schemas.microsoft.com/office/drawing/2014/main" id="{6667D778-E18C-6178-BCF2-A7E98DA769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2039" y="4087846"/>
                <a:ext cx="350956" cy="1101458"/>
              </a:xfrm>
              <a:custGeom>
                <a:avLst/>
                <a:gdLst>
                  <a:gd name="connsiteX0" fmla="*/ 314552 w 350956"/>
                  <a:gd name="connsiteY0" fmla="*/ 120656 h 1101458"/>
                  <a:gd name="connsiteX1" fmla="*/ 252354 w 350956"/>
                  <a:gd name="connsiteY1" fmla="*/ 70078 h 1101458"/>
                  <a:gd name="connsiteX2" fmla="*/ 63092 w 350956"/>
                  <a:gd name="connsiteY2" fmla="*/ 2260 h 1101458"/>
                  <a:gd name="connsiteX3" fmla="*/ 35374 w 350956"/>
                  <a:gd name="connsiteY3" fmla="*/ 16834 h 1101458"/>
                  <a:gd name="connsiteX4" fmla="*/ 322 w 350956"/>
                  <a:gd name="connsiteY4" fmla="*/ 332301 h 1101458"/>
                  <a:gd name="connsiteX5" fmla="*/ 50233 w 350956"/>
                  <a:gd name="connsiteY5" fmla="*/ 658723 h 1101458"/>
                  <a:gd name="connsiteX6" fmla="*/ 83190 w 350956"/>
                  <a:gd name="connsiteY6" fmla="*/ 722731 h 1101458"/>
                  <a:gd name="connsiteX7" fmla="*/ 106431 w 350956"/>
                  <a:gd name="connsiteY7" fmla="*/ 753497 h 1101458"/>
                  <a:gd name="connsiteX8" fmla="*/ 131101 w 350956"/>
                  <a:gd name="connsiteY8" fmla="*/ 772928 h 1101458"/>
                  <a:gd name="connsiteX9" fmla="*/ 133291 w 350956"/>
                  <a:gd name="connsiteY9" fmla="*/ 780834 h 1101458"/>
                  <a:gd name="connsiteX10" fmla="*/ 131767 w 350956"/>
                  <a:gd name="connsiteY10" fmla="*/ 799122 h 1101458"/>
                  <a:gd name="connsiteX11" fmla="*/ 129100 w 350956"/>
                  <a:gd name="connsiteY11" fmla="*/ 1085062 h 1101458"/>
                  <a:gd name="connsiteX12" fmla="*/ 236828 w 350956"/>
                  <a:gd name="connsiteY12" fmla="*/ 1057154 h 1101458"/>
                  <a:gd name="connsiteX13" fmla="*/ 333316 w 350956"/>
                  <a:gd name="connsiteY13" fmla="*/ 953522 h 1101458"/>
                  <a:gd name="connsiteX14" fmla="*/ 348366 w 350956"/>
                  <a:gd name="connsiteY14" fmla="*/ 828173 h 1101458"/>
                  <a:gd name="connsiteX15" fmla="*/ 341508 w 350956"/>
                  <a:gd name="connsiteY15" fmla="*/ 688156 h 1101458"/>
                  <a:gd name="connsiteX16" fmla="*/ 318267 w 350956"/>
                  <a:gd name="connsiteY16" fmla="*/ 411359 h 1101458"/>
                  <a:gd name="connsiteX17" fmla="*/ 306646 w 350956"/>
                  <a:gd name="connsiteY17" fmla="*/ 271246 h 1101458"/>
                  <a:gd name="connsiteX18" fmla="*/ 314362 w 350956"/>
                  <a:gd name="connsiteY18" fmla="*/ 120656 h 110145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50956" h="1101458">
                    <a:moveTo>
                      <a:pt x="314552" y="120656"/>
                    </a:moveTo>
                    <a:cubicBezTo>
                      <a:pt x="300836" y="96177"/>
                      <a:pt x="276452" y="82556"/>
                      <a:pt x="252354" y="70078"/>
                    </a:cubicBezTo>
                    <a:cubicBezTo>
                      <a:pt x="197395" y="41789"/>
                      <a:pt x="122242" y="20072"/>
                      <a:pt x="63092" y="2260"/>
                    </a:cubicBezTo>
                    <a:cubicBezTo>
                      <a:pt x="46233" y="-4883"/>
                      <a:pt x="39089" y="6261"/>
                      <a:pt x="35374" y="16834"/>
                    </a:cubicBezTo>
                    <a:cubicBezTo>
                      <a:pt x="2132" y="111131"/>
                      <a:pt x="-1297" y="233337"/>
                      <a:pt x="322" y="332301"/>
                    </a:cubicBezTo>
                    <a:cubicBezTo>
                      <a:pt x="2132" y="441458"/>
                      <a:pt x="5180" y="556520"/>
                      <a:pt x="50233" y="658723"/>
                    </a:cubicBezTo>
                    <a:cubicBezTo>
                      <a:pt x="59949" y="680726"/>
                      <a:pt x="70236" y="702538"/>
                      <a:pt x="83190" y="722731"/>
                    </a:cubicBezTo>
                    <a:cubicBezTo>
                      <a:pt x="90143" y="733590"/>
                      <a:pt x="97763" y="743972"/>
                      <a:pt x="106431" y="753497"/>
                    </a:cubicBezTo>
                    <a:cubicBezTo>
                      <a:pt x="114337" y="762165"/>
                      <a:pt x="123100" y="766070"/>
                      <a:pt x="131101" y="772928"/>
                    </a:cubicBezTo>
                    <a:cubicBezTo>
                      <a:pt x="133387" y="774833"/>
                      <a:pt x="134148" y="778072"/>
                      <a:pt x="133291" y="780834"/>
                    </a:cubicBezTo>
                    <a:cubicBezTo>
                      <a:pt x="131481" y="786739"/>
                      <a:pt x="131577" y="792931"/>
                      <a:pt x="131767" y="799122"/>
                    </a:cubicBezTo>
                    <a:cubicBezTo>
                      <a:pt x="133291" y="856653"/>
                      <a:pt x="125005" y="1041914"/>
                      <a:pt x="129100" y="1085062"/>
                    </a:cubicBezTo>
                    <a:cubicBezTo>
                      <a:pt x="133291" y="1128687"/>
                      <a:pt x="210730" y="1073251"/>
                      <a:pt x="236828" y="1057154"/>
                    </a:cubicBezTo>
                    <a:cubicBezTo>
                      <a:pt x="277023" y="1032389"/>
                      <a:pt x="304265" y="989527"/>
                      <a:pt x="333316" y="953522"/>
                    </a:cubicBezTo>
                    <a:cubicBezTo>
                      <a:pt x="358939" y="921899"/>
                      <a:pt x="349414" y="867130"/>
                      <a:pt x="348366" y="828173"/>
                    </a:cubicBezTo>
                    <a:cubicBezTo>
                      <a:pt x="347128" y="781501"/>
                      <a:pt x="344651" y="734733"/>
                      <a:pt x="341508" y="688156"/>
                    </a:cubicBezTo>
                    <a:cubicBezTo>
                      <a:pt x="335412" y="595763"/>
                      <a:pt x="326935" y="503561"/>
                      <a:pt x="318267" y="411359"/>
                    </a:cubicBezTo>
                    <a:cubicBezTo>
                      <a:pt x="313981" y="366496"/>
                      <a:pt x="302931" y="316490"/>
                      <a:pt x="306646" y="271246"/>
                    </a:cubicBezTo>
                    <a:cubicBezTo>
                      <a:pt x="310171" y="228955"/>
                      <a:pt x="336269" y="159613"/>
                      <a:pt x="314362" y="12065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1" name="Freeform: Shape 153">
                <a:extLst>
                  <a:ext uri="{FF2B5EF4-FFF2-40B4-BE49-F238E27FC236}">
                    <a16:creationId xmlns:a16="http://schemas.microsoft.com/office/drawing/2014/main" id="{A42DA31A-77A1-4DAC-0BED-14D75ED52B1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519759" y="4073247"/>
                <a:ext cx="350597" cy="1173570"/>
              </a:xfrm>
              <a:custGeom>
                <a:avLst/>
                <a:gdLst>
                  <a:gd name="connsiteX0" fmla="*/ 210089 w 350597"/>
                  <a:gd name="connsiteY0" fmla="*/ 1172527 h 1173570"/>
                  <a:gd name="connsiteX1" fmla="*/ 235235 w 350597"/>
                  <a:gd name="connsiteY1" fmla="*/ 1148143 h 1173570"/>
                  <a:gd name="connsiteX2" fmla="*/ 239616 w 350597"/>
                  <a:gd name="connsiteY2" fmla="*/ 1039654 h 1173570"/>
                  <a:gd name="connsiteX3" fmla="*/ 266191 w 350597"/>
                  <a:gd name="connsiteY3" fmla="*/ 661511 h 1173570"/>
                  <a:gd name="connsiteX4" fmla="*/ 290670 w 350597"/>
                  <a:gd name="connsiteY4" fmla="*/ 353949 h 1173570"/>
                  <a:gd name="connsiteX5" fmla="*/ 347820 w 350597"/>
                  <a:gd name="connsiteY5" fmla="*/ 6667 h 1173570"/>
                  <a:gd name="connsiteX6" fmla="*/ 344296 w 350597"/>
                  <a:gd name="connsiteY6" fmla="*/ 0 h 1173570"/>
                  <a:gd name="connsiteX7" fmla="*/ 146652 w 350597"/>
                  <a:gd name="connsiteY7" fmla="*/ 37052 h 1173570"/>
                  <a:gd name="connsiteX8" fmla="*/ 89883 w 350597"/>
                  <a:gd name="connsiteY8" fmla="*/ 170783 h 1173570"/>
                  <a:gd name="connsiteX9" fmla="*/ 68833 w 350597"/>
                  <a:gd name="connsiteY9" fmla="*/ 320897 h 1173570"/>
                  <a:gd name="connsiteX10" fmla="*/ 1586 w 350597"/>
                  <a:gd name="connsiteY10" fmla="*/ 1133380 h 1173570"/>
                  <a:gd name="connsiteX11" fmla="*/ 12826 w 350597"/>
                  <a:gd name="connsiteY11" fmla="*/ 1157002 h 1173570"/>
                  <a:gd name="connsiteX12" fmla="*/ 210089 w 350597"/>
                  <a:gd name="connsiteY12" fmla="*/ 1172432 h 11735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350597" h="1173570">
                    <a:moveTo>
                      <a:pt x="210089" y="1172527"/>
                    </a:moveTo>
                    <a:cubicBezTo>
                      <a:pt x="223614" y="1172527"/>
                      <a:pt x="234663" y="1161669"/>
                      <a:pt x="235235" y="1148143"/>
                    </a:cubicBezTo>
                    <a:cubicBezTo>
                      <a:pt x="236568" y="1111949"/>
                      <a:pt x="237997" y="1075849"/>
                      <a:pt x="239616" y="1039654"/>
                    </a:cubicBezTo>
                    <a:cubicBezTo>
                      <a:pt x="244760" y="925354"/>
                      <a:pt x="258476" y="775621"/>
                      <a:pt x="266191" y="661511"/>
                    </a:cubicBezTo>
                    <a:cubicBezTo>
                      <a:pt x="273239" y="558927"/>
                      <a:pt x="280764" y="456343"/>
                      <a:pt x="290670" y="353949"/>
                    </a:cubicBezTo>
                    <a:cubicBezTo>
                      <a:pt x="300862" y="247841"/>
                      <a:pt x="291813" y="100584"/>
                      <a:pt x="347820" y="6667"/>
                    </a:cubicBezTo>
                    <a:cubicBezTo>
                      <a:pt x="350678" y="1810"/>
                      <a:pt x="353535" y="0"/>
                      <a:pt x="344296" y="0"/>
                    </a:cubicBezTo>
                    <a:cubicBezTo>
                      <a:pt x="270191" y="0"/>
                      <a:pt x="154272" y="25813"/>
                      <a:pt x="146652" y="37052"/>
                    </a:cubicBezTo>
                    <a:cubicBezTo>
                      <a:pt x="126745" y="66580"/>
                      <a:pt x="92931" y="136684"/>
                      <a:pt x="89883" y="170783"/>
                    </a:cubicBezTo>
                    <a:cubicBezTo>
                      <a:pt x="85883" y="215360"/>
                      <a:pt x="60832" y="224219"/>
                      <a:pt x="68833" y="320897"/>
                    </a:cubicBezTo>
                    <a:cubicBezTo>
                      <a:pt x="80263" y="458629"/>
                      <a:pt x="-13177" y="1044702"/>
                      <a:pt x="1586" y="1133380"/>
                    </a:cubicBezTo>
                    <a:cubicBezTo>
                      <a:pt x="2825" y="1141095"/>
                      <a:pt x="6920" y="1151763"/>
                      <a:pt x="12826" y="1157002"/>
                    </a:cubicBezTo>
                    <a:cubicBezTo>
                      <a:pt x="38639" y="1179957"/>
                      <a:pt x="179990" y="1172337"/>
                      <a:pt x="210089" y="1172432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2" name="Freeform: Shape 154">
                <a:extLst>
                  <a:ext uri="{FF2B5EF4-FFF2-40B4-BE49-F238E27FC236}">
                    <a16:creationId xmlns:a16="http://schemas.microsoft.com/office/drawing/2014/main" id="{C12A08EC-F608-0B38-2ADE-3FAC288DC4A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12777" y="4492736"/>
                <a:ext cx="47816" cy="62383"/>
              </a:xfrm>
              <a:custGeom>
                <a:avLst/>
                <a:gdLst>
                  <a:gd name="connsiteX0" fmla="*/ 44121 w 47816"/>
                  <a:gd name="connsiteY0" fmla="*/ 9803 h 62383"/>
                  <a:gd name="connsiteX1" fmla="*/ 18118 w 47816"/>
                  <a:gd name="connsiteY1" fmla="*/ 2755 h 62383"/>
                  <a:gd name="connsiteX2" fmla="*/ 115 w 47816"/>
                  <a:gd name="connsiteY2" fmla="*/ 38855 h 62383"/>
                  <a:gd name="connsiteX3" fmla="*/ 28119 w 47816"/>
                  <a:gd name="connsiteY3" fmla="*/ 60667 h 62383"/>
                  <a:gd name="connsiteX4" fmla="*/ 44216 w 47816"/>
                  <a:gd name="connsiteY4" fmla="*/ 9803 h 6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6" h="62383">
                    <a:moveTo>
                      <a:pt x="44121" y="9803"/>
                    </a:moveTo>
                    <a:cubicBezTo>
                      <a:pt x="39549" y="1421"/>
                      <a:pt x="27262" y="-3341"/>
                      <a:pt x="18118" y="2755"/>
                    </a:cubicBezTo>
                    <a:cubicBezTo>
                      <a:pt x="5164" y="11327"/>
                      <a:pt x="-932" y="23138"/>
                      <a:pt x="115" y="38855"/>
                    </a:cubicBezTo>
                    <a:cubicBezTo>
                      <a:pt x="1068" y="53428"/>
                      <a:pt x="12022" y="67334"/>
                      <a:pt x="28119" y="60667"/>
                    </a:cubicBezTo>
                    <a:cubicBezTo>
                      <a:pt x="46216" y="53237"/>
                      <a:pt x="52503" y="24853"/>
                      <a:pt x="44216" y="980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3" name="Freeform: Shape 155">
                <a:extLst>
                  <a:ext uri="{FF2B5EF4-FFF2-40B4-BE49-F238E27FC236}">
                    <a16:creationId xmlns:a16="http://schemas.microsoft.com/office/drawing/2014/main" id="{86532D39-0AE6-C360-0099-ADEB0EC3839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688870" y="4693618"/>
                <a:ext cx="47816" cy="62383"/>
              </a:xfrm>
              <a:custGeom>
                <a:avLst/>
                <a:gdLst>
                  <a:gd name="connsiteX0" fmla="*/ 44121 w 47816"/>
                  <a:gd name="connsiteY0" fmla="*/ 9803 h 62383"/>
                  <a:gd name="connsiteX1" fmla="*/ 18118 w 47816"/>
                  <a:gd name="connsiteY1" fmla="*/ 2755 h 62383"/>
                  <a:gd name="connsiteX2" fmla="*/ 115 w 47816"/>
                  <a:gd name="connsiteY2" fmla="*/ 38855 h 62383"/>
                  <a:gd name="connsiteX3" fmla="*/ 28119 w 47816"/>
                  <a:gd name="connsiteY3" fmla="*/ 60667 h 62383"/>
                  <a:gd name="connsiteX4" fmla="*/ 44216 w 47816"/>
                  <a:gd name="connsiteY4" fmla="*/ 9803 h 623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47816" h="62383">
                    <a:moveTo>
                      <a:pt x="44121" y="9803"/>
                    </a:moveTo>
                    <a:cubicBezTo>
                      <a:pt x="39549" y="1421"/>
                      <a:pt x="27262" y="-3341"/>
                      <a:pt x="18118" y="2755"/>
                    </a:cubicBezTo>
                    <a:cubicBezTo>
                      <a:pt x="5164" y="11327"/>
                      <a:pt x="-932" y="23138"/>
                      <a:pt x="115" y="38855"/>
                    </a:cubicBezTo>
                    <a:cubicBezTo>
                      <a:pt x="1068" y="53428"/>
                      <a:pt x="12022" y="67334"/>
                      <a:pt x="28119" y="60667"/>
                    </a:cubicBezTo>
                    <a:cubicBezTo>
                      <a:pt x="46216" y="53237"/>
                      <a:pt x="52503" y="24853"/>
                      <a:pt x="44216" y="9803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4" name="Freeform: Shape 156">
                <a:extLst>
                  <a:ext uri="{FF2B5EF4-FFF2-40B4-BE49-F238E27FC236}">
                    <a16:creationId xmlns:a16="http://schemas.microsoft.com/office/drawing/2014/main" id="{9F1675C0-BC6B-3F80-0ECA-90CC81A7B04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7791" y="4775145"/>
                <a:ext cx="256621" cy="196874"/>
              </a:xfrm>
              <a:custGeom>
                <a:avLst/>
                <a:gdLst>
                  <a:gd name="connsiteX0" fmla="*/ 173641 w 256621"/>
                  <a:gd name="connsiteY0" fmla="*/ 0 h 196874"/>
                  <a:gd name="connsiteX1" fmla="*/ 151924 w 256621"/>
                  <a:gd name="connsiteY1" fmla="*/ 26670 h 196874"/>
                  <a:gd name="connsiteX2" fmla="*/ 148019 w 256621"/>
                  <a:gd name="connsiteY2" fmla="*/ 29337 h 196874"/>
                  <a:gd name="connsiteX3" fmla="*/ 115444 w 256621"/>
                  <a:gd name="connsiteY3" fmla="*/ 38195 h 196874"/>
                  <a:gd name="connsiteX4" fmla="*/ 5144 w 256621"/>
                  <a:gd name="connsiteY4" fmla="*/ 84391 h 196874"/>
                  <a:gd name="connsiteX5" fmla="*/ 5716 w 256621"/>
                  <a:gd name="connsiteY5" fmla="*/ 89344 h 196874"/>
                  <a:gd name="connsiteX6" fmla="*/ 32195 w 256621"/>
                  <a:gd name="connsiteY6" fmla="*/ 96012 h 196874"/>
                  <a:gd name="connsiteX7" fmla="*/ 9144 w 256621"/>
                  <a:gd name="connsiteY7" fmla="*/ 131540 h 196874"/>
                  <a:gd name="connsiteX8" fmla="*/ 4573 w 256621"/>
                  <a:gd name="connsiteY8" fmla="*/ 167354 h 196874"/>
                  <a:gd name="connsiteX9" fmla="*/ 31052 w 256621"/>
                  <a:gd name="connsiteY9" fmla="*/ 148114 h 196874"/>
                  <a:gd name="connsiteX10" fmla="*/ 48959 w 256621"/>
                  <a:gd name="connsiteY10" fmla="*/ 121920 h 196874"/>
                  <a:gd name="connsiteX11" fmla="*/ 57627 w 256621"/>
                  <a:gd name="connsiteY11" fmla="*/ 112300 h 196874"/>
                  <a:gd name="connsiteX12" fmla="*/ 66961 w 256621"/>
                  <a:gd name="connsiteY12" fmla="*/ 105918 h 196874"/>
                  <a:gd name="connsiteX13" fmla="*/ 68581 w 256621"/>
                  <a:gd name="connsiteY13" fmla="*/ 110871 h 196874"/>
                  <a:gd name="connsiteX14" fmla="*/ 58294 w 256621"/>
                  <a:gd name="connsiteY14" fmla="*/ 123253 h 196874"/>
                  <a:gd name="connsiteX15" fmla="*/ 36672 w 256621"/>
                  <a:gd name="connsiteY15" fmla="*/ 164782 h 196874"/>
                  <a:gd name="connsiteX16" fmla="*/ 34957 w 256621"/>
                  <a:gd name="connsiteY16" fmla="*/ 192405 h 196874"/>
                  <a:gd name="connsiteX17" fmla="*/ 60294 w 256621"/>
                  <a:gd name="connsiteY17" fmla="*/ 181451 h 196874"/>
                  <a:gd name="connsiteX18" fmla="*/ 74010 w 256621"/>
                  <a:gd name="connsiteY18" fmla="*/ 158401 h 196874"/>
                  <a:gd name="connsiteX19" fmla="*/ 84392 w 256621"/>
                  <a:gd name="connsiteY19" fmla="*/ 144494 h 196874"/>
                  <a:gd name="connsiteX20" fmla="*/ 95822 w 256621"/>
                  <a:gd name="connsiteY20" fmla="*/ 134112 h 196874"/>
                  <a:gd name="connsiteX21" fmla="*/ 101061 w 256621"/>
                  <a:gd name="connsiteY21" fmla="*/ 134874 h 196874"/>
                  <a:gd name="connsiteX22" fmla="*/ 82297 w 256621"/>
                  <a:gd name="connsiteY22" fmla="*/ 153638 h 196874"/>
                  <a:gd name="connsiteX23" fmla="*/ 67342 w 256621"/>
                  <a:gd name="connsiteY23" fmla="*/ 189833 h 196874"/>
                  <a:gd name="connsiteX24" fmla="*/ 86011 w 256621"/>
                  <a:gd name="connsiteY24" fmla="*/ 188690 h 196874"/>
                  <a:gd name="connsiteX25" fmla="*/ 99727 w 256621"/>
                  <a:gd name="connsiteY25" fmla="*/ 175355 h 196874"/>
                  <a:gd name="connsiteX26" fmla="*/ 100489 w 256621"/>
                  <a:gd name="connsiteY26" fmla="*/ 187738 h 196874"/>
                  <a:gd name="connsiteX27" fmla="*/ 122683 w 256621"/>
                  <a:gd name="connsiteY27" fmla="*/ 184594 h 196874"/>
                  <a:gd name="connsiteX28" fmla="*/ 161449 w 256621"/>
                  <a:gd name="connsiteY28" fmla="*/ 156591 h 196874"/>
                  <a:gd name="connsiteX29" fmla="*/ 228410 w 256621"/>
                  <a:gd name="connsiteY29" fmla="*/ 116396 h 196874"/>
                  <a:gd name="connsiteX30" fmla="*/ 256604 w 256621"/>
                  <a:gd name="connsiteY30" fmla="*/ 63627 h 196874"/>
                  <a:gd name="connsiteX31" fmla="*/ 173736 w 256621"/>
                  <a:gd name="connsiteY31" fmla="*/ 95 h 19687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</a:cxnLst>
                <a:rect l="l" t="t" r="r" b="b"/>
                <a:pathLst>
                  <a:path w="256621" h="196874">
                    <a:moveTo>
                      <a:pt x="173641" y="0"/>
                    </a:moveTo>
                    <a:cubicBezTo>
                      <a:pt x="165069" y="8477"/>
                      <a:pt x="159640" y="17716"/>
                      <a:pt x="151924" y="26670"/>
                    </a:cubicBezTo>
                    <a:cubicBezTo>
                      <a:pt x="150877" y="27908"/>
                      <a:pt x="149543" y="28765"/>
                      <a:pt x="148019" y="29337"/>
                    </a:cubicBezTo>
                    <a:cubicBezTo>
                      <a:pt x="138018" y="32956"/>
                      <a:pt x="125254" y="35242"/>
                      <a:pt x="115444" y="38195"/>
                    </a:cubicBezTo>
                    <a:cubicBezTo>
                      <a:pt x="79725" y="46006"/>
                      <a:pt x="20384" y="47911"/>
                      <a:pt x="5144" y="84391"/>
                    </a:cubicBezTo>
                    <a:cubicBezTo>
                      <a:pt x="4573" y="85820"/>
                      <a:pt x="4668" y="88201"/>
                      <a:pt x="5716" y="89344"/>
                    </a:cubicBezTo>
                    <a:cubicBezTo>
                      <a:pt x="10954" y="95631"/>
                      <a:pt x="21718" y="96393"/>
                      <a:pt x="32195" y="96012"/>
                    </a:cubicBezTo>
                    <a:cubicBezTo>
                      <a:pt x="23718" y="107442"/>
                      <a:pt x="15907" y="119348"/>
                      <a:pt x="9144" y="131540"/>
                    </a:cubicBezTo>
                    <a:cubicBezTo>
                      <a:pt x="4858" y="139255"/>
                      <a:pt x="-6191" y="160020"/>
                      <a:pt x="4573" y="167354"/>
                    </a:cubicBezTo>
                    <a:cubicBezTo>
                      <a:pt x="14764" y="174212"/>
                      <a:pt x="26575" y="154114"/>
                      <a:pt x="31052" y="148114"/>
                    </a:cubicBezTo>
                    <a:cubicBezTo>
                      <a:pt x="37243" y="139732"/>
                      <a:pt x="42863" y="130302"/>
                      <a:pt x="48959" y="121920"/>
                    </a:cubicBezTo>
                    <a:cubicBezTo>
                      <a:pt x="51531" y="118396"/>
                      <a:pt x="54388" y="115252"/>
                      <a:pt x="57627" y="112300"/>
                    </a:cubicBezTo>
                    <a:cubicBezTo>
                      <a:pt x="60008" y="110109"/>
                      <a:pt x="63532" y="106108"/>
                      <a:pt x="66961" y="105918"/>
                    </a:cubicBezTo>
                    <a:cubicBezTo>
                      <a:pt x="70486" y="105727"/>
                      <a:pt x="71152" y="107918"/>
                      <a:pt x="68581" y="110871"/>
                    </a:cubicBezTo>
                    <a:cubicBezTo>
                      <a:pt x="65056" y="114871"/>
                      <a:pt x="61246" y="118777"/>
                      <a:pt x="58294" y="123253"/>
                    </a:cubicBezTo>
                    <a:cubicBezTo>
                      <a:pt x="49911" y="136112"/>
                      <a:pt x="42292" y="150495"/>
                      <a:pt x="36672" y="164782"/>
                    </a:cubicBezTo>
                    <a:cubicBezTo>
                      <a:pt x="33529" y="172688"/>
                      <a:pt x="29433" y="184594"/>
                      <a:pt x="34957" y="192405"/>
                    </a:cubicBezTo>
                    <a:cubicBezTo>
                      <a:pt x="43720" y="204692"/>
                      <a:pt x="55341" y="188500"/>
                      <a:pt x="60294" y="181451"/>
                    </a:cubicBezTo>
                    <a:cubicBezTo>
                      <a:pt x="65437" y="174117"/>
                      <a:pt x="69248" y="166021"/>
                      <a:pt x="74010" y="158401"/>
                    </a:cubicBezTo>
                    <a:cubicBezTo>
                      <a:pt x="77058" y="153448"/>
                      <a:pt x="80582" y="148876"/>
                      <a:pt x="84392" y="144494"/>
                    </a:cubicBezTo>
                    <a:cubicBezTo>
                      <a:pt x="87631" y="140875"/>
                      <a:pt x="91345" y="136303"/>
                      <a:pt x="95822" y="134112"/>
                    </a:cubicBezTo>
                    <a:cubicBezTo>
                      <a:pt x="102394" y="130969"/>
                      <a:pt x="104394" y="132969"/>
                      <a:pt x="101061" y="134874"/>
                    </a:cubicBezTo>
                    <a:cubicBezTo>
                      <a:pt x="95155" y="138113"/>
                      <a:pt x="86583" y="148209"/>
                      <a:pt x="82297" y="153638"/>
                    </a:cubicBezTo>
                    <a:cubicBezTo>
                      <a:pt x="76391" y="161353"/>
                      <a:pt x="62866" y="179070"/>
                      <a:pt x="67342" y="189833"/>
                    </a:cubicBezTo>
                    <a:cubicBezTo>
                      <a:pt x="71343" y="199549"/>
                      <a:pt x="80773" y="193643"/>
                      <a:pt x="86011" y="188690"/>
                    </a:cubicBezTo>
                    <a:cubicBezTo>
                      <a:pt x="90679" y="184213"/>
                      <a:pt x="95251" y="179737"/>
                      <a:pt x="99727" y="175355"/>
                    </a:cubicBezTo>
                    <a:cubicBezTo>
                      <a:pt x="97918" y="179737"/>
                      <a:pt x="97536" y="184118"/>
                      <a:pt x="100489" y="187738"/>
                    </a:cubicBezTo>
                    <a:cubicBezTo>
                      <a:pt x="106585" y="195263"/>
                      <a:pt x="116873" y="188881"/>
                      <a:pt x="122683" y="184594"/>
                    </a:cubicBezTo>
                    <a:cubicBezTo>
                      <a:pt x="135541" y="175165"/>
                      <a:pt x="148114" y="165354"/>
                      <a:pt x="161449" y="156591"/>
                    </a:cubicBezTo>
                    <a:cubicBezTo>
                      <a:pt x="182881" y="142589"/>
                      <a:pt x="211360" y="136493"/>
                      <a:pt x="228410" y="116396"/>
                    </a:cubicBezTo>
                    <a:cubicBezTo>
                      <a:pt x="241555" y="100965"/>
                      <a:pt x="249841" y="86868"/>
                      <a:pt x="256604" y="63627"/>
                    </a:cubicBezTo>
                    <a:cubicBezTo>
                      <a:pt x="258033" y="58674"/>
                      <a:pt x="172975" y="-2286"/>
                      <a:pt x="173736" y="95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5" name="Freeform: Shape 157">
                <a:extLst>
                  <a:ext uri="{FF2B5EF4-FFF2-40B4-BE49-F238E27FC236}">
                    <a16:creationId xmlns:a16="http://schemas.microsoft.com/office/drawing/2014/main" id="{4BB6BEB4-0AD9-0E9D-C237-DF5B9E7A42A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27225" y="4166859"/>
                <a:ext cx="323384" cy="597360"/>
              </a:xfrm>
              <a:custGeom>
                <a:avLst/>
                <a:gdLst>
                  <a:gd name="connsiteX0" fmla="*/ 294054 w 323384"/>
                  <a:gd name="connsiteY0" fmla="*/ 320536 h 597360"/>
                  <a:gd name="connsiteX1" fmla="*/ 73932 w 323384"/>
                  <a:gd name="connsiteY1" fmla="*/ 19 h 597360"/>
                  <a:gd name="connsiteX2" fmla="*/ 5447 w 323384"/>
                  <a:gd name="connsiteY2" fmla="*/ 310820 h 597360"/>
                  <a:gd name="connsiteX3" fmla="*/ 184326 w 323384"/>
                  <a:gd name="connsiteY3" fmla="*/ 510559 h 597360"/>
                  <a:gd name="connsiteX4" fmla="*/ 250334 w 323384"/>
                  <a:gd name="connsiteY4" fmla="*/ 595618 h 597360"/>
                  <a:gd name="connsiteX5" fmla="*/ 293959 w 323384"/>
                  <a:gd name="connsiteY5" fmla="*/ 320536 h 5973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3384" h="597360">
                    <a:moveTo>
                      <a:pt x="294054" y="320536"/>
                    </a:moveTo>
                    <a:cubicBezTo>
                      <a:pt x="242143" y="225572"/>
                      <a:pt x="142988" y="34595"/>
                      <a:pt x="73932" y="19"/>
                    </a:cubicBezTo>
                    <a:cubicBezTo>
                      <a:pt x="68598" y="-2648"/>
                      <a:pt x="-22938" y="270148"/>
                      <a:pt x="5447" y="310820"/>
                    </a:cubicBezTo>
                    <a:cubicBezTo>
                      <a:pt x="47928" y="371685"/>
                      <a:pt x="165562" y="479984"/>
                      <a:pt x="184326" y="510559"/>
                    </a:cubicBezTo>
                    <a:cubicBezTo>
                      <a:pt x="184612" y="511036"/>
                      <a:pt x="240714" y="611715"/>
                      <a:pt x="250334" y="595618"/>
                    </a:cubicBezTo>
                    <a:cubicBezTo>
                      <a:pt x="311675" y="492938"/>
                      <a:pt x="354919" y="431883"/>
                      <a:pt x="293959" y="320536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6" name="Freeform: Shape 158">
                <a:extLst>
                  <a:ext uri="{FF2B5EF4-FFF2-40B4-BE49-F238E27FC236}">
                    <a16:creationId xmlns:a16="http://schemas.microsoft.com/office/drawing/2014/main" id="{65AFE16D-A2ED-8041-E7E4-EE4EA351012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95573" y="4539927"/>
                <a:ext cx="349242" cy="368311"/>
              </a:xfrm>
              <a:custGeom>
                <a:avLst/>
                <a:gdLst>
                  <a:gd name="connsiteX0" fmla="*/ 154448 w 349242"/>
                  <a:gd name="connsiteY0" fmla="*/ 1855 h 368311"/>
                  <a:gd name="connsiteX1" fmla="*/ 142160 w 349242"/>
                  <a:gd name="connsiteY1" fmla="*/ 15191 h 368311"/>
                  <a:gd name="connsiteX2" fmla="*/ 73104 w 349242"/>
                  <a:gd name="connsiteY2" fmla="*/ 128729 h 368311"/>
                  <a:gd name="connsiteX3" fmla="*/ 333 w 349242"/>
                  <a:gd name="connsiteY3" fmla="*/ 250172 h 368311"/>
                  <a:gd name="connsiteX4" fmla="*/ 166163 w 349242"/>
                  <a:gd name="connsiteY4" fmla="*/ 362853 h 368311"/>
                  <a:gd name="connsiteX5" fmla="*/ 349234 w 349242"/>
                  <a:gd name="connsiteY5" fmla="*/ 61577 h 368311"/>
                  <a:gd name="connsiteX6" fmla="*/ 154352 w 349242"/>
                  <a:gd name="connsiteY6" fmla="*/ 1855 h 36831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349242" h="368311">
                    <a:moveTo>
                      <a:pt x="154448" y="1855"/>
                    </a:moveTo>
                    <a:cubicBezTo>
                      <a:pt x="146923" y="3570"/>
                      <a:pt x="143017" y="9094"/>
                      <a:pt x="142160" y="15191"/>
                    </a:cubicBezTo>
                    <a:cubicBezTo>
                      <a:pt x="116633" y="51576"/>
                      <a:pt x="93392" y="89200"/>
                      <a:pt x="73104" y="128729"/>
                    </a:cubicBezTo>
                    <a:cubicBezTo>
                      <a:pt x="58150" y="157970"/>
                      <a:pt x="15192" y="226455"/>
                      <a:pt x="333" y="250172"/>
                    </a:cubicBezTo>
                    <a:cubicBezTo>
                      <a:pt x="-7573" y="262841"/>
                      <a:pt x="127492" y="396667"/>
                      <a:pt x="166163" y="362853"/>
                    </a:cubicBezTo>
                    <a:cubicBezTo>
                      <a:pt x="261318" y="279700"/>
                      <a:pt x="330089" y="153684"/>
                      <a:pt x="349234" y="61577"/>
                    </a:cubicBezTo>
                    <a:cubicBezTo>
                      <a:pt x="350472" y="55672"/>
                      <a:pt x="216074" y="-11956"/>
                      <a:pt x="154352" y="1855"/>
                    </a:cubicBezTo>
                    <a:close/>
                  </a:path>
                </a:pathLst>
              </a:custGeom>
              <a:solidFill>
                <a:schemeClr val="accent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7" name="Freeform: Shape 159">
                <a:extLst>
                  <a:ext uri="{FF2B5EF4-FFF2-40B4-BE49-F238E27FC236}">
                    <a16:creationId xmlns:a16="http://schemas.microsoft.com/office/drawing/2014/main" id="{DD3872A2-DCDF-A075-A80C-CFE73BF3869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3315" y="3688166"/>
                <a:ext cx="104291" cy="129037"/>
              </a:xfrm>
              <a:custGeom>
                <a:avLst/>
                <a:gdLst>
                  <a:gd name="connsiteX0" fmla="*/ 102969 w 104291"/>
                  <a:gd name="connsiteY0" fmla="*/ 20940 h 129037"/>
                  <a:gd name="connsiteX1" fmla="*/ 71060 w 104291"/>
                  <a:gd name="connsiteY1" fmla="*/ 462 h 129037"/>
                  <a:gd name="connsiteX2" fmla="*/ 1718 w 104291"/>
                  <a:gd name="connsiteY2" fmla="*/ 53039 h 129037"/>
                  <a:gd name="connsiteX3" fmla="*/ 575 w 104291"/>
                  <a:gd name="connsiteY3" fmla="*/ 55706 h 129037"/>
                  <a:gd name="connsiteX4" fmla="*/ 42390 w 104291"/>
                  <a:gd name="connsiteY4" fmla="*/ 128859 h 129037"/>
                  <a:gd name="connsiteX5" fmla="*/ 79537 w 104291"/>
                  <a:gd name="connsiteY5" fmla="*/ 114476 h 129037"/>
                  <a:gd name="connsiteX6" fmla="*/ 87062 w 104291"/>
                  <a:gd name="connsiteY6" fmla="*/ 62755 h 129037"/>
                  <a:gd name="connsiteX7" fmla="*/ 102969 w 104291"/>
                  <a:gd name="connsiteY7" fmla="*/ 21035 h 129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04291" h="129037">
                    <a:moveTo>
                      <a:pt x="102969" y="20940"/>
                    </a:moveTo>
                    <a:cubicBezTo>
                      <a:pt x="98873" y="8463"/>
                      <a:pt x="85062" y="1985"/>
                      <a:pt x="71060" y="462"/>
                    </a:cubicBezTo>
                    <a:cubicBezTo>
                      <a:pt x="33055" y="-3825"/>
                      <a:pt x="4480" y="22369"/>
                      <a:pt x="1718" y="53039"/>
                    </a:cubicBezTo>
                    <a:cubicBezTo>
                      <a:pt x="1147" y="53801"/>
                      <a:pt x="670" y="54659"/>
                      <a:pt x="575" y="55706"/>
                    </a:cubicBezTo>
                    <a:cubicBezTo>
                      <a:pt x="-1711" y="83234"/>
                      <a:pt x="1051" y="125430"/>
                      <a:pt x="42390" y="128859"/>
                    </a:cubicBezTo>
                    <a:cubicBezTo>
                      <a:pt x="57058" y="130097"/>
                      <a:pt x="70965" y="124858"/>
                      <a:pt x="79537" y="114476"/>
                    </a:cubicBezTo>
                    <a:cubicBezTo>
                      <a:pt x="94015" y="96950"/>
                      <a:pt x="77347" y="79709"/>
                      <a:pt x="87062" y="62755"/>
                    </a:cubicBezTo>
                    <a:cubicBezTo>
                      <a:pt x="94968" y="48944"/>
                      <a:pt x="108589" y="38276"/>
                      <a:pt x="102969" y="21035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8" name="Freeform: Shape 160">
                <a:extLst>
                  <a:ext uri="{FF2B5EF4-FFF2-40B4-BE49-F238E27FC236}">
                    <a16:creationId xmlns:a16="http://schemas.microsoft.com/office/drawing/2014/main" id="{17044AA0-C494-5990-4E6D-0EC0F3DBCA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52156" y="3692223"/>
                <a:ext cx="257911" cy="275238"/>
              </a:xfrm>
              <a:custGeom>
                <a:avLst/>
                <a:gdLst>
                  <a:gd name="connsiteX0" fmla="*/ 254119 w 257911"/>
                  <a:gd name="connsiteY0" fmla="*/ 75653 h 275238"/>
                  <a:gd name="connsiteX1" fmla="*/ 78192 w 257911"/>
                  <a:gd name="connsiteY1" fmla="*/ 1263 h 275238"/>
                  <a:gd name="connsiteX2" fmla="*/ 563 w 257911"/>
                  <a:gd name="connsiteY2" fmla="*/ 41078 h 275238"/>
                  <a:gd name="connsiteX3" fmla="*/ 9707 w 257911"/>
                  <a:gd name="connsiteY3" fmla="*/ 43078 h 275238"/>
                  <a:gd name="connsiteX4" fmla="*/ 85526 w 257911"/>
                  <a:gd name="connsiteY4" fmla="*/ 51460 h 275238"/>
                  <a:gd name="connsiteX5" fmla="*/ 105338 w 257911"/>
                  <a:gd name="connsiteY5" fmla="*/ 115277 h 275238"/>
                  <a:gd name="connsiteX6" fmla="*/ 107053 w 257911"/>
                  <a:gd name="connsiteY6" fmla="*/ 152615 h 275238"/>
                  <a:gd name="connsiteX7" fmla="*/ 126389 w 257911"/>
                  <a:gd name="connsiteY7" fmla="*/ 172427 h 275238"/>
                  <a:gd name="connsiteX8" fmla="*/ 148677 w 257911"/>
                  <a:gd name="connsiteY8" fmla="*/ 275107 h 275238"/>
                  <a:gd name="connsiteX9" fmla="*/ 233926 w 257911"/>
                  <a:gd name="connsiteY9" fmla="*/ 224243 h 275238"/>
                  <a:gd name="connsiteX10" fmla="*/ 254214 w 257911"/>
                  <a:gd name="connsiteY10" fmla="*/ 75463 h 275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57911" h="275238">
                    <a:moveTo>
                      <a:pt x="254119" y="75653"/>
                    </a:moveTo>
                    <a:cubicBezTo>
                      <a:pt x="230306" y="15646"/>
                      <a:pt x="132770" y="-5690"/>
                      <a:pt x="78192" y="1263"/>
                    </a:cubicBezTo>
                    <a:cubicBezTo>
                      <a:pt x="49903" y="4883"/>
                      <a:pt x="13232" y="12026"/>
                      <a:pt x="563" y="41078"/>
                    </a:cubicBezTo>
                    <a:cubicBezTo>
                      <a:pt x="-2104" y="47078"/>
                      <a:pt x="5326" y="43935"/>
                      <a:pt x="9707" y="43078"/>
                    </a:cubicBezTo>
                    <a:cubicBezTo>
                      <a:pt x="31615" y="38601"/>
                      <a:pt x="65333" y="40125"/>
                      <a:pt x="85526" y="51460"/>
                    </a:cubicBezTo>
                    <a:cubicBezTo>
                      <a:pt x="110101" y="65271"/>
                      <a:pt x="109243" y="90131"/>
                      <a:pt x="105338" y="115277"/>
                    </a:cubicBezTo>
                    <a:cubicBezTo>
                      <a:pt x="103529" y="126993"/>
                      <a:pt x="101243" y="141471"/>
                      <a:pt x="107053" y="152615"/>
                    </a:cubicBezTo>
                    <a:cubicBezTo>
                      <a:pt x="111434" y="161188"/>
                      <a:pt x="119912" y="165855"/>
                      <a:pt x="126389" y="172427"/>
                    </a:cubicBezTo>
                    <a:cubicBezTo>
                      <a:pt x="124007" y="202717"/>
                      <a:pt x="147439" y="278822"/>
                      <a:pt x="148677" y="275107"/>
                    </a:cubicBezTo>
                    <a:cubicBezTo>
                      <a:pt x="179157" y="269582"/>
                      <a:pt x="220877" y="256438"/>
                      <a:pt x="233926" y="224243"/>
                    </a:cubicBezTo>
                    <a:cubicBezTo>
                      <a:pt x="241451" y="205670"/>
                      <a:pt x="267454" y="108991"/>
                      <a:pt x="254214" y="75463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99" name="Freeform: Shape 161">
                <a:extLst>
                  <a:ext uri="{FF2B5EF4-FFF2-40B4-BE49-F238E27FC236}">
                    <a16:creationId xmlns:a16="http://schemas.microsoft.com/office/drawing/2014/main" id="{6D722385-3BF2-8A27-9534-1D71559CA0F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53498" y="3826937"/>
                <a:ext cx="56259" cy="83187"/>
              </a:xfrm>
              <a:custGeom>
                <a:avLst/>
                <a:gdLst>
                  <a:gd name="connsiteX0" fmla="*/ 45812 w 56259"/>
                  <a:gd name="connsiteY0" fmla="*/ 3423 h 83187"/>
                  <a:gd name="connsiteX1" fmla="*/ 2187 w 56259"/>
                  <a:gd name="connsiteY1" fmla="*/ 33045 h 83187"/>
                  <a:gd name="connsiteX2" fmla="*/ 1616 w 56259"/>
                  <a:gd name="connsiteY2" fmla="*/ 37522 h 83187"/>
                  <a:gd name="connsiteX3" fmla="*/ 282 w 56259"/>
                  <a:gd name="connsiteY3" fmla="*/ 49143 h 83187"/>
                  <a:gd name="connsiteX4" fmla="*/ 8664 w 56259"/>
                  <a:gd name="connsiteY4" fmla="*/ 78861 h 83187"/>
                  <a:gd name="connsiteX5" fmla="*/ 46288 w 56259"/>
                  <a:gd name="connsiteY5" fmla="*/ 53905 h 83187"/>
                  <a:gd name="connsiteX6" fmla="*/ 45812 w 56259"/>
                  <a:gd name="connsiteY6" fmla="*/ 3423 h 831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259" h="83187">
                    <a:moveTo>
                      <a:pt x="45812" y="3423"/>
                    </a:moveTo>
                    <a:cubicBezTo>
                      <a:pt x="25904" y="-8769"/>
                      <a:pt x="4664" y="14091"/>
                      <a:pt x="2187" y="33045"/>
                    </a:cubicBezTo>
                    <a:cubicBezTo>
                      <a:pt x="1997" y="34569"/>
                      <a:pt x="1806" y="36093"/>
                      <a:pt x="1616" y="37522"/>
                    </a:cubicBezTo>
                    <a:cubicBezTo>
                      <a:pt x="1139" y="41332"/>
                      <a:pt x="568" y="45237"/>
                      <a:pt x="282" y="49143"/>
                    </a:cubicBezTo>
                    <a:cubicBezTo>
                      <a:pt x="-670" y="59906"/>
                      <a:pt x="473" y="71050"/>
                      <a:pt x="8664" y="78861"/>
                    </a:cubicBezTo>
                    <a:cubicBezTo>
                      <a:pt x="24761" y="94291"/>
                      <a:pt x="40859" y="64287"/>
                      <a:pt x="46288" y="53905"/>
                    </a:cubicBezTo>
                    <a:cubicBezTo>
                      <a:pt x="53813" y="39522"/>
                      <a:pt x="64576" y="14853"/>
                      <a:pt x="45812" y="3423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0" name="Freeform: Shape 162">
                <a:extLst>
                  <a:ext uri="{FF2B5EF4-FFF2-40B4-BE49-F238E27FC236}">
                    <a16:creationId xmlns:a16="http://schemas.microsoft.com/office/drawing/2014/main" id="{A8D1BBC7-FF52-5EAB-8FBE-93F06EE4516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31248" y="3809349"/>
                <a:ext cx="20907" cy="35216"/>
              </a:xfrm>
              <a:custGeom>
                <a:avLst/>
                <a:gdLst>
                  <a:gd name="connsiteX0" fmla="*/ 20139 w 20907"/>
                  <a:gd name="connsiteY0" fmla="*/ 7771 h 35216"/>
                  <a:gd name="connsiteX1" fmla="*/ 8994 w 20907"/>
                  <a:gd name="connsiteY1" fmla="*/ 532 h 35216"/>
                  <a:gd name="connsiteX2" fmla="*/ 327 w 20907"/>
                  <a:gd name="connsiteY2" fmla="*/ 22916 h 35216"/>
                  <a:gd name="connsiteX3" fmla="*/ 20234 w 20907"/>
                  <a:gd name="connsiteY3" fmla="*/ 23202 h 35216"/>
                  <a:gd name="connsiteX4" fmla="*/ 20139 w 20907"/>
                  <a:gd name="connsiteY4" fmla="*/ 7771 h 352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20907" h="35216">
                    <a:moveTo>
                      <a:pt x="20139" y="7771"/>
                    </a:moveTo>
                    <a:cubicBezTo>
                      <a:pt x="18900" y="2437"/>
                      <a:pt x="15757" y="-1468"/>
                      <a:pt x="8994" y="532"/>
                    </a:cubicBezTo>
                    <a:cubicBezTo>
                      <a:pt x="803" y="3009"/>
                      <a:pt x="-816" y="15677"/>
                      <a:pt x="327" y="22916"/>
                    </a:cubicBezTo>
                    <a:cubicBezTo>
                      <a:pt x="2708" y="38347"/>
                      <a:pt x="17472" y="40156"/>
                      <a:pt x="20234" y="23202"/>
                    </a:cubicBezTo>
                    <a:cubicBezTo>
                      <a:pt x="20900" y="19392"/>
                      <a:pt x="21377" y="12915"/>
                      <a:pt x="20139" y="7771"/>
                    </a:cubicBezTo>
                    <a:close/>
                  </a:path>
                </a:pathLst>
              </a:custGeom>
              <a:solidFill>
                <a:srgbClr val="1A0504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1" name="Freeform: Shape 163">
                <a:extLst>
                  <a:ext uri="{FF2B5EF4-FFF2-40B4-BE49-F238E27FC236}">
                    <a16:creationId xmlns:a16="http://schemas.microsoft.com/office/drawing/2014/main" id="{F587B4DF-FE82-83F2-1EEC-45D3B83957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22929" y="3771162"/>
                <a:ext cx="58389" cy="30920"/>
              </a:xfrm>
              <a:custGeom>
                <a:avLst/>
                <a:gdLst>
                  <a:gd name="connsiteX0" fmla="*/ 49222 w 58389"/>
                  <a:gd name="connsiteY0" fmla="*/ 7382 h 30920"/>
                  <a:gd name="connsiteX1" fmla="*/ 2645 w 58389"/>
                  <a:gd name="connsiteY1" fmla="*/ 10050 h 30920"/>
                  <a:gd name="connsiteX2" fmla="*/ 73 w 58389"/>
                  <a:gd name="connsiteY2" fmla="*/ 18146 h 30920"/>
                  <a:gd name="connsiteX3" fmla="*/ 6074 w 58389"/>
                  <a:gd name="connsiteY3" fmla="*/ 25385 h 30920"/>
                  <a:gd name="connsiteX4" fmla="*/ 23791 w 58389"/>
                  <a:gd name="connsiteY4" fmla="*/ 27099 h 30920"/>
                  <a:gd name="connsiteX5" fmla="*/ 45031 w 58389"/>
                  <a:gd name="connsiteY5" fmla="*/ 30814 h 30920"/>
                  <a:gd name="connsiteX6" fmla="*/ 58366 w 58389"/>
                  <a:gd name="connsiteY6" fmla="*/ 21003 h 30920"/>
                  <a:gd name="connsiteX7" fmla="*/ 49222 w 58389"/>
                  <a:gd name="connsiteY7" fmla="*/ 7382 h 309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8389" h="30920">
                    <a:moveTo>
                      <a:pt x="49222" y="7382"/>
                    </a:moveTo>
                    <a:cubicBezTo>
                      <a:pt x="35792" y="-1762"/>
                      <a:pt x="13885" y="-4048"/>
                      <a:pt x="2645" y="10050"/>
                    </a:cubicBezTo>
                    <a:cubicBezTo>
                      <a:pt x="835" y="12335"/>
                      <a:pt x="-308" y="15288"/>
                      <a:pt x="73" y="18146"/>
                    </a:cubicBezTo>
                    <a:cubicBezTo>
                      <a:pt x="550" y="21384"/>
                      <a:pt x="3121" y="24051"/>
                      <a:pt x="6074" y="25385"/>
                    </a:cubicBezTo>
                    <a:cubicBezTo>
                      <a:pt x="11789" y="28052"/>
                      <a:pt x="17885" y="26337"/>
                      <a:pt x="23791" y="27099"/>
                    </a:cubicBezTo>
                    <a:cubicBezTo>
                      <a:pt x="30934" y="27956"/>
                      <a:pt x="37792" y="30242"/>
                      <a:pt x="45031" y="30814"/>
                    </a:cubicBezTo>
                    <a:cubicBezTo>
                      <a:pt x="51985" y="31481"/>
                      <a:pt x="58843" y="29100"/>
                      <a:pt x="58366" y="21003"/>
                    </a:cubicBezTo>
                    <a:cubicBezTo>
                      <a:pt x="57985" y="15384"/>
                      <a:pt x="54366" y="10811"/>
                      <a:pt x="49222" y="7382"/>
                    </a:cubicBezTo>
                    <a:close/>
                  </a:path>
                </a:pathLst>
              </a:custGeom>
              <a:solidFill>
                <a:srgbClr val="964939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2" name="Freeform: Shape 164">
                <a:extLst>
                  <a:ext uri="{FF2B5EF4-FFF2-40B4-BE49-F238E27FC236}">
                    <a16:creationId xmlns:a16="http://schemas.microsoft.com/office/drawing/2014/main" id="{B7EBF026-6692-B3F6-A42A-9E7D64899F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93951" y="3895701"/>
                <a:ext cx="37154" cy="21050"/>
              </a:xfrm>
              <a:custGeom>
                <a:avLst/>
                <a:gdLst>
                  <a:gd name="connsiteX0" fmla="*/ 32861 w 37154"/>
                  <a:gd name="connsiteY0" fmla="*/ 191 h 21050"/>
                  <a:gd name="connsiteX1" fmla="*/ 3048 w 37154"/>
                  <a:gd name="connsiteY1" fmla="*/ 0 h 21050"/>
                  <a:gd name="connsiteX2" fmla="*/ 0 w 37154"/>
                  <a:gd name="connsiteY2" fmla="*/ 21050 h 21050"/>
                  <a:gd name="connsiteX3" fmla="*/ 21717 w 37154"/>
                  <a:gd name="connsiteY3" fmla="*/ 16669 h 21050"/>
                  <a:gd name="connsiteX4" fmla="*/ 35338 w 37154"/>
                  <a:gd name="connsiteY4" fmla="*/ 8477 h 21050"/>
                  <a:gd name="connsiteX5" fmla="*/ 32766 w 37154"/>
                  <a:gd name="connsiteY5" fmla="*/ 191 h 210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154" h="21050">
                    <a:moveTo>
                      <a:pt x="32861" y="191"/>
                    </a:moveTo>
                    <a:cubicBezTo>
                      <a:pt x="22860" y="1143"/>
                      <a:pt x="12954" y="1143"/>
                      <a:pt x="3048" y="0"/>
                    </a:cubicBezTo>
                    <a:cubicBezTo>
                      <a:pt x="2000" y="6763"/>
                      <a:pt x="857" y="13907"/>
                      <a:pt x="0" y="21050"/>
                    </a:cubicBezTo>
                    <a:cubicBezTo>
                      <a:pt x="7429" y="20955"/>
                      <a:pt x="14954" y="19526"/>
                      <a:pt x="21717" y="16669"/>
                    </a:cubicBezTo>
                    <a:cubicBezTo>
                      <a:pt x="26479" y="14669"/>
                      <a:pt x="31718" y="12097"/>
                      <a:pt x="35338" y="8477"/>
                    </a:cubicBezTo>
                    <a:cubicBezTo>
                      <a:pt x="38005" y="6001"/>
                      <a:pt x="38195" y="-286"/>
                      <a:pt x="32766" y="191"/>
                    </a:cubicBez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3" name="Freeform: Shape 165">
                <a:extLst>
                  <a:ext uri="{FF2B5EF4-FFF2-40B4-BE49-F238E27FC236}">
                    <a16:creationId xmlns:a16="http://schemas.microsoft.com/office/drawing/2014/main" id="{25BAA8D3-01BD-12DB-2D02-1B9F965512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966580" y="3841228"/>
                <a:ext cx="24535" cy="36166"/>
              </a:xfrm>
              <a:custGeom>
                <a:avLst/>
                <a:gdLst>
                  <a:gd name="connsiteX0" fmla="*/ 18252 w 24535"/>
                  <a:gd name="connsiteY0" fmla="*/ 848 h 36166"/>
                  <a:gd name="connsiteX1" fmla="*/ 59 w 24535"/>
                  <a:gd name="connsiteY1" fmla="*/ 31709 h 36166"/>
                  <a:gd name="connsiteX2" fmla="*/ 6917 w 24535"/>
                  <a:gd name="connsiteY2" fmla="*/ 33614 h 36166"/>
                  <a:gd name="connsiteX3" fmla="*/ 23300 w 24535"/>
                  <a:gd name="connsiteY3" fmla="*/ 5896 h 36166"/>
                  <a:gd name="connsiteX4" fmla="*/ 18252 w 24535"/>
                  <a:gd name="connsiteY4" fmla="*/ 848 h 36166"/>
                  <a:gd name="connsiteX5" fmla="*/ 18252 w 24535"/>
                  <a:gd name="connsiteY5" fmla="*/ 848 h 3616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4535" h="36166">
                    <a:moveTo>
                      <a:pt x="18252" y="848"/>
                    </a:moveTo>
                    <a:cubicBezTo>
                      <a:pt x="8536" y="8658"/>
                      <a:pt x="2155" y="19517"/>
                      <a:pt x="59" y="31709"/>
                    </a:cubicBezTo>
                    <a:cubicBezTo>
                      <a:pt x="-703" y="36186"/>
                      <a:pt x="6155" y="38090"/>
                      <a:pt x="6917" y="33614"/>
                    </a:cubicBezTo>
                    <a:cubicBezTo>
                      <a:pt x="8822" y="22470"/>
                      <a:pt x="14442" y="12944"/>
                      <a:pt x="23300" y="5896"/>
                    </a:cubicBezTo>
                    <a:cubicBezTo>
                      <a:pt x="26920" y="3039"/>
                      <a:pt x="21776" y="-2010"/>
                      <a:pt x="18252" y="848"/>
                    </a:cubicBezTo>
                    <a:lnTo>
                      <a:pt x="18252" y="8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4" name="Freeform: Shape 166">
                <a:extLst>
                  <a:ext uri="{FF2B5EF4-FFF2-40B4-BE49-F238E27FC236}">
                    <a16:creationId xmlns:a16="http://schemas.microsoft.com/office/drawing/2014/main" id="{E05BE82B-EF37-5341-7D27-EDDB0F242C9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77980" y="3918023"/>
                <a:ext cx="86684" cy="73551"/>
              </a:xfrm>
              <a:custGeom>
                <a:avLst/>
                <a:gdLst>
                  <a:gd name="connsiteX0" fmla="*/ 79610 w 86684"/>
                  <a:gd name="connsiteY0" fmla="*/ 2538 h 73551"/>
                  <a:gd name="connsiteX1" fmla="*/ 51226 w 86684"/>
                  <a:gd name="connsiteY1" fmla="*/ 50544 h 73551"/>
                  <a:gd name="connsiteX2" fmla="*/ 2553 w 86684"/>
                  <a:gd name="connsiteY2" fmla="*/ 66546 h 73551"/>
                  <a:gd name="connsiteX3" fmla="*/ 4458 w 86684"/>
                  <a:gd name="connsiteY3" fmla="*/ 73404 h 73551"/>
                  <a:gd name="connsiteX4" fmla="*/ 57988 w 86684"/>
                  <a:gd name="connsiteY4" fmla="*/ 54450 h 73551"/>
                  <a:gd name="connsiteX5" fmla="*/ 86468 w 86684"/>
                  <a:gd name="connsiteY5" fmla="*/ 4348 h 73551"/>
                  <a:gd name="connsiteX6" fmla="*/ 79610 w 86684"/>
                  <a:gd name="connsiteY6" fmla="*/ 2443 h 73551"/>
                  <a:gd name="connsiteX7" fmla="*/ 79610 w 86684"/>
                  <a:gd name="connsiteY7" fmla="*/ 2443 h 735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86684" h="73551">
                    <a:moveTo>
                      <a:pt x="79610" y="2538"/>
                    </a:moveTo>
                    <a:cubicBezTo>
                      <a:pt x="73609" y="19969"/>
                      <a:pt x="67037" y="39400"/>
                      <a:pt x="51226" y="50544"/>
                    </a:cubicBezTo>
                    <a:cubicBezTo>
                      <a:pt x="37605" y="60165"/>
                      <a:pt x="18460" y="62451"/>
                      <a:pt x="2553" y="66546"/>
                    </a:cubicBezTo>
                    <a:cubicBezTo>
                      <a:pt x="-1924" y="67689"/>
                      <a:pt x="-19" y="74643"/>
                      <a:pt x="4458" y="73404"/>
                    </a:cubicBezTo>
                    <a:cubicBezTo>
                      <a:pt x="22174" y="68737"/>
                      <a:pt x="43320" y="66451"/>
                      <a:pt x="57988" y="54450"/>
                    </a:cubicBezTo>
                    <a:cubicBezTo>
                      <a:pt x="73419" y="41877"/>
                      <a:pt x="80181" y="22636"/>
                      <a:pt x="86468" y="4348"/>
                    </a:cubicBezTo>
                    <a:cubicBezTo>
                      <a:pt x="87992" y="-33"/>
                      <a:pt x="81039" y="-1843"/>
                      <a:pt x="79610" y="2443"/>
                    </a:cubicBezTo>
                    <a:lnTo>
                      <a:pt x="79610" y="2443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5" name="Freeform: Shape 167">
                <a:extLst>
                  <a:ext uri="{FF2B5EF4-FFF2-40B4-BE49-F238E27FC236}">
                    <a16:creationId xmlns:a16="http://schemas.microsoft.com/office/drawing/2014/main" id="{8B9B1C9E-4944-B499-98B1-5172319B8D3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153671" y="4914553"/>
                <a:ext cx="37524" cy="37809"/>
              </a:xfrm>
              <a:custGeom>
                <a:avLst/>
                <a:gdLst>
                  <a:gd name="connsiteX0" fmla="*/ 31280 w 37524"/>
                  <a:gd name="connsiteY0" fmla="*/ 895 h 37809"/>
                  <a:gd name="connsiteX1" fmla="*/ 895 w 37524"/>
                  <a:gd name="connsiteY1" fmla="*/ 31566 h 37809"/>
                  <a:gd name="connsiteX2" fmla="*/ 5944 w 37524"/>
                  <a:gd name="connsiteY2" fmla="*/ 36614 h 37809"/>
                  <a:gd name="connsiteX3" fmla="*/ 36328 w 37524"/>
                  <a:gd name="connsiteY3" fmla="*/ 5944 h 37809"/>
                  <a:gd name="connsiteX4" fmla="*/ 31280 w 37524"/>
                  <a:gd name="connsiteY4" fmla="*/ 895 h 37809"/>
                  <a:gd name="connsiteX5" fmla="*/ 31280 w 37524"/>
                  <a:gd name="connsiteY5" fmla="*/ 895 h 378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7524" h="37809">
                    <a:moveTo>
                      <a:pt x="31280" y="895"/>
                    </a:moveTo>
                    <a:cubicBezTo>
                      <a:pt x="20326" y="10230"/>
                      <a:pt x="10135" y="20517"/>
                      <a:pt x="895" y="31566"/>
                    </a:cubicBezTo>
                    <a:cubicBezTo>
                      <a:pt x="-2057" y="35090"/>
                      <a:pt x="2991" y="40138"/>
                      <a:pt x="5944" y="36614"/>
                    </a:cubicBezTo>
                    <a:cubicBezTo>
                      <a:pt x="15183" y="25565"/>
                      <a:pt x="25375" y="15374"/>
                      <a:pt x="36328" y="5944"/>
                    </a:cubicBezTo>
                    <a:cubicBezTo>
                      <a:pt x="39853" y="2991"/>
                      <a:pt x="34805" y="-2057"/>
                      <a:pt x="31280" y="895"/>
                    </a:cubicBezTo>
                    <a:lnTo>
                      <a:pt x="31280" y="895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6" name="Freeform: Shape 168">
                <a:extLst>
                  <a:ext uri="{FF2B5EF4-FFF2-40B4-BE49-F238E27FC236}">
                    <a16:creationId xmlns:a16="http://schemas.microsoft.com/office/drawing/2014/main" id="{D7702C94-4D0D-04A3-E44B-4832F34D527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346539" y="3493270"/>
                <a:ext cx="42917" cy="151662"/>
              </a:xfrm>
              <a:custGeom>
                <a:avLst/>
                <a:gdLst>
                  <a:gd name="connsiteX0" fmla="*/ 35074 w 42917"/>
                  <a:gd name="connsiteY0" fmla="*/ 3429 h 151662"/>
                  <a:gd name="connsiteX1" fmla="*/ 498 w 42917"/>
                  <a:gd name="connsiteY1" fmla="*/ 146304 h 151662"/>
                  <a:gd name="connsiteX2" fmla="*/ 6690 w 42917"/>
                  <a:gd name="connsiteY2" fmla="*/ 149924 h 151662"/>
                  <a:gd name="connsiteX3" fmla="*/ 42218 w 42917"/>
                  <a:gd name="connsiteY3" fmla="*/ 3429 h 151662"/>
                  <a:gd name="connsiteX4" fmla="*/ 35074 w 42917"/>
                  <a:gd name="connsiteY4" fmla="*/ 3429 h 151662"/>
                  <a:gd name="connsiteX5" fmla="*/ 35074 w 42917"/>
                  <a:gd name="connsiteY5" fmla="*/ 3429 h 1516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917" h="151662">
                    <a:moveTo>
                      <a:pt x="35074" y="3429"/>
                    </a:moveTo>
                    <a:cubicBezTo>
                      <a:pt x="38884" y="55054"/>
                      <a:pt x="26025" y="101727"/>
                      <a:pt x="498" y="146304"/>
                    </a:cubicBezTo>
                    <a:cubicBezTo>
                      <a:pt x="-1788" y="150304"/>
                      <a:pt x="4404" y="153924"/>
                      <a:pt x="6690" y="149924"/>
                    </a:cubicBezTo>
                    <a:cubicBezTo>
                      <a:pt x="32883" y="104299"/>
                      <a:pt x="46218" y="56198"/>
                      <a:pt x="42218" y="3429"/>
                    </a:cubicBezTo>
                    <a:cubicBezTo>
                      <a:pt x="41837" y="-1143"/>
                      <a:pt x="34693" y="-1143"/>
                      <a:pt x="35074" y="3429"/>
                    </a:cubicBezTo>
                    <a:lnTo>
                      <a:pt x="35074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7" name="Freeform: Shape 169">
                <a:extLst>
                  <a:ext uri="{FF2B5EF4-FFF2-40B4-BE49-F238E27FC236}">
                    <a16:creationId xmlns:a16="http://schemas.microsoft.com/office/drawing/2014/main" id="{4EB40F1D-9F43-B5DF-3869-6A4F0E3DA9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05247" y="4043567"/>
                <a:ext cx="179313" cy="349815"/>
              </a:xfrm>
              <a:custGeom>
                <a:avLst/>
                <a:gdLst>
                  <a:gd name="connsiteX0" fmla="*/ 177286 w 179313"/>
                  <a:gd name="connsiteY0" fmla="*/ 3487 h 349815"/>
                  <a:gd name="connsiteX1" fmla="*/ 169476 w 179313"/>
                  <a:gd name="connsiteY1" fmla="*/ 343 h 349815"/>
                  <a:gd name="connsiteX2" fmla="*/ 85465 w 179313"/>
                  <a:gd name="connsiteY2" fmla="*/ 26918 h 349815"/>
                  <a:gd name="connsiteX3" fmla="*/ 15266 w 179313"/>
                  <a:gd name="connsiteY3" fmla="*/ 82639 h 349815"/>
                  <a:gd name="connsiteX4" fmla="*/ 52414 w 179313"/>
                  <a:gd name="connsiteY4" fmla="*/ 105309 h 349815"/>
                  <a:gd name="connsiteX5" fmla="*/ 51747 w 179313"/>
                  <a:gd name="connsiteY5" fmla="*/ 112167 h 349815"/>
                  <a:gd name="connsiteX6" fmla="*/ 1264 w 179313"/>
                  <a:gd name="connsiteY6" fmla="*/ 145885 h 349815"/>
                  <a:gd name="connsiteX7" fmla="*/ 57748 w 179313"/>
                  <a:gd name="connsiteY7" fmla="*/ 243231 h 349815"/>
                  <a:gd name="connsiteX8" fmla="*/ 106611 w 179313"/>
                  <a:gd name="connsiteY8" fmla="*/ 349625 h 349815"/>
                  <a:gd name="connsiteX9" fmla="*/ 129471 w 179313"/>
                  <a:gd name="connsiteY9" fmla="*/ 163412 h 349815"/>
                  <a:gd name="connsiteX10" fmla="*/ 178620 w 179313"/>
                  <a:gd name="connsiteY10" fmla="*/ 26251 h 349815"/>
                  <a:gd name="connsiteX11" fmla="*/ 177191 w 179313"/>
                  <a:gd name="connsiteY11" fmla="*/ 3582 h 3498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79313" h="349815">
                    <a:moveTo>
                      <a:pt x="177286" y="3487"/>
                    </a:moveTo>
                    <a:cubicBezTo>
                      <a:pt x="176620" y="-133"/>
                      <a:pt x="172524" y="-418"/>
                      <a:pt x="169476" y="343"/>
                    </a:cubicBezTo>
                    <a:cubicBezTo>
                      <a:pt x="144234" y="6154"/>
                      <a:pt x="112707" y="13488"/>
                      <a:pt x="85465" y="26918"/>
                    </a:cubicBezTo>
                    <a:cubicBezTo>
                      <a:pt x="62320" y="38348"/>
                      <a:pt x="32506" y="58160"/>
                      <a:pt x="15266" y="82639"/>
                    </a:cubicBezTo>
                    <a:cubicBezTo>
                      <a:pt x="10885" y="88926"/>
                      <a:pt x="33364" y="92069"/>
                      <a:pt x="52414" y="105309"/>
                    </a:cubicBezTo>
                    <a:cubicBezTo>
                      <a:pt x="54795" y="106928"/>
                      <a:pt x="54414" y="111310"/>
                      <a:pt x="51747" y="112167"/>
                    </a:cubicBezTo>
                    <a:cubicBezTo>
                      <a:pt x="20981" y="122930"/>
                      <a:pt x="-6260" y="133027"/>
                      <a:pt x="1264" y="145885"/>
                    </a:cubicBezTo>
                    <a:cubicBezTo>
                      <a:pt x="20314" y="178175"/>
                      <a:pt x="40031" y="210179"/>
                      <a:pt x="57748" y="243231"/>
                    </a:cubicBezTo>
                    <a:cubicBezTo>
                      <a:pt x="74892" y="275140"/>
                      <a:pt x="91466" y="319526"/>
                      <a:pt x="106611" y="349625"/>
                    </a:cubicBezTo>
                    <a:cubicBezTo>
                      <a:pt x="109659" y="355626"/>
                      <a:pt x="120041" y="218275"/>
                      <a:pt x="129471" y="163412"/>
                    </a:cubicBezTo>
                    <a:cubicBezTo>
                      <a:pt x="137853" y="114834"/>
                      <a:pt x="150426" y="67399"/>
                      <a:pt x="178620" y="26251"/>
                    </a:cubicBezTo>
                    <a:cubicBezTo>
                      <a:pt x="180239" y="23870"/>
                      <a:pt x="178715" y="12059"/>
                      <a:pt x="177191" y="358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8" name="Freeform: Shape 170">
                <a:extLst>
                  <a:ext uri="{FF2B5EF4-FFF2-40B4-BE49-F238E27FC236}">
                    <a16:creationId xmlns:a16="http://schemas.microsoft.com/office/drawing/2014/main" id="{A110630F-AD4D-5E09-6C01-22A9770D0CB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18746" y="4036264"/>
                <a:ext cx="142379" cy="388292"/>
              </a:xfrm>
              <a:custGeom>
                <a:avLst/>
                <a:gdLst>
                  <a:gd name="connsiteX0" fmla="*/ 3804 w 142379"/>
                  <a:gd name="connsiteY0" fmla="*/ 19363 h 388292"/>
                  <a:gd name="connsiteX1" fmla="*/ 11234 w 142379"/>
                  <a:gd name="connsiteY1" fmla="*/ 186241 h 388292"/>
                  <a:gd name="connsiteX2" fmla="*/ 13234 w 142379"/>
                  <a:gd name="connsiteY2" fmla="*/ 388075 h 388292"/>
                  <a:gd name="connsiteX3" fmla="*/ 62192 w 142379"/>
                  <a:gd name="connsiteY3" fmla="*/ 280633 h 388292"/>
                  <a:gd name="connsiteX4" fmla="*/ 139917 w 142379"/>
                  <a:gd name="connsiteY4" fmla="*/ 199195 h 388292"/>
                  <a:gd name="connsiteX5" fmla="*/ 98768 w 142379"/>
                  <a:gd name="connsiteY5" fmla="*/ 154618 h 388292"/>
                  <a:gd name="connsiteX6" fmla="*/ 99721 w 142379"/>
                  <a:gd name="connsiteY6" fmla="*/ 147760 h 388292"/>
                  <a:gd name="connsiteX7" fmla="*/ 141155 w 142379"/>
                  <a:gd name="connsiteY7" fmla="*/ 134520 h 388292"/>
                  <a:gd name="connsiteX8" fmla="*/ 96863 w 142379"/>
                  <a:gd name="connsiteY8" fmla="*/ 63082 h 388292"/>
                  <a:gd name="connsiteX9" fmla="*/ 49905 w 142379"/>
                  <a:gd name="connsiteY9" fmla="*/ 16315 h 388292"/>
                  <a:gd name="connsiteX10" fmla="*/ 22759 w 142379"/>
                  <a:gd name="connsiteY10" fmla="*/ 3456 h 388292"/>
                  <a:gd name="connsiteX11" fmla="*/ 1233 w 142379"/>
                  <a:gd name="connsiteY11" fmla="*/ 1265 h 388292"/>
                  <a:gd name="connsiteX12" fmla="*/ 3804 w 142379"/>
                  <a:gd name="connsiteY12" fmla="*/ 19172 h 3882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142379" h="388292">
                    <a:moveTo>
                      <a:pt x="3804" y="19363"/>
                    </a:moveTo>
                    <a:cubicBezTo>
                      <a:pt x="21616" y="65940"/>
                      <a:pt x="14472" y="137092"/>
                      <a:pt x="11234" y="186241"/>
                    </a:cubicBezTo>
                    <a:cubicBezTo>
                      <a:pt x="7519" y="241771"/>
                      <a:pt x="12472" y="394838"/>
                      <a:pt x="13234" y="388075"/>
                    </a:cubicBezTo>
                    <a:cubicBezTo>
                      <a:pt x="19044" y="338736"/>
                      <a:pt x="38094" y="307684"/>
                      <a:pt x="62192" y="280633"/>
                    </a:cubicBezTo>
                    <a:cubicBezTo>
                      <a:pt x="87148" y="252630"/>
                      <a:pt x="113818" y="226150"/>
                      <a:pt x="139917" y="199195"/>
                    </a:cubicBezTo>
                    <a:cubicBezTo>
                      <a:pt x="150299" y="188527"/>
                      <a:pt x="126200" y="172239"/>
                      <a:pt x="98768" y="154618"/>
                    </a:cubicBezTo>
                    <a:cubicBezTo>
                      <a:pt x="96387" y="153094"/>
                      <a:pt x="97054" y="148807"/>
                      <a:pt x="99721" y="147760"/>
                    </a:cubicBezTo>
                    <a:cubicBezTo>
                      <a:pt x="121438" y="139378"/>
                      <a:pt x="143060" y="141854"/>
                      <a:pt x="141155" y="134520"/>
                    </a:cubicBezTo>
                    <a:cubicBezTo>
                      <a:pt x="134297" y="107755"/>
                      <a:pt x="114485" y="83657"/>
                      <a:pt x="96863" y="63082"/>
                    </a:cubicBezTo>
                    <a:cubicBezTo>
                      <a:pt x="82481" y="46414"/>
                      <a:pt x="68003" y="29173"/>
                      <a:pt x="49905" y="16315"/>
                    </a:cubicBezTo>
                    <a:cubicBezTo>
                      <a:pt x="41428" y="10314"/>
                      <a:pt x="32855" y="5647"/>
                      <a:pt x="22759" y="3456"/>
                    </a:cubicBezTo>
                    <a:cubicBezTo>
                      <a:pt x="20092" y="2884"/>
                      <a:pt x="2852" y="-2354"/>
                      <a:pt x="1233" y="1265"/>
                    </a:cubicBezTo>
                    <a:cubicBezTo>
                      <a:pt x="-2292" y="9171"/>
                      <a:pt x="2756" y="16505"/>
                      <a:pt x="3804" y="19172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09" name="Freeform: Shape 171">
                <a:extLst>
                  <a:ext uri="{FF2B5EF4-FFF2-40B4-BE49-F238E27FC236}">
                    <a16:creationId xmlns:a16="http://schemas.microsoft.com/office/drawing/2014/main" id="{EB4F9CD5-F830-66BA-FBB8-368E216E995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58825" y="5110614"/>
                <a:ext cx="104175" cy="233303"/>
              </a:xfrm>
              <a:custGeom>
                <a:avLst/>
                <a:gdLst>
                  <a:gd name="connsiteX0" fmla="*/ 1039 w 104175"/>
                  <a:gd name="connsiteY0" fmla="*/ 6192 h 233303"/>
                  <a:gd name="connsiteX1" fmla="*/ 71238 w 104175"/>
                  <a:gd name="connsiteY1" fmla="*/ 110396 h 233303"/>
                  <a:gd name="connsiteX2" fmla="*/ 97146 w 104175"/>
                  <a:gd name="connsiteY2" fmla="*/ 230792 h 233303"/>
                  <a:gd name="connsiteX3" fmla="*/ 104004 w 104175"/>
                  <a:gd name="connsiteY3" fmla="*/ 228887 h 233303"/>
                  <a:gd name="connsiteX4" fmla="*/ 86478 w 104175"/>
                  <a:gd name="connsiteY4" fmla="*/ 157449 h 233303"/>
                  <a:gd name="connsiteX5" fmla="*/ 74096 w 104175"/>
                  <a:gd name="connsiteY5" fmla="*/ 93441 h 233303"/>
                  <a:gd name="connsiteX6" fmla="*/ 5992 w 104175"/>
                  <a:gd name="connsiteY6" fmla="*/ 1144 h 233303"/>
                  <a:gd name="connsiteX7" fmla="*/ 944 w 104175"/>
                  <a:gd name="connsiteY7" fmla="*/ 6192 h 233303"/>
                  <a:gd name="connsiteX8" fmla="*/ 944 w 104175"/>
                  <a:gd name="connsiteY8" fmla="*/ 6192 h 233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104175" h="233303">
                    <a:moveTo>
                      <a:pt x="1039" y="6192"/>
                    </a:moveTo>
                    <a:cubicBezTo>
                      <a:pt x="29138" y="38006"/>
                      <a:pt x="61713" y="67438"/>
                      <a:pt x="71238" y="110396"/>
                    </a:cubicBezTo>
                    <a:cubicBezTo>
                      <a:pt x="80192" y="150686"/>
                      <a:pt x="85430" y="190977"/>
                      <a:pt x="97146" y="230792"/>
                    </a:cubicBezTo>
                    <a:cubicBezTo>
                      <a:pt x="98480" y="235173"/>
                      <a:pt x="105338" y="233364"/>
                      <a:pt x="104004" y="228887"/>
                    </a:cubicBezTo>
                    <a:cubicBezTo>
                      <a:pt x="97051" y="205360"/>
                      <a:pt x="91050" y="181643"/>
                      <a:pt x="86478" y="157449"/>
                    </a:cubicBezTo>
                    <a:cubicBezTo>
                      <a:pt x="82478" y="136209"/>
                      <a:pt x="80858" y="114015"/>
                      <a:pt x="74096" y="93441"/>
                    </a:cubicBezTo>
                    <a:cubicBezTo>
                      <a:pt x="62189" y="56960"/>
                      <a:pt x="30757" y="29148"/>
                      <a:pt x="5992" y="1144"/>
                    </a:cubicBezTo>
                    <a:cubicBezTo>
                      <a:pt x="2944" y="-2285"/>
                      <a:pt x="-2104" y="2763"/>
                      <a:pt x="944" y="6192"/>
                    </a:cubicBezTo>
                    <a:lnTo>
                      <a:pt x="944" y="619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0" name="Freeform: Shape 172">
                <a:extLst>
                  <a:ext uri="{FF2B5EF4-FFF2-40B4-BE49-F238E27FC236}">
                    <a16:creationId xmlns:a16="http://schemas.microsoft.com/office/drawing/2014/main" id="{7FBF56CC-5B8E-45C2-189D-C48310AA5A4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6743" y="6254574"/>
                <a:ext cx="190481" cy="20040"/>
              </a:xfrm>
              <a:custGeom>
                <a:avLst/>
                <a:gdLst>
                  <a:gd name="connsiteX0" fmla="*/ 3524 w 190481"/>
                  <a:gd name="connsiteY0" fmla="*/ 18092 h 20040"/>
                  <a:gd name="connsiteX1" fmla="*/ 187928 w 190481"/>
                  <a:gd name="connsiteY1" fmla="*/ 6947 h 20040"/>
                  <a:gd name="connsiteX2" fmla="*/ 186023 w 190481"/>
                  <a:gd name="connsiteY2" fmla="*/ 89 h 20040"/>
                  <a:gd name="connsiteX3" fmla="*/ 3429 w 190481"/>
                  <a:gd name="connsiteY3" fmla="*/ 10948 h 20040"/>
                  <a:gd name="connsiteX4" fmla="*/ 3429 w 190481"/>
                  <a:gd name="connsiteY4" fmla="*/ 18092 h 20040"/>
                  <a:gd name="connsiteX5" fmla="*/ 3429 w 190481"/>
                  <a:gd name="connsiteY5" fmla="*/ 18092 h 200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0481" h="20040">
                    <a:moveTo>
                      <a:pt x="3524" y="18092"/>
                    </a:moveTo>
                    <a:cubicBezTo>
                      <a:pt x="65437" y="22759"/>
                      <a:pt x="127063" y="19044"/>
                      <a:pt x="187928" y="6947"/>
                    </a:cubicBezTo>
                    <a:cubicBezTo>
                      <a:pt x="192405" y="6090"/>
                      <a:pt x="190500" y="-863"/>
                      <a:pt x="186023" y="89"/>
                    </a:cubicBezTo>
                    <a:cubicBezTo>
                      <a:pt x="125730" y="11996"/>
                      <a:pt x="64770" y="15615"/>
                      <a:pt x="3429" y="10948"/>
                    </a:cubicBezTo>
                    <a:cubicBezTo>
                      <a:pt x="-1143" y="10567"/>
                      <a:pt x="-1143" y="17711"/>
                      <a:pt x="3429" y="18092"/>
                    </a:cubicBezTo>
                    <a:lnTo>
                      <a:pt x="3429" y="18092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1" name="Freeform: Shape 173">
                <a:extLst>
                  <a:ext uri="{FF2B5EF4-FFF2-40B4-BE49-F238E27FC236}">
                    <a16:creationId xmlns:a16="http://schemas.microsoft.com/office/drawing/2014/main" id="{25586E77-B134-D0BC-CC5C-1ED34715A7F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74244" y="6530147"/>
                <a:ext cx="458055" cy="120663"/>
              </a:xfrm>
              <a:custGeom>
                <a:avLst/>
                <a:gdLst>
                  <a:gd name="connsiteX0" fmla="*/ 456771 w 458055"/>
                  <a:gd name="connsiteY0" fmla="*/ 20267 h 120663"/>
                  <a:gd name="connsiteX1" fmla="*/ 451533 w 458055"/>
                  <a:gd name="connsiteY1" fmla="*/ 16648 h 120663"/>
                  <a:gd name="connsiteX2" fmla="*/ 449342 w 458055"/>
                  <a:gd name="connsiteY2" fmla="*/ 15505 h 120663"/>
                  <a:gd name="connsiteX3" fmla="*/ 400765 w 458055"/>
                  <a:gd name="connsiteY3" fmla="*/ 741 h 120663"/>
                  <a:gd name="connsiteX4" fmla="*/ 342281 w 458055"/>
                  <a:gd name="connsiteY4" fmla="*/ 4265 h 120663"/>
                  <a:gd name="connsiteX5" fmla="*/ 216265 w 458055"/>
                  <a:gd name="connsiteY5" fmla="*/ 19601 h 120663"/>
                  <a:gd name="connsiteX6" fmla="*/ 111395 w 458055"/>
                  <a:gd name="connsiteY6" fmla="*/ 33221 h 120663"/>
                  <a:gd name="connsiteX7" fmla="*/ 619 w 458055"/>
                  <a:gd name="connsiteY7" fmla="*/ 75131 h 120663"/>
                  <a:gd name="connsiteX8" fmla="*/ 5001 w 458055"/>
                  <a:gd name="connsiteY8" fmla="*/ 112279 h 120663"/>
                  <a:gd name="connsiteX9" fmla="*/ 22908 w 458055"/>
                  <a:gd name="connsiteY9" fmla="*/ 116089 h 120663"/>
                  <a:gd name="connsiteX10" fmla="*/ 47768 w 458055"/>
                  <a:gd name="connsiteY10" fmla="*/ 118756 h 120663"/>
                  <a:gd name="connsiteX11" fmla="*/ 118824 w 458055"/>
                  <a:gd name="connsiteY11" fmla="*/ 120470 h 120663"/>
                  <a:gd name="connsiteX12" fmla="*/ 225314 w 458055"/>
                  <a:gd name="connsiteY12" fmla="*/ 104945 h 120663"/>
                  <a:gd name="connsiteX13" fmla="*/ 343424 w 458055"/>
                  <a:gd name="connsiteY13" fmla="*/ 81704 h 120663"/>
                  <a:gd name="connsiteX14" fmla="*/ 447151 w 458055"/>
                  <a:gd name="connsiteY14" fmla="*/ 76465 h 120663"/>
                  <a:gd name="connsiteX15" fmla="*/ 456676 w 458055"/>
                  <a:gd name="connsiteY15" fmla="*/ 20267 h 1206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58055" h="120663">
                    <a:moveTo>
                      <a:pt x="456771" y="20267"/>
                    </a:moveTo>
                    <a:cubicBezTo>
                      <a:pt x="456771" y="17314"/>
                      <a:pt x="453724" y="16362"/>
                      <a:pt x="451533" y="16648"/>
                    </a:cubicBezTo>
                    <a:cubicBezTo>
                      <a:pt x="450961" y="16171"/>
                      <a:pt x="450294" y="15695"/>
                      <a:pt x="449342" y="15505"/>
                    </a:cubicBezTo>
                    <a:cubicBezTo>
                      <a:pt x="432673" y="11123"/>
                      <a:pt x="418005" y="2837"/>
                      <a:pt x="400765" y="741"/>
                    </a:cubicBezTo>
                    <a:cubicBezTo>
                      <a:pt x="381333" y="-1545"/>
                      <a:pt x="361521" y="1979"/>
                      <a:pt x="342281" y="4265"/>
                    </a:cubicBezTo>
                    <a:cubicBezTo>
                      <a:pt x="300276" y="9409"/>
                      <a:pt x="258270" y="14457"/>
                      <a:pt x="216265" y="19601"/>
                    </a:cubicBezTo>
                    <a:cubicBezTo>
                      <a:pt x="181308" y="23887"/>
                      <a:pt x="146161" y="27316"/>
                      <a:pt x="111395" y="33221"/>
                    </a:cubicBezTo>
                    <a:cubicBezTo>
                      <a:pt x="74533" y="39412"/>
                      <a:pt x="333" y="65130"/>
                      <a:pt x="619" y="75131"/>
                    </a:cubicBezTo>
                    <a:cubicBezTo>
                      <a:pt x="619" y="78370"/>
                      <a:pt x="-2429" y="107040"/>
                      <a:pt x="5001" y="112279"/>
                    </a:cubicBezTo>
                    <a:cubicBezTo>
                      <a:pt x="9858" y="115612"/>
                      <a:pt x="17193" y="115422"/>
                      <a:pt x="22908" y="116089"/>
                    </a:cubicBezTo>
                    <a:cubicBezTo>
                      <a:pt x="31194" y="117137"/>
                      <a:pt x="39481" y="117994"/>
                      <a:pt x="47768" y="118756"/>
                    </a:cubicBezTo>
                    <a:cubicBezTo>
                      <a:pt x="71580" y="120851"/>
                      <a:pt x="95012" y="120851"/>
                      <a:pt x="118824" y="120470"/>
                    </a:cubicBezTo>
                    <a:cubicBezTo>
                      <a:pt x="154543" y="118184"/>
                      <a:pt x="190262" y="111898"/>
                      <a:pt x="225314" y="104945"/>
                    </a:cubicBezTo>
                    <a:cubicBezTo>
                      <a:pt x="264366" y="97229"/>
                      <a:pt x="303800" y="85513"/>
                      <a:pt x="343424" y="81704"/>
                    </a:cubicBezTo>
                    <a:cubicBezTo>
                      <a:pt x="379428" y="78179"/>
                      <a:pt x="411147" y="80179"/>
                      <a:pt x="447151" y="76465"/>
                    </a:cubicBezTo>
                    <a:cubicBezTo>
                      <a:pt x="463629" y="74750"/>
                      <a:pt x="456486" y="33412"/>
                      <a:pt x="456676" y="20267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2" name="Freeform: Shape 174">
                <a:extLst>
                  <a:ext uri="{FF2B5EF4-FFF2-40B4-BE49-F238E27FC236}">
                    <a16:creationId xmlns:a16="http://schemas.microsoft.com/office/drawing/2014/main" id="{E50C38A2-99FB-B705-DBD9-A8AE524018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03482" y="6271604"/>
                <a:ext cx="194748" cy="19105"/>
              </a:xfrm>
              <a:custGeom>
                <a:avLst/>
                <a:gdLst>
                  <a:gd name="connsiteX0" fmla="*/ 2553 w 194748"/>
                  <a:gd name="connsiteY0" fmla="*/ 11729 h 19105"/>
                  <a:gd name="connsiteX1" fmla="*/ 192195 w 194748"/>
                  <a:gd name="connsiteY1" fmla="*/ 6967 h 19105"/>
                  <a:gd name="connsiteX2" fmla="*/ 190291 w 194748"/>
                  <a:gd name="connsiteY2" fmla="*/ 109 h 19105"/>
                  <a:gd name="connsiteX3" fmla="*/ 4458 w 194748"/>
                  <a:gd name="connsiteY3" fmla="*/ 4871 h 19105"/>
                  <a:gd name="connsiteX4" fmla="*/ 2553 w 194748"/>
                  <a:gd name="connsiteY4" fmla="*/ 11729 h 19105"/>
                  <a:gd name="connsiteX5" fmla="*/ 2553 w 194748"/>
                  <a:gd name="connsiteY5" fmla="*/ 11729 h 1910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94748" h="19105">
                    <a:moveTo>
                      <a:pt x="2553" y="11729"/>
                    </a:moveTo>
                    <a:cubicBezTo>
                      <a:pt x="65894" y="22968"/>
                      <a:pt x="129521" y="21349"/>
                      <a:pt x="192195" y="6967"/>
                    </a:cubicBezTo>
                    <a:cubicBezTo>
                      <a:pt x="196672" y="5919"/>
                      <a:pt x="194767" y="-939"/>
                      <a:pt x="190291" y="109"/>
                    </a:cubicBezTo>
                    <a:cubicBezTo>
                      <a:pt x="128854" y="14205"/>
                      <a:pt x="66465" y="15825"/>
                      <a:pt x="4458" y="4871"/>
                    </a:cubicBezTo>
                    <a:cubicBezTo>
                      <a:pt x="-19" y="4109"/>
                      <a:pt x="-1924" y="10967"/>
                      <a:pt x="2553" y="11729"/>
                    </a:cubicBezTo>
                    <a:lnTo>
                      <a:pt x="2553" y="1172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3" name="Freeform: Shape 175">
                <a:extLst>
                  <a:ext uri="{FF2B5EF4-FFF2-40B4-BE49-F238E27FC236}">
                    <a16:creationId xmlns:a16="http://schemas.microsoft.com/office/drawing/2014/main" id="{456C41A6-DB43-D489-AE72-2B4DF40F02C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551254" y="6426839"/>
                <a:ext cx="379490" cy="191297"/>
              </a:xfrm>
              <a:custGeom>
                <a:avLst/>
                <a:gdLst>
                  <a:gd name="connsiteX0" fmla="*/ 360045 w 379490"/>
                  <a:gd name="connsiteY0" fmla="*/ 12609 h 191297"/>
                  <a:gd name="connsiteX1" fmla="*/ 356997 w 379490"/>
                  <a:gd name="connsiteY1" fmla="*/ 8418 h 191297"/>
                  <a:gd name="connsiteX2" fmla="*/ 338995 w 379490"/>
                  <a:gd name="connsiteY2" fmla="*/ 3274 h 191297"/>
                  <a:gd name="connsiteX3" fmla="*/ 255270 w 379490"/>
                  <a:gd name="connsiteY3" fmla="*/ 21372 h 191297"/>
                  <a:gd name="connsiteX4" fmla="*/ 234886 w 379490"/>
                  <a:gd name="connsiteY4" fmla="*/ 10418 h 191297"/>
                  <a:gd name="connsiteX5" fmla="*/ 212026 w 379490"/>
                  <a:gd name="connsiteY5" fmla="*/ 2703 h 191297"/>
                  <a:gd name="connsiteX6" fmla="*/ 162020 w 379490"/>
                  <a:gd name="connsiteY6" fmla="*/ 1941 h 191297"/>
                  <a:gd name="connsiteX7" fmla="*/ 110966 w 379490"/>
                  <a:gd name="connsiteY7" fmla="*/ 36517 h 191297"/>
                  <a:gd name="connsiteX8" fmla="*/ 30385 w 379490"/>
                  <a:gd name="connsiteY8" fmla="*/ 106049 h 191297"/>
                  <a:gd name="connsiteX9" fmla="*/ 0 w 379490"/>
                  <a:gd name="connsiteY9" fmla="*/ 123480 h 191297"/>
                  <a:gd name="connsiteX10" fmla="*/ 20193 w 379490"/>
                  <a:gd name="connsiteY10" fmla="*/ 191298 h 191297"/>
                  <a:gd name="connsiteX11" fmla="*/ 184594 w 379490"/>
                  <a:gd name="connsiteY11" fmla="*/ 165485 h 191297"/>
                  <a:gd name="connsiteX12" fmla="*/ 292322 w 379490"/>
                  <a:gd name="connsiteY12" fmla="*/ 155769 h 191297"/>
                  <a:gd name="connsiteX13" fmla="*/ 369379 w 379490"/>
                  <a:gd name="connsiteY13" fmla="*/ 146721 h 191297"/>
                  <a:gd name="connsiteX14" fmla="*/ 379476 w 379490"/>
                  <a:gd name="connsiteY14" fmla="*/ 129481 h 191297"/>
                  <a:gd name="connsiteX15" fmla="*/ 360045 w 379490"/>
                  <a:gd name="connsiteY15" fmla="*/ 12704 h 1912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79490" h="191297">
                    <a:moveTo>
                      <a:pt x="360045" y="12609"/>
                    </a:moveTo>
                    <a:cubicBezTo>
                      <a:pt x="359283" y="10799"/>
                      <a:pt x="358235" y="9561"/>
                      <a:pt x="356997" y="8418"/>
                    </a:cubicBezTo>
                    <a:cubicBezTo>
                      <a:pt x="354806" y="2131"/>
                      <a:pt x="345853" y="-2536"/>
                      <a:pt x="338995" y="3274"/>
                    </a:cubicBezTo>
                    <a:cubicBezTo>
                      <a:pt x="314230" y="24039"/>
                      <a:pt x="284607" y="26515"/>
                      <a:pt x="255270" y="21372"/>
                    </a:cubicBezTo>
                    <a:cubicBezTo>
                      <a:pt x="249079" y="20229"/>
                      <a:pt x="240983" y="13085"/>
                      <a:pt x="234886" y="10418"/>
                    </a:cubicBezTo>
                    <a:cubicBezTo>
                      <a:pt x="227552" y="7179"/>
                      <a:pt x="219837" y="4512"/>
                      <a:pt x="212026" y="2703"/>
                    </a:cubicBezTo>
                    <a:cubicBezTo>
                      <a:pt x="195263" y="-1202"/>
                      <a:pt x="178975" y="-345"/>
                      <a:pt x="162020" y="1941"/>
                    </a:cubicBezTo>
                    <a:cubicBezTo>
                      <a:pt x="142208" y="4608"/>
                      <a:pt x="125444" y="24134"/>
                      <a:pt x="110966" y="36517"/>
                    </a:cubicBezTo>
                    <a:cubicBezTo>
                      <a:pt x="84010" y="59567"/>
                      <a:pt x="56864" y="82427"/>
                      <a:pt x="30385" y="106049"/>
                    </a:cubicBezTo>
                    <a:cubicBezTo>
                      <a:pt x="25241" y="110621"/>
                      <a:pt x="13335" y="117003"/>
                      <a:pt x="0" y="123480"/>
                    </a:cubicBezTo>
                    <a:cubicBezTo>
                      <a:pt x="13240" y="143006"/>
                      <a:pt x="19431" y="167009"/>
                      <a:pt x="20193" y="191298"/>
                    </a:cubicBezTo>
                    <a:cubicBezTo>
                      <a:pt x="74485" y="188250"/>
                      <a:pt x="128492" y="176629"/>
                      <a:pt x="184594" y="165485"/>
                    </a:cubicBezTo>
                    <a:cubicBezTo>
                      <a:pt x="220980" y="158246"/>
                      <a:pt x="255365" y="154912"/>
                      <a:pt x="292322" y="155769"/>
                    </a:cubicBezTo>
                    <a:cubicBezTo>
                      <a:pt x="317373" y="156341"/>
                      <a:pt x="346424" y="157675"/>
                      <a:pt x="369379" y="146721"/>
                    </a:cubicBezTo>
                    <a:cubicBezTo>
                      <a:pt x="375857" y="143673"/>
                      <a:pt x="379762" y="136719"/>
                      <a:pt x="379476" y="129481"/>
                    </a:cubicBezTo>
                    <a:cubicBezTo>
                      <a:pt x="377666" y="82427"/>
                      <a:pt x="368617" y="33754"/>
                      <a:pt x="360045" y="1270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4" name="Freeform: Shape 176">
                <a:extLst>
                  <a:ext uri="{FF2B5EF4-FFF2-40B4-BE49-F238E27FC236}">
                    <a16:creationId xmlns:a16="http://schemas.microsoft.com/office/drawing/2014/main" id="{23AD4B0B-725E-4496-5539-4877AACEF5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74768" y="6547151"/>
                <a:ext cx="179523" cy="93738"/>
              </a:xfrm>
              <a:custGeom>
                <a:avLst/>
                <a:gdLst>
                  <a:gd name="connsiteX0" fmla="*/ 147352 w 179523"/>
                  <a:gd name="connsiteY0" fmla="*/ 8216 h 93738"/>
                  <a:gd name="connsiteX1" fmla="*/ 79153 w 179523"/>
                  <a:gd name="connsiteY1" fmla="*/ 1739 h 93738"/>
                  <a:gd name="connsiteX2" fmla="*/ 26956 w 179523"/>
                  <a:gd name="connsiteY2" fmla="*/ 25361 h 93738"/>
                  <a:gd name="connsiteX3" fmla="*/ 0 w 179523"/>
                  <a:gd name="connsiteY3" fmla="*/ 58127 h 93738"/>
                  <a:gd name="connsiteX4" fmla="*/ 5620 w 179523"/>
                  <a:gd name="connsiteY4" fmla="*/ 86512 h 93738"/>
                  <a:gd name="connsiteX5" fmla="*/ 179451 w 179523"/>
                  <a:gd name="connsiteY5" fmla="*/ 60699 h 93738"/>
                  <a:gd name="connsiteX6" fmla="*/ 147352 w 179523"/>
                  <a:gd name="connsiteY6" fmla="*/ 8216 h 937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79523" h="93738">
                    <a:moveTo>
                      <a:pt x="147352" y="8216"/>
                    </a:moveTo>
                    <a:cubicBezTo>
                      <a:pt x="125825" y="-2452"/>
                      <a:pt x="102394" y="-452"/>
                      <a:pt x="79153" y="1739"/>
                    </a:cubicBezTo>
                    <a:cubicBezTo>
                      <a:pt x="59626" y="11264"/>
                      <a:pt x="36290" y="21170"/>
                      <a:pt x="26956" y="25361"/>
                    </a:cubicBezTo>
                    <a:cubicBezTo>
                      <a:pt x="14002" y="31171"/>
                      <a:pt x="0" y="42697"/>
                      <a:pt x="0" y="58127"/>
                    </a:cubicBezTo>
                    <a:cubicBezTo>
                      <a:pt x="0" y="62413"/>
                      <a:pt x="1714" y="84988"/>
                      <a:pt x="5620" y="86512"/>
                    </a:cubicBezTo>
                    <a:cubicBezTo>
                      <a:pt x="57436" y="106133"/>
                      <a:pt x="118872" y="81844"/>
                      <a:pt x="179451" y="60699"/>
                    </a:cubicBezTo>
                    <a:cubicBezTo>
                      <a:pt x="180689" y="39267"/>
                      <a:pt x="165830" y="17265"/>
                      <a:pt x="147352" y="821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5" name="Freeform: Shape 180">
                <a:extLst>
                  <a:ext uri="{FF2B5EF4-FFF2-40B4-BE49-F238E27FC236}">
                    <a16:creationId xmlns:a16="http://schemas.microsoft.com/office/drawing/2014/main" id="{C79A447B-F691-C2C0-5A74-2C9AE1E6BB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83247" y="6606155"/>
                <a:ext cx="171780" cy="19473"/>
              </a:xfrm>
              <a:custGeom>
                <a:avLst/>
                <a:gdLst>
                  <a:gd name="connsiteX0" fmla="*/ 164971 w 171780"/>
                  <a:gd name="connsiteY0" fmla="*/ 75 h 19473"/>
                  <a:gd name="connsiteX1" fmla="*/ 6570 w 171780"/>
                  <a:gd name="connsiteY1" fmla="*/ 4457 h 19473"/>
                  <a:gd name="connsiteX2" fmla="*/ 3903 w 171780"/>
                  <a:gd name="connsiteY2" fmla="*/ 14744 h 19473"/>
                  <a:gd name="connsiteX3" fmla="*/ 168019 w 171780"/>
                  <a:gd name="connsiteY3" fmla="*/ 10267 h 19473"/>
                  <a:gd name="connsiteX4" fmla="*/ 165066 w 171780"/>
                  <a:gd name="connsiteY4" fmla="*/ 75 h 194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71780" h="19473">
                    <a:moveTo>
                      <a:pt x="164971" y="75"/>
                    </a:moveTo>
                    <a:cubicBezTo>
                      <a:pt x="112202" y="8553"/>
                      <a:pt x="59529" y="12839"/>
                      <a:pt x="6570" y="4457"/>
                    </a:cubicBezTo>
                    <a:cubicBezTo>
                      <a:pt x="-97" y="3409"/>
                      <a:pt x="-2860" y="13601"/>
                      <a:pt x="3903" y="14744"/>
                    </a:cubicBezTo>
                    <a:cubicBezTo>
                      <a:pt x="58862" y="23412"/>
                      <a:pt x="113345" y="19125"/>
                      <a:pt x="168019" y="10267"/>
                    </a:cubicBezTo>
                    <a:cubicBezTo>
                      <a:pt x="174686" y="9219"/>
                      <a:pt x="171734" y="-972"/>
                      <a:pt x="165066" y="75"/>
                    </a:cubicBez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6" name="Freeform: Shape 181">
                <a:extLst>
                  <a:ext uri="{FF2B5EF4-FFF2-40B4-BE49-F238E27FC236}">
                    <a16:creationId xmlns:a16="http://schemas.microsoft.com/office/drawing/2014/main" id="{99FB4748-0691-1285-3283-211F32BA492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5158" y="6537668"/>
                <a:ext cx="239210" cy="161286"/>
              </a:xfrm>
              <a:custGeom>
                <a:avLst/>
                <a:gdLst>
                  <a:gd name="connsiteX0" fmla="*/ 148651 w 239210"/>
                  <a:gd name="connsiteY0" fmla="*/ 79136 h 161286"/>
                  <a:gd name="connsiteX1" fmla="*/ 61307 w 239210"/>
                  <a:gd name="connsiteY1" fmla="*/ 86661 h 161286"/>
                  <a:gd name="connsiteX2" fmla="*/ 3680 w 239210"/>
                  <a:gd name="connsiteY2" fmla="*/ 105139 h 161286"/>
                  <a:gd name="connsiteX3" fmla="*/ 61 w 239210"/>
                  <a:gd name="connsiteY3" fmla="*/ 113140 h 161286"/>
                  <a:gd name="connsiteX4" fmla="*/ 10348 w 239210"/>
                  <a:gd name="connsiteY4" fmla="*/ 148859 h 161286"/>
                  <a:gd name="connsiteX5" fmla="*/ 55020 w 239210"/>
                  <a:gd name="connsiteY5" fmla="*/ 159908 h 161286"/>
                  <a:gd name="connsiteX6" fmla="*/ 144270 w 239210"/>
                  <a:gd name="connsiteY6" fmla="*/ 159432 h 161286"/>
                  <a:gd name="connsiteX7" fmla="*/ 215993 w 239210"/>
                  <a:gd name="connsiteY7" fmla="*/ 131238 h 161286"/>
                  <a:gd name="connsiteX8" fmla="*/ 239138 w 239210"/>
                  <a:gd name="connsiteY8" fmla="*/ 73802 h 161286"/>
                  <a:gd name="connsiteX9" fmla="*/ 221231 w 239210"/>
                  <a:gd name="connsiteY9" fmla="*/ 269 h 161286"/>
                  <a:gd name="connsiteX10" fmla="*/ 148651 w 239210"/>
                  <a:gd name="connsiteY10" fmla="*/ 79136 h 16128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239210" h="161286">
                    <a:moveTo>
                      <a:pt x="148651" y="79136"/>
                    </a:moveTo>
                    <a:cubicBezTo>
                      <a:pt x="119504" y="81612"/>
                      <a:pt x="90453" y="84089"/>
                      <a:pt x="61307" y="86661"/>
                    </a:cubicBezTo>
                    <a:cubicBezTo>
                      <a:pt x="44638" y="88089"/>
                      <a:pt x="14634" y="97614"/>
                      <a:pt x="3680" y="105139"/>
                    </a:cubicBezTo>
                    <a:cubicBezTo>
                      <a:pt x="1109" y="106949"/>
                      <a:pt x="-320" y="109997"/>
                      <a:pt x="61" y="113140"/>
                    </a:cubicBezTo>
                    <a:cubicBezTo>
                      <a:pt x="1395" y="125046"/>
                      <a:pt x="3109" y="139048"/>
                      <a:pt x="10348" y="148859"/>
                    </a:cubicBezTo>
                    <a:cubicBezTo>
                      <a:pt x="19778" y="161718"/>
                      <a:pt x="40828" y="159051"/>
                      <a:pt x="55020" y="159908"/>
                    </a:cubicBezTo>
                    <a:cubicBezTo>
                      <a:pt x="84738" y="161908"/>
                      <a:pt x="114647" y="161718"/>
                      <a:pt x="144270" y="159432"/>
                    </a:cubicBezTo>
                    <a:cubicBezTo>
                      <a:pt x="163320" y="158003"/>
                      <a:pt x="201896" y="147240"/>
                      <a:pt x="215993" y="131238"/>
                    </a:cubicBezTo>
                    <a:cubicBezTo>
                      <a:pt x="234090" y="110473"/>
                      <a:pt x="238662" y="98757"/>
                      <a:pt x="239138" y="73802"/>
                    </a:cubicBezTo>
                    <a:cubicBezTo>
                      <a:pt x="240472" y="4079"/>
                      <a:pt x="222946" y="1126"/>
                      <a:pt x="221231" y="269"/>
                    </a:cubicBezTo>
                    <a:cubicBezTo>
                      <a:pt x="224851" y="-5256"/>
                      <a:pt x="182560" y="76183"/>
                      <a:pt x="148651" y="7913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7" name="Freeform: Shape 183">
                <a:extLst>
                  <a:ext uri="{FF2B5EF4-FFF2-40B4-BE49-F238E27FC236}">
                    <a16:creationId xmlns:a16="http://schemas.microsoft.com/office/drawing/2014/main" id="{F6FD46B2-2F17-ADBC-C2AB-A51248DCBC2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0743" y="6442686"/>
                <a:ext cx="224297" cy="178593"/>
              </a:xfrm>
              <a:custGeom>
                <a:avLst/>
                <a:gdLst>
                  <a:gd name="connsiteX0" fmla="*/ 48196 w 224297"/>
                  <a:gd name="connsiteY0" fmla="*/ 156401 h 178593"/>
                  <a:gd name="connsiteX1" fmla="*/ 102965 w 224297"/>
                  <a:gd name="connsiteY1" fmla="*/ 140970 h 178593"/>
                  <a:gd name="connsiteX2" fmla="*/ 151257 w 224297"/>
                  <a:gd name="connsiteY2" fmla="*/ 146780 h 178593"/>
                  <a:gd name="connsiteX3" fmla="*/ 217075 w 224297"/>
                  <a:gd name="connsiteY3" fmla="*/ 178594 h 178593"/>
                  <a:gd name="connsiteX4" fmla="*/ 224123 w 224297"/>
                  <a:gd name="connsiteY4" fmla="*/ 147828 h 178593"/>
                  <a:gd name="connsiteX5" fmla="*/ 223075 w 224297"/>
                  <a:gd name="connsiteY5" fmla="*/ 104585 h 178593"/>
                  <a:gd name="connsiteX6" fmla="*/ 205740 w 224297"/>
                  <a:gd name="connsiteY6" fmla="*/ 12668 h 178593"/>
                  <a:gd name="connsiteX7" fmla="*/ 205264 w 224297"/>
                  <a:gd name="connsiteY7" fmla="*/ 11811 h 178593"/>
                  <a:gd name="connsiteX8" fmla="*/ 194786 w 224297"/>
                  <a:gd name="connsiteY8" fmla="*/ 9620 h 178593"/>
                  <a:gd name="connsiteX9" fmla="*/ 162973 w 224297"/>
                  <a:gd name="connsiteY9" fmla="*/ 18955 h 178593"/>
                  <a:gd name="connsiteX10" fmla="*/ 156115 w 224297"/>
                  <a:gd name="connsiteY10" fmla="*/ 13430 h 178593"/>
                  <a:gd name="connsiteX11" fmla="*/ 102775 w 224297"/>
                  <a:gd name="connsiteY11" fmla="*/ 0 h 178593"/>
                  <a:gd name="connsiteX12" fmla="*/ 61150 w 224297"/>
                  <a:gd name="connsiteY12" fmla="*/ 13335 h 178593"/>
                  <a:gd name="connsiteX13" fmla="*/ 44005 w 224297"/>
                  <a:gd name="connsiteY13" fmla="*/ 21050 h 178593"/>
                  <a:gd name="connsiteX14" fmla="*/ 36386 w 224297"/>
                  <a:gd name="connsiteY14" fmla="*/ 22479 h 178593"/>
                  <a:gd name="connsiteX15" fmla="*/ 0 w 224297"/>
                  <a:gd name="connsiteY15" fmla="*/ 162211 h 178593"/>
                  <a:gd name="connsiteX16" fmla="*/ 48006 w 224297"/>
                  <a:gd name="connsiteY16" fmla="*/ 156591 h 17859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24297" h="178593">
                    <a:moveTo>
                      <a:pt x="48196" y="156401"/>
                    </a:moveTo>
                    <a:cubicBezTo>
                      <a:pt x="66770" y="152495"/>
                      <a:pt x="84296" y="144113"/>
                      <a:pt x="102965" y="140970"/>
                    </a:cubicBezTo>
                    <a:cubicBezTo>
                      <a:pt x="120491" y="137922"/>
                      <a:pt x="134683" y="139922"/>
                      <a:pt x="151257" y="146780"/>
                    </a:cubicBezTo>
                    <a:cubicBezTo>
                      <a:pt x="170688" y="154972"/>
                      <a:pt x="194977" y="174879"/>
                      <a:pt x="217075" y="178594"/>
                    </a:cubicBezTo>
                    <a:cubicBezTo>
                      <a:pt x="219742" y="170117"/>
                      <a:pt x="222123" y="168974"/>
                      <a:pt x="224123" y="147828"/>
                    </a:cubicBezTo>
                    <a:cubicBezTo>
                      <a:pt x="224885" y="139065"/>
                      <a:pt x="222885" y="113062"/>
                      <a:pt x="223075" y="104585"/>
                    </a:cubicBezTo>
                    <a:cubicBezTo>
                      <a:pt x="223552" y="86106"/>
                      <a:pt x="211931" y="30956"/>
                      <a:pt x="205740" y="12668"/>
                    </a:cubicBezTo>
                    <a:cubicBezTo>
                      <a:pt x="205645" y="12287"/>
                      <a:pt x="205454" y="12097"/>
                      <a:pt x="205264" y="11811"/>
                    </a:cubicBezTo>
                    <a:cubicBezTo>
                      <a:pt x="206121" y="5048"/>
                      <a:pt x="196691" y="2477"/>
                      <a:pt x="194786" y="9620"/>
                    </a:cubicBezTo>
                    <a:cubicBezTo>
                      <a:pt x="190976" y="23622"/>
                      <a:pt x="173736" y="28099"/>
                      <a:pt x="162973" y="18955"/>
                    </a:cubicBezTo>
                    <a:cubicBezTo>
                      <a:pt x="159544" y="16097"/>
                      <a:pt x="156781" y="13811"/>
                      <a:pt x="156115" y="13430"/>
                    </a:cubicBezTo>
                    <a:cubicBezTo>
                      <a:pt x="140398" y="3429"/>
                      <a:pt x="120777" y="0"/>
                      <a:pt x="102775" y="0"/>
                    </a:cubicBezTo>
                    <a:cubicBezTo>
                      <a:pt x="87249" y="0"/>
                      <a:pt x="74009" y="4286"/>
                      <a:pt x="61150" y="13335"/>
                    </a:cubicBezTo>
                    <a:cubicBezTo>
                      <a:pt x="55721" y="17240"/>
                      <a:pt x="50482" y="19907"/>
                      <a:pt x="44005" y="21050"/>
                    </a:cubicBezTo>
                    <a:cubicBezTo>
                      <a:pt x="42386" y="21336"/>
                      <a:pt x="37338" y="20384"/>
                      <a:pt x="36386" y="22479"/>
                    </a:cubicBezTo>
                    <a:cubicBezTo>
                      <a:pt x="28575" y="40577"/>
                      <a:pt x="5429" y="139637"/>
                      <a:pt x="0" y="162211"/>
                    </a:cubicBezTo>
                    <a:cubicBezTo>
                      <a:pt x="16002" y="160401"/>
                      <a:pt x="32195" y="159925"/>
                      <a:pt x="48006" y="156591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8" name="Freeform: Shape 184">
                <a:extLst>
                  <a:ext uri="{FF2B5EF4-FFF2-40B4-BE49-F238E27FC236}">
                    <a16:creationId xmlns:a16="http://schemas.microsoft.com/office/drawing/2014/main" id="{3ED8F509-DA98-7CCA-0CBF-7A79A0ED035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32927" y="6567654"/>
                <a:ext cx="226129" cy="103145"/>
              </a:xfrm>
              <a:custGeom>
                <a:avLst/>
                <a:gdLst>
                  <a:gd name="connsiteX0" fmla="*/ 122402 w 226129"/>
                  <a:gd name="connsiteY0" fmla="*/ 0 h 103145"/>
                  <a:gd name="connsiteX1" fmla="*/ 7150 w 226129"/>
                  <a:gd name="connsiteY1" fmla="*/ 40862 h 103145"/>
                  <a:gd name="connsiteX2" fmla="*/ 6864 w 226129"/>
                  <a:gd name="connsiteY2" fmla="*/ 42101 h 103145"/>
                  <a:gd name="connsiteX3" fmla="*/ 196 w 226129"/>
                  <a:gd name="connsiteY3" fmla="*/ 71438 h 103145"/>
                  <a:gd name="connsiteX4" fmla="*/ 27819 w 226129"/>
                  <a:gd name="connsiteY4" fmla="*/ 100394 h 103145"/>
                  <a:gd name="connsiteX5" fmla="*/ 210890 w 226129"/>
                  <a:gd name="connsiteY5" fmla="*/ 72200 h 103145"/>
                  <a:gd name="connsiteX6" fmla="*/ 226130 w 226129"/>
                  <a:gd name="connsiteY6" fmla="*/ 49054 h 103145"/>
                  <a:gd name="connsiteX7" fmla="*/ 122402 w 226129"/>
                  <a:gd name="connsiteY7" fmla="*/ 95 h 1031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26129" h="103145">
                    <a:moveTo>
                      <a:pt x="122402" y="0"/>
                    </a:moveTo>
                    <a:cubicBezTo>
                      <a:pt x="79159" y="95"/>
                      <a:pt x="38011" y="8096"/>
                      <a:pt x="7150" y="40862"/>
                    </a:cubicBezTo>
                    <a:cubicBezTo>
                      <a:pt x="7054" y="41243"/>
                      <a:pt x="6864" y="41815"/>
                      <a:pt x="6864" y="42101"/>
                    </a:cubicBezTo>
                    <a:cubicBezTo>
                      <a:pt x="4673" y="50387"/>
                      <a:pt x="-1137" y="62675"/>
                      <a:pt x="196" y="71438"/>
                    </a:cubicBezTo>
                    <a:cubicBezTo>
                      <a:pt x="2578" y="87344"/>
                      <a:pt x="16008" y="99346"/>
                      <a:pt x="27819" y="100394"/>
                    </a:cubicBezTo>
                    <a:cubicBezTo>
                      <a:pt x="88493" y="105823"/>
                      <a:pt x="158502" y="106299"/>
                      <a:pt x="210890" y="72200"/>
                    </a:cubicBezTo>
                    <a:cubicBezTo>
                      <a:pt x="220129" y="66199"/>
                      <a:pt x="224034" y="58198"/>
                      <a:pt x="226130" y="49054"/>
                    </a:cubicBezTo>
                    <a:cubicBezTo>
                      <a:pt x="208318" y="7430"/>
                      <a:pt x="161264" y="-95"/>
                      <a:pt x="122402" y="95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19" name="Freeform: Shape 190">
                <a:extLst>
                  <a:ext uri="{FF2B5EF4-FFF2-40B4-BE49-F238E27FC236}">
                    <a16:creationId xmlns:a16="http://schemas.microsoft.com/office/drawing/2014/main" id="{FD94D663-131B-6A92-0CBB-7A0FAA49F92D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42549" y="6623185"/>
                <a:ext cx="179022" cy="42498"/>
              </a:xfrm>
              <a:custGeom>
                <a:avLst/>
                <a:gdLst>
                  <a:gd name="connsiteX0" fmla="*/ 99 w 179022"/>
                  <a:gd name="connsiteY0" fmla="*/ 3429 h 42498"/>
                  <a:gd name="connsiteX1" fmla="*/ 64488 w 179022"/>
                  <a:gd name="connsiteY1" fmla="*/ 42196 h 42498"/>
                  <a:gd name="connsiteX2" fmla="*/ 177264 w 179022"/>
                  <a:gd name="connsiteY2" fmla="*/ 22479 h 42498"/>
                  <a:gd name="connsiteX3" fmla="*/ 173644 w 179022"/>
                  <a:gd name="connsiteY3" fmla="*/ 16288 h 42498"/>
                  <a:gd name="connsiteX4" fmla="*/ 96206 w 179022"/>
                  <a:gd name="connsiteY4" fmla="*/ 35243 h 42498"/>
                  <a:gd name="connsiteX5" fmla="*/ 7148 w 179022"/>
                  <a:gd name="connsiteY5" fmla="*/ 3429 h 42498"/>
                  <a:gd name="connsiteX6" fmla="*/ 4 w 179022"/>
                  <a:gd name="connsiteY6" fmla="*/ 3429 h 42498"/>
                  <a:gd name="connsiteX7" fmla="*/ 4 w 179022"/>
                  <a:gd name="connsiteY7" fmla="*/ 3429 h 424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9022" h="42498">
                    <a:moveTo>
                      <a:pt x="99" y="3429"/>
                    </a:moveTo>
                    <a:cubicBezTo>
                      <a:pt x="1623" y="38671"/>
                      <a:pt x="36294" y="41338"/>
                      <a:pt x="64488" y="42196"/>
                    </a:cubicBezTo>
                    <a:cubicBezTo>
                      <a:pt x="103731" y="43434"/>
                      <a:pt x="142212" y="41624"/>
                      <a:pt x="177264" y="22479"/>
                    </a:cubicBezTo>
                    <a:cubicBezTo>
                      <a:pt x="181264" y="20288"/>
                      <a:pt x="177740" y="14097"/>
                      <a:pt x="173644" y="16288"/>
                    </a:cubicBezTo>
                    <a:cubicBezTo>
                      <a:pt x="149451" y="29528"/>
                      <a:pt x="123638" y="34385"/>
                      <a:pt x="96206" y="35243"/>
                    </a:cubicBezTo>
                    <a:cubicBezTo>
                      <a:pt x="70584" y="36100"/>
                      <a:pt x="8862" y="42100"/>
                      <a:pt x="7148" y="3429"/>
                    </a:cubicBezTo>
                    <a:cubicBezTo>
                      <a:pt x="6957" y="-1143"/>
                      <a:pt x="-187" y="-1143"/>
                      <a:pt x="4" y="3429"/>
                    </a:cubicBezTo>
                    <a:lnTo>
                      <a:pt x="4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0" name="Freeform: Shape 191">
                <a:extLst>
                  <a:ext uri="{FF2B5EF4-FFF2-40B4-BE49-F238E27FC236}">
                    <a16:creationId xmlns:a16="http://schemas.microsoft.com/office/drawing/2014/main" id="{D1EDEE91-F8E5-5440-47B0-E0383A93AA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08276" y="4534184"/>
                <a:ext cx="175800" cy="251619"/>
              </a:xfrm>
              <a:custGeom>
                <a:avLst/>
                <a:gdLst>
                  <a:gd name="connsiteX0" fmla="*/ 170223 w 175800"/>
                  <a:gd name="connsiteY0" fmla="*/ 360 h 251619"/>
                  <a:gd name="connsiteX1" fmla="*/ 76783 w 175800"/>
                  <a:gd name="connsiteY1" fmla="*/ 97991 h 251619"/>
                  <a:gd name="connsiteX2" fmla="*/ 393 w 175800"/>
                  <a:gd name="connsiteY2" fmla="*/ 246200 h 251619"/>
                  <a:gd name="connsiteX3" fmla="*/ 6584 w 175800"/>
                  <a:gd name="connsiteY3" fmla="*/ 249819 h 251619"/>
                  <a:gd name="connsiteX4" fmla="*/ 74497 w 175800"/>
                  <a:gd name="connsiteY4" fmla="*/ 117041 h 251619"/>
                  <a:gd name="connsiteX5" fmla="*/ 173938 w 175800"/>
                  <a:gd name="connsiteY5" fmla="*/ 6551 h 251619"/>
                  <a:gd name="connsiteX6" fmla="*/ 170319 w 175800"/>
                  <a:gd name="connsiteY6" fmla="*/ 360 h 251619"/>
                  <a:gd name="connsiteX7" fmla="*/ 170319 w 175800"/>
                  <a:gd name="connsiteY7" fmla="*/ 360 h 2516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75800" h="251619">
                    <a:moveTo>
                      <a:pt x="170223" y="360"/>
                    </a:moveTo>
                    <a:cubicBezTo>
                      <a:pt x="127266" y="20362"/>
                      <a:pt x="99548" y="57795"/>
                      <a:pt x="76783" y="97991"/>
                    </a:cubicBezTo>
                    <a:cubicBezTo>
                      <a:pt x="49351" y="146283"/>
                      <a:pt x="24491" y="196194"/>
                      <a:pt x="393" y="246200"/>
                    </a:cubicBezTo>
                    <a:cubicBezTo>
                      <a:pt x="-1608" y="250296"/>
                      <a:pt x="4584" y="253915"/>
                      <a:pt x="6584" y="249819"/>
                    </a:cubicBezTo>
                    <a:cubicBezTo>
                      <a:pt x="28206" y="205052"/>
                      <a:pt x="50685" y="160665"/>
                      <a:pt x="74497" y="117041"/>
                    </a:cubicBezTo>
                    <a:cubicBezTo>
                      <a:pt x="98786" y="72369"/>
                      <a:pt x="126313" y="28744"/>
                      <a:pt x="173938" y="6551"/>
                    </a:cubicBezTo>
                    <a:cubicBezTo>
                      <a:pt x="178129" y="4646"/>
                      <a:pt x="174510" y="-1545"/>
                      <a:pt x="170319" y="360"/>
                    </a:cubicBezTo>
                    <a:lnTo>
                      <a:pt x="170319" y="36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1" name="Freeform: Shape 192">
                <a:extLst>
                  <a:ext uri="{FF2B5EF4-FFF2-40B4-BE49-F238E27FC236}">
                    <a16:creationId xmlns:a16="http://schemas.microsoft.com/office/drawing/2014/main" id="{A1B3182C-3022-0A1E-F05D-9F36F15661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97097" y="4884051"/>
                <a:ext cx="68446" cy="21984"/>
              </a:xfrm>
              <a:custGeom>
                <a:avLst/>
                <a:gdLst>
                  <a:gd name="connsiteX0" fmla="*/ 1679 w 68446"/>
                  <a:gd name="connsiteY0" fmla="*/ 6727 h 21984"/>
                  <a:gd name="connsiteX1" fmla="*/ 67211 w 68446"/>
                  <a:gd name="connsiteY1" fmla="*/ 13585 h 21984"/>
                  <a:gd name="connsiteX2" fmla="*/ 62163 w 68446"/>
                  <a:gd name="connsiteY2" fmla="*/ 8537 h 21984"/>
                  <a:gd name="connsiteX3" fmla="*/ 5298 w 68446"/>
                  <a:gd name="connsiteY3" fmla="*/ 536 h 21984"/>
                  <a:gd name="connsiteX4" fmla="*/ 1679 w 68446"/>
                  <a:gd name="connsiteY4" fmla="*/ 6727 h 21984"/>
                  <a:gd name="connsiteX5" fmla="*/ 1679 w 68446"/>
                  <a:gd name="connsiteY5" fmla="*/ 6727 h 2198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446" h="21984">
                    <a:moveTo>
                      <a:pt x="1679" y="6727"/>
                    </a:moveTo>
                    <a:cubicBezTo>
                      <a:pt x="21776" y="18823"/>
                      <a:pt x="46256" y="30349"/>
                      <a:pt x="67211" y="13585"/>
                    </a:cubicBezTo>
                    <a:cubicBezTo>
                      <a:pt x="70830" y="10727"/>
                      <a:pt x="65687" y="5679"/>
                      <a:pt x="62163" y="8537"/>
                    </a:cubicBezTo>
                    <a:cubicBezTo>
                      <a:pt x="44065" y="23014"/>
                      <a:pt x="21967" y="10632"/>
                      <a:pt x="5298" y="536"/>
                    </a:cubicBezTo>
                    <a:cubicBezTo>
                      <a:pt x="1393" y="-1846"/>
                      <a:pt x="-2227" y="4346"/>
                      <a:pt x="1679" y="6727"/>
                    </a:cubicBezTo>
                    <a:lnTo>
                      <a:pt x="1679" y="6727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2" name="Freeform: Shape 193">
                <a:extLst>
                  <a:ext uri="{FF2B5EF4-FFF2-40B4-BE49-F238E27FC236}">
                    <a16:creationId xmlns:a16="http://schemas.microsoft.com/office/drawing/2014/main" id="{2427E82D-E9AD-8757-EB81-F09347E9A5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13156" y="3793749"/>
                <a:ext cx="76502" cy="90173"/>
              </a:xfrm>
              <a:custGeom>
                <a:avLst/>
                <a:gdLst>
                  <a:gd name="connsiteX0" fmla="*/ 69402 w 76502"/>
                  <a:gd name="connsiteY0" fmla="*/ 2511 h 90173"/>
                  <a:gd name="connsiteX1" fmla="*/ 46923 w 76502"/>
                  <a:gd name="connsiteY1" fmla="*/ 45850 h 90173"/>
                  <a:gd name="connsiteX2" fmla="*/ 3393 w 76502"/>
                  <a:gd name="connsiteY2" fmla="*/ 82998 h 90173"/>
                  <a:gd name="connsiteX3" fmla="*/ 3393 w 76502"/>
                  <a:gd name="connsiteY3" fmla="*/ 90141 h 90173"/>
                  <a:gd name="connsiteX4" fmla="*/ 45875 w 76502"/>
                  <a:gd name="connsiteY4" fmla="*/ 58995 h 90173"/>
                  <a:gd name="connsiteX5" fmla="*/ 76260 w 76502"/>
                  <a:gd name="connsiteY5" fmla="*/ 4321 h 90173"/>
                  <a:gd name="connsiteX6" fmla="*/ 69402 w 76502"/>
                  <a:gd name="connsiteY6" fmla="*/ 2416 h 90173"/>
                  <a:gd name="connsiteX7" fmla="*/ 69402 w 76502"/>
                  <a:gd name="connsiteY7" fmla="*/ 2416 h 901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6502" h="90173">
                    <a:moveTo>
                      <a:pt x="69402" y="2511"/>
                    </a:moveTo>
                    <a:cubicBezTo>
                      <a:pt x="63687" y="17847"/>
                      <a:pt x="56448" y="32420"/>
                      <a:pt x="46923" y="45850"/>
                    </a:cubicBezTo>
                    <a:cubicBezTo>
                      <a:pt x="36921" y="60042"/>
                      <a:pt x="21872" y="80616"/>
                      <a:pt x="3393" y="82998"/>
                    </a:cubicBezTo>
                    <a:cubicBezTo>
                      <a:pt x="-1083" y="83569"/>
                      <a:pt x="-1179" y="90713"/>
                      <a:pt x="3393" y="90141"/>
                    </a:cubicBezTo>
                    <a:cubicBezTo>
                      <a:pt x="21967" y="87760"/>
                      <a:pt x="34635" y="72996"/>
                      <a:pt x="45875" y="58995"/>
                    </a:cubicBezTo>
                    <a:cubicBezTo>
                      <a:pt x="59115" y="42516"/>
                      <a:pt x="68925" y="24133"/>
                      <a:pt x="76260" y="4321"/>
                    </a:cubicBezTo>
                    <a:cubicBezTo>
                      <a:pt x="77879" y="35"/>
                      <a:pt x="70926" y="-1870"/>
                      <a:pt x="69402" y="2416"/>
                    </a:cubicBezTo>
                    <a:lnTo>
                      <a:pt x="69402" y="2416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3" name="Freeform: Shape 194">
                <a:extLst>
                  <a:ext uri="{FF2B5EF4-FFF2-40B4-BE49-F238E27FC236}">
                    <a16:creationId xmlns:a16="http://schemas.microsoft.com/office/drawing/2014/main" id="{4E4A511B-6804-0ED0-35D7-F1E7A0E1876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06358" y="3779086"/>
                <a:ext cx="65212" cy="20244"/>
              </a:xfrm>
              <a:custGeom>
                <a:avLst/>
                <a:gdLst>
                  <a:gd name="connsiteX0" fmla="*/ 60865 w 65212"/>
                  <a:gd name="connsiteY0" fmla="*/ 124 h 20244"/>
                  <a:gd name="connsiteX1" fmla="*/ 3429 w 65212"/>
                  <a:gd name="connsiteY1" fmla="*/ 13078 h 20244"/>
                  <a:gd name="connsiteX2" fmla="*/ 3429 w 65212"/>
                  <a:gd name="connsiteY2" fmla="*/ 20222 h 20244"/>
                  <a:gd name="connsiteX3" fmla="*/ 62770 w 65212"/>
                  <a:gd name="connsiteY3" fmla="*/ 7077 h 20244"/>
                  <a:gd name="connsiteX4" fmla="*/ 60865 w 65212"/>
                  <a:gd name="connsiteY4" fmla="*/ 219 h 20244"/>
                  <a:gd name="connsiteX5" fmla="*/ 60865 w 65212"/>
                  <a:gd name="connsiteY5" fmla="*/ 219 h 202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212" h="20244">
                    <a:moveTo>
                      <a:pt x="60865" y="124"/>
                    </a:moveTo>
                    <a:cubicBezTo>
                      <a:pt x="42196" y="6697"/>
                      <a:pt x="23146" y="11078"/>
                      <a:pt x="3429" y="13078"/>
                    </a:cubicBezTo>
                    <a:cubicBezTo>
                      <a:pt x="-1143" y="13555"/>
                      <a:pt x="-1143" y="20698"/>
                      <a:pt x="3429" y="20222"/>
                    </a:cubicBezTo>
                    <a:cubicBezTo>
                      <a:pt x="23812" y="18222"/>
                      <a:pt x="43529" y="13840"/>
                      <a:pt x="62770" y="7077"/>
                    </a:cubicBezTo>
                    <a:cubicBezTo>
                      <a:pt x="67056" y="5553"/>
                      <a:pt x="65246" y="-1304"/>
                      <a:pt x="60865" y="219"/>
                    </a:cubicBezTo>
                    <a:lnTo>
                      <a:pt x="60865" y="219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4" name="Freeform: Shape 195">
                <a:extLst>
                  <a:ext uri="{FF2B5EF4-FFF2-40B4-BE49-F238E27FC236}">
                    <a16:creationId xmlns:a16="http://schemas.microsoft.com/office/drawing/2014/main" id="{160968F6-A8A5-BE48-486E-8944FBD2387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074587" y="3738341"/>
                <a:ext cx="34726" cy="65556"/>
              </a:xfrm>
              <a:custGeom>
                <a:avLst/>
                <a:gdLst>
                  <a:gd name="connsiteX0" fmla="*/ 2160 w 34726"/>
                  <a:gd name="connsiteY0" fmla="*/ 2484 h 65556"/>
                  <a:gd name="connsiteX1" fmla="*/ 29307 w 34726"/>
                  <a:gd name="connsiteY1" fmla="*/ 65159 h 65556"/>
                  <a:gd name="connsiteX2" fmla="*/ 32926 w 34726"/>
                  <a:gd name="connsiteY2" fmla="*/ 58968 h 65556"/>
                  <a:gd name="connsiteX3" fmla="*/ 9018 w 34726"/>
                  <a:gd name="connsiteY3" fmla="*/ 4389 h 65556"/>
                  <a:gd name="connsiteX4" fmla="*/ 2160 w 34726"/>
                  <a:gd name="connsiteY4" fmla="*/ 2484 h 65556"/>
                  <a:gd name="connsiteX5" fmla="*/ 2160 w 34726"/>
                  <a:gd name="connsiteY5" fmla="*/ 2484 h 6555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726" h="65556">
                    <a:moveTo>
                      <a:pt x="2160" y="2484"/>
                    </a:moveTo>
                    <a:cubicBezTo>
                      <a:pt x="-5079" y="27059"/>
                      <a:pt x="6351" y="53729"/>
                      <a:pt x="29307" y="65159"/>
                    </a:cubicBezTo>
                    <a:cubicBezTo>
                      <a:pt x="33402" y="67159"/>
                      <a:pt x="37022" y="61063"/>
                      <a:pt x="32926" y="58968"/>
                    </a:cubicBezTo>
                    <a:cubicBezTo>
                      <a:pt x="12733" y="48966"/>
                      <a:pt x="2637" y="26011"/>
                      <a:pt x="9018" y="4389"/>
                    </a:cubicBezTo>
                    <a:cubicBezTo>
                      <a:pt x="10352" y="8"/>
                      <a:pt x="3399" y="-1897"/>
                      <a:pt x="2160" y="2484"/>
                    </a:cubicBezTo>
                    <a:lnTo>
                      <a:pt x="2160" y="2484"/>
                    </a:lnTo>
                    <a:close/>
                  </a:path>
                </a:pathLst>
              </a:custGeom>
              <a:solidFill>
                <a:srgbClr val="66281B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5" name="Freeform: Shape 196">
                <a:extLst>
                  <a:ext uri="{FF2B5EF4-FFF2-40B4-BE49-F238E27FC236}">
                    <a16:creationId xmlns:a16="http://schemas.microsoft.com/office/drawing/2014/main" id="{0960BDE8-BD1F-ED42-DD12-DE253188FE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863574" y="4548918"/>
                <a:ext cx="93732" cy="188620"/>
              </a:xfrm>
              <a:custGeom>
                <a:avLst/>
                <a:gdLst>
                  <a:gd name="connsiteX0" fmla="*/ 195 w 93732"/>
                  <a:gd name="connsiteY0" fmla="*/ 4389 h 188620"/>
                  <a:gd name="connsiteX1" fmla="*/ 86968 w 93732"/>
                  <a:gd name="connsiteY1" fmla="*/ 186984 h 188620"/>
                  <a:gd name="connsiteX2" fmla="*/ 93159 w 93732"/>
                  <a:gd name="connsiteY2" fmla="*/ 183364 h 188620"/>
                  <a:gd name="connsiteX3" fmla="*/ 7053 w 93732"/>
                  <a:gd name="connsiteY3" fmla="*/ 2484 h 188620"/>
                  <a:gd name="connsiteX4" fmla="*/ 195 w 93732"/>
                  <a:gd name="connsiteY4" fmla="*/ 4389 h 188620"/>
                  <a:gd name="connsiteX5" fmla="*/ 195 w 93732"/>
                  <a:gd name="connsiteY5" fmla="*/ 4389 h 18862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3732" h="188620">
                    <a:moveTo>
                      <a:pt x="195" y="4389"/>
                    </a:moveTo>
                    <a:cubicBezTo>
                      <a:pt x="21340" y="68874"/>
                      <a:pt x="50296" y="129929"/>
                      <a:pt x="86968" y="186984"/>
                    </a:cubicBezTo>
                    <a:cubicBezTo>
                      <a:pt x="89444" y="190794"/>
                      <a:pt x="95635" y="187269"/>
                      <a:pt x="93159" y="183364"/>
                    </a:cubicBezTo>
                    <a:cubicBezTo>
                      <a:pt x="56773" y="126786"/>
                      <a:pt x="28008" y="66397"/>
                      <a:pt x="7053" y="2484"/>
                    </a:cubicBezTo>
                    <a:cubicBezTo>
                      <a:pt x="5624" y="-1897"/>
                      <a:pt x="-1234" y="8"/>
                      <a:pt x="195" y="4389"/>
                    </a:cubicBezTo>
                    <a:lnTo>
                      <a:pt x="195" y="438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6" name="Freeform: Shape 197">
                <a:extLst>
                  <a:ext uri="{FF2B5EF4-FFF2-40B4-BE49-F238E27FC236}">
                    <a16:creationId xmlns:a16="http://schemas.microsoft.com/office/drawing/2014/main" id="{2D8D42F9-64CE-F94D-E850-6C9366727EA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441893" y="3951251"/>
                <a:ext cx="48482" cy="139515"/>
              </a:xfrm>
              <a:custGeom>
                <a:avLst/>
                <a:gdLst>
                  <a:gd name="connsiteX0" fmla="*/ 109 w 48482"/>
                  <a:gd name="connsiteY0" fmla="*/ 4458 h 139515"/>
                  <a:gd name="connsiteX1" fmla="*/ 41352 w 48482"/>
                  <a:gd name="connsiteY1" fmla="*/ 137141 h 139515"/>
                  <a:gd name="connsiteX2" fmla="*/ 48210 w 48482"/>
                  <a:gd name="connsiteY2" fmla="*/ 135236 h 139515"/>
                  <a:gd name="connsiteX3" fmla="*/ 6967 w 48482"/>
                  <a:gd name="connsiteY3" fmla="*/ 2553 h 139515"/>
                  <a:gd name="connsiteX4" fmla="*/ 109 w 48482"/>
                  <a:gd name="connsiteY4" fmla="*/ 4458 h 139515"/>
                  <a:gd name="connsiteX5" fmla="*/ 109 w 48482"/>
                  <a:gd name="connsiteY5" fmla="*/ 4458 h 139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8482" h="139515">
                    <a:moveTo>
                      <a:pt x="109" y="4458"/>
                    </a:moveTo>
                    <a:cubicBezTo>
                      <a:pt x="10300" y="49797"/>
                      <a:pt x="24016" y="93993"/>
                      <a:pt x="41352" y="137141"/>
                    </a:cubicBezTo>
                    <a:cubicBezTo>
                      <a:pt x="43066" y="141332"/>
                      <a:pt x="49924" y="139522"/>
                      <a:pt x="48210" y="135236"/>
                    </a:cubicBezTo>
                    <a:cubicBezTo>
                      <a:pt x="30874" y="92088"/>
                      <a:pt x="17158" y="47892"/>
                      <a:pt x="6967" y="2553"/>
                    </a:cubicBezTo>
                    <a:cubicBezTo>
                      <a:pt x="5919" y="-1924"/>
                      <a:pt x="-939" y="-19"/>
                      <a:pt x="109" y="4458"/>
                    </a:cubicBezTo>
                    <a:lnTo>
                      <a:pt x="109" y="4458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7" name="Freeform: Shape 198">
                <a:extLst>
                  <a:ext uri="{FF2B5EF4-FFF2-40B4-BE49-F238E27FC236}">
                    <a16:creationId xmlns:a16="http://schemas.microsoft.com/office/drawing/2014/main" id="{92434FBB-716E-FC0A-6A6C-2061E769B4F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7246020" y="4472352"/>
                <a:ext cx="73261" cy="122079"/>
              </a:xfrm>
              <a:custGeom>
                <a:avLst/>
                <a:gdLst>
                  <a:gd name="connsiteX0" fmla="*/ 178 w 73261"/>
                  <a:gd name="connsiteY0" fmla="*/ 4375 h 122079"/>
                  <a:gd name="connsiteX1" fmla="*/ 66376 w 73261"/>
                  <a:gd name="connsiteY1" fmla="*/ 120580 h 122079"/>
                  <a:gd name="connsiteX2" fmla="*/ 72568 w 73261"/>
                  <a:gd name="connsiteY2" fmla="*/ 116960 h 122079"/>
                  <a:gd name="connsiteX3" fmla="*/ 7131 w 73261"/>
                  <a:gd name="connsiteY3" fmla="*/ 2375 h 122079"/>
                  <a:gd name="connsiteX4" fmla="*/ 273 w 73261"/>
                  <a:gd name="connsiteY4" fmla="*/ 4280 h 122079"/>
                  <a:gd name="connsiteX5" fmla="*/ 273 w 73261"/>
                  <a:gd name="connsiteY5" fmla="*/ 4280 h 1220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3261" h="122079">
                    <a:moveTo>
                      <a:pt x="178" y="4375"/>
                    </a:moveTo>
                    <a:cubicBezTo>
                      <a:pt x="16847" y="46190"/>
                      <a:pt x="38849" y="84956"/>
                      <a:pt x="66376" y="120580"/>
                    </a:cubicBezTo>
                    <a:cubicBezTo>
                      <a:pt x="69139" y="124199"/>
                      <a:pt x="75330" y="120580"/>
                      <a:pt x="72568" y="116960"/>
                    </a:cubicBezTo>
                    <a:cubicBezTo>
                      <a:pt x="45422" y="81813"/>
                      <a:pt x="23609" y="43713"/>
                      <a:pt x="7131" y="2375"/>
                    </a:cubicBezTo>
                    <a:cubicBezTo>
                      <a:pt x="5416" y="-1816"/>
                      <a:pt x="-1442" y="-7"/>
                      <a:pt x="273" y="4280"/>
                    </a:cubicBezTo>
                    <a:lnTo>
                      <a:pt x="273" y="4280"/>
                    </a:ln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228" name="Freeform: Shape 200">
                <a:extLst>
                  <a:ext uri="{FF2B5EF4-FFF2-40B4-BE49-F238E27FC236}">
                    <a16:creationId xmlns:a16="http://schemas.microsoft.com/office/drawing/2014/main" id="{43F5DE88-105C-D6BE-857C-2CF38A54ECC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789683" y="3865570"/>
                <a:ext cx="17429" cy="11845"/>
              </a:xfrm>
              <a:custGeom>
                <a:avLst/>
                <a:gdLst>
                  <a:gd name="connsiteX0" fmla="*/ 2553 w 17429"/>
                  <a:gd name="connsiteY0" fmla="*/ 6986 h 11845"/>
                  <a:gd name="connsiteX1" fmla="*/ 12173 w 17429"/>
                  <a:gd name="connsiteY1" fmla="*/ 11272 h 11845"/>
                  <a:gd name="connsiteX2" fmla="*/ 15792 w 17429"/>
                  <a:gd name="connsiteY2" fmla="*/ 5081 h 11845"/>
                  <a:gd name="connsiteX3" fmla="*/ 4458 w 17429"/>
                  <a:gd name="connsiteY3" fmla="*/ 128 h 11845"/>
                  <a:gd name="connsiteX4" fmla="*/ 2553 w 17429"/>
                  <a:gd name="connsiteY4" fmla="*/ 6986 h 11845"/>
                  <a:gd name="connsiteX5" fmla="*/ 2553 w 17429"/>
                  <a:gd name="connsiteY5" fmla="*/ 6986 h 1184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7429" h="11845">
                    <a:moveTo>
                      <a:pt x="2553" y="6986"/>
                    </a:moveTo>
                    <a:cubicBezTo>
                      <a:pt x="6077" y="7843"/>
                      <a:pt x="9125" y="9272"/>
                      <a:pt x="12173" y="11272"/>
                    </a:cubicBezTo>
                    <a:cubicBezTo>
                      <a:pt x="16078" y="13749"/>
                      <a:pt x="19602" y="7557"/>
                      <a:pt x="15792" y="5081"/>
                    </a:cubicBezTo>
                    <a:cubicBezTo>
                      <a:pt x="12268" y="2795"/>
                      <a:pt x="8554" y="1176"/>
                      <a:pt x="4458" y="128"/>
                    </a:cubicBezTo>
                    <a:cubicBezTo>
                      <a:pt x="-19" y="-1015"/>
                      <a:pt x="-1924" y="5843"/>
                      <a:pt x="2553" y="6986"/>
                    </a:cubicBezTo>
                    <a:lnTo>
                      <a:pt x="2553" y="6986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2" name="Freeform: Shape 201">
              <a:extLst>
                <a:ext uri="{FF2B5EF4-FFF2-40B4-BE49-F238E27FC236}">
                  <a16:creationId xmlns:a16="http://schemas.microsoft.com/office/drawing/2014/main" id="{ED946AC9-70B6-15AE-BF6B-43DF7A663B26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5967044" y="3705244"/>
              <a:ext cx="21901" cy="67225"/>
            </a:xfrm>
            <a:custGeom>
              <a:avLst/>
              <a:gdLst>
                <a:gd name="connsiteX0" fmla="*/ 708 w 21901"/>
                <a:gd name="connsiteY0" fmla="*/ 5196 h 67225"/>
                <a:gd name="connsiteX1" fmla="*/ 13758 w 21901"/>
                <a:gd name="connsiteY1" fmla="*/ 62727 h 67225"/>
                <a:gd name="connsiteX2" fmla="*/ 20616 w 21901"/>
                <a:gd name="connsiteY2" fmla="*/ 64632 h 67225"/>
                <a:gd name="connsiteX3" fmla="*/ 6804 w 21901"/>
                <a:gd name="connsiteY3" fmla="*/ 1576 h 67225"/>
                <a:gd name="connsiteX4" fmla="*/ 613 w 21901"/>
                <a:gd name="connsiteY4" fmla="*/ 5196 h 67225"/>
                <a:gd name="connsiteX5" fmla="*/ 613 w 21901"/>
                <a:gd name="connsiteY5" fmla="*/ 5196 h 672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901" h="67225">
                  <a:moveTo>
                    <a:pt x="708" y="5196"/>
                  </a:moveTo>
                  <a:cubicBezTo>
                    <a:pt x="12519" y="22341"/>
                    <a:pt x="17282" y="42153"/>
                    <a:pt x="13758" y="62727"/>
                  </a:cubicBezTo>
                  <a:cubicBezTo>
                    <a:pt x="12995" y="67204"/>
                    <a:pt x="19854" y="69204"/>
                    <a:pt x="20616" y="64632"/>
                  </a:cubicBezTo>
                  <a:cubicBezTo>
                    <a:pt x="24425" y="42153"/>
                    <a:pt x="19758" y="20341"/>
                    <a:pt x="6804" y="1576"/>
                  </a:cubicBezTo>
                  <a:cubicBezTo>
                    <a:pt x="4233" y="-2138"/>
                    <a:pt x="-1959" y="1386"/>
                    <a:pt x="613" y="5196"/>
                  </a:cubicBezTo>
                  <a:lnTo>
                    <a:pt x="613" y="5196"/>
                  </a:lnTo>
                  <a:close/>
                </a:path>
              </a:pathLst>
            </a:custGeom>
            <a:solidFill>
              <a:srgbClr val="C455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3" name="Graphic 35">
              <a:extLst>
                <a:ext uri="{FF2B5EF4-FFF2-40B4-BE49-F238E27FC236}">
                  <a16:creationId xmlns:a16="http://schemas.microsoft.com/office/drawing/2014/main" id="{229C5B41-FAC1-7513-FA78-453098F5C848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4728627" y="3327748"/>
              <a:ext cx="1214584" cy="3227262"/>
              <a:chOff x="4728627" y="3327748"/>
              <a:chExt cx="1214584" cy="3227262"/>
            </a:xfrm>
          </p:grpSpPr>
          <p:sp>
            <p:nvSpPr>
              <p:cNvPr id="132" name="Freeform: Shape 203">
                <a:extLst>
                  <a:ext uri="{FF2B5EF4-FFF2-40B4-BE49-F238E27FC236}">
                    <a16:creationId xmlns:a16="http://schemas.microsoft.com/office/drawing/2014/main" id="{FC6A7CC3-5908-93F5-F8CF-540C6B92044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20108" y="6108542"/>
                <a:ext cx="236380" cy="376168"/>
              </a:xfrm>
              <a:custGeom>
                <a:avLst/>
                <a:gdLst>
                  <a:gd name="connsiteX0" fmla="*/ 235498 w 236380"/>
                  <a:gd name="connsiteY0" fmla="*/ 365958 h 376168"/>
                  <a:gd name="connsiteX1" fmla="*/ 157678 w 236380"/>
                  <a:gd name="connsiteY1" fmla="*/ 278804 h 376168"/>
                  <a:gd name="connsiteX2" fmla="*/ 156345 w 236380"/>
                  <a:gd name="connsiteY2" fmla="*/ 9437 h 376168"/>
                  <a:gd name="connsiteX3" fmla="*/ 137009 w 236380"/>
                  <a:gd name="connsiteY3" fmla="*/ 4674 h 376168"/>
                  <a:gd name="connsiteX4" fmla="*/ 16327 w 236380"/>
                  <a:gd name="connsiteY4" fmla="*/ 11818 h 376168"/>
                  <a:gd name="connsiteX5" fmla="*/ 40 w 236380"/>
                  <a:gd name="connsiteY5" fmla="*/ 21534 h 376168"/>
                  <a:gd name="connsiteX6" fmla="*/ 21757 w 236380"/>
                  <a:gd name="connsiteY6" fmla="*/ 285090 h 376168"/>
                  <a:gd name="connsiteX7" fmla="*/ 17280 w 236380"/>
                  <a:gd name="connsiteY7" fmla="*/ 374435 h 376168"/>
                  <a:gd name="connsiteX8" fmla="*/ 160060 w 236380"/>
                  <a:gd name="connsiteY8" fmla="*/ 376149 h 376168"/>
                  <a:gd name="connsiteX9" fmla="*/ 235498 w 236380"/>
                  <a:gd name="connsiteY9" fmla="*/ 366053 h 3761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236380" h="376168">
                    <a:moveTo>
                      <a:pt x="235498" y="365958"/>
                    </a:moveTo>
                    <a:cubicBezTo>
                      <a:pt x="210733" y="351099"/>
                      <a:pt x="173680" y="302902"/>
                      <a:pt x="157678" y="278804"/>
                    </a:cubicBezTo>
                    <a:cubicBezTo>
                      <a:pt x="141772" y="254896"/>
                      <a:pt x="156154" y="71635"/>
                      <a:pt x="156345" y="9437"/>
                    </a:cubicBezTo>
                    <a:cubicBezTo>
                      <a:pt x="156345" y="-1707"/>
                      <a:pt x="142438" y="-2564"/>
                      <a:pt x="137009" y="4674"/>
                    </a:cubicBezTo>
                    <a:cubicBezTo>
                      <a:pt x="96909" y="9723"/>
                      <a:pt x="56809" y="12104"/>
                      <a:pt x="16327" y="11818"/>
                    </a:cubicBezTo>
                    <a:cubicBezTo>
                      <a:pt x="9660" y="8389"/>
                      <a:pt x="-722" y="11818"/>
                      <a:pt x="40" y="21534"/>
                    </a:cubicBezTo>
                    <a:cubicBezTo>
                      <a:pt x="7279" y="110497"/>
                      <a:pt x="19756" y="195841"/>
                      <a:pt x="21757" y="285090"/>
                    </a:cubicBezTo>
                    <a:cubicBezTo>
                      <a:pt x="19090" y="309379"/>
                      <a:pt x="9850" y="374340"/>
                      <a:pt x="17280" y="374435"/>
                    </a:cubicBezTo>
                    <a:cubicBezTo>
                      <a:pt x="64905" y="375006"/>
                      <a:pt x="112435" y="375578"/>
                      <a:pt x="160060" y="376149"/>
                    </a:cubicBezTo>
                    <a:cubicBezTo>
                      <a:pt x="188063" y="376530"/>
                      <a:pt x="244070" y="371197"/>
                      <a:pt x="235498" y="366053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3" name="Freeform: Shape 204">
                <a:extLst>
                  <a:ext uri="{FF2B5EF4-FFF2-40B4-BE49-F238E27FC236}">
                    <a16:creationId xmlns:a16="http://schemas.microsoft.com/office/drawing/2014/main" id="{576BD072-5EA4-F4B3-557B-40D6CA68236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29154" y="4671691"/>
                <a:ext cx="322662" cy="1646728"/>
              </a:xfrm>
              <a:custGeom>
                <a:avLst/>
                <a:gdLst>
                  <a:gd name="connsiteX0" fmla="*/ 278159 w 322662"/>
                  <a:gd name="connsiteY0" fmla="*/ 54400 h 1646728"/>
                  <a:gd name="connsiteX1" fmla="*/ 265682 w 322662"/>
                  <a:gd name="connsiteY1" fmla="*/ 47923 h 1646728"/>
                  <a:gd name="connsiteX2" fmla="*/ 262443 w 322662"/>
                  <a:gd name="connsiteY2" fmla="*/ 4965 h 1646728"/>
                  <a:gd name="connsiteX3" fmla="*/ 251585 w 322662"/>
                  <a:gd name="connsiteY3" fmla="*/ 4965 h 1646728"/>
                  <a:gd name="connsiteX4" fmla="*/ 251585 w 322662"/>
                  <a:gd name="connsiteY4" fmla="*/ 5632 h 1646728"/>
                  <a:gd name="connsiteX5" fmla="*/ 99280 w 322662"/>
                  <a:gd name="connsiteY5" fmla="*/ 70306 h 1646728"/>
                  <a:gd name="connsiteX6" fmla="*/ 7459 w 322662"/>
                  <a:gd name="connsiteY6" fmla="*/ 149078 h 1646728"/>
                  <a:gd name="connsiteX7" fmla="*/ 791 w 322662"/>
                  <a:gd name="connsiteY7" fmla="*/ 324433 h 1646728"/>
                  <a:gd name="connsiteX8" fmla="*/ 1077 w 322662"/>
                  <a:gd name="connsiteY8" fmla="*/ 507218 h 1646728"/>
                  <a:gd name="connsiteX9" fmla="*/ 23175 w 322662"/>
                  <a:gd name="connsiteY9" fmla="*/ 867073 h 1646728"/>
                  <a:gd name="connsiteX10" fmla="*/ 40606 w 322662"/>
                  <a:gd name="connsiteY10" fmla="*/ 1227023 h 1646728"/>
                  <a:gd name="connsiteX11" fmla="*/ 36415 w 322662"/>
                  <a:gd name="connsiteY11" fmla="*/ 1523155 h 1646728"/>
                  <a:gd name="connsiteX12" fmla="*/ 49369 w 322662"/>
                  <a:gd name="connsiteY12" fmla="*/ 1646408 h 1646728"/>
                  <a:gd name="connsiteX13" fmla="*/ 275778 w 322662"/>
                  <a:gd name="connsiteY13" fmla="*/ 1608499 h 1646728"/>
                  <a:gd name="connsiteX14" fmla="*/ 319974 w 322662"/>
                  <a:gd name="connsiteY14" fmla="*/ 939939 h 1646728"/>
                  <a:gd name="connsiteX15" fmla="*/ 278064 w 322662"/>
                  <a:gd name="connsiteY15" fmla="*/ 54495 h 16467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322662" h="1646728">
                    <a:moveTo>
                      <a:pt x="278159" y="54400"/>
                    </a:moveTo>
                    <a:cubicBezTo>
                      <a:pt x="279207" y="53542"/>
                      <a:pt x="265872" y="49637"/>
                      <a:pt x="265682" y="47923"/>
                    </a:cubicBezTo>
                    <a:cubicBezTo>
                      <a:pt x="264634" y="33635"/>
                      <a:pt x="263491" y="19252"/>
                      <a:pt x="262443" y="4965"/>
                    </a:cubicBezTo>
                    <a:cubicBezTo>
                      <a:pt x="261967" y="-1607"/>
                      <a:pt x="251108" y="-1703"/>
                      <a:pt x="251585" y="4965"/>
                    </a:cubicBezTo>
                    <a:lnTo>
                      <a:pt x="251585" y="5632"/>
                    </a:lnTo>
                    <a:cubicBezTo>
                      <a:pt x="199673" y="24682"/>
                      <a:pt x="148715" y="46113"/>
                      <a:pt x="99280" y="70306"/>
                    </a:cubicBezTo>
                    <a:cubicBezTo>
                      <a:pt x="61275" y="88975"/>
                      <a:pt x="12983" y="103834"/>
                      <a:pt x="7459" y="149078"/>
                    </a:cubicBezTo>
                    <a:cubicBezTo>
                      <a:pt x="410" y="206609"/>
                      <a:pt x="1839" y="266522"/>
                      <a:pt x="791" y="324433"/>
                    </a:cubicBezTo>
                    <a:cubicBezTo>
                      <a:pt x="-352" y="385393"/>
                      <a:pt x="-256" y="446258"/>
                      <a:pt x="1077" y="507218"/>
                    </a:cubicBezTo>
                    <a:cubicBezTo>
                      <a:pt x="3649" y="627424"/>
                      <a:pt x="11078" y="747439"/>
                      <a:pt x="23175" y="867073"/>
                    </a:cubicBezTo>
                    <a:cubicBezTo>
                      <a:pt x="35272" y="987564"/>
                      <a:pt x="42320" y="1105960"/>
                      <a:pt x="40606" y="1227023"/>
                    </a:cubicBezTo>
                    <a:cubicBezTo>
                      <a:pt x="39177" y="1325701"/>
                      <a:pt x="30509" y="1424571"/>
                      <a:pt x="36415" y="1523155"/>
                    </a:cubicBezTo>
                    <a:cubicBezTo>
                      <a:pt x="40320" y="1588306"/>
                      <a:pt x="25556" y="1642313"/>
                      <a:pt x="49369" y="1646408"/>
                    </a:cubicBezTo>
                    <a:cubicBezTo>
                      <a:pt x="66895" y="1649456"/>
                      <a:pt x="246917" y="1630311"/>
                      <a:pt x="275778" y="1608499"/>
                    </a:cubicBezTo>
                    <a:cubicBezTo>
                      <a:pt x="294257" y="1594497"/>
                      <a:pt x="313688" y="1099959"/>
                      <a:pt x="319974" y="939939"/>
                    </a:cubicBezTo>
                    <a:cubicBezTo>
                      <a:pt x="333690" y="592372"/>
                      <a:pt x="291113" y="156317"/>
                      <a:pt x="278064" y="54495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4" name="Freeform: Shape 205">
                <a:extLst>
                  <a:ext uri="{FF2B5EF4-FFF2-40B4-BE49-F238E27FC236}">
                    <a16:creationId xmlns:a16="http://schemas.microsoft.com/office/drawing/2014/main" id="{7B749AA8-6038-01FC-B282-626B55B640A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8029" y="3684661"/>
                <a:ext cx="299802" cy="377442"/>
              </a:xfrm>
              <a:custGeom>
                <a:avLst/>
                <a:gdLst>
                  <a:gd name="connsiteX0" fmla="*/ 285072 w 299802"/>
                  <a:gd name="connsiteY0" fmla="*/ 265809 h 377442"/>
                  <a:gd name="connsiteX1" fmla="*/ 214301 w 299802"/>
                  <a:gd name="connsiteY1" fmla="*/ 267047 h 377442"/>
                  <a:gd name="connsiteX2" fmla="*/ 211063 w 299802"/>
                  <a:gd name="connsiteY2" fmla="*/ 97121 h 377442"/>
                  <a:gd name="connsiteX3" fmla="*/ 203538 w 299802"/>
                  <a:gd name="connsiteY3" fmla="*/ 86549 h 377442"/>
                  <a:gd name="connsiteX4" fmla="*/ 135148 w 299802"/>
                  <a:gd name="connsiteY4" fmla="*/ 18159 h 377442"/>
                  <a:gd name="connsiteX5" fmla="*/ 48376 w 299802"/>
                  <a:gd name="connsiteY5" fmla="*/ 12635 h 377442"/>
                  <a:gd name="connsiteX6" fmla="*/ 45613 w 299802"/>
                  <a:gd name="connsiteY6" fmla="*/ 17397 h 377442"/>
                  <a:gd name="connsiteX7" fmla="*/ 49042 w 299802"/>
                  <a:gd name="connsiteY7" fmla="*/ 28446 h 377442"/>
                  <a:gd name="connsiteX8" fmla="*/ 76760 w 299802"/>
                  <a:gd name="connsiteY8" fmla="*/ 219518 h 377442"/>
                  <a:gd name="connsiteX9" fmla="*/ 3513 w 299802"/>
                  <a:gd name="connsiteY9" fmla="*/ 361440 h 377442"/>
                  <a:gd name="connsiteX10" fmla="*/ 23896 w 299802"/>
                  <a:gd name="connsiteY10" fmla="*/ 373156 h 377442"/>
                  <a:gd name="connsiteX11" fmla="*/ 26468 w 299802"/>
                  <a:gd name="connsiteY11" fmla="*/ 370013 h 377442"/>
                  <a:gd name="connsiteX12" fmla="*/ 34945 w 299802"/>
                  <a:gd name="connsiteY12" fmla="*/ 373918 h 377442"/>
                  <a:gd name="connsiteX13" fmla="*/ 198966 w 299802"/>
                  <a:gd name="connsiteY13" fmla="*/ 348486 h 377442"/>
                  <a:gd name="connsiteX14" fmla="*/ 290692 w 299802"/>
                  <a:gd name="connsiteY14" fmla="*/ 288193 h 377442"/>
                  <a:gd name="connsiteX15" fmla="*/ 291358 w 299802"/>
                  <a:gd name="connsiteY15" fmla="*/ 288098 h 377442"/>
                  <a:gd name="connsiteX16" fmla="*/ 285072 w 299802"/>
                  <a:gd name="connsiteY16" fmla="*/ 265809 h 3774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</a:cxnLst>
                <a:rect l="l" t="t" r="r" b="b"/>
                <a:pathLst>
                  <a:path w="299802" h="377442">
                    <a:moveTo>
                      <a:pt x="285072" y="265809"/>
                    </a:moveTo>
                    <a:cubicBezTo>
                      <a:pt x="269356" y="269238"/>
                      <a:pt x="228684" y="276287"/>
                      <a:pt x="214301" y="267047"/>
                    </a:cubicBezTo>
                    <a:cubicBezTo>
                      <a:pt x="205443" y="261428"/>
                      <a:pt x="208300" y="140365"/>
                      <a:pt x="211063" y="97121"/>
                    </a:cubicBezTo>
                    <a:cubicBezTo>
                      <a:pt x="211444" y="91216"/>
                      <a:pt x="207919" y="87787"/>
                      <a:pt x="203538" y="86549"/>
                    </a:cubicBezTo>
                    <a:cubicBezTo>
                      <a:pt x="189250" y="55783"/>
                      <a:pt x="167248" y="32923"/>
                      <a:pt x="135148" y="18159"/>
                    </a:cubicBezTo>
                    <a:cubicBezTo>
                      <a:pt x="108383" y="5872"/>
                      <a:pt x="72664" y="-12702"/>
                      <a:pt x="48376" y="12635"/>
                    </a:cubicBezTo>
                    <a:cubicBezTo>
                      <a:pt x="46947" y="14159"/>
                      <a:pt x="46090" y="15778"/>
                      <a:pt x="45613" y="17397"/>
                    </a:cubicBezTo>
                    <a:cubicBezTo>
                      <a:pt x="41613" y="19778"/>
                      <a:pt x="47899" y="22731"/>
                      <a:pt x="49042" y="28446"/>
                    </a:cubicBezTo>
                    <a:cubicBezTo>
                      <a:pt x="62092" y="91597"/>
                      <a:pt x="72188" y="155224"/>
                      <a:pt x="76760" y="219518"/>
                    </a:cubicBezTo>
                    <a:cubicBezTo>
                      <a:pt x="81142" y="280859"/>
                      <a:pt x="52567" y="327341"/>
                      <a:pt x="3513" y="361440"/>
                    </a:cubicBezTo>
                    <a:cubicBezTo>
                      <a:pt x="-8870" y="370013"/>
                      <a:pt x="14752" y="384776"/>
                      <a:pt x="23896" y="373156"/>
                    </a:cubicBezTo>
                    <a:cubicBezTo>
                      <a:pt x="24754" y="372108"/>
                      <a:pt x="25611" y="371060"/>
                      <a:pt x="26468" y="370013"/>
                    </a:cubicBezTo>
                    <a:cubicBezTo>
                      <a:pt x="28373" y="372203"/>
                      <a:pt x="31231" y="373823"/>
                      <a:pt x="34945" y="373918"/>
                    </a:cubicBezTo>
                    <a:cubicBezTo>
                      <a:pt x="91524" y="375918"/>
                      <a:pt x="144959" y="363726"/>
                      <a:pt x="198966" y="348486"/>
                    </a:cubicBezTo>
                    <a:cubicBezTo>
                      <a:pt x="238780" y="337342"/>
                      <a:pt x="268975" y="323721"/>
                      <a:pt x="290692" y="288193"/>
                    </a:cubicBezTo>
                    <a:cubicBezTo>
                      <a:pt x="290882" y="288193"/>
                      <a:pt x="291073" y="288193"/>
                      <a:pt x="291358" y="288098"/>
                    </a:cubicBezTo>
                    <a:cubicBezTo>
                      <a:pt x="306122" y="284859"/>
                      <a:pt x="299931" y="262571"/>
                      <a:pt x="285072" y="265809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5" name="Freeform: Shape 206">
                <a:extLst>
                  <a:ext uri="{FF2B5EF4-FFF2-40B4-BE49-F238E27FC236}">
                    <a16:creationId xmlns:a16="http://schemas.microsoft.com/office/drawing/2014/main" id="{0AA4487A-F657-9730-9AFA-4B3A4C9164A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0259" y="3596964"/>
                <a:ext cx="289844" cy="273635"/>
              </a:xfrm>
              <a:custGeom>
                <a:avLst/>
                <a:gdLst>
                  <a:gd name="connsiteX0" fmla="*/ 275412 w 289844"/>
                  <a:gd name="connsiteY0" fmla="*/ 147576 h 273635"/>
                  <a:gd name="connsiteX1" fmla="*/ 282460 w 289844"/>
                  <a:gd name="connsiteY1" fmla="*/ 141956 h 273635"/>
                  <a:gd name="connsiteX2" fmla="*/ 289413 w 289844"/>
                  <a:gd name="connsiteY2" fmla="*/ 125573 h 273635"/>
                  <a:gd name="connsiteX3" fmla="*/ 277793 w 289844"/>
                  <a:gd name="connsiteY3" fmla="*/ 117572 h 273635"/>
                  <a:gd name="connsiteX4" fmla="*/ 260553 w 289844"/>
                  <a:gd name="connsiteY4" fmla="*/ 107571 h 273635"/>
                  <a:gd name="connsiteX5" fmla="*/ 253695 w 289844"/>
                  <a:gd name="connsiteY5" fmla="*/ 100808 h 273635"/>
                  <a:gd name="connsiteX6" fmla="*/ 143776 w 289844"/>
                  <a:gd name="connsiteY6" fmla="*/ 605 h 273635"/>
                  <a:gd name="connsiteX7" fmla="*/ 1092 w 289844"/>
                  <a:gd name="connsiteY7" fmla="*/ 104237 h 273635"/>
                  <a:gd name="connsiteX8" fmla="*/ 16141 w 289844"/>
                  <a:gd name="connsiteY8" fmla="*/ 172341 h 273635"/>
                  <a:gd name="connsiteX9" fmla="*/ 45288 w 289844"/>
                  <a:gd name="connsiteY9" fmla="*/ 194725 h 273635"/>
                  <a:gd name="connsiteX10" fmla="*/ 87769 w 289844"/>
                  <a:gd name="connsiteY10" fmla="*/ 201869 h 273635"/>
                  <a:gd name="connsiteX11" fmla="*/ 111391 w 289844"/>
                  <a:gd name="connsiteY11" fmla="*/ 231872 h 273635"/>
                  <a:gd name="connsiteX12" fmla="*/ 153968 w 289844"/>
                  <a:gd name="connsiteY12" fmla="*/ 270925 h 273635"/>
                  <a:gd name="connsiteX13" fmla="*/ 155016 w 289844"/>
                  <a:gd name="connsiteY13" fmla="*/ 270925 h 273635"/>
                  <a:gd name="connsiteX14" fmla="*/ 163207 w 289844"/>
                  <a:gd name="connsiteY14" fmla="*/ 273592 h 273635"/>
                  <a:gd name="connsiteX15" fmla="*/ 273792 w 289844"/>
                  <a:gd name="connsiteY15" fmla="*/ 245493 h 273635"/>
                  <a:gd name="connsiteX16" fmla="*/ 278460 w 289844"/>
                  <a:gd name="connsiteY16" fmla="*/ 197297 h 273635"/>
                  <a:gd name="connsiteX17" fmla="*/ 274554 w 289844"/>
                  <a:gd name="connsiteY17" fmla="*/ 176818 h 273635"/>
                  <a:gd name="connsiteX18" fmla="*/ 272649 w 289844"/>
                  <a:gd name="connsiteY18" fmla="*/ 168626 h 273635"/>
                  <a:gd name="connsiteX19" fmla="*/ 272649 w 289844"/>
                  <a:gd name="connsiteY19" fmla="*/ 153196 h 273635"/>
                  <a:gd name="connsiteX20" fmla="*/ 275507 w 289844"/>
                  <a:gd name="connsiteY20" fmla="*/ 147671 h 2736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289844" h="273635">
                    <a:moveTo>
                      <a:pt x="275412" y="147576"/>
                    </a:moveTo>
                    <a:cubicBezTo>
                      <a:pt x="277317" y="145481"/>
                      <a:pt x="279793" y="144052"/>
                      <a:pt x="282460" y="141956"/>
                    </a:cubicBezTo>
                    <a:cubicBezTo>
                      <a:pt x="287508" y="138051"/>
                      <a:pt x="291128" y="131955"/>
                      <a:pt x="289413" y="125573"/>
                    </a:cubicBezTo>
                    <a:cubicBezTo>
                      <a:pt x="287985" y="119858"/>
                      <a:pt x="282460" y="119477"/>
                      <a:pt x="277793" y="117572"/>
                    </a:cubicBezTo>
                    <a:cubicBezTo>
                      <a:pt x="271602" y="115096"/>
                      <a:pt x="265791" y="111667"/>
                      <a:pt x="260553" y="107571"/>
                    </a:cubicBezTo>
                    <a:cubicBezTo>
                      <a:pt x="257886" y="105476"/>
                      <a:pt x="254838" y="103952"/>
                      <a:pt x="253695" y="100808"/>
                    </a:cubicBezTo>
                    <a:cubicBezTo>
                      <a:pt x="236264" y="51374"/>
                      <a:pt x="206546" y="5939"/>
                      <a:pt x="143776" y="605"/>
                    </a:cubicBezTo>
                    <a:cubicBezTo>
                      <a:pt x="69672" y="-5681"/>
                      <a:pt x="10236" y="37562"/>
                      <a:pt x="1092" y="104237"/>
                    </a:cubicBezTo>
                    <a:cubicBezTo>
                      <a:pt x="-2052" y="127288"/>
                      <a:pt x="1187" y="152910"/>
                      <a:pt x="16141" y="172341"/>
                    </a:cubicBezTo>
                    <a:cubicBezTo>
                      <a:pt x="23571" y="182057"/>
                      <a:pt x="33572" y="189677"/>
                      <a:pt x="45288" y="194725"/>
                    </a:cubicBezTo>
                    <a:cubicBezTo>
                      <a:pt x="51860" y="197392"/>
                      <a:pt x="85864" y="199487"/>
                      <a:pt x="87769" y="201869"/>
                    </a:cubicBezTo>
                    <a:cubicBezTo>
                      <a:pt x="95675" y="211870"/>
                      <a:pt x="103581" y="221871"/>
                      <a:pt x="111391" y="231872"/>
                    </a:cubicBezTo>
                    <a:cubicBezTo>
                      <a:pt x="122821" y="246446"/>
                      <a:pt x="133299" y="266639"/>
                      <a:pt x="153968" y="270925"/>
                    </a:cubicBezTo>
                    <a:cubicBezTo>
                      <a:pt x="154349" y="270925"/>
                      <a:pt x="154635" y="270830"/>
                      <a:pt x="155016" y="270925"/>
                    </a:cubicBezTo>
                    <a:cubicBezTo>
                      <a:pt x="156730" y="272735"/>
                      <a:pt x="159492" y="273878"/>
                      <a:pt x="163207" y="273592"/>
                    </a:cubicBezTo>
                    <a:cubicBezTo>
                      <a:pt x="192449" y="271877"/>
                      <a:pt x="252266" y="270830"/>
                      <a:pt x="273792" y="245493"/>
                    </a:cubicBezTo>
                    <a:cubicBezTo>
                      <a:pt x="285699" y="231587"/>
                      <a:pt x="281412" y="217871"/>
                      <a:pt x="278460" y="197297"/>
                    </a:cubicBezTo>
                    <a:cubicBezTo>
                      <a:pt x="277412" y="190439"/>
                      <a:pt x="276078" y="183390"/>
                      <a:pt x="274554" y="176818"/>
                    </a:cubicBezTo>
                    <a:cubicBezTo>
                      <a:pt x="273888" y="173960"/>
                      <a:pt x="273316" y="171293"/>
                      <a:pt x="272649" y="168626"/>
                    </a:cubicBezTo>
                    <a:cubicBezTo>
                      <a:pt x="271506" y="163959"/>
                      <a:pt x="271506" y="157863"/>
                      <a:pt x="272649" y="153196"/>
                    </a:cubicBezTo>
                    <a:cubicBezTo>
                      <a:pt x="273221" y="150815"/>
                      <a:pt x="274173" y="149100"/>
                      <a:pt x="275507" y="147671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6" name="Freeform: Shape 207">
                <a:extLst>
                  <a:ext uri="{FF2B5EF4-FFF2-40B4-BE49-F238E27FC236}">
                    <a16:creationId xmlns:a16="http://schemas.microsoft.com/office/drawing/2014/main" id="{39DFC8D5-2246-A1FF-2D16-172ED777C8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6589" y="3545162"/>
                <a:ext cx="294627" cy="317930"/>
              </a:xfrm>
              <a:custGeom>
                <a:avLst/>
                <a:gdLst>
                  <a:gd name="connsiteX0" fmla="*/ 293841 w 294627"/>
                  <a:gd name="connsiteY0" fmla="*/ 80030 h 317930"/>
                  <a:gd name="connsiteX1" fmla="*/ 279172 w 294627"/>
                  <a:gd name="connsiteY1" fmla="*/ 57170 h 317930"/>
                  <a:gd name="connsiteX2" fmla="*/ 246882 w 294627"/>
                  <a:gd name="connsiteY2" fmla="*/ 1544 h 317930"/>
                  <a:gd name="connsiteX3" fmla="*/ 182303 w 294627"/>
                  <a:gd name="connsiteY3" fmla="*/ 14688 h 317930"/>
                  <a:gd name="connsiteX4" fmla="*/ 94101 w 294627"/>
                  <a:gd name="connsiteY4" fmla="*/ 37453 h 317930"/>
                  <a:gd name="connsiteX5" fmla="*/ 19711 w 294627"/>
                  <a:gd name="connsiteY5" fmla="*/ 125273 h 317930"/>
                  <a:gd name="connsiteX6" fmla="*/ 20663 w 294627"/>
                  <a:gd name="connsiteY6" fmla="*/ 128798 h 317930"/>
                  <a:gd name="connsiteX7" fmla="*/ 185 w 294627"/>
                  <a:gd name="connsiteY7" fmla="*/ 184328 h 317930"/>
                  <a:gd name="connsiteX8" fmla="*/ 56763 w 294627"/>
                  <a:gd name="connsiteY8" fmla="*/ 244050 h 317930"/>
                  <a:gd name="connsiteX9" fmla="*/ 62383 w 294627"/>
                  <a:gd name="connsiteY9" fmla="*/ 249860 h 317930"/>
                  <a:gd name="connsiteX10" fmla="*/ 89529 w 294627"/>
                  <a:gd name="connsiteY10" fmla="*/ 302534 h 317930"/>
                  <a:gd name="connsiteX11" fmla="*/ 134106 w 294627"/>
                  <a:gd name="connsiteY11" fmla="*/ 306153 h 317930"/>
                  <a:gd name="connsiteX12" fmla="*/ 143155 w 294627"/>
                  <a:gd name="connsiteY12" fmla="*/ 203378 h 317930"/>
                  <a:gd name="connsiteX13" fmla="*/ 146393 w 294627"/>
                  <a:gd name="connsiteY13" fmla="*/ 196711 h 317930"/>
                  <a:gd name="connsiteX14" fmla="*/ 179350 w 294627"/>
                  <a:gd name="connsiteY14" fmla="*/ 132703 h 317930"/>
                  <a:gd name="connsiteX15" fmla="*/ 219736 w 294627"/>
                  <a:gd name="connsiteY15" fmla="*/ 113367 h 317930"/>
                  <a:gd name="connsiteX16" fmla="*/ 256026 w 294627"/>
                  <a:gd name="connsiteY16" fmla="*/ 104699 h 317930"/>
                  <a:gd name="connsiteX17" fmla="*/ 273743 w 294627"/>
                  <a:gd name="connsiteY17" fmla="*/ 105842 h 317930"/>
                  <a:gd name="connsiteX18" fmla="*/ 293936 w 294627"/>
                  <a:gd name="connsiteY18" fmla="*/ 79934 h 3179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294627" h="317930">
                    <a:moveTo>
                      <a:pt x="293841" y="80030"/>
                    </a:moveTo>
                    <a:cubicBezTo>
                      <a:pt x="290602" y="69362"/>
                      <a:pt x="276410" y="68790"/>
                      <a:pt x="279172" y="57170"/>
                    </a:cubicBezTo>
                    <a:cubicBezTo>
                      <a:pt x="284982" y="32786"/>
                      <a:pt x="273647" y="8211"/>
                      <a:pt x="246882" y="1544"/>
                    </a:cubicBezTo>
                    <a:cubicBezTo>
                      <a:pt x="224213" y="-4076"/>
                      <a:pt x="202877" y="6878"/>
                      <a:pt x="182303" y="14688"/>
                    </a:cubicBezTo>
                    <a:cubicBezTo>
                      <a:pt x="153823" y="25451"/>
                      <a:pt x="121628" y="25070"/>
                      <a:pt x="94101" y="37453"/>
                    </a:cubicBezTo>
                    <a:cubicBezTo>
                      <a:pt x="59049" y="53264"/>
                      <a:pt x="9329" y="82220"/>
                      <a:pt x="19711" y="125273"/>
                    </a:cubicBezTo>
                    <a:cubicBezTo>
                      <a:pt x="19711" y="125654"/>
                      <a:pt x="20949" y="128512"/>
                      <a:pt x="20663" y="128798"/>
                    </a:cubicBezTo>
                    <a:cubicBezTo>
                      <a:pt x="6662" y="143942"/>
                      <a:pt x="-1339" y="163373"/>
                      <a:pt x="185" y="184328"/>
                    </a:cubicBezTo>
                    <a:cubicBezTo>
                      <a:pt x="2566" y="216523"/>
                      <a:pt x="27236" y="234239"/>
                      <a:pt x="56763" y="244050"/>
                    </a:cubicBezTo>
                    <a:cubicBezTo>
                      <a:pt x="59525" y="245003"/>
                      <a:pt x="61621" y="247098"/>
                      <a:pt x="62383" y="249860"/>
                    </a:cubicBezTo>
                    <a:cubicBezTo>
                      <a:pt x="67526" y="269101"/>
                      <a:pt x="75051" y="288246"/>
                      <a:pt x="89529" y="302534"/>
                    </a:cubicBezTo>
                    <a:cubicBezTo>
                      <a:pt x="102007" y="314821"/>
                      <a:pt x="123819" y="328156"/>
                      <a:pt x="134106" y="306153"/>
                    </a:cubicBezTo>
                    <a:cubicBezTo>
                      <a:pt x="147822" y="276816"/>
                      <a:pt x="143917" y="235287"/>
                      <a:pt x="143155" y="203378"/>
                    </a:cubicBezTo>
                    <a:cubicBezTo>
                      <a:pt x="143155" y="200807"/>
                      <a:pt x="144393" y="198521"/>
                      <a:pt x="146393" y="196711"/>
                    </a:cubicBezTo>
                    <a:cubicBezTo>
                      <a:pt x="162205" y="182614"/>
                      <a:pt x="166491" y="151943"/>
                      <a:pt x="179350" y="132703"/>
                    </a:cubicBezTo>
                    <a:cubicBezTo>
                      <a:pt x="188494" y="119082"/>
                      <a:pt x="204210" y="115463"/>
                      <a:pt x="219736" y="113367"/>
                    </a:cubicBezTo>
                    <a:cubicBezTo>
                      <a:pt x="232785" y="111653"/>
                      <a:pt x="243644" y="108700"/>
                      <a:pt x="256026" y="104699"/>
                    </a:cubicBezTo>
                    <a:cubicBezTo>
                      <a:pt x="262694" y="102604"/>
                      <a:pt x="267361" y="104223"/>
                      <a:pt x="273743" y="105842"/>
                    </a:cubicBezTo>
                    <a:cubicBezTo>
                      <a:pt x="287649" y="109367"/>
                      <a:pt x="297365" y="91174"/>
                      <a:pt x="293936" y="79934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7" name="Freeform: Shape 208">
                <a:extLst>
                  <a:ext uri="{FF2B5EF4-FFF2-40B4-BE49-F238E27FC236}">
                    <a16:creationId xmlns:a16="http://schemas.microsoft.com/office/drawing/2014/main" id="{CD4280D2-6E3F-1C8E-6E60-5104D7B9D3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04872" y="3732026"/>
                <a:ext cx="65883" cy="68007"/>
              </a:xfrm>
              <a:custGeom>
                <a:avLst/>
                <a:gdLst>
                  <a:gd name="connsiteX0" fmla="*/ 54589 w 65883"/>
                  <a:gd name="connsiteY0" fmla="*/ 27754 h 68007"/>
                  <a:gd name="connsiteX1" fmla="*/ 49445 w 65883"/>
                  <a:gd name="connsiteY1" fmla="*/ 20706 h 68007"/>
                  <a:gd name="connsiteX2" fmla="*/ 12012 w 65883"/>
                  <a:gd name="connsiteY2" fmla="*/ 1846 h 68007"/>
                  <a:gd name="connsiteX3" fmla="*/ 13822 w 65883"/>
                  <a:gd name="connsiteY3" fmla="*/ 50900 h 68007"/>
                  <a:gd name="connsiteX4" fmla="*/ 64399 w 65883"/>
                  <a:gd name="connsiteY4" fmla="*/ 57567 h 68007"/>
                  <a:gd name="connsiteX5" fmla="*/ 54589 w 65883"/>
                  <a:gd name="connsiteY5" fmla="*/ 27754 h 6800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883" h="68007">
                    <a:moveTo>
                      <a:pt x="54589" y="27754"/>
                    </a:moveTo>
                    <a:cubicBezTo>
                      <a:pt x="52779" y="25373"/>
                      <a:pt x="50969" y="22992"/>
                      <a:pt x="49445" y="20706"/>
                    </a:cubicBezTo>
                    <a:cubicBezTo>
                      <a:pt x="41730" y="8990"/>
                      <a:pt x="28585" y="-5107"/>
                      <a:pt x="12012" y="1846"/>
                    </a:cubicBezTo>
                    <a:cubicBezTo>
                      <a:pt x="-9515" y="10895"/>
                      <a:pt x="2201" y="38803"/>
                      <a:pt x="13822" y="50900"/>
                    </a:cubicBezTo>
                    <a:cubicBezTo>
                      <a:pt x="24585" y="62139"/>
                      <a:pt x="54779" y="79284"/>
                      <a:pt x="64399" y="57567"/>
                    </a:cubicBezTo>
                    <a:cubicBezTo>
                      <a:pt x="69162" y="46709"/>
                      <a:pt x="61542" y="36803"/>
                      <a:pt x="54589" y="27754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8" name="Freeform: Shape 209">
                <a:extLst>
                  <a:ext uri="{FF2B5EF4-FFF2-40B4-BE49-F238E27FC236}">
                    <a16:creationId xmlns:a16="http://schemas.microsoft.com/office/drawing/2014/main" id="{2D36D803-A193-3DDB-FF38-DEBE10B8162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66090" y="3825843"/>
                <a:ext cx="78619" cy="42435"/>
              </a:xfrm>
              <a:custGeom>
                <a:avLst/>
                <a:gdLst>
                  <a:gd name="connsiteX0" fmla="*/ 895 w 78619"/>
                  <a:gd name="connsiteY0" fmla="*/ 6232 h 42435"/>
                  <a:gd name="connsiteX1" fmla="*/ 33280 w 78619"/>
                  <a:gd name="connsiteY1" fmla="*/ 34426 h 42435"/>
                  <a:gd name="connsiteX2" fmla="*/ 75190 w 78619"/>
                  <a:gd name="connsiteY2" fmla="*/ 42427 h 42435"/>
                  <a:gd name="connsiteX3" fmla="*/ 75190 w 78619"/>
                  <a:gd name="connsiteY3" fmla="*/ 35283 h 42435"/>
                  <a:gd name="connsiteX4" fmla="*/ 32804 w 78619"/>
                  <a:gd name="connsiteY4" fmla="*/ 26139 h 42435"/>
                  <a:gd name="connsiteX5" fmla="*/ 5944 w 78619"/>
                  <a:gd name="connsiteY5" fmla="*/ 1183 h 42435"/>
                  <a:gd name="connsiteX6" fmla="*/ 895 w 78619"/>
                  <a:gd name="connsiteY6" fmla="*/ 6232 h 42435"/>
                  <a:gd name="connsiteX7" fmla="*/ 895 w 78619"/>
                  <a:gd name="connsiteY7" fmla="*/ 6232 h 424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78619" h="42435">
                    <a:moveTo>
                      <a:pt x="895" y="6232"/>
                    </a:moveTo>
                    <a:cubicBezTo>
                      <a:pt x="10230" y="17185"/>
                      <a:pt x="20041" y="28139"/>
                      <a:pt x="33280" y="34426"/>
                    </a:cubicBezTo>
                    <a:cubicBezTo>
                      <a:pt x="46330" y="40617"/>
                      <a:pt x="60998" y="41569"/>
                      <a:pt x="75190" y="42427"/>
                    </a:cubicBezTo>
                    <a:cubicBezTo>
                      <a:pt x="79762" y="42712"/>
                      <a:pt x="79762" y="35569"/>
                      <a:pt x="75190" y="35283"/>
                    </a:cubicBezTo>
                    <a:cubicBezTo>
                      <a:pt x="60712" y="34330"/>
                      <a:pt x="45758" y="33378"/>
                      <a:pt x="32804" y="26139"/>
                    </a:cubicBezTo>
                    <a:cubicBezTo>
                      <a:pt x="22041" y="20043"/>
                      <a:pt x="13945" y="10423"/>
                      <a:pt x="5944" y="1183"/>
                    </a:cubicBezTo>
                    <a:cubicBezTo>
                      <a:pt x="2991" y="-2341"/>
                      <a:pt x="-2057" y="2803"/>
                      <a:pt x="895" y="6232"/>
                    </a:cubicBezTo>
                    <a:lnTo>
                      <a:pt x="895" y="623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9" name="Freeform: Shape 210">
                <a:extLst>
                  <a:ext uri="{FF2B5EF4-FFF2-40B4-BE49-F238E27FC236}">
                    <a16:creationId xmlns:a16="http://schemas.microsoft.com/office/drawing/2014/main" id="{88756C13-802C-1FB7-BCF0-7DB8798BD8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1670" y="6099620"/>
                <a:ext cx="231702" cy="402851"/>
              </a:xfrm>
              <a:custGeom>
                <a:avLst/>
                <a:gdLst>
                  <a:gd name="connsiteX0" fmla="*/ 225397 w 231702"/>
                  <a:gd name="connsiteY0" fmla="*/ 383739 h 402851"/>
                  <a:gd name="connsiteX1" fmla="*/ 161198 w 231702"/>
                  <a:gd name="connsiteY1" fmla="*/ 280964 h 402851"/>
                  <a:gd name="connsiteX2" fmla="*/ 224920 w 231702"/>
                  <a:gd name="connsiteY2" fmla="*/ 76176 h 402851"/>
                  <a:gd name="connsiteX3" fmla="*/ 207490 w 231702"/>
                  <a:gd name="connsiteY3" fmla="*/ 64937 h 402851"/>
                  <a:gd name="connsiteX4" fmla="*/ 178724 w 231702"/>
                  <a:gd name="connsiteY4" fmla="*/ 47316 h 402851"/>
                  <a:gd name="connsiteX5" fmla="*/ 140243 w 231702"/>
                  <a:gd name="connsiteY5" fmla="*/ 26075 h 402851"/>
                  <a:gd name="connsiteX6" fmla="*/ 101381 w 231702"/>
                  <a:gd name="connsiteY6" fmla="*/ 9501 h 402851"/>
                  <a:gd name="connsiteX7" fmla="*/ 79759 w 231702"/>
                  <a:gd name="connsiteY7" fmla="*/ 9787 h 402851"/>
                  <a:gd name="connsiteX8" fmla="*/ 78616 w 231702"/>
                  <a:gd name="connsiteY8" fmla="*/ 17883 h 402851"/>
                  <a:gd name="connsiteX9" fmla="*/ 78235 w 231702"/>
                  <a:gd name="connsiteY9" fmla="*/ 20550 h 402851"/>
                  <a:gd name="connsiteX10" fmla="*/ 130 w 231702"/>
                  <a:gd name="connsiteY10" fmla="*/ 370118 h 402851"/>
                  <a:gd name="connsiteX11" fmla="*/ 22133 w 231702"/>
                  <a:gd name="connsiteY11" fmla="*/ 387930 h 402851"/>
                  <a:gd name="connsiteX12" fmla="*/ 123670 w 231702"/>
                  <a:gd name="connsiteY12" fmla="*/ 398598 h 402851"/>
                  <a:gd name="connsiteX13" fmla="*/ 213490 w 231702"/>
                  <a:gd name="connsiteY13" fmla="*/ 401550 h 402851"/>
                  <a:gd name="connsiteX14" fmla="*/ 222920 w 231702"/>
                  <a:gd name="connsiteY14" fmla="*/ 394978 h 402851"/>
                  <a:gd name="connsiteX15" fmla="*/ 225492 w 231702"/>
                  <a:gd name="connsiteY15" fmla="*/ 383834 h 4028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31702" h="402851">
                    <a:moveTo>
                      <a:pt x="225397" y="383739"/>
                    </a:moveTo>
                    <a:cubicBezTo>
                      <a:pt x="188440" y="348972"/>
                      <a:pt x="160341" y="284678"/>
                      <a:pt x="161198" y="280964"/>
                    </a:cubicBezTo>
                    <a:cubicBezTo>
                      <a:pt x="177295" y="211336"/>
                      <a:pt x="207775" y="134183"/>
                      <a:pt x="224920" y="76176"/>
                    </a:cubicBezTo>
                    <a:cubicBezTo>
                      <a:pt x="228159" y="65223"/>
                      <a:pt x="214538" y="59126"/>
                      <a:pt x="207490" y="64937"/>
                    </a:cubicBezTo>
                    <a:cubicBezTo>
                      <a:pt x="198250" y="63127"/>
                      <a:pt x="186344" y="51888"/>
                      <a:pt x="178724" y="47316"/>
                    </a:cubicBezTo>
                    <a:cubicBezTo>
                      <a:pt x="166151" y="39791"/>
                      <a:pt x="153292" y="32838"/>
                      <a:pt x="140243" y="26075"/>
                    </a:cubicBezTo>
                    <a:cubicBezTo>
                      <a:pt x="127575" y="19502"/>
                      <a:pt x="115097" y="11311"/>
                      <a:pt x="101381" y="9501"/>
                    </a:cubicBezTo>
                    <a:cubicBezTo>
                      <a:pt x="101857" y="-3072"/>
                      <a:pt x="81474" y="-3358"/>
                      <a:pt x="79759" y="9787"/>
                    </a:cubicBezTo>
                    <a:cubicBezTo>
                      <a:pt x="79378" y="12454"/>
                      <a:pt x="78997" y="15216"/>
                      <a:pt x="78616" y="17883"/>
                    </a:cubicBezTo>
                    <a:cubicBezTo>
                      <a:pt x="78426" y="18740"/>
                      <a:pt x="78235" y="19598"/>
                      <a:pt x="78235" y="20550"/>
                    </a:cubicBezTo>
                    <a:cubicBezTo>
                      <a:pt x="54423" y="146757"/>
                      <a:pt x="10608" y="327827"/>
                      <a:pt x="130" y="370118"/>
                    </a:cubicBezTo>
                    <a:cubicBezTo>
                      <a:pt x="-1679" y="377452"/>
                      <a:pt x="15847" y="388882"/>
                      <a:pt x="22133" y="387930"/>
                    </a:cubicBezTo>
                    <a:cubicBezTo>
                      <a:pt x="57185" y="382786"/>
                      <a:pt x="89380" y="393168"/>
                      <a:pt x="123670" y="398598"/>
                    </a:cubicBezTo>
                    <a:cubicBezTo>
                      <a:pt x="153673" y="403265"/>
                      <a:pt x="183201" y="403836"/>
                      <a:pt x="213490" y="401550"/>
                    </a:cubicBezTo>
                    <a:cubicBezTo>
                      <a:pt x="218253" y="401169"/>
                      <a:pt x="221301" y="398407"/>
                      <a:pt x="222920" y="394978"/>
                    </a:cubicBezTo>
                    <a:cubicBezTo>
                      <a:pt x="233017" y="401836"/>
                      <a:pt x="235112" y="392978"/>
                      <a:pt x="225492" y="383834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0" name="Freeform: Shape 211">
                <a:extLst>
                  <a:ext uri="{FF2B5EF4-FFF2-40B4-BE49-F238E27FC236}">
                    <a16:creationId xmlns:a16="http://schemas.microsoft.com/office/drawing/2014/main" id="{5DEB5463-089F-93C9-D5D0-AF3D382CD4C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5514" y="3694210"/>
                <a:ext cx="23006" cy="31770"/>
              </a:xfrm>
              <a:custGeom>
                <a:avLst/>
                <a:gdLst>
                  <a:gd name="connsiteX0" fmla="*/ 21580 w 23006"/>
                  <a:gd name="connsiteY0" fmla="*/ 11468 h 31770"/>
                  <a:gd name="connsiteX1" fmla="*/ 14151 w 23006"/>
                  <a:gd name="connsiteY1" fmla="*/ 800 h 31770"/>
                  <a:gd name="connsiteX2" fmla="*/ 339 w 23006"/>
                  <a:gd name="connsiteY2" fmla="*/ 7467 h 31770"/>
                  <a:gd name="connsiteX3" fmla="*/ 2911 w 23006"/>
                  <a:gd name="connsiteY3" fmla="*/ 20993 h 31770"/>
                  <a:gd name="connsiteX4" fmla="*/ 17484 w 23006"/>
                  <a:gd name="connsiteY4" fmla="*/ 31375 h 31770"/>
                  <a:gd name="connsiteX5" fmla="*/ 21580 w 23006"/>
                  <a:gd name="connsiteY5" fmla="*/ 11563 h 317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3006" h="31770">
                    <a:moveTo>
                      <a:pt x="21580" y="11468"/>
                    </a:moveTo>
                    <a:cubicBezTo>
                      <a:pt x="19961" y="6420"/>
                      <a:pt x="17294" y="2133"/>
                      <a:pt x="14151" y="800"/>
                    </a:cubicBezTo>
                    <a:cubicBezTo>
                      <a:pt x="8531" y="-1581"/>
                      <a:pt x="1768" y="1562"/>
                      <a:pt x="339" y="7467"/>
                    </a:cubicBezTo>
                    <a:cubicBezTo>
                      <a:pt x="-708" y="12039"/>
                      <a:pt x="816" y="16802"/>
                      <a:pt x="2911" y="20993"/>
                    </a:cubicBezTo>
                    <a:cubicBezTo>
                      <a:pt x="5102" y="25470"/>
                      <a:pt x="11388" y="33661"/>
                      <a:pt x="17484" y="31375"/>
                    </a:cubicBezTo>
                    <a:cubicBezTo>
                      <a:pt x="23676" y="28994"/>
                      <a:pt x="24057" y="19469"/>
                      <a:pt x="21580" y="11563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1" name="Freeform: Shape 212">
                <a:extLst>
                  <a:ext uri="{FF2B5EF4-FFF2-40B4-BE49-F238E27FC236}">
                    <a16:creationId xmlns:a16="http://schemas.microsoft.com/office/drawing/2014/main" id="{8AEE99B9-978E-893D-EA3B-F28DE17376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83857" y="3773686"/>
                <a:ext cx="34861" cy="22555"/>
              </a:xfrm>
              <a:custGeom>
                <a:avLst/>
                <a:gdLst>
                  <a:gd name="connsiteX0" fmla="*/ 34862 w 34861"/>
                  <a:gd name="connsiteY0" fmla="*/ 20479 h 22555"/>
                  <a:gd name="connsiteX1" fmla="*/ 16383 w 34861"/>
                  <a:gd name="connsiteY1" fmla="*/ 22479 h 22555"/>
                  <a:gd name="connsiteX2" fmla="*/ 191 w 34861"/>
                  <a:gd name="connsiteY2" fmla="*/ 13811 h 22555"/>
                  <a:gd name="connsiteX3" fmla="*/ 1715 w 34861"/>
                  <a:gd name="connsiteY3" fmla="*/ 8382 h 22555"/>
                  <a:gd name="connsiteX4" fmla="*/ 30957 w 34861"/>
                  <a:gd name="connsiteY4" fmla="*/ 0 h 22555"/>
                  <a:gd name="connsiteX5" fmla="*/ 34862 w 34861"/>
                  <a:gd name="connsiteY5" fmla="*/ 20479 h 22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4861" h="22555">
                    <a:moveTo>
                      <a:pt x="34862" y="20479"/>
                    </a:moveTo>
                    <a:cubicBezTo>
                      <a:pt x="27623" y="22288"/>
                      <a:pt x="19336" y="22765"/>
                      <a:pt x="16383" y="22479"/>
                    </a:cubicBezTo>
                    <a:cubicBezTo>
                      <a:pt x="10764" y="21908"/>
                      <a:pt x="1810" y="20003"/>
                      <a:pt x="191" y="13811"/>
                    </a:cubicBezTo>
                    <a:cubicBezTo>
                      <a:pt x="-285" y="12097"/>
                      <a:pt x="96" y="9525"/>
                      <a:pt x="1715" y="8382"/>
                    </a:cubicBezTo>
                    <a:cubicBezTo>
                      <a:pt x="9716" y="2000"/>
                      <a:pt x="21813" y="4000"/>
                      <a:pt x="30957" y="0"/>
                    </a:cubicBezTo>
                    <a:cubicBezTo>
                      <a:pt x="32481" y="6572"/>
                      <a:pt x="33814" y="13525"/>
                      <a:pt x="34862" y="20479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2" name="Freeform: Shape 213">
                <a:extLst>
                  <a:ext uri="{FF2B5EF4-FFF2-40B4-BE49-F238E27FC236}">
                    <a16:creationId xmlns:a16="http://schemas.microsoft.com/office/drawing/2014/main" id="{431003CC-E496-DC3D-0F65-05688949B18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6842" y="4690829"/>
                <a:ext cx="548213" cy="1649227"/>
              </a:xfrm>
              <a:custGeom>
                <a:avLst/>
                <a:gdLst>
                  <a:gd name="connsiteX0" fmla="*/ 415106 w 548213"/>
                  <a:gd name="connsiteY0" fmla="*/ 1257 h 1649227"/>
                  <a:gd name="connsiteX1" fmla="*/ 273755 w 548213"/>
                  <a:gd name="connsiteY1" fmla="*/ 81458 h 1649227"/>
                  <a:gd name="connsiteX2" fmla="*/ 207080 w 548213"/>
                  <a:gd name="connsiteY2" fmla="*/ 148609 h 1649227"/>
                  <a:gd name="connsiteX3" fmla="*/ 196317 w 548213"/>
                  <a:gd name="connsiteY3" fmla="*/ 161468 h 1649227"/>
                  <a:gd name="connsiteX4" fmla="*/ 193173 w 548213"/>
                  <a:gd name="connsiteY4" fmla="*/ 164897 h 1649227"/>
                  <a:gd name="connsiteX5" fmla="*/ 192792 w 548213"/>
                  <a:gd name="connsiteY5" fmla="*/ 166611 h 1649227"/>
                  <a:gd name="connsiteX6" fmla="*/ 176886 w 548213"/>
                  <a:gd name="connsiteY6" fmla="*/ 185566 h 1649227"/>
                  <a:gd name="connsiteX7" fmla="*/ 140500 w 548213"/>
                  <a:gd name="connsiteY7" fmla="*/ 708203 h 1649227"/>
                  <a:gd name="connsiteX8" fmla="*/ 101162 w 548213"/>
                  <a:gd name="connsiteY8" fmla="*/ 989476 h 1649227"/>
                  <a:gd name="connsiteX9" fmla="*/ 41345 w 548213"/>
                  <a:gd name="connsiteY9" fmla="*/ 1270083 h 1649227"/>
                  <a:gd name="connsiteX10" fmla="*/ 6 w 548213"/>
                  <a:gd name="connsiteY10" fmla="*/ 1583074 h 1649227"/>
                  <a:gd name="connsiteX11" fmla="*/ 215081 w 548213"/>
                  <a:gd name="connsiteY11" fmla="*/ 1647368 h 1649227"/>
                  <a:gd name="connsiteX12" fmla="*/ 295281 w 548213"/>
                  <a:gd name="connsiteY12" fmla="*/ 1418768 h 1649227"/>
                  <a:gd name="connsiteX13" fmla="*/ 360337 w 548213"/>
                  <a:gd name="connsiteY13" fmla="*/ 1147782 h 1649227"/>
                  <a:gd name="connsiteX14" fmla="*/ 451301 w 548213"/>
                  <a:gd name="connsiteY14" fmla="*/ 617430 h 1649227"/>
                  <a:gd name="connsiteX15" fmla="*/ 485305 w 548213"/>
                  <a:gd name="connsiteY15" fmla="*/ 353492 h 1649227"/>
                  <a:gd name="connsiteX16" fmla="*/ 501498 w 548213"/>
                  <a:gd name="connsiteY16" fmla="*/ 321012 h 1649227"/>
                  <a:gd name="connsiteX17" fmla="*/ 546741 w 548213"/>
                  <a:gd name="connsiteY17" fmla="*/ 212522 h 1649227"/>
                  <a:gd name="connsiteX18" fmla="*/ 545598 w 548213"/>
                  <a:gd name="connsiteY18" fmla="*/ 209093 h 1649227"/>
                  <a:gd name="connsiteX19" fmla="*/ 415011 w 548213"/>
                  <a:gd name="connsiteY19" fmla="*/ 1257 h 16492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</a:cxnLst>
                <a:rect l="l" t="t" r="r" b="b"/>
                <a:pathLst>
                  <a:path w="548213" h="1649227">
                    <a:moveTo>
                      <a:pt x="415106" y="1257"/>
                    </a:moveTo>
                    <a:cubicBezTo>
                      <a:pt x="361290" y="8782"/>
                      <a:pt x="312807" y="48120"/>
                      <a:pt x="273755" y="81458"/>
                    </a:cubicBezTo>
                    <a:cubicBezTo>
                      <a:pt x="249657" y="102032"/>
                      <a:pt x="227368" y="124511"/>
                      <a:pt x="207080" y="148609"/>
                    </a:cubicBezTo>
                    <a:cubicBezTo>
                      <a:pt x="203556" y="152705"/>
                      <a:pt x="199746" y="156991"/>
                      <a:pt x="196317" y="161468"/>
                    </a:cubicBezTo>
                    <a:cubicBezTo>
                      <a:pt x="194793" y="161944"/>
                      <a:pt x="193554" y="162897"/>
                      <a:pt x="193173" y="164897"/>
                    </a:cubicBezTo>
                    <a:cubicBezTo>
                      <a:pt x="193078" y="165468"/>
                      <a:pt x="192983" y="166040"/>
                      <a:pt x="192792" y="166611"/>
                    </a:cubicBezTo>
                    <a:cubicBezTo>
                      <a:pt x="188982" y="172803"/>
                      <a:pt x="174885" y="178518"/>
                      <a:pt x="176886" y="185566"/>
                    </a:cubicBezTo>
                    <a:cubicBezTo>
                      <a:pt x="143167" y="357683"/>
                      <a:pt x="153549" y="533991"/>
                      <a:pt x="140500" y="708203"/>
                    </a:cubicBezTo>
                    <a:cubicBezTo>
                      <a:pt x="133356" y="802786"/>
                      <a:pt x="121831" y="896703"/>
                      <a:pt x="101162" y="989476"/>
                    </a:cubicBezTo>
                    <a:cubicBezTo>
                      <a:pt x="80397" y="1083012"/>
                      <a:pt x="57061" y="1175595"/>
                      <a:pt x="41345" y="1270083"/>
                    </a:cubicBezTo>
                    <a:cubicBezTo>
                      <a:pt x="24105" y="1374000"/>
                      <a:pt x="5626" y="1489348"/>
                      <a:pt x="6" y="1583074"/>
                    </a:cubicBezTo>
                    <a:cubicBezTo>
                      <a:pt x="-1137" y="1602886"/>
                      <a:pt x="153835" y="1660227"/>
                      <a:pt x="215081" y="1647368"/>
                    </a:cubicBezTo>
                    <a:cubicBezTo>
                      <a:pt x="230035" y="1644225"/>
                      <a:pt x="284709" y="1465536"/>
                      <a:pt x="295281" y="1418768"/>
                    </a:cubicBezTo>
                    <a:cubicBezTo>
                      <a:pt x="315379" y="1330090"/>
                      <a:pt x="345859" y="1243508"/>
                      <a:pt x="360337" y="1147782"/>
                    </a:cubicBezTo>
                    <a:cubicBezTo>
                      <a:pt x="391865" y="939184"/>
                      <a:pt x="424059" y="799262"/>
                      <a:pt x="451301" y="617430"/>
                    </a:cubicBezTo>
                    <a:cubicBezTo>
                      <a:pt x="464445" y="529704"/>
                      <a:pt x="475494" y="441693"/>
                      <a:pt x="485305" y="353492"/>
                    </a:cubicBezTo>
                    <a:cubicBezTo>
                      <a:pt x="490734" y="342633"/>
                      <a:pt x="496164" y="331870"/>
                      <a:pt x="501498" y="321012"/>
                    </a:cubicBezTo>
                    <a:cubicBezTo>
                      <a:pt x="518643" y="286626"/>
                      <a:pt x="542550" y="251003"/>
                      <a:pt x="546741" y="212522"/>
                    </a:cubicBezTo>
                    <a:cubicBezTo>
                      <a:pt x="546932" y="210998"/>
                      <a:pt x="546456" y="209950"/>
                      <a:pt x="545598" y="209093"/>
                    </a:cubicBezTo>
                    <a:cubicBezTo>
                      <a:pt x="557790" y="125749"/>
                      <a:pt x="529501" y="-14745"/>
                      <a:pt x="415011" y="1257"/>
                    </a:cubicBezTo>
                    <a:close/>
                  </a:path>
                </a:pathLst>
              </a:custGeom>
              <a:solidFill>
                <a:schemeClr val="accent1">
                  <a:lumMod val="60000"/>
                  <a:lumOff val="40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3" name="Freeform: Shape 214">
                <a:extLst>
                  <a:ext uri="{FF2B5EF4-FFF2-40B4-BE49-F238E27FC236}">
                    <a16:creationId xmlns:a16="http://schemas.microsoft.com/office/drawing/2014/main" id="{210B27B2-258F-8903-B893-AFF93EC1423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22605" y="3663825"/>
                <a:ext cx="56006" cy="36763"/>
              </a:xfrm>
              <a:custGeom>
                <a:avLst/>
                <a:gdLst>
                  <a:gd name="connsiteX0" fmla="*/ 28867 w 56006"/>
                  <a:gd name="connsiteY0" fmla="*/ 610 h 36763"/>
                  <a:gd name="connsiteX1" fmla="*/ 3340 w 56006"/>
                  <a:gd name="connsiteY1" fmla="*/ 17755 h 36763"/>
                  <a:gd name="connsiteX2" fmla="*/ 6197 w 56006"/>
                  <a:gd name="connsiteY2" fmla="*/ 35185 h 36763"/>
                  <a:gd name="connsiteX3" fmla="*/ 22390 w 56006"/>
                  <a:gd name="connsiteY3" fmla="*/ 33661 h 36763"/>
                  <a:gd name="connsiteX4" fmla="*/ 30772 w 56006"/>
                  <a:gd name="connsiteY4" fmla="*/ 28232 h 36763"/>
                  <a:gd name="connsiteX5" fmla="*/ 55918 w 56006"/>
                  <a:gd name="connsiteY5" fmla="*/ 15469 h 36763"/>
                  <a:gd name="connsiteX6" fmla="*/ 28962 w 56006"/>
                  <a:gd name="connsiteY6" fmla="*/ 705 h 36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56006" h="36763">
                    <a:moveTo>
                      <a:pt x="28867" y="610"/>
                    </a:moveTo>
                    <a:cubicBezTo>
                      <a:pt x="18675" y="2896"/>
                      <a:pt x="9436" y="9373"/>
                      <a:pt x="3340" y="17755"/>
                    </a:cubicBezTo>
                    <a:cubicBezTo>
                      <a:pt x="-1423" y="24232"/>
                      <a:pt x="-1613" y="30899"/>
                      <a:pt x="6197" y="35185"/>
                    </a:cubicBezTo>
                    <a:cubicBezTo>
                      <a:pt x="11436" y="38043"/>
                      <a:pt x="17627" y="36709"/>
                      <a:pt x="22390" y="33661"/>
                    </a:cubicBezTo>
                    <a:cubicBezTo>
                      <a:pt x="25152" y="31852"/>
                      <a:pt x="27724" y="29661"/>
                      <a:pt x="30772" y="28232"/>
                    </a:cubicBezTo>
                    <a:cubicBezTo>
                      <a:pt x="38011" y="24613"/>
                      <a:pt x="54775" y="25946"/>
                      <a:pt x="55918" y="15469"/>
                    </a:cubicBezTo>
                    <a:cubicBezTo>
                      <a:pt x="57442" y="1276"/>
                      <a:pt x="39058" y="-1581"/>
                      <a:pt x="28962" y="705"/>
                    </a:cubicBezTo>
                    <a:close/>
                  </a:path>
                </a:pathLst>
              </a:custGeom>
              <a:solidFill>
                <a:srgbClr val="471B1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4" name="Freeform: Shape 215">
                <a:extLst>
                  <a:ext uri="{FF2B5EF4-FFF2-40B4-BE49-F238E27FC236}">
                    <a16:creationId xmlns:a16="http://schemas.microsoft.com/office/drawing/2014/main" id="{E3FCB499-7496-CB16-CF23-47F9EA10C7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22754" y="3747250"/>
                <a:ext cx="32787" cy="26238"/>
              </a:xfrm>
              <a:custGeom>
                <a:avLst/>
                <a:gdLst>
                  <a:gd name="connsiteX0" fmla="*/ 2416 w 32787"/>
                  <a:gd name="connsiteY0" fmla="*/ 7101 h 26238"/>
                  <a:gd name="connsiteX1" fmla="*/ 25943 w 32787"/>
                  <a:gd name="connsiteY1" fmla="*/ 24722 h 26238"/>
                  <a:gd name="connsiteX2" fmla="*/ 32134 w 32787"/>
                  <a:gd name="connsiteY2" fmla="*/ 21103 h 26238"/>
                  <a:gd name="connsiteX3" fmla="*/ 4321 w 32787"/>
                  <a:gd name="connsiteY3" fmla="*/ 243 h 26238"/>
                  <a:gd name="connsiteX4" fmla="*/ 2416 w 32787"/>
                  <a:gd name="connsiteY4" fmla="*/ 7101 h 26238"/>
                  <a:gd name="connsiteX5" fmla="*/ 2416 w 32787"/>
                  <a:gd name="connsiteY5" fmla="*/ 7101 h 2623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2787" h="26238">
                    <a:moveTo>
                      <a:pt x="2416" y="7101"/>
                    </a:moveTo>
                    <a:cubicBezTo>
                      <a:pt x="11846" y="10530"/>
                      <a:pt x="20037" y="16626"/>
                      <a:pt x="25943" y="24722"/>
                    </a:cubicBezTo>
                    <a:cubicBezTo>
                      <a:pt x="28610" y="28342"/>
                      <a:pt x="34801" y="24817"/>
                      <a:pt x="32134" y="21103"/>
                    </a:cubicBezTo>
                    <a:cubicBezTo>
                      <a:pt x="24990" y="11387"/>
                      <a:pt x="15656" y="4339"/>
                      <a:pt x="4321" y="243"/>
                    </a:cubicBezTo>
                    <a:cubicBezTo>
                      <a:pt x="35" y="-1376"/>
                      <a:pt x="-1870" y="5577"/>
                      <a:pt x="2416" y="7101"/>
                    </a:cubicBezTo>
                    <a:lnTo>
                      <a:pt x="2416" y="7101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5" name="Freeform: Shape 216">
                <a:extLst>
                  <a:ext uri="{FF2B5EF4-FFF2-40B4-BE49-F238E27FC236}">
                    <a16:creationId xmlns:a16="http://schemas.microsoft.com/office/drawing/2014/main" id="{1EB9CE28-9C36-ED1A-BD0C-D3BAC1B5AEA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91491" y="4685442"/>
                <a:ext cx="552266" cy="336033"/>
              </a:xfrm>
              <a:custGeom>
                <a:avLst/>
                <a:gdLst>
                  <a:gd name="connsiteX0" fmla="*/ 513060 w 552266"/>
                  <a:gd name="connsiteY0" fmla="*/ 44459 h 336033"/>
                  <a:gd name="connsiteX1" fmla="*/ 492010 w 552266"/>
                  <a:gd name="connsiteY1" fmla="*/ 3406 h 336033"/>
                  <a:gd name="connsiteX2" fmla="*/ 414286 w 552266"/>
                  <a:gd name="connsiteY2" fmla="*/ 20170 h 336033"/>
                  <a:gd name="connsiteX3" fmla="*/ 287889 w 552266"/>
                  <a:gd name="connsiteY3" fmla="*/ 63223 h 336033"/>
                  <a:gd name="connsiteX4" fmla="*/ 103771 w 552266"/>
                  <a:gd name="connsiteY4" fmla="*/ 120659 h 336033"/>
                  <a:gd name="connsiteX5" fmla="*/ 6521 w 552266"/>
                  <a:gd name="connsiteY5" fmla="*/ 188381 h 336033"/>
                  <a:gd name="connsiteX6" fmla="*/ 8235 w 552266"/>
                  <a:gd name="connsiteY6" fmla="*/ 194287 h 336033"/>
                  <a:gd name="connsiteX7" fmla="*/ 8045 w 552266"/>
                  <a:gd name="connsiteY7" fmla="*/ 328113 h 336033"/>
                  <a:gd name="connsiteX8" fmla="*/ 18522 w 552266"/>
                  <a:gd name="connsiteY8" fmla="*/ 336019 h 336033"/>
                  <a:gd name="connsiteX9" fmla="*/ 263029 w 552266"/>
                  <a:gd name="connsiteY9" fmla="*/ 286298 h 336033"/>
                  <a:gd name="connsiteX10" fmla="*/ 299986 w 552266"/>
                  <a:gd name="connsiteY10" fmla="*/ 103514 h 336033"/>
                  <a:gd name="connsiteX11" fmla="*/ 355517 w 552266"/>
                  <a:gd name="connsiteY11" fmla="*/ 223624 h 336033"/>
                  <a:gd name="connsiteX12" fmla="*/ 390092 w 552266"/>
                  <a:gd name="connsiteY12" fmla="*/ 267725 h 336033"/>
                  <a:gd name="connsiteX13" fmla="*/ 502583 w 552266"/>
                  <a:gd name="connsiteY13" fmla="*/ 237721 h 336033"/>
                  <a:gd name="connsiteX14" fmla="*/ 551827 w 552266"/>
                  <a:gd name="connsiteY14" fmla="*/ 200573 h 336033"/>
                  <a:gd name="connsiteX15" fmla="*/ 513060 w 552266"/>
                  <a:gd name="connsiteY15" fmla="*/ 44459 h 3360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2266" h="336033">
                    <a:moveTo>
                      <a:pt x="513060" y="44459"/>
                    </a:moveTo>
                    <a:cubicBezTo>
                      <a:pt x="510965" y="27790"/>
                      <a:pt x="511346" y="14074"/>
                      <a:pt x="492010" y="3406"/>
                    </a:cubicBezTo>
                    <a:cubicBezTo>
                      <a:pt x="470769" y="-8405"/>
                      <a:pt x="433526" y="13788"/>
                      <a:pt x="414286" y="20170"/>
                    </a:cubicBezTo>
                    <a:cubicBezTo>
                      <a:pt x="372090" y="34172"/>
                      <a:pt x="329894" y="48650"/>
                      <a:pt x="287889" y="63223"/>
                    </a:cubicBezTo>
                    <a:cubicBezTo>
                      <a:pt x="228453" y="60746"/>
                      <a:pt x="156349" y="98275"/>
                      <a:pt x="103771" y="120659"/>
                    </a:cubicBezTo>
                    <a:cubicBezTo>
                      <a:pt x="72719" y="133898"/>
                      <a:pt x="8426" y="147710"/>
                      <a:pt x="6521" y="188381"/>
                    </a:cubicBezTo>
                    <a:cubicBezTo>
                      <a:pt x="6425" y="190858"/>
                      <a:pt x="7187" y="192668"/>
                      <a:pt x="8235" y="194287"/>
                    </a:cubicBezTo>
                    <a:cubicBezTo>
                      <a:pt x="234" y="239340"/>
                      <a:pt x="-5290" y="283536"/>
                      <a:pt x="8045" y="328113"/>
                    </a:cubicBezTo>
                    <a:cubicBezTo>
                      <a:pt x="9283" y="332304"/>
                      <a:pt x="14141" y="336305"/>
                      <a:pt x="18522" y="336019"/>
                    </a:cubicBezTo>
                    <a:cubicBezTo>
                      <a:pt x="89769" y="331256"/>
                      <a:pt x="238454" y="310682"/>
                      <a:pt x="263029" y="286298"/>
                    </a:cubicBezTo>
                    <a:cubicBezTo>
                      <a:pt x="271887" y="277440"/>
                      <a:pt x="292080" y="160949"/>
                      <a:pt x="299986" y="103514"/>
                    </a:cubicBezTo>
                    <a:cubicBezTo>
                      <a:pt x="318464" y="143519"/>
                      <a:pt x="337038" y="183619"/>
                      <a:pt x="355517" y="223624"/>
                    </a:cubicBezTo>
                    <a:cubicBezTo>
                      <a:pt x="365423" y="245055"/>
                      <a:pt x="367232" y="263629"/>
                      <a:pt x="390092" y="267725"/>
                    </a:cubicBezTo>
                    <a:cubicBezTo>
                      <a:pt x="402761" y="270011"/>
                      <a:pt x="485438" y="247246"/>
                      <a:pt x="502583" y="237721"/>
                    </a:cubicBezTo>
                    <a:cubicBezTo>
                      <a:pt x="518585" y="228767"/>
                      <a:pt x="556780" y="217337"/>
                      <a:pt x="551827" y="200573"/>
                    </a:cubicBezTo>
                    <a:cubicBezTo>
                      <a:pt x="536206" y="147043"/>
                      <a:pt x="520204" y="101418"/>
                      <a:pt x="513060" y="44459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6" name="Freeform: Shape 217">
                <a:extLst>
                  <a:ext uri="{FF2B5EF4-FFF2-40B4-BE49-F238E27FC236}">
                    <a16:creationId xmlns:a16="http://schemas.microsoft.com/office/drawing/2014/main" id="{CE1020D7-897B-C53A-E567-AC5D37DB4F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49652" y="3883360"/>
                <a:ext cx="728818" cy="1033555"/>
              </a:xfrm>
              <a:custGeom>
                <a:avLst/>
                <a:gdLst>
                  <a:gd name="connsiteX0" fmla="*/ 689761 w 728818"/>
                  <a:gd name="connsiteY0" fmla="*/ 270088 h 1033555"/>
                  <a:gd name="connsiteX1" fmla="*/ 697571 w 728818"/>
                  <a:gd name="connsiteY1" fmla="*/ 234179 h 1033555"/>
                  <a:gd name="connsiteX2" fmla="*/ 728813 w 728818"/>
                  <a:gd name="connsiteY2" fmla="*/ 137024 h 1033555"/>
                  <a:gd name="connsiteX3" fmla="*/ 611465 w 728818"/>
                  <a:gd name="connsiteY3" fmla="*/ 55 h 1033555"/>
                  <a:gd name="connsiteX4" fmla="*/ 422680 w 728818"/>
                  <a:gd name="connsiteY4" fmla="*/ 50632 h 1033555"/>
                  <a:gd name="connsiteX5" fmla="*/ 374674 w 728818"/>
                  <a:gd name="connsiteY5" fmla="*/ 102258 h 1033555"/>
                  <a:gd name="connsiteX6" fmla="*/ 273328 w 728818"/>
                  <a:gd name="connsiteY6" fmla="*/ 105496 h 1033555"/>
                  <a:gd name="connsiteX7" fmla="*/ 266946 w 728818"/>
                  <a:gd name="connsiteY7" fmla="*/ 103401 h 1033555"/>
                  <a:gd name="connsiteX8" fmla="*/ 261517 w 728818"/>
                  <a:gd name="connsiteY8" fmla="*/ 106735 h 1033555"/>
                  <a:gd name="connsiteX9" fmla="*/ 228275 w 728818"/>
                  <a:gd name="connsiteY9" fmla="*/ 127594 h 1033555"/>
                  <a:gd name="connsiteX10" fmla="*/ 155027 w 728818"/>
                  <a:gd name="connsiteY10" fmla="*/ 169314 h 1033555"/>
                  <a:gd name="connsiteX11" fmla="*/ 51110 w 728818"/>
                  <a:gd name="connsiteY11" fmla="*/ 261135 h 1033555"/>
                  <a:gd name="connsiteX12" fmla="*/ 151 w 728818"/>
                  <a:gd name="connsiteY12" fmla="*/ 406486 h 1033555"/>
                  <a:gd name="connsiteX13" fmla="*/ 5009 w 728818"/>
                  <a:gd name="connsiteY13" fmla="*/ 413059 h 1033555"/>
                  <a:gd name="connsiteX14" fmla="*/ 60730 w 728818"/>
                  <a:gd name="connsiteY14" fmla="*/ 445539 h 1033555"/>
                  <a:gd name="connsiteX15" fmla="*/ 103211 w 728818"/>
                  <a:gd name="connsiteY15" fmla="*/ 506023 h 1033555"/>
                  <a:gd name="connsiteX16" fmla="*/ 105402 w 728818"/>
                  <a:gd name="connsiteY16" fmla="*/ 510404 h 1033555"/>
                  <a:gd name="connsiteX17" fmla="*/ 106640 w 728818"/>
                  <a:gd name="connsiteY17" fmla="*/ 525835 h 1033555"/>
                  <a:gd name="connsiteX18" fmla="*/ 109022 w 728818"/>
                  <a:gd name="connsiteY18" fmla="*/ 530121 h 1033555"/>
                  <a:gd name="connsiteX19" fmla="*/ 110260 w 728818"/>
                  <a:gd name="connsiteY19" fmla="*/ 532598 h 1033555"/>
                  <a:gd name="connsiteX20" fmla="*/ 129881 w 728818"/>
                  <a:gd name="connsiteY20" fmla="*/ 721954 h 1033555"/>
                  <a:gd name="connsiteX21" fmla="*/ 138263 w 728818"/>
                  <a:gd name="connsiteY21" fmla="*/ 821872 h 1033555"/>
                  <a:gd name="connsiteX22" fmla="*/ 140168 w 728818"/>
                  <a:gd name="connsiteY22" fmla="*/ 980368 h 1033555"/>
                  <a:gd name="connsiteX23" fmla="*/ 140835 w 728818"/>
                  <a:gd name="connsiteY23" fmla="*/ 1026945 h 1033555"/>
                  <a:gd name="connsiteX24" fmla="*/ 147217 w 728818"/>
                  <a:gd name="connsiteY24" fmla="*/ 1033422 h 1033555"/>
                  <a:gd name="connsiteX25" fmla="*/ 425156 w 728818"/>
                  <a:gd name="connsiteY25" fmla="*/ 973891 h 1033555"/>
                  <a:gd name="connsiteX26" fmla="*/ 660424 w 728818"/>
                  <a:gd name="connsiteY26" fmla="*/ 885689 h 1033555"/>
                  <a:gd name="connsiteX27" fmla="*/ 662615 w 728818"/>
                  <a:gd name="connsiteY27" fmla="*/ 748910 h 1033555"/>
                  <a:gd name="connsiteX28" fmla="*/ 676045 w 728818"/>
                  <a:gd name="connsiteY28" fmla="*/ 504403 h 1033555"/>
                  <a:gd name="connsiteX29" fmla="*/ 673759 w 728818"/>
                  <a:gd name="connsiteY29" fmla="*/ 389723 h 1033555"/>
                  <a:gd name="connsiteX30" fmla="*/ 689666 w 728818"/>
                  <a:gd name="connsiteY30" fmla="*/ 270088 h 10335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</a:cxnLst>
                <a:rect l="l" t="t" r="r" b="b"/>
                <a:pathLst>
                  <a:path w="728818" h="1033555">
                    <a:moveTo>
                      <a:pt x="689761" y="270088"/>
                    </a:moveTo>
                    <a:cubicBezTo>
                      <a:pt x="692142" y="257896"/>
                      <a:pt x="694714" y="245895"/>
                      <a:pt x="697571" y="234179"/>
                    </a:cubicBezTo>
                    <a:cubicBezTo>
                      <a:pt x="709668" y="184840"/>
                      <a:pt x="723575" y="187888"/>
                      <a:pt x="728813" y="137024"/>
                    </a:cubicBezTo>
                    <a:cubicBezTo>
                      <a:pt x="729480" y="130166"/>
                      <a:pt x="658709" y="-3089"/>
                      <a:pt x="611465" y="55"/>
                    </a:cubicBezTo>
                    <a:cubicBezTo>
                      <a:pt x="535456" y="5198"/>
                      <a:pt x="450207" y="36821"/>
                      <a:pt x="422680" y="50632"/>
                    </a:cubicBezTo>
                    <a:cubicBezTo>
                      <a:pt x="398486" y="62824"/>
                      <a:pt x="402011" y="84827"/>
                      <a:pt x="374674" y="102258"/>
                    </a:cubicBezTo>
                    <a:cubicBezTo>
                      <a:pt x="341241" y="123499"/>
                      <a:pt x="307999" y="117879"/>
                      <a:pt x="273328" y="105496"/>
                    </a:cubicBezTo>
                    <a:cubicBezTo>
                      <a:pt x="272090" y="103401"/>
                      <a:pt x="269613" y="102163"/>
                      <a:pt x="266946" y="103401"/>
                    </a:cubicBezTo>
                    <a:cubicBezTo>
                      <a:pt x="264184" y="102829"/>
                      <a:pt x="262184" y="104449"/>
                      <a:pt x="261517" y="106735"/>
                    </a:cubicBezTo>
                    <a:cubicBezTo>
                      <a:pt x="259136" y="114545"/>
                      <a:pt x="234561" y="123975"/>
                      <a:pt x="228275" y="127594"/>
                    </a:cubicBezTo>
                    <a:cubicBezTo>
                      <a:pt x="203891" y="141596"/>
                      <a:pt x="179316" y="155122"/>
                      <a:pt x="155027" y="169314"/>
                    </a:cubicBezTo>
                    <a:cubicBezTo>
                      <a:pt x="114737" y="192841"/>
                      <a:pt x="76351" y="221511"/>
                      <a:pt x="51110" y="261135"/>
                    </a:cubicBezTo>
                    <a:cubicBezTo>
                      <a:pt x="23487" y="304474"/>
                      <a:pt x="12152" y="357337"/>
                      <a:pt x="151" y="406486"/>
                    </a:cubicBezTo>
                    <a:cubicBezTo>
                      <a:pt x="-706" y="410011"/>
                      <a:pt x="2246" y="412487"/>
                      <a:pt x="5009" y="413059"/>
                    </a:cubicBezTo>
                    <a:cubicBezTo>
                      <a:pt x="14534" y="432871"/>
                      <a:pt x="44442" y="431061"/>
                      <a:pt x="60730" y="445539"/>
                    </a:cubicBezTo>
                    <a:cubicBezTo>
                      <a:pt x="74351" y="457636"/>
                      <a:pt x="89495" y="494021"/>
                      <a:pt x="103211" y="506023"/>
                    </a:cubicBezTo>
                    <a:cubicBezTo>
                      <a:pt x="104450" y="507166"/>
                      <a:pt x="105307" y="508690"/>
                      <a:pt x="105402" y="510404"/>
                    </a:cubicBezTo>
                    <a:cubicBezTo>
                      <a:pt x="105783" y="515548"/>
                      <a:pt x="106164" y="520691"/>
                      <a:pt x="106640" y="525835"/>
                    </a:cubicBezTo>
                    <a:cubicBezTo>
                      <a:pt x="106736" y="527549"/>
                      <a:pt x="107783" y="528883"/>
                      <a:pt x="109022" y="530121"/>
                    </a:cubicBezTo>
                    <a:cubicBezTo>
                      <a:pt x="109593" y="530692"/>
                      <a:pt x="110069" y="531550"/>
                      <a:pt x="110260" y="532598"/>
                    </a:cubicBezTo>
                    <a:cubicBezTo>
                      <a:pt x="121499" y="595272"/>
                      <a:pt x="125595" y="658613"/>
                      <a:pt x="129881" y="721954"/>
                    </a:cubicBezTo>
                    <a:cubicBezTo>
                      <a:pt x="132072" y="755292"/>
                      <a:pt x="134453" y="788629"/>
                      <a:pt x="138263" y="821872"/>
                    </a:cubicBezTo>
                    <a:cubicBezTo>
                      <a:pt x="144359" y="875878"/>
                      <a:pt x="141121" y="925599"/>
                      <a:pt x="140168" y="980368"/>
                    </a:cubicBezTo>
                    <a:cubicBezTo>
                      <a:pt x="140168" y="983416"/>
                      <a:pt x="140645" y="1013896"/>
                      <a:pt x="140835" y="1026945"/>
                    </a:cubicBezTo>
                    <a:cubicBezTo>
                      <a:pt x="140835" y="1030469"/>
                      <a:pt x="143693" y="1033231"/>
                      <a:pt x="147217" y="1033422"/>
                    </a:cubicBezTo>
                    <a:cubicBezTo>
                      <a:pt x="204843" y="1036089"/>
                      <a:pt x="359815" y="998179"/>
                      <a:pt x="425156" y="973891"/>
                    </a:cubicBezTo>
                    <a:cubicBezTo>
                      <a:pt x="489260" y="950078"/>
                      <a:pt x="599559" y="918455"/>
                      <a:pt x="660424" y="885689"/>
                    </a:cubicBezTo>
                    <a:cubicBezTo>
                      <a:pt x="673759" y="878545"/>
                      <a:pt x="658424" y="780057"/>
                      <a:pt x="662615" y="748910"/>
                    </a:cubicBezTo>
                    <a:cubicBezTo>
                      <a:pt x="673568" y="667948"/>
                      <a:pt x="676616" y="586033"/>
                      <a:pt x="676045" y="504403"/>
                    </a:cubicBezTo>
                    <a:cubicBezTo>
                      <a:pt x="675759" y="466780"/>
                      <a:pt x="670520" y="427156"/>
                      <a:pt x="673759" y="389723"/>
                    </a:cubicBezTo>
                    <a:cubicBezTo>
                      <a:pt x="677188" y="350575"/>
                      <a:pt x="682141" y="309522"/>
                      <a:pt x="689666" y="270088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7" name="Freeform: Shape 218">
                <a:extLst>
                  <a:ext uri="{FF2B5EF4-FFF2-40B4-BE49-F238E27FC236}">
                    <a16:creationId xmlns:a16="http://schemas.microsoft.com/office/drawing/2014/main" id="{B8617E01-5B60-D231-6C4C-2877D4FD23A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00771" y="3730187"/>
                <a:ext cx="15625" cy="13343"/>
              </a:xfrm>
              <a:custGeom>
                <a:avLst/>
                <a:gdLst>
                  <a:gd name="connsiteX0" fmla="*/ 10423 w 15625"/>
                  <a:gd name="connsiteY0" fmla="*/ 637 h 13343"/>
                  <a:gd name="connsiteX1" fmla="*/ 1183 w 15625"/>
                  <a:gd name="connsiteY1" fmla="*/ 7400 h 13343"/>
                  <a:gd name="connsiteX2" fmla="*/ 6232 w 15625"/>
                  <a:gd name="connsiteY2" fmla="*/ 12448 h 13343"/>
                  <a:gd name="connsiteX3" fmla="*/ 13947 w 15625"/>
                  <a:gd name="connsiteY3" fmla="*/ 6733 h 13343"/>
                  <a:gd name="connsiteX4" fmla="*/ 10327 w 15625"/>
                  <a:gd name="connsiteY4" fmla="*/ 542 h 13343"/>
                  <a:gd name="connsiteX5" fmla="*/ 10327 w 15625"/>
                  <a:gd name="connsiteY5" fmla="*/ 542 h 1334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625" h="13343">
                    <a:moveTo>
                      <a:pt x="10423" y="637"/>
                    </a:moveTo>
                    <a:cubicBezTo>
                      <a:pt x="7184" y="2637"/>
                      <a:pt x="4136" y="4923"/>
                      <a:pt x="1183" y="7400"/>
                    </a:cubicBezTo>
                    <a:cubicBezTo>
                      <a:pt x="-2341" y="10352"/>
                      <a:pt x="2803" y="15401"/>
                      <a:pt x="6232" y="12448"/>
                    </a:cubicBezTo>
                    <a:cubicBezTo>
                      <a:pt x="8708" y="10352"/>
                      <a:pt x="11280" y="8447"/>
                      <a:pt x="13947" y="6733"/>
                    </a:cubicBezTo>
                    <a:cubicBezTo>
                      <a:pt x="17852" y="4256"/>
                      <a:pt x="14233" y="-1840"/>
                      <a:pt x="10327" y="542"/>
                    </a:cubicBezTo>
                    <a:lnTo>
                      <a:pt x="10327" y="54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8" name="Freeform: Shape 219">
                <a:extLst>
                  <a:ext uri="{FF2B5EF4-FFF2-40B4-BE49-F238E27FC236}">
                    <a16:creationId xmlns:a16="http://schemas.microsoft.com/office/drawing/2014/main" id="{A8D47A78-746A-9F2F-E95C-1522DE227C6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87123" y="4776664"/>
                <a:ext cx="148153" cy="535661"/>
              </a:xfrm>
              <a:custGeom>
                <a:avLst/>
                <a:gdLst>
                  <a:gd name="connsiteX0" fmla="*/ 104209 w 148153"/>
                  <a:gd name="connsiteY0" fmla="*/ 403960 h 535661"/>
                  <a:gd name="connsiteX1" fmla="*/ 112782 w 148153"/>
                  <a:gd name="connsiteY1" fmla="*/ 387386 h 535661"/>
                  <a:gd name="connsiteX2" fmla="*/ 113734 w 148153"/>
                  <a:gd name="connsiteY2" fmla="*/ 403007 h 535661"/>
                  <a:gd name="connsiteX3" fmla="*/ 121164 w 148153"/>
                  <a:gd name="connsiteY3" fmla="*/ 444917 h 535661"/>
                  <a:gd name="connsiteX4" fmla="*/ 144405 w 148153"/>
                  <a:gd name="connsiteY4" fmla="*/ 451870 h 535661"/>
                  <a:gd name="connsiteX5" fmla="*/ 146595 w 148153"/>
                  <a:gd name="connsiteY5" fmla="*/ 401293 h 535661"/>
                  <a:gd name="connsiteX6" fmla="*/ 140880 w 148153"/>
                  <a:gd name="connsiteY6" fmla="*/ 348143 h 535661"/>
                  <a:gd name="connsiteX7" fmla="*/ 94875 w 148153"/>
                  <a:gd name="connsiteY7" fmla="*/ 221842 h 535661"/>
                  <a:gd name="connsiteX8" fmla="*/ 108019 w 148153"/>
                  <a:gd name="connsiteY8" fmla="*/ 53725 h 535661"/>
                  <a:gd name="connsiteX9" fmla="*/ 106210 w 148153"/>
                  <a:gd name="connsiteY9" fmla="*/ 47629 h 535661"/>
                  <a:gd name="connsiteX10" fmla="*/ 106210 w 148153"/>
                  <a:gd name="connsiteY10" fmla="*/ 46963 h 535661"/>
                  <a:gd name="connsiteX11" fmla="*/ 77253 w 148153"/>
                  <a:gd name="connsiteY11" fmla="*/ 195 h 535661"/>
                  <a:gd name="connsiteX12" fmla="*/ 24866 w 148153"/>
                  <a:gd name="connsiteY12" fmla="*/ 20864 h 535661"/>
                  <a:gd name="connsiteX13" fmla="*/ 11531 w 148153"/>
                  <a:gd name="connsiteY13" fmla="*/ 27151 h 535661"/>
                  <a:gd name="connsiteX14" fmla="*/ 6 w 148153"/>
                  <a:gd name="connsiteY14" fmla="*/ 232986 h 535661"/>
                  <a:gd name="connsiteX15" fmla="*/ 12769 w 148153"/>
                  <a:gd name="connsiteY15" fmla="*/ 429677 h 535661"/>
                  <a:gd name="connsiteX16" fmla="*/ 53917 w 148153"/>
                  <a:gd name="connsiteY16" fmla="*/ 502353 h 535661"/>
                  <a:gd name="connsiteX17" fmla="*/ 55346 w 148153"/>
                  <a:gd name="connsiteY17" fmla="*/ 502353 h 535661"/>
                  <a:gd name="connsiteX18" fmla="*/ 80492 w 148153"/>
                  <a:gd name="connsiteY18" fmla="*/ 511878 h 535661"/>
                  <a:gd name="connsiteX19" fmla="*/ 81730 w 148153"/>
                  <a:gd name="connsiteY19" fmla="*/ 511878 h 535661"/>
                  <a:gd name="connsiteX20" fmla="*/ 99256 w 148153"/>
                  <a:gd name="connsiteY20" fmla="*/ 515498 h 535661"/>
                  <a:gd name="connsiteX21" fmla="*/ 121354 w 148153"/>
                  <a:gd name="connsiteY21" fmla="*/ 534452 h 535661"/>
                  <a:gd name="connsiteX22" fmla="*/ 134499 w 148153"/>
                  <a:gd name="connsiteY22" fmla="*/ 523975 h 535661"/>
                  <a:gd name="connsiteX23" fmla="*/ 103543 w 148153"/>
                  <a:gd name="connsiteY23" fmla="*/ 408817 h 535661"/>
                  <a:gd name="connsiteX24" fmla="*/ 104019 w 148153"/>
                  <a:gd name="connsiteY24" fmla="*/ 404055 h 53566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</a:cxnLst>
                <a:rect l="l" t="t" r="r" b="b"/>
                <a:pathLst>
                  <a:path w="148153" h="535661">
                    <a:moveTo>
                      <a:pt x="104209" y="403960"/>
                    </a:moveTo>
                    <a:cubicBezTo>
                      <a:pt x="105162" y="397483"/>
                      <a:pt x="107448" y="391196"/>
                      <a:pt x="112782" y="387386"/>
                    </a:cubicBezTo>
                    <a:cubicBezTo>
                      <a:pt x="115068" y="392244"/>
                      <a:pt x="114115" y="397768"/>
                      <a:pt x="113734" y="403007"/>
                    </a:cubicBezTo>
                    <a:cubicBezTo>
                      <a:pt x="112496" y="417295"/>
                      <a:pt x="115068" y="431773"/>
                      <a:pt x="121164" y="444917"/>
                    </a:cubicBezTo>
                    <a:cubicBezTo>
                      <a:pt x="126307" y="455871"/>
                      <a:pt x="140880" y="457490"/>
                      <a:pt x="144405" y="451870"/>
                    </a:cubicBezTo>
                    <a:cubicBezTo>
                      <a:pt x="151548" y="440631"/>
                      <a:pt x="146215" y="413961"/>
                      <a:pt x="146595" y="401293"/>
                    </a:cubicBezTo>
                    <a:cubicBezTo>
                      <a:pt x="147072" y="384052"/>
                      <a:pt x="147643" y="364431"/>
                      <a:pt x="140880" y="348143"/>
                    </a:cubicBezTo>
                    <a:cubicBezTo>
                      <a:pt x="123640" y="306900"/>
                      <a:pt x="95827" y="267562"/>
                      <a:pt x="94875" y="221842"/>
                    </a:cubicBezTo>
                    <a:cubicBezTo>
                      <a:pt x="93732" y="166311"/>
                      <a:pt x="100399" y="108685"/>
                      <a:pt x="108019" y="53725"/>
                    </a:cubicBezTo>
                    <a:cubicBezTo>
                      <a:pt x="108400" y="51154"/>
                      <a:pt x="107543" y="49058"/>
                      <a:pt x="106210" y="47629"/>
                    </a:cubicBezTo>
                    <a:cubicBezTo>
                      <a:pt x="106210" y="47439"/>
                      <a:pt x="106305" y="47249"/>
                      <a:pt x="106210" y="46963"/>
                    </a:cubicBezTo>
                    <a:cubicBezTo>
                      <a:pt x="104590" y="28579"/>
                      <a:pt x="101542" y="2386"/>
                      <a:pt x="77253" y="195"/>
                    </a:cubicBezTo>
                    <a:cubicBezTo>
                      <a:pt x="57727" y="-1519"/>
                      <a:pt x="38772" y="8291"/>
                      <a:pt x="24866" y="20864"/>
                    </a:cubicBezTo>
                    <a:cubicBezTo>
                      <a:pt x="19818" y="18388"/>
                      <a:pt x="12198" y="20102"/>
                      <a:pt x="11531" y="27151"/>
                    </a:cubicBezTo>
                    <a:cubicBezTo>
                      <a:pt x="4387" y="95540"/>
                      <a:pt x="-185" y="164216"/>
                      <a:pt x="6" y="232986"/>
                    </a:cubicBezTo>
                    <a:cubicBezTo>
                      <a:pt x="292" y="298899"/>
                      <a:pt x="8769" y="364145"/>
                      <a:pt x="12769" y="429677"/>
                    </a:cubicBezTo>
                    <a:cubicBezTo>
                      <a:pt x="14674" y="461110"/>
                      <a:pt x="21246" y="494733"/>
                      <a:pt x="53917" y="502353"/>
                    </a:cubicBezTo>
                    <a:cubicBezTo>
                      <a:pt x="54394" y="502448"/>
                      <a:pt x="54870" y="502353"/>
                      <a:pt x="55346" y="502353"/>
                    </a:cubicBezTo>
                    <a:cubicBezTo>
                      <a:pt x="62109" y="506925"/>
                      <a:pt x="70395" y="510259"/>
                      <a:pt x="80492" y="511878"/>
                    </a:cubicBezTo>
                    <a:cubicBezTo>
                      <a:pt x="80968" y="511878"/>
                      <a:pt x="81349" y="511878"/>
                      <a:pt x="81730" y="511878"/>
                    </a:cubicBezTo>
                    <a:cubicBezTo>
                      <a:pt x="86874" y="513974"/>
                      <a:pt x="92589" y="515212"/>
                      <a:pt x="99256" y="515498"/>
                    </a:cubicBezTo>
                    <a:cubicBezTo>
                      <a:pt x="105447" y="523403"/>
                      <a:pt x="112687" y="529880"/>
                      <a:pt x="121354" y="534452"/>
                    </a:cubicBezTo>
                    <a:cubicBezTo>
                      <a:pt x="128689" y="538358"/>
                      <a:pt x="138595" y="532261"/>
                      <a:pt x="134499" y="523975"/>
                    </a:cubicBezTo>
                    <a:cubicBezTo>
                      <a:pt x="117163" y="489113"/>
                      <a:pt x="101161" y="447870"/>
                      <a:pt x="103543" y="408817"/>
                    </a:cubicBezTo>
                    <a:cubicBezTo>
                      <a:pt x="103638" y="407293"/>
                      <a:pt x="103828" y="405674"/>
                      <a:pt x="104019" y="404055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49" name="Freeform: Shape 220">
                <a:extLst>
                  <a:ext uri="{FF2B5EF4-FFF2-40B4-BE49-F238E27FC236}">
                    <a16:creationId xmlns:a16="http://schemas.microsoft.com/office/drawing/2014/main" id="{17A7BF3C-E1BD-8909-8057-0729D724E26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89101" y="3925987"/>
                <a:ext cx="212675" cy="156097"/>
              </a:xfrm>
              <a:custGeom>
                <a:avLst/>
                <a:gdLst>
                  <a:gd name="connsiteX0" fmla="*/ 210091 w 212675"/>
                  <a:gd name="connsiteY0" fmla="*/ 29913 h 156097"/>
                  <a:gd name="connsiteX1" fmla="*/ 178468 w 212675"/>
                  <a:gd name="connsiteY1" fmla="*/ 1242 h 156097"/>
                  <a:gd name="connsiteX2" fmla="*/ 165514 w 212675"/>
                  <a:gd name="connsiteY2" fmla="*/ 4862 h 156097"/>
                  <a:gd name="connsiteX3" fmla="*/ 128747 w 212675"/>
                  <a:gd name="connsiteY3" fmla="*/ 56297 h 156097"/>
                  <a:gd name="connsiteX4" fmla="*/ 32259 w 212675"/>
                  <a:gd name="connsiteY4" fmla="*/ 21531 h 156097"/>
                  <a:gd name="connsiteX5" fmla="*/ 160 w 212675"/>
                  <a:gd name="connsiteY5" fmla="*/ 80776 h 156097"/>
                  <a:gd name="connsiteX6" fmla="*/ 104078 w 212675"/>
                  <a:gd name="connsiteY6" fmla="*/ 154309 h 156097"/>
                  <a:gd name="connsiteX7" fmla="*/ 123318 w 212675"/>
                  <a:gd name="connsiteY7" fmla="*/ 84491 h 156097"/>
                  <a:gd name="connsiteX8" fmla="*/ 127319 w 212675"/>
                  <a:gd name="connsiteY8" fmla="*/ 83443 h 156097"/>
                  <a:gd name="connsiteX9" fmla="*/ 151131 w 212675"/>
                  <a:gd name="connsiteY9" fmla="*/ 110875 h 156097"/>
                  <a:gd name="connsiteX10" fmla="*/ 175706 w 212675"/>
                  <a:gd name="connsiteY10" fmla="*/ 138402 h 156097"/>
                  <a:gd name="connsiteX11" fmla="*/ 186564 w 212675"/>
                  <a:gd name="connsiteY11" fmla="*/ 137355 h 156097"/>
                  <a:gd name="connsiteX12" fmla="*/ 210186 w 212675"/>
                  <a:gd name="connsiteY12" fmla="*/ 30008 h 15609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</a:cxnLst>
                <a:rect l="l" t="t" r="r" b="b"/>
                <a:pathLst>
                  <a:path w="212675" h="156097">
                    <a:moveTo>
                      <a:pt x="210091" y="29913"/>
                    </a:moveTo>
                    <a:cubicBezTo>
                      <a:pt x="203709" y="23626"/>
                      <a:pt x="188564" y="6957"/>
                      <a:pt x="178468" y="1242"/>
                    </a:cubicBezTo>
                    <a:cubicBezTo>
                      <a:pt x="173801" y="-1329"/>
                      <a:pt x="168085" y="195"/>
                      <a:pt x="165514" y="4862"/>
                    </a:cubicBezTo>
                    <a:cubicBezTo>
                      <a:pt x="156751" y="20673"/>
                      <a:pt x="141987" y="48010"/>
                      <a:pt x="128747" y="56297"/>
                    </a:cubicBezTo>
                    <a:cubicBezTo>
                      <a:pt x="104173" y="71632"/>
                      <a:pt x="50071" y="37437"/>
                      <a:pt x="32259" y="21531"/>
                    </a:cubicBezTo>
                    <a:cubicBezTo>
                      <a:pt x="29592" y="19149"/>
                      <a:pt x="10066" y="47058"/>
                      <a:pt x="160" y="80776"/>
                    </a:cubicBezTo>
                    <a:cubicBezTo>
                      <a:pt x="-4603" y="96969"/>
                      <a:pt x="98648" y="168216"/>
                      <a:pt x="104078" y="154309"/>
                    </a:cubicBezTo>
                    <a:cubicBezTo>
                      <a:pt x="112841" y="131544"/>
                      <a:pt x="119127" y="108303"/>
                      <a:pt x="123318" y="84491"/>
                    </a:cubicBezTo>
                    <a:cubicBezTo>
                      <a:pt x="123604" y="82586"/>
                      <a:pt x="125985" y="81919"/>
                      <a:pt x="127319" y="83443"/>
                    </a:cubicBezTo>
                    <a:cubicBezTo>
                      <a:pt x="135224" y="92587"/>
                      <a:pt x="143225" y="101731"/>
                      <a:pt x="151131" y="110875"/>
                    </a:cubicBezTo>
                    <a:cubicBezTo>
                      <a:pt x="158465" y="119257"/>
                      <a:pt x="166276" y="131640"/>
                      <a:pt x="175706" y="138402"/>
                    </a:cubicBezTo>
                    <a:cubicBezTo>
                      <a:pt x="178849" y="140688"/>
                      <a:pt x="183897" y="140212"/>
                      <a:pt x="186564" y="137355"/>
                    </a:cubicBezTo>
                    <a:cubicBezTo>
                      <a:pt x="220378" y="99826"/>
                      <a:pt x="212567" y="32389"/>
                      <a:pt x="210186" y="30008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0" name="Freeform: Shape 221">
                <a:extLst>
                  <a:ext uri="{FF2B5EF4-FFF2-40B4-BE49-F238E27FC236}">
                    <a16:creationId xmlns:a16="http://schemas.microsoft.com/office/drawing/2014/main" id="{B2DF7156-7884-1D6F-A271-5893F86CF9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42456" y="4147193"/>
                <a:ext cx="305520" cy="745010"/>
              </a:xfrm>
              <a:custGeom>
                <a:avLst/>
                <a:gdLst>
                  <a:gd name="connsiteX0" fmla="*/ 301371 w 305520"/>
                  <a:gd name="connsiteY0" fmla="*/ 104077 h 745010"/>
                  <a:gd name="connsiteX1" fmla="*/ 154305 w 305520"/>
                  <a:gd name="connsiteY1" fmla="*/ 4636 h 745010"/>
                  <a:gd name="connsiteX2" fmla="*/ 107537 w 305520"/>
                  <a:gd name="connsiteY2" fmla="*/ 142653 h 745010"/>
                  <a:gd name="connsiteX3" fmla="*/ 44672 w 305520"/>
                  <a:gd name="connsiteY3" fmla="*/ 390684 h 745010"/>
                  <a:gd name="connsiteX4" fmla="*/ 0 w 305520"/>
                  <a:gd name="connsiteY4" fmla="*/ 744348 h 745010"/>
                  <a:gd name="connsiteX5" fmla="*/ 183833 w 305520"/>
                  <a:gd name="connsiteY5" fmla="*/ 677577 h 745010"/>
                  <a:gd name="connsiteX6" fmla="*/ 197549 w 305520"/>
                  <a:gd name="connsiteY6" fmla="*/ 588519 h 745010"/>
                  <a:gd name="connsiteX7" fmla="*/ 252603 w 305520"/>
                  <a:gd name="connsiteY7" fmla="*/ 417545 h 745010"/>
                  <a:gd name="connsiteX8" fmla="*/ 301371 w 305520"/>
                  <a:gd name="connsiteY8" fmla="*/ 103982 h 74501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05520" h="745010">
                    <a:moveTo>
                      <a:pt x="301371" y="104077"/>
                    </a:moveTo>
                    <a:cubicBezTo>
                      <a:pt x="291274" y="47403"/>
                      <a:pt x="168783" y="-18129"/>
                      <a:pt x="154305" y="4636"/>
                    </a:cubicBezTo>
                    <a:cubicBezTo>
                      <a:pt x="119539" y="70549"/>
                      <a:pt x="123349" y="84456"/>
                      <a:pt x="107537" y="142653"/>
                    </a:cubicBezTo>
                    <a:cubicBezTo>
                      <a:pt x="85534" y="223711"/>
                      <a:pt x="63532" y="308769"/>
                      <a:pt x="44672" y="390684"/>
                    </a:cubicBezTo>
                    <a:cubicBezTo>
                      <a:pt x="18383" y="504984"/>
                      <a:pt x="7334" y="621189"/>
                      <a:pt x="0" y="744348"/>
                    </a:cubicBezTo>
                    <a:cubicBezTo>
                      <a:pt x="62103" y="751110"/>
                      <a:pt x="125635" y="704533"/>
                      <a:pt x="183833" y="677577"/>
                    </a:cubicBezTo>
                    <a:cubicBezTo>
                      <a:pt x="187452" y="641573"/>
                      <a:pt x="191929" y="608521"/>
                      <a:pt x="197549" y="588519"/>
                    </a:cubicBezTo>
                    <a:cubicBezTo>
                      <a:pt x="213836" y="530607"/>
                      <a:pt x="238887" y="476409"/>
                      <a:pt x="252603" y="417545"/>
                    </a:cubicBezTo>
                    <a:cubicBezTo>
                      <a:pt x="275272" y="320294"/>
                      <a:pt x="319183" y="204566"/>
                      <a:pt x="301371" y="10398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1" name="Freeform: Shape 222">
                <a:extLst>
                  <a:ext uri="{FF2B5EF4-FFF2-40B4-BE49-F238E27FC236}">
                    <a16:creationId xmlns:a16="http://schemas.microsoft.com/office/drawing/2014/main" id="{01FAC09A-75E2-81D3-9DC5-19C0B8770A8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728627" y="4789865"/>
                <a:ext cx="206667" cy="152332"/>
              </a:xfrm>
              <a:custGeom>
                <a:avLst/>
                <a:gdLst>
                  <a:gd name="connsiteX0" fmla="*/ 194804 w 206667"/>
                  <a:gd name="connsiteY0" fmla="*/ 4806 h 152332"/>
                  <a:gd name="connsiteX1" fmla="*/ 16305 w 206667"/>
                  <a:gd name="connsiteY1" fmla="*/ 9283 h 152332"/>
                  <a:gd name="connsiteX2" fmla="*/ 9923 w 206667"/>
                  <a:gd name="connsiteY2" fmla="*/ 11378 h 152332"/>
                  <a:gd name="connsiteX3" fmla="*/ 2875 w 206667"/>
                  <a:gd name="connsiteY3" fmla="*/ 20808 h 152332"/>
                  <a:gd name="connsiteX4" fmla="*/ 6494 w 206667"/>
                  <a:gd name="connsiteY4" fmla="*/ 152253 h 152332"/>
                  <a:gd name="connsiteX5" fmla="*/ 183755 w 206667"/>
                  <a:gd name="connsiteY5" fmla="*/ 123678 h 152332"/>
                  <a:gd name="connsiteX6" fmla="*/ 206519 w 206667"/>
                  <a:gd name="connsiteY6" fmla="*/ 19665 h 152332"/>
                  <a:gd name="connsiteX7" fmla="*/ 194804 w 206667"/>
                  <a:gd name="connsiteY7" fmla="*/ 4711 h 15233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6667" h="152332">
                    <a:moveTo>
                      <a:pt x="194804" y="4806"/>
                    </a:moveTo>
                    <a:cubicBezTo>
                      <a:pt x="137082" y="-6815"/>
                      <a:pt x="78218" y="5854"/>
                      <a:pt x="16305" y="9283"/>
                    </a:cubicBezTo>
                    <a:cubicBezTo>
                      <a:pt x="13638" y="9473"/>
                      <a:pt x="11543" y="10140"/>
                      <a:pt x="9923" y="11378"/>
                    </a:cubicBezTo>
                    <a:cubicBezTo>
                      <a:pt x="6209" y="12807"/>
                      <a:pt x="3256" y="15855"/>
                      <a:pt x="2875" y="20808"/>
                    </a:cubicBezTo>
                    <a:cubicBezTo>
                      <a:pt x="684" y="56051"/>
                      <a:pt x="-3793" y="152062"/>
                      <a:pt x="6494" y="152253"/>
                    </a:cubicBezTo>
                    <a:cubicBezTo>
                      <a:pt x="53643" y="153396"/>
                      <a:pt x="140321" y="142157"/>
                      <a:pt x="183755" y="123678"/>
                    </a:cubicBezTo>
                    <a:cubicBezTo>
                      <a:pt x="199185" y="117106"/>
                      <a:pt x="202709" y="44049"/>
                      <a:pt x="206519" y="19665"/>
                    </a:cubicBezTo>
                    <a:cubicBezTo>
                      <a:pt x="207758" y="11759"/>
                      <a:pt x="200995" y="4996"/>
                      <a:pt x="194804" y="4711"/>
                    </a:cubicBezTo>
                    <a:close/>
                  </a:path>
                </a:pathLst>
              </a:custGeom>
              <a:solidFill>
                <a:srgbClr val="FFFFFF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2" name="Freeform: Shape 226">
                <a:extLst>
                  <a:ext uri="{FF2B5EF4-FFF2-40B4-BE49-F238E27FC236}">
                    <a16:creationId xmlns:a16="http://schemas.microsoft.com/office/drawing/2014/main" id="{C4F9A095-E3FF-E575-1318-006B89B547D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82404" y="4288036"/>
                <a:ext cx="68666" cy="291648"/>
              </a:xfrm>
              <a:custGeom>
                <a:avLst/>
                <a:gdLst>
                  <a:gd name="connsiteX0" fmla="*/ 61519 w 68666"/>
                  <a:gd name="connsiteY0" fmla="*/ 3429 h 291648"/>
                  <a:gd name="connsiteX1" fmla="*/ 273 w 68666"/>
                  <a:gd name="connsiteY1" fmla="*/ 287369 h 291648"/>
                  <a:gd name="connsiteX2" fmla="*/ 7131 w 68666"/>
                  <a:gd name="connsiteY2" fmla="*/ 289274 h 291648"/>
                  <a:gd name="connsiteX3" fmla="*/ 68662 w 68666"/>
                  <a:gd name="connsiteY3" fmla="*/ 3429 h 291648"/>
                  <a:gd name="connsiteX4" fmla="*/ 61519 w 68666"/>
                  <a:gd name="connsiteY4" fmla="*/ 3429 h 291648"/>
                  <a:gd name="connsiteX5" fmla="*/ 61519 w 68666"/>
                  <a:gd name="connsiteY5" fmla="*/ 3429 h 29164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666" h="291648">
                    <a:moveTo>
                      <a:pt x="61519" y="3429"/>
                    </a:moveTo>
                    <a:cubicBezTo>
                      <a:pt x="58280" y="101251"/>
                      <a:pt x="37516" y="196882"/>
                      <a:pt x="273" y="287369"/>
                    </a:cubicBezTo>
                    <a:cubicBezTo>
                      <a:pt x="-1442" y="291655"/>
                      <a:pt x="5416" y="293465"/>
                      <a:pt x="7131" y="289274"/>
                    </a:cubicBezTo>
                    <a:cubicBezTo>
                      <a:pt x="44659" y="198215"/>
                      <a:pt x="65329" y="101822"/>
                      <a:pt x="68662" y="3429"/>
                    </a:cubicBezTo>
                    <a:cubicBezTo>
                      <a:pt x="68853" y="-1143"/>
                      <a:pt x="61709" y="-1143"/>
                      <a:pt x="61519" y="3429"/>
                    </a:cubicBezTo>
                    <a:lnTo>
                      <a:pt x="61519" y="3429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3" name="Freeform: Shape 227">
                <a:extLst>
                  <a:ext uri="{FF2B5EF4-FFF2-40B4-BE49-F238E27FC236}">
                    <a16:creationId xmlns:a16="http://schemas.microsoft.com/office/drawing/2014/main" id="{41634D06-2022-3093-69DA-87AF35523BF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58038" y="4659035"/>
                <a:ext cx="422943" cy="165254"/>
              </a:xfrm>
              <a:custGeom>
                <a:avLst/>
                <a:gdLst>
                  <a:gd name="connsiteX0" fmla="*/ 416700 w 422943"/>
                  <a:gd name="connsiteY0" fmla="*/ 858 h 165254"/>
                  <a:gd name="connsiteX1" fmla="*/ 2553 w 422943"/>
                  <a:gd name="connsiteY1" fmla="*/ 158306 h 165254"/>
                  <a:gd name="connsiteX2" fmla="*/ 4458 w 422943"/>
                  <a:gd name="connsiteY2" fmla="*/ 165164 h 165254"/>
                  <a:gd name="connsiteX3" fmla="*/ 421748 w 422943"/>
                  <a:gd name="connsiteY3" fmla="*/ 5906 h 165254"/>
                  <a:gd name="connsiteX4" fmla="*/ 416700 w 422943"/>
                  <a:gd name="connsiteY4" fmla="*/ 858 h 165254"/>
                  <a:gd name="connsiteX5" fmla="*/ 416700 w 422943"/>
                  <a:gd name="connsiteY5" fmla="*/ 858 h 16525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2943" h="165254">
                    <a:moveTo>
                      <a:pt x="416700" y="858"/>
                    </a:moveTo>
                    <a:cubicBezTo>
                      <a:pt x="299447" y="96965"/>
                      <a:pt x="147523" y="128874"/>
                      <a:pt x="2553" y="158306"/>
                    </a:cubicBezTo>
                    <a:cubicBezTo>
                      <a:pt x="-1924" y="159259"/>
                      <a:pt x="-19" y="166117"/>
                      <a:pt x="4458" y="165164"/>
                    </a:cubicBezTo>
                    <a:cubicBezTo>
                      <a:pt x="150857" y="135446"/>
                      <a:pt x="303352" y="102870"/>
                      <a:pt x="421748" y="5906"/>
                    </a:cubicBezTo>
                    <a:cubicBezTo>
                      <a:pt x="425272" y="2953"/>
                      <a:pt x="420224" y="-2000"/>
                      <a:pt x="416700" y="858"/>
                    </a:cubicBezTo>
                    <a:lnTo>
                      <a:pt x="416700" y="858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4" name="Freeform: Shape 228">
                <a:extLst>
                  <a:ext uri="{FF2B5EF4-FFF2-40B4-BE49-F238E27FC236}">
                    <a16:creationId xmlns:a16="http://schemas.microsoft.com/office/drawing/2014/main" id="{073F22A2-3B8A-9E9A-17D4-780493E05F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0906" y="4448742"/>
                <a:ext cx="152884" cy="268390"/>
              </a:xfrm>
              <a:custGeom>
                <a:avLst/>
                <a:gdLst>
                  <a:gd name="connsiteX0" fmla="*/ 145822 w 152884"/>
                  <a:gd name="connsiteY0" fmla="*/ 2553 h 268390"/>
                  <a:gd name="connsiteX1" fmla="*/ 1043 w 152884"/>
                  <a:gd name="connsiteY1" fmla="*/ 262300 h 268390"/>
                  <a:gd name="connsiteX2" fmla="*/ 6091 w 152884"/>
                  <a:gd name="connsiteY2" fmla="*/ 267348 h 268390"/>
                  <a:gd name="connsiteX3" fmla="*/ 152776 w 152884"/>
                  <a:gd name="connsiteY3" fmla="*/ 4458 h 268390"/>
                  <a:gd name="connsiteX4" fmla="*/ 145918 w 152884"/>
                  <a:gd name="connsiteY4" fmla="*/ 2553 h 268390"/>
                  <a:gd name="connsiteX5" fmla="*/ 145918 w 152884"/>
                  <a:gd name="connsiteY5" fmla="*/ 2553 h 26839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52884" h="268390">
                    <a:moveTo>
                      <a:pt x="145822" y="2553"/>
                    </a:moveTo>
                    <a:cubicBezTo>
                      <a:pt x="122962" y="101327"/>
                      <a:pt x="72861" y="190767"/>
                      <a:pt x="1043" y="262300"/>
                    </a:cubicBezTo>
                    <a:cubicBezTo>
                      <a:pt x="-2196" y="265538"/>
                      <a:pt x="2852" y="270586"/>
                      <a:pt x="6091" y="267348"/>
                    </a:cubicBezTo>
                    <a:cubicBezTo>
                      <a:pt x="78766" y="195053"/>
                      <a:pt x="129630" y="104375"/>
                      <a:pt x="152776" y="4458"/>
                    </a:cubicBezTo>
                    <a:cubicBezTo>
                      <a:pt x="153824" y="-19"/>
                      <a:pt x="146966" y="-1924"/>
                      <a:pt x="145918" y="2553"/>
                    </a:cubicBezTo>
                    <a:lnTo>
                      <a:pt x="145918" y="2553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5" name="Freeform: Shape 229">
                <a:extLst>
                  <a:ext uri="{FF2B5EF4-FFF2-40B4-BE49-F238E27FC236}">
                    <a16:creationId xmlns:a16="http://schemas.microsoft.com/office/drawing/2014/main" id="{9D88A998-A3CB-7873-CB6D-4B2F77C2BBE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54284" y="5016265"/>
                <a:ext cx="126194" cy="530427"/>
              </a:xfrm>
              <a:custGeom>
                <a:avLst/>
                <a:gdLst>
                  <a:gd name="connsiteX0" fmla="*/ 120156 w 126194"/>
                  <a:gd name="connsiteY0" fmla="*/ 1196 h 530427"/>
                  <a:gd name="connsiteX1" fmla="*/ 43956 w 126194"/>
                  <a:gd name="connsiteY1" fmla="*/ 98541 h 530427"/>
                  <a:gd name="connsiteX2" fmla="*/ 30621 w 126194"/>
                  <a:gd name="connsiteY2" fmla="*/ 226557 h 530427"/>
                  <a:gd name="connsiteX3" fmla="*/ 46 w 126194"/>
                  <a:gd name="connsiteY3" fmla="*/ 525928 h 530427"/>
                  <a:gd name="connsiteX4" fmla="*/ 6904 w 126194"/>
                  <a:gd name="connsiteY4" fmla="*/ 527833 h 530427"/>
                  <a:gd name="connsiteX5" fmla="*/ 35860 w 126194"/>
                  <a:gd name="connsiteY5" fmla="*/ 262657 h 530427"/>
                  <a:gd name="connsiteX6" fmla="*/ 39098 w 126194"/>
                  <a:gd name="connsiteY6" fmla="*/ 194649 h 530427"/>
                  <a:gd name="connsiteX7" fmla="*/ 43861 w 126194"/>
                  <a:gd name="connsiteY7" fmla="*/ 119115 h 530427"/>
                  <a:gd name="connsiteX8" fmla="*/ 80818 w 126194"/>
                  <a:gd name="connsiteY8" fmla="*/ 60060 h 530427"/>
                  <a:gd name="connsiteX9" fmla="*/ 125299 w 126194"/>
                  <a:gd name="connsiteY9" fmla="*/ 6244 h 530427"/>
                  <a:gd name="connsiteX10" fmla="*/ 120251 w 126194"/>
                  <a:gd name="connsiteY10" fmla="*/ 1196 h 530427"/>
                  <a:gd name="connsiteX11" fmla="*/ 120251 w 126194"/>
                  <a:gd name="connsiteY11" fmla="*/ 1196 h 53042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126194" h="530427">
                    <a:moveTo>
                      <a:pt x="120156" y="1196"/>
                    </a:moveTo>
                    <a:cubicBezTo>
                      <a:pt x="94819" y="31962"/>
                      <a:pt x="62149" y="62727"/>
                      <a:pt x="43956" y="98541"/>
                    </a:cubicBezTo>
                    <a:cubicBezTo>
                      <a:pt x="25096" y="135784"/>
                      <a:pt x="32431" y="186171"/>
                      <a:pt x="30621" y="226557"/>
                    </a:cubicBezTo>
                    <a:cubicBezTo>
                      <a:pt x="25954" y="326855"/>
                      <a:pt x="15000" y="426678"/>
                      <a:pt x="46" y="525928"/>
                    </a:cubicBezTo>
                    <a:cubicBezTo>
                      <a:pt x="-621" y="530405"/>
                      <a:pt x="6237" y="532405"/>
                      <a:pt x="6904" y="527833"/>
                    </a:cubicBezTo>
                    <a:cubicBezTo>
                      <a:pt x="20239" y="439822"/>
                      <a:pt x="30526" y="351430"/>
                      <a:pt x="35860" y="262657"/>
                    </a:cubicBezTo>
                    <a:cubicBezTo>
                      <a:pt x="37193" y="239988"/>
                      <a:pt x="38336" y="217318"/>
                      <a:pt x="39098" y="194649"/>
                    </a:cubicBezTo>
                    <a:cubicBezTo>
                      <a:pt x="39955" y="170169"/>
                      <a:pt x="37479" y="142928"/>
                      <a:pt x="43861" y="119115"/>
                    </a:cubicBezTo>
                    <a:cubicBezTo>
                      <a:pt x="50052" y="95970"/>
                      <a:pt x="65959" y="78158"/>
                      <a:pt x="80818" y="60060"/>
                    </a:cubicBezTo>
                    <a:cubicBezTo>
                      <a:pt x="95581" y="42153"/>
                      <a:pt x="110440" y="24151"/>
                      <a:pt x="125299" y="6244"/>
                    </a:cubicBezTo>
                    <a:cubicBezTo>
                      <a:pt x="128252" y="2720"/>
                      <a:pt x="123204" y="-2329"/>
                      <a:pt x="120251" y="1196"/>
                    </a:cubicBezTo>
                    <a:lnTo>
                      <a:pt x="120251" y="1196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6" name="Freeform: Shape 230">
                <a:extLst>
                  <a:ext uri="{FF2B5EF4-FFF2-40B4-BE49-F238E27FC236}">
                    <a16:creationId xmlns:a16="http://schemas.microsoft.com/office/drawing/2014/main" id="{C995108D-BB0A-C307-5753-8C870CDE539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25134" y="3327748"/>
                <a:ext cx="218077" cy="434717"/>
              </a:xfrm>
              <a:custGeom>
                <a:avLst/>
                <a:gdLst>
                  <a:gd name="connsiteX0" fmla="*/ 190993 w 218077"/>
                  <a:gd name="connsiteY0" fmla="*/ 137423 h 434717"/>
                  <a:gd name="connsiteX1" fmla="*/ 178229 w 218077"/>
                  <a:gd name="connsiteY1" fmla="*/ 174857 h 434717"/>
                  <a:gd name="connsiteX2" fmla="*/ 160798 w 218077"/>
                  <a:gd name="connsiteY2" fmla="*/ 144472 h 434717"/>
                  <a:gd name="connsiteX3" fmla="*/ 175181 w 218077"/>
                  <a:gd name="connsiteY3" fmla="*/ 69225 h 434717"/>
                  <a:gd name="connsiteX4" fmla="*/ 188802 w 218077"/>
                  <a:gd name="connsiteY4" fmla="*/ 23028 h 434717"/>
                  <a:gd name="connsiteX5" fmla="*/ 152988 w 218077"/>
                  <a:gd name="connsiteY5" fmla="*/ 48841 h 434717"/>
                  <a:gd name="connsiteX6" fmla="*/ 140606 w 218077"/>
                  <a:gd name="connsiteY6" fmla="*/ 70367 h 434717"/>
                  <a:gd name="connsiteX7" fmla="*/ 159751 w 218077"/>
                  <a:gd name="connsiteY7" fmla="*/ 11979 h 434717"/>
                  <a:gd name="connsiteX8" fmla="*/ 141463 w 218077"/>
                  <a:gd name="connsiteY8" fmla="*/ 2073 h 434717"/>
                  <a:gd name="connsiteX9" fmla="*/ 133938 w 218077"/>
                  <a:gd name="connsiteY9" fmla="*/ 11789 h 434717"/>
                  <a:gd name="connsiteX10" fmla="*/ 117841 w 218077"/>
                  <a:gd name="connsiteY10" fmla="*/ 22076 h 434717"/>
                  <a:gd name="connsiteX11" fmla="*/ 113078 w 218077"/>
                  <a:gd name="connsiteY11" fmla="*/ 29981 h 434717"/>
                  <a:gd name="connsiteX12" fmla="*/ 99076 w 218077"/>
                  <a:gd name="connsiteY12" fmla="*/ 34268 h 434717"/>
                  <a:gd name="connsiteX13" fmla="*/ 85265 w 218077"/>
                  <a:gd name="connsiteY13" fmla="*/ 55223 h 434717"/>
                  <a:gd name="connsiteX14" fmla="*/ 54880 w 218077"/>
                  <a:gd name="connsiteY14" fmla="*/ 124946 h 434717"/>
                  <a:gd name="connsiteX15" fmla="*/ 61834 w 218077"/>
                  <a:gd name="connsiteY15" fmla="*/ 185334 h 434717"/>
                  <a:gd name="connsiteX16" fmla="*/ 66025 w 218077"/>
                  <a:gd name="connsiteY16" fmla="*/ 228578 h 434717"/>
                  <a:gd name="connsiteX17" fmla="*/ 1255 w 218077"/>
                  <a:gd name="connsiteY17" fmla="*/ 375263 h 434717"/>
                  <a:gd name="connsiteX18" fmla="*/ 7541 w 218077"/>
                  <a:gd name="connsiteY18" fmla="*/ 390693 h 434717"/>
                  <a:gd name="connsiteX19" fmla="*/ 13828 w 218077"/>
                  <a:gd name="connsiteY19" fmla="*/ 402123 h 434717"/>
                  <a:gd name="connsiteX20" fmla="*/ 48022 w 218077"/>
                  <a:gd name="connsiteY20" fmla="*/ 404028 h 434717"/>
                  <a:gd name="connsiteX21" fmla="*/ 70216 w 218077"/>
                  <a:gd name="connsiteY21" fmla="*/ 429174 h 434717"/>
                  <a:gd name="connsiteX22" fmla="*/ 84218 w 218077"/>
                  <a:gd name="connsiteY22" fmla="*/ 432603 h 434717"/>
                  <a:gd name="connsiteX23" fmla="*/ 90599 w 218077"/>
                  <a:gd name="connsiteY23" fmla="*/ 427841 h 434717"/>
                  <a:gd name="connsiteX24" fmla="*/ 144797 w 218077"/>
                  <a:gd name="connsiteY24" fmla="*/ 267630 h 434717"/>
                  <a:gd name="connsiteX25" fmla="*/ 218044 w 218077"/>
                  <a:gd name="connsiteY25" fmla="*/ 129042 h 434717"/>
                  <a:gd name="connsiteX26" fmla="*/ 191183 w 218077"/>
                  <a:gd name="connsiteY26" fmla="*/ 137328 h 4347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</a:cxnLst>
                <a:rect l="l" t="t" r="r" b="b"/>
                <a:pathLst>
                  <a:path w="218077" h="434717">
                    <a:moveTo>
                      <a:pt x="190993" y="137423"/>
                    </a:moveTo>
                    <a:cubicBezTo>
                      <a:pt x="188135" y="147520"/>
                      <a:pt x="185754" y="169142"/>
                      <a:pt x="178229" y="174857"/>
                    </a:cubicBezTo>
                    <a:cubicBezTo>
                      <a:pt x="159084" y="189335"/>
                      <a:pt x="160894" y="155616"/>
                      <a:pt x="160798" y="144472"/>
                    </a:cubicBezTo>
                    <a:cubicBezTo>
                      <a:pt x="160798" y="120374"/>
                      <a:pt x="166132" y="91513"/>
                      <a:pt x="175181" y="69225"/>
                    </a:cubicBezTo>
                    <a:cubicBezTo>
                      <a:pt x="179277" y="59128"/>
                      <a:pt x="206137" y="29696"/>
                      <a:pt x="188802" y="23028"/>
                    </a:cubicBezTo>
                    <a:cubicBezTo>
                      <a:pt x="171562" y="16456"/>
                      <a:pt x="160989" y="36363"/>
                      <a:pt x="152988" y="48841"/>
                    </a:cubicBezTo>
                    <a:cubicBezTo>
                      <a:pt x="148416" y="55794"/>
                      <a:pt x="144415" y="63033"/>
                      <a:pt x="140606" y="70367"/>
                    </a:cubicBezTo>
                    <a:cubicBezTo>
                      <a:pt x="144797" y="50460"/>
                      <a:pt x="151083" y="30934"/>
                      <a:pt x="159751" y="11979"/>
                    </a:cubicBezTo>
                    <a:cubicBezTo>
                      <a:pt x="165370" y="-498"/>
                      <a:pt x="148797" y="-2118"/>
                      <a:pt x="141463" y="2073"/>
                    </a:cubicBezTo>
                    <a:cubicBezTo>
                      <a:pt x="137748" y="4169"/>
                      <a:pt x="136129" y="8169"/>
                      <a:pt x="133938" y="11789"/>
                    </a:cubicBezTo>
                    <a:cubicBezTo>
                      <a:pt x="127270" y="13122"/>
                      <a:pt x="122222" y="15789"/>
                      <a:pt x="117841" y="22076"/>
                    </a:cubicBezTo>
                    <a:cubicBezTo>
                      <a:pt x="116126" y="24648"/>
                      <a:pt x="114602" y="27314"/>
                      <a:pt x="113078" y="29981"/>
                    </a:cubicBezTo>
                    <a:cubicBezTo>
                      <a:pt x="107935" y="29696"/>
                      <a:pt x="103077" y="30458"/>
                      <a:pt x="99076" y="34268"/>
                    </a:cubicBezTo>
                    <a:cubicBezTo>
                      <a:pt x="93076" y="39983"/>
                      <a:pt x="89456" y="48174"/>
                      <a:pt x="85265" y="55223"/>
                    </a:cubicBezTo>
                    <a:cubicBezTo>
                      <a:pt x="72597" y="76368"/>
                      <a:pt x="56404" y="99228"/>
                      <a:pt x="54880" y="124946"/>
                    </a:cubicBezTo>
                    <a:cubicBezTo>
                      <a:pt x="53642" y="145996"/>
                      <a:pt x="57357" y="164855"/>
                      <a:pt x="61834" y="185334"/>
                    </a:cubicBezTo>
                    <a:cubicBezTo>
                      <a:pt x="64882" y="199241"/>
                      <a:pt x="69263" y="214386"/>
                      <a:pt x="66025" y="228578"/>
                    </a:cubicBezTo>
                    <a:cubicBezTo>
                      <a:pt x="62501" y="243723"/>
                      <a:pt x="18209" y="342116"/>
                      <a:pt x="1255" y="375263"/>
                    </a:cubicBezTo>
                    <a:cubicBezTo>
                      <a:pt x="-2270" y="382121"/>
                      <a:pt x="2207" y="388788"/>
                      <a:pt x="7541" y="390693"/>
                    </a:cubicBezTo>
                    <a:cubicBezTo>
                      <a:pt x="6303" y="395361"/>
                      <a:pt x="7827" y="400599"/>
                      <a:pt x="13828" y="402123"/>
                    </a:cubicBezTo>
                    <a:cubicBezTo>
                      <a:pt x="25543" y="405266"/>
                      <a:pt x="36973" y="398504"/>
                      <a:pt x="48022" y="404028"/>
                    </a:cubicBezTo>
                    <a:cubicBezTo>
                      <a:pt x="58595" y="409267"/>
                      <a:pt x="65644" y="418316"/>
                      <a:pt x="70216" y="429174"/>
                    </a:cubicBezTo>
                    <a:cubicBezTo>
                      <a:pt x="72978" y="435842"/>
                      <a:pt x="79645" y="435842"/>
                      <a:pt x="84218" y="432603"/>
                    </a:cubicBezTo>
                    <a:cubicBezTo>
                      <a:pt x="86694" y="432318"/>
                      <a:pt x="89075" y="430889"/>
                      <a:pt x="90599" y="427841"/>
                    </a:cubicBezTo>
                    <a:cubicBezTo>
                      <a:pt x="109173" y="392312"/>
                      <a:pt x="140129" y="279918"/>
                      <a:pt x="144797" y="267630"/>
                    </a:cubicBezTo>
                    <a:cubicBezTo>
                      <a:pt x="187564" y="231245"/>
                      <a:pt x="212900" y="195812"/>
                      <a:pt x="218044" y="129042"/>
                    </a:cubicBezTo>
                    <a:cubicBezTo>
                      <a:pt x="219091" y="115040"/>
                      <a:pt x="195184" y="123422"/>
                      <a:pt x="191183" y="137328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7" name="Freeform: Shape 231">
                <a:extLst>
                  <a:ext uri="{FF2B5EF4-FFF2-40B4-BE49-F238E27FC236}">
                    <a16:creationId xmlns:a16="http://schemas.microsoft.com/office/drawing/2014/main" id="{96390D89-037F-38D7-3EC4-A52D67859E2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5584" y="3655575"/>
                <a:ext cx="485689" cy="497828"/>
              </a:xfrm>
              <a:custGeom>
                <a:avLst/>
                <a:gdLst>
                  <a:gd name="connsiteX0" fmla="*/ 343662 w 485689"/>
                  <a:gd name="connsiteY0" fmla="*/ 1 h 497828"/>
                  <a:gd name="connsiteX1" fmla="*/ 336709 w 485689"/>
                  <a:gd name="connsiteY1" fmla="*/ 27814 h 497828"/>
                  <a:gd name="connsiteX2" fmla="*/ 234601 w 485689"/>
                  <a:gd name="connsiteY2" fmla="*/ 177642 h 497828"/>
                  <a:gd name="connsiteX3" fmla="*/ 149542 w 485689"/>
                  <a:gd name="connsiteY3" fmla="*/ 210408 h 497828"/>
                  <a:gd name="connsiteX4" fmla="*/ 107346 w 485689"/>
                  <a:gd name="connsiteY4" fmla="*/ 217171 h 497828"/>
                  <a:gd name="connsiteX5" fmla="*/ 95 w 485689"/>
                  <a:gd name="connsiteY5" fmla="*/ 240031 h 497828"/>
                  <a:gd name="connsiteX6" fmla="*/ 63627 w 485689"/>
                  <a:gd name="connsiteY6" fmla="*/ 488919 h 497828"/>
                  <a:gd name="connsiteX7" fmla="*/ 76486 w 485689"/>
                  <a:gd name="connsiteY7" fmla="*/ 496158 h 497828"/>
                  <a:gd name="connsiteX8" fmla="*/ 87249 w 485689"/>
                  <a:gd name="connsiteY8" fmla="*/ 496063 h 497828"/>
                  <a:gd name="connsiteX9" fmla="*/ 101441 w 485689"/>
                  <a:gd name="connsiteY9" fmla="*/ 486633 h 497828"/>
                  <a:gd name="connsiteX10" fmla="*/ 160877 w 485689"/>
                  <a:gd name="connsiteY10" fmla="*/ 465107 h 497828"/>
                  <a:gd name="connsiteX11" fmla="*/ 256603 w 485689"/>
                  <a:gd name="connsiteY11" fmla="*/ 389859 h 497828"/>
                  <a:gd name="connsiteX12" fmla="*/ 368903 w 485689"/>
                  <a:gd name="connsiteY12" fmla="*/ 309468 h 497828"/>
                  <a:gd name="connsiteX13" fmla="*/ 438150 w 485689"/>
                  <a:gd name="connsiteY13" fmla="*/ 192978 h 497828"/>
                  <a:gd name="connsiteX14" fmla="*/ 485680 w 485689"/>
                  <a:gd name="connsiteY14" fmla="*/ 49531 h 497828"/>
                  <a:gd name="connsiteX15" fmla="*/ 343757 w 485689"/>
                  <a:gd name="connsiteY15" fmla="*/ 192 h 49782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85689" h="497828">
                    <a:moveTo>
                      <a:pt x="343662" y="1"/>
                    </a:moveTo>
                    <a:cubicBezTo>
                      <a:pt x="337090" y="-189"/>
                      <a:pt x="337090" y="22766"/>
                      <a:pt x="336709" y="27814"/>
                    </a:cubicBezTo>
                    <a:cubicBezTo>
                      <a:pt x="310039" y="87441"/>
                      <a:pt x="271939" y="124017"/>
                      <a:pt x="234601" y="177642"/>
                    </a:cubicBezTo>
                    <a:cubicBezTo>
                      <a:pt x="213741" y="207646"/>
                      <a:pt x="161734" y="208503"/>
                      <a:pt x="149542" y="210408"/>
                    </a:cubicBezTo>
                    <a:cubicBezTo>
                      <a:pt x="135445" y="212599"/>
                      <a:pt x="121444" y="214790"/>
                      <a:pt x="107346" y="217171"/>
                    </a:cubicBezTo>
                    <a:cubicBezTo>
                      <a:pt x="78676" y="222029"/>
                      <a:pt x="28098" y="232411"/>
                      <a:pt x="95" y="240031"/>
                    </a:cubicBezTo>
                    <a:cubicBezTo>
                      <a:pt x="-2381" y="240698"/>
                      <a:pt x="44196" y="411195"/>
                      <a:pt x="63627" y="488919"/>
                    </a:cubicBezTo>
                    <a:cubicBezTo>
                      <a:pt x="65246" y="495587"/>
                      <a:pt x="71247" y="497492"/>
                      <a:pt x="76486" y="496158"/>
                    </a:cubicBezTo>
                    <a:cubicBezTo>
                      <a:pt x="79438" y="498159"/>
                      <a:pt x="83248" y="498635"/>
                      <a:pt x="87249" y="496063"/>
                    </a:cubicBezTo>
                    <a:cubicBezTo>
                      <a:pt x="92011" y="493015"/>
                      <a:pt x="96679" y="489777"/>
                      <a:pt x="101441" y="486633"/>
                    </a:cubicBezTo>
                    <a:cubicBezTo>
                      <a:pt x="101727" y="486538"/>
                      <a:pt x="160782" y="465393"/>
                      <a:pt x="160877" y="465107"/>
                    </a:cubicBezTo>
                    <a:cubicBezTo>
                      <a:pt x="173450" y="436722"/>
                      <a:pt x="205073" y="421959"/>
                      <a:pt x="256603" y="389859"/>
                    </a:cubicBezTo>
                    <a:cubicBezTo>
                      <a:pt x="295180" y="365761"/>
                      <a:pt x="338423" y="343854"/>
                      <a:pt x="368903" y="309468"/>
                    </a:cubicBezTo>
                    <a:cubicBezTo>
                      <a:pt x="351282" y="329376"/>
                      <a:pt x="397097" y="291752"/>
                      <a:pt x="438150" y="192978"/>
                    </a:cubicBezTo>
                    <a:cubicBezTo>
                      <a:pt x="454152" y="154401"/>
                      <a:pt x="484536" y="91727"/>
                      <a:pt x="485680" y="49531"/>
                    </a:cubicBezTo>
                    <a:cubicBezTo>
                      <a:pt x="486823" y="8193"/>
                      <a:pt x="386810" y="1430"/>
                      <a:pt x="343757" y="192"/>
                    </a:cubicBezTo>
                    <a:close/>
                  </a:path>
                </a:pathLst>
              </a:custGeom>
              <a:solidFill>
                <a:schemeClr val="tx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8" name="Freeform: Shape 232">
                <a:extLst>
                  <a:ext uri="{FF2B5EF4-FFF2-40B4-BE49-F238E27FC236}">
                    <a16:creationId xmlns:a16="http://schemas.microsoft.com/office/drawing/2014/main" id="{8F8F82BD-5EA7-E00E-F4AF-27CC47DAB25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98918" y="4001040"/>
                <a:ext cx="61999" cy="210967"/>
              </a:xfrm>
              <a:custGeom>
                <a:avLst/>
                <a:gdLst>
                  <a:gd name="connsiteX0" fmla="*/ 54973 w 61999"/>
                  <a:gd name="connsiteY0" fmla="*/ 2484 h 210967"/>
                  <a:gd name="connsiteX1" fmla="*/ 109 w 61999"/>
                  <a:gd name="connsiteY1" fmla="*/ 206510 h 210967"/>
                  <a:gd name="connsiteX2" fmla="*/ 6967 w 61999"/>
                  <a:gd name="connsiteY2" fmla="*/ 208415 h 210967"/>
                  <a:gd name="connsiteX3" fmla="*/ 61831 w 61999"/>
                  <a:gd name="connsiteY3" fmla="*/ 4389 h 210967"/>
                  <a:gd name="connsiteX4" fmla="*/ 54973 w 61999"/>
                  <a:gd name="connsiteY4" fmla="*/ 2484 h 210967"/>
                  <a:gd name="connsiteX5" fmla="*/ 54973 w 61999"/>
                  <a:gd name="connsiteY5" fmla="*/ 2484 h 2109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999" h="210967">
                    <a:moveTo>
                      <a:pt x="54973" y="2484"/>
                    </a:moveTo>
                    <a:cubicBezTo>
                      <a:pt x="34780" y="70017"/>
                      <a:pt x="16492" y="138025"/>
                      <a:pt x="109" y="206510"/>
                    </a:cubicBezTo>
                    <a:cubicBezTo>
                      <a:pt x="-939" y="210987"/>
                      <a:pt x="5919" y="212892"/>
                      <a:pt x="6967" y="208415"/>
                    </a:cubicBezTo>
                    <a:cubicBezTo>
                      <a:pt x="23350" y="139930"/>
                      <a:pt x="41638" y="71922"/>
                      <a:pt x="61831" y="4389"/>
                    </a:cubicBezTo>
                    <a:cubicBezTo>
                      <a:pt x="63164" y="8"/>
                      <a:pt x="56211" y="-1897"/>
                      <a:pt x="54973" y="2484"/>
                    </a:cubicBezTo>
                    <a:lnTo>
                      <a:pt x="54973" y="2484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59" name="Freeform: Shape 233">
                <a:extLst>
                  <a:ext uri="{FF2B5EF4-FFF2-40B4-BE49-F238E27FC236}">
                    <a16:creationId xmlns:a16="http://schemas.microsoft.com/office/drawing/2014/main" id="{7AB23036-27E0-32A0-9C72-7F642097019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0025" y="3607072"/>
                <a:ext cx="185924" cy="195362"/>
              </a:xfrm>
              <a:custGeom>
                <a:avLst/>
                <a:gdLst>
                  <a:gd name="connsiteX0" fmla="*/ 184193 w 185924"/>
                  <a:gd name="connsiteY0" fmla="*/ 85175 h 195362"/>
                  <a:gd name="connsiteX1" fmla="*/ 55510 w 185924"/>
                  <a:gd name="connsiteY1" fmla="*/ 689 h 195362"/>
                  <a:gd name="connsiteX2" fmla="*/ 43223 w 185924"/>
                  <a:gd name="connsiteY2" fmla="*/ 6499 h 195362"/>
                  <a:gd name="connsiteX3" fmla="*/ 39794 w 185924"/>
                  <a:gd name="connsiteY3" fmla="*/ 9547 h 195362"/>
                  <a:gd name="connsiteX4" fmla="*/ 455 w 185924"/>
                  <a:gd name="connsiteY4" fmla="*/ 87557 h 195362"/>
                  <a:gd name="connsiteX5" fmla="*/ 3027 w 185924"/>
                  <a:gd name="connsiteY5" fmla="*/ 97367 h 195362"/>
                  <a:gd name="connsiteX6" fmla="*/ 8076 w 185924"/>
                  <a:gd name="connsiteY6" fmla="*/ 108131 h 195362"/>
                  <a:gd name="connsiteX7" fmla="*/ 130758 w 185924"/>
                  <a:gd name="connsiteY7" fmla="*/ 187664 h 195362"/>
                  <a:gd name="connsiteX8" fmla="*/ 136092 w 185924"/>
                  <a:gd name="connsiteY8" fmla="*/ 190046 h 195362"/>
                  <a:gd name="connsiteX9" fmla="*/ 156475 w 185924"/>
                  <a:gd name="connsiteY9" fmla="*/ 188426 h 195362"/>
                  <a:gd name="connsiteX10" fmla="*/ 184193 w 185924"/>
                  <a:gd name="connsiteY10" fmla="*/ 85175 h 1953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</a:cxnLst>
                <a:rect l="l" t="t" r="r" b="b"/>
                <a:pathLst>
                  <a:path w="185924" h="195362">
                    <a:moveTo>
                      <a:pt x="184193" y="85175"/>
                    </a:moveTo>
                    <a:cubicBezTo>
                      <a:pt x="148664" y="46599"/>
                      <a:pt x="105230" y="18310"/>
                      <a:pt x="55510" y="689"/>
                    </a:cubicBezTo>
                    <a:cubicBezTo>
                      <a:pt x="49414" y="-1502"/>
                      <a:pt x="45033" y="1832"/>
                      <a:pt x="43223" y="6499"/>
                    </a:cubicBezTo>
                    <a:cubicBezTo>
                      <a:pt x="41984" y="7261"/>
                      <a:pt x="40842" y="8213"/>
                      <a:pt x="39794" y="9547"/>
                    </a:cubicBezTo>
                    <a:cubicBezTo>
                      <a:pt x="21792" y="33074"/>
                      <a:pt x="8647" y="59267"/>
                      <a:pt x="455" y="87557"/>
                    </a:cubicBezTo>
                    <a:cubicBezTo>
                      <a:pt x="-783" y="91748"/>
                      <a:pt x="646" y="95081"/>
                      <a:pt x="3027" y="97367"/>
                    </a:cubicBezTo>
                    <a:cubicBezTo>
                      <a:pt x="1884" y="101368"/>
                      <a:pt x="3027" y="105845"/>
                      <a:pt x="8076" y="108131"/>
                    </a:cubicBezTo>
                    <a:cubicBezTo>
                      <a:pt x="53224" y="128990"/>
                      <a:pt x="92848" y="155946"/>
                      <a:pt x="130758" y="187664"/>
                    </a:cubicBezTo>
                    <a:cubicBezTo>
                      <a:pt x="132472" y="189093"/>
                      <a:pt x="134282" y="189760"/>
                      <a:pt x="136092" y="190046"/>
                    </a:cubicBezTo>
                    <a:cubicBezTo>
                      <a:pt x="139806" y="197475"/>
                      <a:pt x="150188" y="197285"/>
                      <a:pt x="156475" y="188426"/>
                    </a:cubicBezTo>
                    <a:cubicBezTo>
                      <a:pt x="184859" y="148326"/>
                      <a:pt x="189051" y="90605"/>
                      <a:pt x="184193" y="85175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0" name="Freeform: Shape 234">
                <a:extLst>
                  <a:ext uri="{FF2B5EF4-FFF2-40B4-BE49-F238E27FC236}">
                    <a16:creationId xmlns:a16="http://schemas.microsoft.com/office/drawing/2014/main" id="{F6BE42A7-522C-E43B-4263-A988586AAC4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09917" y="3839471"/>
                <a:ext cx="75304" cy="24068"/>
              </a:xfrm>
              <a:custGeom>
                <a:avLst/>
                <a:gdLst>
                  <a:gd name="connsiteX0" fmla="*/ 4458 w 75304"/>
                  <a:gd name="connsiteY0" fmla="*/ 23940 h 24068"/>
                  <a:gd name="connsiteX1" fmla="*/ 72752 w 75304"/>
                  <a:gd name="connsiteY1" fmla="*/ 6986 h 24068"/>
                  <a:gd name="connsiteX2" fmla="*/ 70847 w 75304"/>
                  <a:gd name="connsiteY2" fmla="*/ 128 h 24068"/>
                  <a:gd name="connsiteX3" fmla="*/ 2553 w 75304"/>
                  <a:gd name="connsiteY3" fmla="*/ 17082 h 24068"/>
                  <a:gd name="connsiteX4" fmla="*/ 4458 w 75304"/>
                  <a:gd name="connsiteY4" fmla="*/ 23940 h 24068"/>
                  <a:gd name="connsiteX5" fmla="*/ 4458 w 75304"/>
                  <a:gd name="connsiteY5" fmla="*/ 23940 h 240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304" h="24068">
                    <a:moveTo>
                      <a:pt x="4458" y="23940"/>
                    </a:moveTo>
                    <a:cubicBezTo>
                      <a:pt x="27223" y="18321"/>
                      <a:pt x="49987" y="12606"/>
                      <a:pt x="72752" y="6986"/>
                    </a:cubicBezTo>
                    <a:cubicBezTo>
                      <a:pt x="77229" y="5843"/>
                      <a:pt x="75324" y="-1015"/>
                      <a:pt x="70847" y="128"/>
                    </a:cubicBezTo>
                    <a:cubicBezTo>
                      <a:pt x="48082" y="5748"/>
                      <a:pt x="25318" y="11463"/>
                      <a:pt x="2553" y="17082"/>
                    </a:cubicBezTo>
                    <a:cubicBezTo>
                      <a:pt x="-1924" y="18226"/>
                      <a:pt x="-19" y="25084"/>
                      <a:pt x="4458" y="23940"/>
                    </a:cubicBezTo>
                    <a:lnTo>
                      <a:pt x="4458" y="23940"/>
                    </a:lnTo>
                    <a:close/>
                  </a:path>
                </a:pathLst>
              </a:custGeom>
              <a:solidFill>
                <a:schemeClr val="tx1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1" name="Freeform: Shape 235">
                <a:extLst>
                  <a:ext uri="{FF2B5EF4-FFF2-40B4-BE49-F238E27FC236}">
                    <a16:creationId xmlns:a16="http://schemas.microsoft.com/office/drawing/2014/main" id="{16EC98DB-51F2-0C4F-2432-A2B5E9E7D23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36593" y="3351867"/>
                <a:ext cx="22171" cy="78347"/>
              </a:xfrm>
              <a:custGeom>
                <a:avLst/>
                <a:gdLst>
                  <a:gd name="connsiteX0" fmla="*/ 15716 w 22171"/>
                  <a:gd name="connsiteY0" fmla="*/ 1862 h 78347"/>
                  <a:gd name="connsiteX1" fmla="*/ 0 w 22171"/>
                  <a:gd name="connsiteY1" fmla="*/ 74919 h 78347"/>
                  <a:gd name="connsiteX2" fmla="*/ 7144 w 22171"/>
                  <a:gd name="connsiteY2" fmla="*/ 74919 h 78347"/>
                  <a:gd name="connsiteX3" fmla="*/ 21812 w 22171"/>
                  <a:gd name="connsiteY3" fmla="*/ 5481 h 78347"/>
                  <a:gd name="connsiteX4" fmla="*/ 15621 w 22171"/>
                  <a:gd name="connsiteY4" fmla="*/ 1862 h 78347"/>
                  <a:gd name="connsiteX5" fmla="*/ 15621 w 22171"/>
                  <a:gd name="connsiteY5" fmla="*/ 1862 h 783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171" h="78347">
                    <a:moveTo>
                      <a:pt x="15716" y="1862"/>
                    </a:moveTo>
                    <a:cubicBezTo>
                      <a:pt x="5334" y="25103"/>
                      <a:pt x="0" y="49487"/>
                      <a:pt x="0" y="74919"/>
                    </a:cubicBezTo>
                    <a:cubicBezTo>
                      <a:pt x="0" y="79490"/>
                      <a:pt x="7144" y="79490"/>
                      <a:pt x="7144" y="74919"/>
                    </a:cubicBezTo>
                    <a:cubicBezTo>
                      <a:pt x="7144" y="50725"/>
                      <a:pt x="12001" y="27579"/>
                      <a:pt x="21812" y="5481"/>
                    </a:cubicBezTo>
                    <a:cubicBezTo>
                      <a:pt x="23717" y="1290"/>
                      <a:pt x="17526" y="-2329"/>
                      <a:pt x="15621" y="1862"/>
                    </a:cubicBezTo>
                    <a:lnTo>
                      <a:pt x="15621" y="1862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2" name="Freeform: Shape 236">
                <a:extLst>
                  <a:ext uri="{FF2B5EF4-FFF2-40B4-BE49-F238E27FC236}">
                    <a16:creationId xmlns:a16="http://schemas.microsoft.com/office/drawing/2014/main" id="{B670728B-3806-69B2-5689-624B277F1CF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07442" y="3364493"/>
                <a:ext cx="28811" cy="75540"/>
              </a:xfrm>
              <a:custGeom>
                <a:avLst/>
                <a:gdLst>
                  <a:gd name="connsiteX0" fmla="*/ 22007 w 28811"/>
                  <a:gd name="connsiteY0" fmla="*/ 1618 h 75540"/>
                  <a:gd name="connsiteX1" fmla="*/ 5624 w 28811"/>
                  <a:gd name="connsiteY1" fmla="*/ 37052 h 75540"/>
                  <a:gd name="connsiteX2" fmla="*/ 1719 w 28811"/>
                  <a:gd name="connsiteY2" fmla="*/ 73056 h 75540"/>
                  <a:gd name="connsiteX3" fmla="*/ 8577 w 28811"/>
                  <a:gd name="connsiteY3" fmla="*/ 71151 h 75540"/>
                  <a:gd name="connsiteX4" fmla="*/ 28198 w 28811"/>
                  <a:gd name="connsiteY4" fmla="*/ 5238 h 75540"/>
                  <a:gd name="connsiteX5" fmla="*/ 22007 w 28811"/>
                  <a:gd name="connsiteY5" fmla="*/ 1618 h 75540"/>
                  <a:gd name="connsiteX6" fmla="*/ 22007 w 28811"/>
                  <a:gd name="connsiteY6" fmla="*/ 1618 h 7554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28811" h="75540">
                    <a:moveTo>
                      <a:pt x="22007" y="1618"/>
                    </a:moveTo>
                    <a:cubicBezTo>
                      <a:pt x="14578" y="12572"/>
                      <a:pt x="9815" y="24574"/>
                      <a:pt x="5624" y="37052"/>
                    </a:cubicBezTo>
                    <a:cubicBezTo>
                      <a:pt x="1624" y="49148"/>
                      <a:pt x="-2377" y="60483"/>
                      <a:pt x="1719" y="73056"/>
                    </a:cubicBezTo>
                    <a:cubicBezTo>
                      <a:pt x="3148" y="77437"/>
                      <a:pt x="10006" y="75533"/>
                      <a:pt x="8577" y="71151"/>
                    </a:cubicBezTo>
                    <a:cubicBezTo>
                      <a:pt x="2195" y="51625"/>
                      <a:pt x="17340" y="21240"/>
                      <a:pt x="28198" y="5238"/>
                    </a:cubicBezTo>
                    <a:cubicBezTo>
                      <a:pt x="30770" y="1428"/>
                      <a:pt x="24579" y="-2192"/>
                      <a:pt x="22007" y="1618"/>
                    </a:cubicBezTo>
                    <a:lnTo>
                      <a:pt x="22007" y="161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3" name="Freeform: Shape 237">
                <a:extLst>
                  <a:ext uri="{FF2B5EF4-FFF2-40B4-BE49-F238E27FC236}">
                    <a16:creationId xmlns:a16="http://schemas.microsoft.com/office/drawing/2014/main" id="{2F9B1E3E-ECE1-EFCA-5BFF-1A2B5CD9AF9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59661" y="3397958"/>
                <a:ext cx="12472" cy="35018"/>
              </a:xfrm>
              <a:custGeom>
                <a:avLst/>
                <a:gdLst>
                  <a:gd name="connsiteX0" fmla="*/ 5221 w 12472"/>
                  <a:gd name="connsiteY0" fmla="*/ 2348 h 35018"/>
                  <a:gd name="connsiteX1" fmla="*/ 78 w 12472"/>
                  <a:gd name="connsiteY1" fmla="*/ 31590 h 35018"/>
                  <a:gd name="connsiteX2" fmla="*/ 7221 w 12472"/>
                  <a:gd name="connsiteY2" fmla="*/ 31590 h 35018"/>
                  <a:gd name="connsiteX3" fmla="*/ 12174 w 12472"/>
                  <a:gd name="connsiteY3" fmla="*/ 4253 h 35018"/>
                  <a:gd name="connsiteX4" fmla="*/ 5316 w 12472"/>
                  <a:gd name="connsiteY4" fmla="*/ 2348 h 35018"/>
                  <a:gd name="connsiteX5" fmla="*/ 5316 w 12472"/>
                  <a:gd name="connsiteY5" fmla="*/ 2348 h 35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472" h="35018">
                    <a:moveTo>
                      <a:pt x="5221" y="2348"/>
                    </a:moveTo>
                    <a:cubicBezTo>
                      <a:pt x="1316" y="11682"/>
                      <a:pt x="-399" y="21398"/>
                      <a:pt x="78" y="31590"/>
                    </a:cubicBezTo>
                    <a:cubicBezTo>
                      <a:pt x="268" y="36162"/>
                      <a:pt x="7412" y="36162"/>
                      <a:pt x="7221" y="31590"/>
                    </a:cubicBezTo>
                    <a:cubicBezTo>
                      <a:pt x="6840" y="22065"/>
                      <a:pt x="8460" y="13111"/>
                      <a:pt x="12174" y="4253"/>
                    </a:cubicBezTo>
                    <a:cubicBezTo>
                      <a:pt x="13984" y="62"/>
                      <a:pt x="7031" y="-1843"/>
                      <a:pt x="5316" y="2348"/>
                    </a:cubicBezTo>
                    <a:lnTo>
                      <a:pt x="5316" y="2348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4" name="Freeform: Shape 238">
                <a:extLst>
                  <a:ext uri="{FF2B5EF4-FFF2-40B4-BE49-F238E27FC236}">
                    <a16:creationId xmlns:a16="http://schemas.microsoft.com/office/drawing/2014/main" id="{BB99CE0C-D315-4882-12D1-4DC5516C996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55700" y="5207199"/>
                <a:ext cx="29581" cy="73478"/>
              </a:xfrm>
              <a:custGeom>
                <a:avLst/>
                <a:gdLst>
                  <a:gd name="connsiteX0" fmla="*/ 8 w 29581"/>
                  <a:gd name="connsiteY0" fmla="*/ 3429 h 73478"/>
                  <a:gd name="connsiteX1" fmla="*/ 23440 w 29581"/>
                  <a:gd name="connsiteY1" fmla="*/ 72485 h 73478"/>
                  <a:gd name="connsiteX2" fmla="*/ 28488 w 29581"/>
                  <a:gd name="connsiteY2" fmla="*/ 67437 h 73478"/>
                  <a:gd name="connsiteX3" fmla="*/ 7152 w 29581"/>
                  <a:gd name="connsiteY3" fmla="*/ 3429 h 73478"/>
                  <a:gd name="connsiteX4" fmla="*/ 8 w 29581"/>
                  <a:gd name="connsiteY4" fmla="*/ 3429 h 73478"/>
                  <a:gd name="connsiteX5" fmla="*/ 8 w 29581"/>
                  <a:gd name="connsiteY5" fmla="*/ 3429 h 734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581" h="73478">
                    <a:moveTo>
                      <a:pt x="8" y="3429"/>
                    </a:moveTo>
                    <a:cubicBezTo>
                      <a:pt x="1437" y="28575"/>
                      <a:pt x="4104" y="54388"/>
                      <a:pt x="23440" y="72485"/>
                    </a:cubicBezTo>
                    <a:cubicBezTo>
                      <a:pt x="26774" y="75628"/>
                      <a:pt x="31822" y="70580"/>
                      <a:pt x="28488" y="67437"/>
                    </a:cubicBezTo>
                    <a:cubicBezTo>
                      <a:pt x="10486" y="50578"/>
                      <a:pt x="8486" y="26670"/>
                      <a:pt x="7152" y="3429"/>
                    </a:cubicBezTo>
                    <a:cubicBezTo>
                      <a:pt x="6866" y="-1143"/>
                      <a:pt x="-277" y="-1143"/>
                      <a:pt x="8" y="3429"/>
                    </a:cubicBezTo>
                    <a:lnTo>
                      <a:pt x="8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5" name="Freeform: Shape 239">
                <a:extLst>
                  <a:ext uri="{FF2B5EF4-FFF2-40B4-BE49-F238E27FC236}">
                    <a16:creationId xmlns:a16="http://schemas.microsoft.com/office/drawing/2014/main" id="{4B29004B-4C91-2DFA-7839-A2172D238D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28738" y="5201960"/>
                <a:ext cx="30744" cy="79516"/>
              </a:xfrm>
              <a:custGeom>
                <a:avLst/>
                <a:gdLst>
                  <a:gd name="connsiteX0" fmla="*/ 15 w 30744"/>
                  <a:gd name="connsiteY0" fmla="*/ 3524 h 79516"/>
                  <a:gd name="connsiteX1" fmla="*/ 24018 w 30744"/>
                  <a:gd name="connsiteY1" fmla="*/ 77819 h 79516"/>
                  <a:gd name="connsiteX2" fmla="*/ 30209 w 30744"/>
                  <a:gd name="connsiteY2" fmla="*/ 74200 h 79516"/>
                  <a:gd name="connsiteX3" fmla="*/ 7158 w 30744"/>
                  <a:gd name="connsiteY3" fmla="*/ 3429 h 79516"/>
                  <a:gd name="connsiteX4" fmla="*/ 15 w 30744"/>
                  <a:gd name="connsiteY4" fmla="*/ 3429 h 79516"/>
                  <a:gd name="connsiteX5" fmla="*/ 15 w 30744"/>
                  <a:gd name="connsiteY5" fmla="*/ 3429 h 7951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30744" h="79516">
                    <a:moveTo>
                      <a:pt x="15" y="3524"/>
                    </a:moveTo>
                    <a:cubicBezTo>
                      <a:pt x="2110" y="30194"/>
                      <a:pt x="10111" y="55055"/>
                      <a:pt x="24018" y="77819"/>
                    </a:cubicBezTo>
                    <a:cubicBezTo>
                      <a:pt x="26399" y="81725"/>
                      <a:pt x="32590" y="78200"/>
                      <a:pt x="30209" y="74200"/>
                    </a:cubicBezTo>
                    <a:cubicBezTo>
                      <a:pt x="16969" y="52483"/>
                      <a:pt x="9159" y="28861"/>
                      <a:pt x="7158" y="3429"/>
                    </a:cubicBezTo>
                    <a:cubicBezTo>
                      <a:pt x="6777" y="-1143"/>
                      <a:pt x="-366" y="-1143"/>
                      <a:pt x="15" y="3429"/>
                    </a:cubicBezTo>
                    <a:lnTo>
                      <a:pt x="15" y="3429"/>
                    </a:lnTo>
                    <a:close/>
                  </a:path>
                </a:pathLst>
              </a:custGeom>
              <a:solidFill>
                <a:srgbClr val="C45547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6" name="Freeform: Shape 240">
                <a:extLst>
                  <a:ext uri="{FF2B5EF4-FFF2-40B4-BE49-F238E27FC236}">
                    <a16:creationId xmlns:a16="http://schemas.microsoft.com/office/drawing/2014/main" id="{FD71FE01-F8A1-0239-8213-0CB44D889B3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14053" y="6350758"/>
                <a:ext cx="312165" cy="204252"/>
              </a:xfrm>
              <a:custGeom>
                <a:avLst/>
                <a:gdLst>
                  <a:gd name="connsiteX0" fmla="*/ 311594 w 312165"/>
                  <a:gd name="connsiteY0" fmla="*/ 175843 h 204252"/>
                  <a:gd name="connsiteX1" fmla="*/ 291401 w 312165"/>
                  <a:gd name="connsiteY1" fmla="*/ 150888 h 204252"/>
                  <a:gd name="connsiteX2" fmla="*/ 237871 w 312165"/>
                  <a:gd name="connsiteY2" fmla="*/ 108597 h 204252"/>
                  <a:gd name="connsiteX3" fmla="*/ 209962 w 312165"/>
                  <a:gd name="connsiteY3" fmla="*/ 65258 h 204252"/>
                  <a:gd name="connsiteX4" fmla="*/ 192246 w 312165"/>
                  <a:gd name="connsiteY4" fmla="*/ 28015 h 204252"/>
                  <a:gd name="connsiteX5" fmla="*/ 160432 w 312165"/>
                  <a:gd name="connsiteY5" fmla="*/ 15728 h 204252"/>
                  <a:gd name="connsiteX6" fmla="*/ 120523 w 312165"/>
                  <a:gd name="connsiteY6" fmla="*/ 41255 h 204252"/>
                  <a:gd name="connsiteX7" fmla="*/ 46894 w 312165"/>
                  <a:gd name="connsiteY7" fmla="*/ 107 h 204252"/>
                  <a:gd name="connsiteX8" fmla="*/ 39846 w 312165"/>
                  <a:gd name="connsiteY8" fmla="*/ 2869 h 204252"/>
                  <a:gd name="connsiteX9" fmla="*/ 39370 w 312165"/>
                  <a:gd name="connsiteY9" fmla="*/ 3441 h 204252"/>
                  <a:gd name="connsiteX10" fmla="*/ 3270 w 312165"/>
                  <a:gd name="connsiteY10" fmla="*/ 133457 h 204252"/>
                  <a:gd name="connsiteX11" fmla="*/ 317 w 312165"/>
                  <a:gd name="connsiteY11" fmla="*/ 156507 h 204252"/>
                  <a:gd name="connsiteX12" fmla="*/ 17653 w 312165"/>
                  <a:gd name="connsiteY12" fmla="*/ 164318 h 204252"/>
                  <a:gd name="connsiteX13" fmla="*/ 50133 w 312165"/>
                  <a:gd name="connsiteY13" fmla="*/ 170414 h 204252"/>
                  <a:gd name="connsiteX14" fmla="*/ 103473 w 312165"/>
                  <a:gd name="connsiteY14" fmla="*/ 176129 h 204252"/>
                  <a:gd name="connsiteX15" fmla="*/ 141954 w 312165"/>
                  <a:gd name="connsiteY15" fmla="*/ 185082 h 204252"/>
                  <a:gd name="connsiteX16" fmla="*/ 203200 w 312165"/>
                  <a:gd name="connsiteY16" fmla="*/ 195084 h 204252"/>
                  <a:gd name="connsiteX17" fmla="*/ 272065 w 312165"/>
                  <a:gd name="connsiteY17" fmla="*/ 202608 h 204252"/>
                  <a:gd name="connsiteX18" fmla="*/ 302545 w 312165"/>
                  <a:gd name="connsiteY18" fmla="*/ 204228 h 204252"/>
                  <a:gd name="connsiteX19" fmla="*/ 312166 w 312165"/>
                  <a:gd name="connsiteY19" fmla="*/ 194798 h 204252"/>
                  <a:gd name="connsiteX20" fmla="*/ 311499 w 312165"/>
                  <a:gd name="connsiteY20" fmla="*/ 175843 h 20425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12165" h="204252">
                    <a:moveTo>
                      <a:pt x="311594" y="175843"/>
                    </a:moveTo>
                    <a:cubicBezTo>
                      <a:pt x="307975" y="164223"/>
                      <a:pt x="302736" y="156507"/>
                      <a:pt x="291401" y="150888"/>
                    </a:cubicBezTo>
                    <a:cubicBezTo>
                      <a:pt x="269970" y="140315"/>
                      <a:pt x="252253" y="126980"/>
                      <a:pt x="237871" y="108597"/>
                    </a:cubicBezTo>
                    <a:cubicBezTo>
                      <a:pt x="227298" y="94976"/>
                      <a:pt x="218154" y="80403"/>
                      <a:pt x="209962" y="65258"/>
                    </a:cubicBezTo>
                    <a:cubicBezTo>
                      <a:pt x="203771" y="53828"/>
                      <a:pt x="201866" y="36969"/>
                      <a:pt x="192246" y="28015"/>
                    </a:cubicBezTo>
                    <a:cubicBezTo>
                      <a:pt x="184435" y="20681"/>
                      <a:pt x="170529" y="15823"/>
                      <a:pt x="160432" y="15728"/>
                    </a:cubicBezTo>
                    <a:cubicBezTo>
                      <a:pt x="145097" y="15538"/>
                      <a:pt x="125952" y="27825"/>
                      <a:pt x="120523" y="41255"/>
                    </a:cubicBezTo>
                    <a:cubicBezTo>
                      <a:pt x="106235" y="27158"/>
                      <a:pt x="62325" y="1917"/>
                      <a:pt x="46894" y="107"/>
                    </a:cubicBezTo>
                    <a:cubicBezTo>
                      <a:pt x="43561" y="-274"/>
                      <a:pt x="41179" y="297"/>
                      <a:pt x="39846" y="2869"/>
                    </a:cubicBezTo>
                    <a:cubicBezTo>
                      <a:pt x="39751" y="3060"/>
                      <a:pt x="39465" y="3155"/>
                      <a:pt x="39370" y="3441"/>
                    </a:cubicBezTo>
                    <a:cubicBezTo>
                      <a:pt x="26225" y="36302"/>
                      <a:pt x="8318" y="98691"/>
                      <a:pt x="3270" y="133457"/>
                    </a:cubicBezTo>
                    <a:cubicBezTo>
                      <a:pt x="2222" y="140410"/>
                      <a:pt x="-1016" y="149173"/>
                      <a:pt x="317" y="156507"/>
                    </a:cubicBezTo>
                    <a:cubicBezTo>
                      <a:pt x="2698" y="161461"/>
                      <a:pt x="13081" y="163175"/>
                      <a:pt x="17653" y="164318"/>
                    </a:cubicBezTo>
                    <a:cubicBezTo>
                      <a:pt x="28321" y="167080"/>
                      <a:pt x="39179" y="168890"/>
                      <a:pt x="50133" y="170414"/>
                    </a:cubicBezTo>
                    <a:cubicBezTo>
                      <a:pt x="67849" y="172986"/>
                      <a:pt x="85756" y="173557"/>
                      <a:pt x="103473" y="176129"/>
                    </a:cubicBezTo>
                    <a:cubicBezTo>
                      <a:pt x="116713" y="178034"/>
                      <a:pt x="129000" y="182415"/>
                      <a:pt x="141954" y="185082"/>
                    </a:cubicBezTo>
                    <a:cubicBezTo>
                      <a:pt x="162147" y="189369"/>
                      <a:pt x="182721" y="192322"/>
                      <a:pt x="203200" y="195084"/>
                    </a:cubicBezTo>
                    <a:cubicBezTo>
                      <a:pt x="226060" y="198132"/>
                      <a:pt x="249015" y="200608"/>
                      <a:pt x="272065" y="202608"/>
                    </a:cubicBezTo>
                    <a:cubicBezTo>
                      <a:pt x="282162" y="203466"/>
                      <a:pt x="292449" y="204418"/>
                      <a:pt x="302545" y="204228"/>
                    </a:cubicBezTo>
                    <a:cubicBezTo>
                      <a:pt x="307879" y="204132"/>
                      <a:pt x="312166" y="200037"/>
                      <a:pt x="312166" y="194798"/>
                    </a:cubicBezTo>
                    <a:cubicBezTo>
                      <a:pt x="312166" y="187464"/>
                      <a:pt x="312166" y="177939"/>
                      <a:pt x="311499" y="175843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7" name="Freeform: Shape 241">
                <a:extLst>
                  <a:ext uri="{FF2B5EF4-FFF2-40B4-BE49-F238E27FC236}">
                    <a16:creationId xmlns:a16="http://schemas.microsoft.com/office/drawing/2014/main" id="{9938AEF0-E3E8-8047-2332-6ADCA2FEDB3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831748" y="6485570"/>
                <a:ext cx="282754" cy="56476"/>
              </a:xfrm>
              <a:custGeom>
                <a:avLst/>
                <a:gdLst>
                  <a:gd name="connsiteX0" fmla="*/ 1862 w 282754"/>
                  <a:gd name="connsiteY0" fmla="*/ 6646 h 56476"/>
                  <a:gd name="connsiteX1" fmla="*/ 133688 w 282754"/>
                  <a:gd name="connsiteY1" fmla="*/ 33983 h 56476"/>
                  <a:gd name="connsiteX2" fmla="*/ 279325 w 282754"/>
                  <a:gd name="connsiteY2" fmla="*/ 56462 h 56476"/>
                  <a:gd name="connsiteX3" fmla="*/ 279325 w 282754"/>
                  <a:gd name="connsiteY3" fmla="*/ 49318 h 56476"/>
                  <a:gd name="connsiteX4" fmla="*/ 135593 w 282754"/>
                  <a:gd name="connsiteY4" fmla="*/ 27030 h 56476"/>
                  <a:gd name="connsiteX5" fmla="*/ 5481 w 282754"/>
                  <a:gd name="connsiteY5" fmla="*/ 360 h 56476"/>
                  <a:gd name="connsiteX6" fmla="*/ 1862 w 282754"/>
                  <a:gd name="connsiteY6" fmla="*/ 6551 h 56476"/>
                  <a:gd name="connsiteX7" fmla="*/ 1862 w 282754"/>
                  <a:gd name="connsiteY7" fmla="*/ 6551 h 564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82754" h="56476">
                    <a:moveTo>
                      <a:pt x="1862" y="6646"/>
                    </a:moveTo>
                    <a:cubicBezTo>
                      <a:pt x="43677" y="25601"/>
                      <a:pt x="90159" y="21791"/>
                      <a:pt x="133688" y="33983"/>
                    </a:cubicBezTo>
                    <a:cubicBezTo>
                      <a:pt x="182361" y="47699"/>
                      <a:pt x="228938" y="52652"/>
                      <a:pt x="279325" y="56462"/>
                    </a:cubicBezTo>
                    <a:cubicBezTo>
                      <a:pt x="283897" y="56843"/>
                      <a:pt x="283897" y="49699"/>
                      <a:pt x="279325" y="49318"/>
                    </a:cubicBezTo>
                    <a:cubicBezTo>
                      <a:pt x="229795" y="45508"/>
                      <a:pt x="183504" y="40460"/>
                      <a:pt x="135593" y="27030"/>
                    </a:cubicBezTo>
                    <a:cubicBezTo>
                      <a:pt x="92730" y="15028"/>
                      <a:pt x="46534" y="18934"/>
                      <a:pt x="5481" y="360"/>
                    </a:cubicBezTo>
                    <a:cubicBezTo>
                      <a:pt x="1290" y="-1545"/>
                      <a:pt x="-2329" y="4646"/>
                      <a:pt x="1862" y="6551"/>
                    </a:cubicBezTo>
                    <a:lnTo>
                      <a:pt x="1862" y="655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8" name="Freeform: Shape 242">
                <a:extLst>
                  <a:ext uri="{FF2B5EF4-FFF2-40B4-BE49-F238E27FC236}">
                    <a16:creationId xmlns:a16="http://schemas.microsoft.com/office/drawing/2014/main" id="{0BDE16AD-CEE4-03AD-DB59-369B3D8AD98A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34924" y="6394318"/>
                <a:ext cx="61699" cy="92506"/>
              </a:xfrm>
              <a:custGeom>
                <a:avLst/>
                <a:gdLst>
                  <a:gd name="connsiteX0" fmla="*/ 33 w 61699"/>
                  <a:gd name="connsiteY0" fmla="*/ 4458 h 92506"/>
                  <a:gd name="connsiteX1" fmla="*/ 55468 w 61699"/>
                  <a:gd name="connsiteY1" fmla="*/ 91612 h 92506"/>
                  <a:gd name="connsiteX2" fmla="*/ 60516 w 61699"/>
                  <a:gd name="connsiteY2" fmla="*/ 86563 h 92506"/>
                  <a:gd name="connsiteX3" fmla="*/ 6986 w 61699"/>
                  <a:gd name="connsiteY3" fmla="*/ 2553 h 92506"/>
                  <a:gd name="connsiteX4" fmla="*/ 128 w 61699"/>
                  <a:gd name="connsiteY4" fmla="*/ 4458 h 92506"/>
                  <a:gd name="connsiteX5" fmla="*/ 128 w 61699"/>
                  <a:gd name="connsiteY5" fmla="*/ 4458 h 9250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1699" h="92506">
                    <a:moveTo>
                      <a:pt x="33" y="4458"/>
                    </a:moveTo>
                    <a:cubicBezTo>
                      <a:pt x="8510" y="37986"/>
                      <a:pt x="29275" y="69228"/>
                      <a:pt x="55468" y="91612"/>
                    </a:cubicBezTo>
                    <a:cubicBezTo>
                      <a:pt x="58897" y="94564"/>
                      <a:pt x="64041" y="89516"/>
                      <a:pt x="60516" y="86563"/>
                    </a:cubicBezTo>
                    <a:cubicBezTo>
                      <a:pt x="35275" y="64942"/>
                      <a:pt x="15177" y="34938"/>
                      <a:pt x="6986" y="2553"/>
                    </a:cubicBezTo>
                    <a:cubicBezTo>
                      <a:pt x="5843" y="-1924"/>
                      <a:pt x="-1015" y="-19"/>
                      <a:pt x="128" y="4458"/>
                    </a:cubicBezTo>
                    <a:lnTo>
                      <a:pt x="128" y="4458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69" name="Freeform: Shape 243">
                <a:extLst>
                  <a:ext uri="{FF2B5EF4-FFF2-40B4-BE49-F238E27FC236}">
                    <a16:creationId xmlns:a16="http://schemas.microsoft.com/office/drawing/2014/main" id="{1BC34F8A-974E-451B-B210-19E5AEF21DA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46576" y="6404631"/>
                <a:ext cx="77922" cy="27059"/>
              </a:xfrm>
              <a:custGeom>
                <a:avLst/>
                <a:gdLst>
                  <a:gd name="connsiteX0" fmla="*/ 5906 w 77922"/>
                  <a:gd name="connsiteY0" fmla="*/ 25863 h 27059"/>
                  <a:gd name="connsiteX1" fmla="*/ 73533 w 77922"/>
                  <a:gd name="connsiteY1" fmla="*/ 11004 h 27059"/>
                  <a:gd name="connsiteX2" fmla="*/ 75439 w 77922"/>
                  <a:gd name="connsiteY2" fmla="*/ 4146 h 27059"/>
                  <a:gd name="connsiteX3" fmla="*/ 858 w 77922"/>
                  <a:gd name="connsiteY3" fmla="*/ 20815 h 27059"/>
                  <a:gd name="connsiteX4" fmla="*/ 5906 w 77922"/>
                  <a:gd name="connsiteY4" fmla="*/ 25863 h 27059"/>
                  <a:gd name="connsiteX5" fmla="*/ 5906 w 77922"/>
                  <a:gd name="connsiteY5" fmla="*/ 25863 h 2705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7922" h="27059">
                    <a:moveTo>
                      <a:pt x="5906" y="25863"/>
                    </a:moveTo>
                    <a:cubicBezTo>
                      <a:pt x="22956" y="5004"/>
                      <a:pt x="49340" y="3956"/>
                      <a:pt x="73533" y="11004"/>
                    </a:cubicBezTo>
                    <a:cubicBezTo>
                      <a:pt x="77915" y="12243"/>
                      <a:pt x="79820" y="5385"/>
                      <a:pt x="75439" y="4146"/>
                    </a:cubicBezTo>
                    <a:cubicBezTo>
                      <a:pt x="48959" y="-3569"/>
                      <a:pt x="19431" y="-1854"/>
                      <a:pt x="858" y="20815"/>
                    </a:cubicBezTo>
                    <a:cubicBezTo>
                      <a:pt x="-2000" y="24339"/>
                      <a:pt x="2953" y="29388"/>
                      <a:pt x="5906" y="25863"/>
                    </a:cubicBezTo>
                    <a:lnTo>
                      <a:pt x="5906" y="2586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0" name="Freeform: Shape 244">
                <a:extLst>
                  <a:ext uri="{FF2B5EF4-FFF2-40B4-BE49-F238E27FC236}">
                    <a16:creationId xmlns:a16="http://schemas.microsoft.com/office/drawing/2014/main" id="{E4844D4B-32DD-6401-6E52-9F26CFF7DA5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77540" y="6451510"/>
                <a:ext cx="75125" cy="19771"/>
              </a:xfrm>
              <a:custGeom>
                <a:avLst/>
                <a:gdLst>
                  <a:gd name="connsiteX0" fmla="*/ 5136 w 75125"/>
                  <a:gd name="connsiteY0" fmla="*/ 18990 h 19771"/>
                  <a:gd name="connsiteX1" fmla="*/ 70668 w 75125"/>
                  <a:gd name="connsiteY1" fmla="*/ 11179 h 19771"/>
                  <a:gd name="connsiteX2" fmla="*/ 72573 w 75125"/>
                  <a:gd name="connsiteY2" fmla="*/ 4321 h 19771"/>
                  <a:gd name="connsiteX3" fmla="*/ 1517 w 75125"/>
                  <a:gd name="connsiteY3" fmla="*/ 12894 h 19771"/>
                  <a:gd name="connsiteX4" fmla="*/ 5136 w 75125"/>
                  <a:gd name="connsiteY4" fmla="*/ 19085 h 19771"/>
                  <a:gd name="connsiteX5" fmla="*/ 5136 w 75125"/>
                  <a:gd name="connsiteY5" fmla="*/ 19085 h 1977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5125" h="19771">
                    <a:moveTo>
                      <a:pt x="5136" y="18990"/>
                    </a:moveTo>
                    <a:cubicBezTo>
                      <a:pt x="24853" y="4417"/>
                      <a:pt x="47903" y="5083"/>
                      <a:pt x="70668" y="11179"/>
                    </a:cubicBezTo>
                    <a:cubicBezTo>
                      <a:pt x="75145" y="12418"/>
                      <a:pt x="77050" y="5464"/>
                      <a:pt x="72573" y="4321"/>
                    </a:cubicBezTo>
                    <a:cubicBezTo>
                      <a:pt x="48189" y="-2251"/>
                      <a:pt x="22567" y="-2727"/>
                      <a:pt x="1517" y="12894"/>
                    </a:cubicBezTo>
                    <a:cubicBezTo>
                      <a:pt x="-2103" y="15561"/>
                      <a:pt x="1421" y="21847"/>
                      <a:pt x="5136" y="19085"/>
                    </a:cubicBezTo>
                    <a:lnTo>
                      <a:pt x="5136" y="1908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1" name="Freeform: Shape 245">
                <a:extLst>
                  <a:ext uri="{FF2B5EF4-FFF2-40B4-BE49-F238E27FC236}">
                    <a16:creationId xmlns:a16="http://schemas.microsoft.com/office/drawing/2014/main" id="{0A1AA06A-DEFC-83D8-1511-BAB671AC3A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15532" y="6375308"/>
                <a:ext cx="330750" cy="171862"/>
              </a:xfrm>
              <a:custGeom>
                <a:avLst/>
                <a:gdLst>
                  <a:gd name="connsiteX0" fmla="*/ 326941 w 330750"/>
                  <a:gd name="connsiteY0" fmla="*/ 137101 h 171862"/>
                  <a:gd name="connsiteX1" fmla="*/ 302176 w 330750"/>
                  <a:gd name="connsiteY1" fmla="*/ 115289 h 171862"/>
                  <a:gd name="connsiteX2" fmla="*/ 240263 w 330750"/>
                  <a:gd name="connsiteY2" fmla="*/ 81094 h 171862"/>
                  <a:gd name="connsiteX3" fmla="*/ 204640 w 330750"/>
                  <a:gd name="connsiteY3" fmla="*/ 42232 h 171862"/>
                  <a:gd name="connsiteX4" fmla="*/ 180542 w 330750"/>
                  <a:gd name="connsiteY4" fmla="*/ 7942 h 171862"/>
                  <a:gd name="connsiteX5" fmla="*/ 145680 w 330750"/>
                  <a:gd name="connsiteY5" fmla="*/ 322 h 171862"/>
                  <a:gd name="connsiteX6" fmla="*/ 108152 w 330750"/>
                  <a:gd name="connsiteY6" fmla="*/ 31278 h 171862"/>
                  <a:gd name="connsiteX7" fmla="*/ 25570 w 330750"/>
                  <a:gd name="connsiteY7" fmla="*/ 989 h 171862"/>
                  <a:gd name="connsiteX8" fmla="*/ 18617 w 330750"/>
                  <a:gd name="connsiteY8" fmla="*/ 4799 h 171862"/>
                  <a:gd name="connsiteX9" fmla="*/ 18236 w 330750"/>
                  <a:gd name="connsiteY9" fmla="*/ 5370 h 171862"/>
                  <a:gd name="connsiteX10" fmla="*/ 805 w 330750"/>
                  <a:gd name="connsiteY10" fmla="*/ 139197 h 171862"/>
                  <a:gd name="connsiteX11" fmla="*/ 1281 w 330750"/>
                  <a:gd name="connsiteY11" fmla="*/ 162438 h 171862"/>
                  <a:gd name="connsiteX12" fmla="*/ 20522 w 330750"/>
                  <a:gd name="connsiteY12" fmla="*/ 167676 h 171862"/>
                  <a:gd name="connsiteX13" fmla="*/ 55097 w 330750"/>
                  <a:gd name="connsiteY13" fmla="*/ 169105 h 171862"/>
                  <a:gd name="connsiteX14" fmla="*/ 111295 w 330750"/>
                  <a:gd name="connsiteY14" fmla="*/ 167200 h 171862"/>
                  <a:gd name="connsiteX15" fmla="*/ 152538 w 330750"/>
                  <a:gd name="connsiteY15" fmla="*/ 170629 h 171862"/>
                  <a:gd name="connsiteX16" fmla="*/ 217594 w 330750"/>
                  <a:gd name="connsiteY16" fmla="*/ 171772 h 171862"/>
                  <a:gd name="connsiteX17" fmla="*/ 290174 w 330750"/>
                  <a:gd name="connsiteY17" fmla="*/ 169391 h 171862"/>
                  <a:gd name="connsiteX18" fmla="*/ 322083 w 330750"/>
                  <a:gd name="connsiteY18" fmla="*/ 166629 h 171862"/>
                  <a:gd name="connsiteX19" fmla="*/ 330656 w 330750"/>
                  <a:gd name="connsiteY19" fmla="*/ 155865 h 171862"/>
                  <a:gd name="connsiteX20" fmla="*/ 327131 w 330750"/>
                  <a:gd name="connsiteY20" fmla="*/ 137196 h 17186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</a:cxnLst>
                <a:rect l="l" t="t" r="r" b="b"/>
                <a:pathLst>
                  <a:path w="330750" h="171862">
                    <a:moveTo>
                      <a:pt x="326941" y="137101"/>
                    </a:moveTo>
                    <a:cubicBezTo>
                      <a:pt x="321416" y="126052"/>
                      <a:pt x="314844" y="119194"/>
                      <a:pt x="302176" y="115289"/>
                    </a:cubicBezTo>
                    <a:cubicBezTo>
                      <a:pt x="278363" y="107859"/>
                      <a:pt x="257885" y="97191"/>
                      <a:pt x="240263" y="81094"/>
                    </a:cubicBezTo>
                    <a:cubicBezTo>
                      <a:pt x="227214" y="69093"/>
                      <a:pt x="215403" y="55948"/>
                      <a:pt x="204640" y="42232"/>
                    </a:cubicBezTo>
                    <a:cubicBezTo>
                      <a:pt x="196448" y="31850"/>
                      <a:pt x="191876" y="15372"/>
                      <a:pt x="180542" y="7942"/>
                    </a:cubicBezTo>
                    <a:cubicBezTo>
                      <a:pt x="171302" y="1846"/>
                      <a:pt x="156158" y="-1011"/>
                      <a:pt x="145680" y="322"/>
                    </a:cubicBezTo>
                    <a:cubicBezTo>
                      <a:pt x="129773" y="2322"/>
                      <a:pt x="111866" y="17181"/>
                      <a:pt x="108152" y="31278"/>
                    </a:cubicBezTo>
                    <a:cubicBezTo>
                      <a:pt x="91197" y="19372"/>
                      <a:pt x="41858" y="608"/>
                      <a:pt x="25570" y="989"/>
                    </a:cubicBezTo>
                    <a:cubicBezTo>
                      <a:pt x="22046" y="989"/>
                      <a:pt x="19664" y="2037"/>
                      <a:pt x="18617" y="4799"/>
                    </a:cubicBezTo>
                    <a:cubicBezTo>
                      <a:pt x="18521" y="4989"/>
                      <a:pt x="18331" y="5180"/>
                      <a:pt x="18236" y="5370"/>
                    </a:cubicBezTo>
                    <a:cubicBezTo>
                      <a:pt x="9663" y="39756"/>
                      <a:pt x="710" y="104049"/>
                      <a:pt x="805" y="139197"/>
                    </a:cubicBezTo>
                    <a:cubicBezTo>
                      <a:pt x="805" y="146150"/>
                      <a:pt x="-1291" y="155389"/>
                      <a:pt x="1281" y="162438"/>
                    </a:cubicBezTo>
                    <a:cubicBezTo>
                      <a:pt x="4520" y="167010"/>
                      <a:pt x="15473" y="167200"/>
                      <a:pt x="20522" y="167676"/>
                    </a:cubicBezTo>
                    <a:cubicBezTo>
                      <a:pt x="31952" y="168915"/>
                      <a:pt x="43572" y="169105"/>
                      <a:pt x="55097" y="169105"/>
                    </a:cubicBezTo>
                    <a:cubicBezTo>
                      <a:pt x="73862" y="169105"/>
                      <a:pt x="92531" y="167200"/>
                      <a:pt x="111295" y="167200"/>
                    </a:cubicBezTo>
                    <a:cubicBezTo>
                      <a:pt x="125297" y="167200"/>
                      <a:pt x="138727" y="169772"/>
                      <a:pt x="152538" y="170629"/>
                    </a:cubicBezTo>
                    <a:cubicBezTo>
                      <a:pt x="174160" y="171963"/>
                      <a:pt x="195877" y="171963"/>
                      <a:pt x="217594" y="171772"/>
                    </a:cubicBezTo>
                    <a:cubicBezTo>
                      <a:pt x="241787" y="171582"/>
                      <a:pt x="265981" y="170724"/>
                      <a:pt x="290174" y="169391"/>
                    </a:cubicBezTo>
                    <a:cubicBezTo>
                      <a:pt x="300747" y="168820"/>
                      <a:pt x="311606" y="168248"/>
                      <a:pt x="322083" y="166629"/>
                    </a:cubicBezTo>
                    <a:cubicBezTo>
                      <a:pt x="327512" y="165771"/>
                      <a:pt x="331418" y="161104"/>
                      <a:pt x="330656" y="155865"/>
                    </a:cubicBezTo>
                    <a:cubicBezTo>
                      <a:pt x="329608" y="148626"/>
                      <a:pt x="328084" y="139197"/>
                      <a:pt x="327131" y="137196"/>
                    </a:cubicBezTo>
                    <a:close/>
                  </a:path>
                </a:pathLst>
              </a:custGeom>
              <a:solidFill>
                <a:srgbClr val="FAE7D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2" name="Freeform: Shape 246">
                <a:extLst>
                  <a:ext uri="{FF2B5EF4-FFF2-40B4-BE49-F238E27FC236}">
                    <a16:creationId xmlns:a16="http://schemas.microsoft.com/office/drawing/2014/main" id="{C15A0AA7-7387-1452-0290-E5CCBF5FE39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32495" y="6513120"/>
                <a:ext cx="300072" cy="20542"/>
              </a:xfrm>
              <a:custGeom>
                <a:avLst/>
                <a:gdLst>
                  <a:gd name="connsiteX0" fmla="*/ 2416 w 300072"/>
                  <a:gd name="connsiteY0" fmla="*/ 7005 h 20542"/>
                  <a:gd name="connsiteX1" fmla="*/ 155102 w 300072"/>
                  <a:gd name="connsiteY1" fmla="*/ 16816 h 20542"/>
                  <a:gd name="connsiteX2" fmla="*/ 296644 w 300072"/>
                  <a:gd name="connsiteY2" fmla="*/ 16721 h 20542"/>
                  <a:gd name="connsiteX3" fmla="*/ 296644 w 300072"/>
                  <a:gd name="connsiteY3" fmla="*/ 9577 h 20542"/>
                  <a:gd name="connsiteX4" fmla="*/ 148530 w 300072"/>
                  <a:gd name="connsiteY4" fmla="*/ 8720 h 20542"/>
                  <a:gd name="connsiteX5" fmla="*/ 4417 w 300072"/>
                  <a:gd name="connsiteY5" fmla="*/ 147 h 20542"/>
                  <a:gd name="connsiteX6" fmla="*/ 2512 w 300072"/>
                  <a:gd name="connsiteY6" fmla="*/ 7005 h 20542"/>
                  <a:gd name="connsiteX7" fmla="*/ 2512 w 300072"/>
                  <a:gd name="connsiteY7" fmla="*/ 7005 h 2054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00072" h="20542">
                    <a:moveTo>
                      <a:pt x="2416" y="7005"/>
                    </a:moveTo>
                    <a:cubicBezTo>
                      <a:pt x="52137" y="20626"/>
                      <a:pt x="104429" y="9672"/>
                      <a:pt x="155102" y="16816"/>
                    </a:cubicBezTo>
                    <a:cubicBezTo>
                      <a:pt x="202537" y="23483"/>
                      <a:pt x="249019" y="19769"/>
                      <a:pt x="296644" y="16721"/>
                    </a:cubicBezTo>
                    <a:cubicBezTo>
                      <a:pt x="301216" y="16435"/>
                      <a:pt x="301216" y="9291"/>
                      <a:pt x="296644" y="9577"/>
                    </a:cubicBezTo>
                    <a:cubicBezTo>
                      <a:pt x="246352" y="12816"/>
                      <a:pt x="198631" y="15483"/>
                      <a:pt x="148530" y="8720"/>
                    </a:cubicBezTo>
                    <a:cubicBezTo>
                      <a:pt x="100619" y="2243"/>
                      <a:pt x="51470" y="13006"/>
                      <a:pt x="4417" y="147"/>
                    </a:cubicBezTo>
                    <a:cubicBezTo>
                      <a:pt x="-60" y="-1091"/>
                      <a:pt x="-1870" y="5862"/>
                      <a:pt x="2512" y="7005"/>
                    </a:cubicBezTo>
                    <a:lnTo>
                      <a:pt x="2512" y="700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3" name="Freeform: Shape 247">
                <a:extLst>
                  <a:ext uri="{FF2B5EF4-FFF2-40B4-BE49-F238E27FC236}">
                    <a16:creationId xmlns:a16="http://schemas.microsoft.com/office/drawing/2014/main" id="{53FF6409-5FE0-2055-B1E9-E25403260D9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25166" y="6408059"/>
                <a:ext cx="76492" cy="84217"/>
              </a:xfrm>
              <a:custGeom>
                <a:avLst/>
                <a:gdLst>
                  <a:gd name="connsiteX0" fmla="*/ 328 w 76492"/>
                  <a:gd name="connsiteY0" fmla="*/ 5481 h 84217"/>
                  <a:gd name="connsiteX1" fmla="*/ 71194 w 76492"/>
                  <a:gd name="connsiteY1" fmla="*/ 83682 h 84217"/>
                  <a:gd name="connsiteX2" fmla="*/ 74813 w 76492"/>
                  <a:gd name="connsiteY2" fmla="*/ 77490 h 84217"/>
                  <a:gd name="connsiteX3" fmla="*/ 6519 w 76492"/>
                  <a:gd name="connsiteY3" fmla="*/ 1862 h 84217"/>
                  <a:gd name="connsiteX4" fmla="*/ 328 w 76492"/>
                  <a:gd name="connsiteY4" fmla="*/ 5481 h 84217"/>
                  <a:gd name="connsiteX5" fmla="*/ 328 w 76492"/>
                  <a:gd name="connsiteY5" fmla="*/ 5481 h 8421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92" h="84217">
                    <a:moveTo>
                      <a:pt x="328" y="5481"/>
                    </a:moveTo>
                    <a:cubicBezTo>
                      <a:pt x="14329" y="37866"/>
                      <a:pt x="41190" y="65679"/>
                      <a:pt x="71194" y="83682"/>
                    </a:cubicBezTo>
                    <a:cubicBezTo>
                      <a:pt x="75099" y="86063"/>
                      <a:pt x="78719" y="79872"/>
                      <a:pt x="74813" y="77490"/>
                    </a:cubicBezTo>
                    <a:cubicBezTo>
                      <a:pt x="45762" y="60060"/>
                      <a:pt x="20045" y="33199"/>
                      <a:pt x="6519" y="1862"/>
                    </a:cubicBezTo>
                    <a:cubicBezTo>
                      <a:pt x="4709" y="-2329"/>
                      <a:pt x="-1482" y="1290"/>
                      <a:pt x="328" y="5481"/>
                    </a:cubicBezTo>
                    <a:lnTo>
                      <a:pt x="328" y="548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4" name="Freeform: Shape 248">
                <a:extLst>
                  <a:ext uri="{FF2B5EF4-FFF2-40B4-BE49-F238E27FC236}">
                    <a16:creationId xmlns:a16="http://schemas.microsoft.com/office/drawing/2014/main" id="{91AE3156-DF25-18AE-C1C1-476F54494F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41589" y="6409448"/>
                <a:ext cx="78262" cy="33869"/>
              </a:xfrm>
              <a:custGeom>
                <a:avLst/>
                <a:gdLst>
                  <a:gd name="connsiteX0" fmla="*/ 6670 w 78262"/>
                  <a:gd name="connsiteY0" fmla="*/ 32191 h 33869"/>
                  <a:gd name="connsiteX1" fmla="*/ 74869 w 78262"/>
                  <a:gd name="connsiteY1" fmla="*/ 8188 h 33869"/>
                  <a:gd name="connsiteX2" fmla="*/ 74869 w 78262"/>
                  <a:gd name="connsiteY2" fmla="*/ 1044 h 33869"/>
                  <a:gd name="connsiteX3" fmla="*/ 574 w 78262"/>
                  <a:gd name="connsiteY3" fmla="*/ 28571 h 33869"/>
                  <a:gd name="connsiteX4" fmla="*/ 6765 w 78262"/>
                  <a:gd name="connsiteY4" fmla="*/ 32191 h 33869"/>
                  <a:gd name="connsiteX5" fmla="*/ 6765 w 78262"/>
                  <a:gd name="connsiteY5" fmla="*/ 32191 h 3386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8262" h="33869">
                    <a:moveTo>
                      <a:pt x="6670" y="32191"/>
                    </a:moveTo>
                    <a:cubicBezTo>
                      <a:pt x="21243" y="8664"/>
                      <a:pt x="49437" y="4854"/>
                      <a:pt x="74869" y="8188"/>
                    </a:cubicBezTo>
                    <a:cubicBezTo>
                      <a:pt x="79441" y="8760"/>
                      <a:pt x="79346" y="1616"/>
                      <a:pt x="74869" y="1044"/>
                    </a:cubicBezTo>
                    <a:cubicBezTo>
                      <a:pt x="46770" y="-2671"/>
                      <a:pt x="16481" y="2854"/>
                      <a:pt x="574" y="28571"/>
                    </a:cubicBezTo>
                    <a:cubicBezTo>
                      <a:pt x="-1903" y="32477"/>
                      <a:pt x="4289" y="36096"/>
                      <a:pt x="6765" y="32191"/>
                    </a:cubicBezTo>
                    <a:lnTo>
                      <a:pt x="6765" y="3219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5" name="Freeform: Shape 249">
                <a:extLst>
                  <a:ext uri="{FF2B5EF4-FFF2-40B4-BE49-F238E27FC236}">
                    <a16:creationId xmlns:a16="http://schemas.microsoft.com/office/drawing/2014/main" id="{B87B018F-8CA2-FEAA-C247-5E3548DC493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79646" y="6452065"/>
                <a:ext cx="76495" cy="25904"/>
              </a:xfrm>
              <a:custGeom>
                <a:avLst/>
                <a:gdLst>
                  <a:gd name="connsiteX0" fmla="*/ 6141 w 76495"/>
                  <a:gd name="connsiteY0" fmla="*/ 24912 h 25904"/>
                  <a:gd name="connsiteX1" fmla="*/ 73102 w 76495"/>
                  <a:gd name="connsiteY1" fmla="*/ 8147 h 25904"/>
                  <a:gd name="connsiteX2" fmla="*/ 73102 w 76495"/>
                  <a:gd name="connsiteY2" fmla="*/ 1004 h 25904"/>
                  <a:gd name="connsiteX3" fmla="*/ 1093 w 76495"/>
                  <a:gd name="connsiteY3" fmla="*/ 19863 h 25904"/>
                  <a:gd name="connsiteX4" fmla="*/ 6141 w 76495"/>
                  <a:gd name="connsiteY4" fmla="*/ 24912 h 25904"/>
                  <a:gd name="connsiteX5" fmla="*/ 6141 w 76495"/>
                  <a:gd name="connsiteY5" fmla="*/ 24912 h 2590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76495" h="25904">
                    <a:moveTo>
                      <a:pt x="6141" y="24912"/>
                    </a:moveTo>
                    <a:cubicBezTo>
                      <a:pt x="24334" y="7481"/>
                      <a:pt x="49194" y="5290"/>
                      <a:pt x="73102" y="8147"/>
                    </a:cubicBezTo>
                    <a:cubicBezTo>
                      <a:pt x="77674" y="8719"/>
                      <a:pt x="77579" y="1576"/>
                      <a:pt x="73102" y="1004"/>
                    </a:cubicBezTo>
                    <a:cubicBezTo>
                      <a:pt x="47194" y="-2044"/>
                      <a:pt x="20619" y="1194"/>
                      <a:pt x="1093" y="19863"/>
                    </a:cubicBezTo>
                    <a:cubicBezTo>
                      <a:pt x="-2241" y="23007"/>
                      <a:pt x="2807" y="28055"/>
                      <a:pt x="6141" y="24912"/>
                    </a:cubicBezTo>
                    <a:lnTo>
                      <a:pt x="6141" y="24912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6" name="Freeform: Shape 250">
                <a:extLst>
                  <a:ext uri="{FF2B5EF4-FFF2-40B4-BE49-F238E27FC236}">
                    <a16:creationId xmlns:a16="http://schemas.microsoft.com/office/drawing/2014/main" id="{77379218-41C4-5DBE-40BD-A9700094D87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46379" y="3663867"/>
                <a:ext cx="59686" cy="55801"/>
              </a:xfrm>
              <a:custGeom>
                <a:avLst/>
                <a:gdLst>
                  <a:gd name="connsiteX0" fmla="*/ 5164 w 59686"/>
                  <a:gd name="connsiteY0" fmla="*/ 2092 h 55801"/>
                  <a:gd name="connsiteX1" fmla="*/ 12688 w 59686"/>
                  <a:gd name="connsiteY1" fmla="*/ 44287 h 55801"/>
                  <a:gd name="connsiteX2" fmla="*/ 56313 w 59686"/>
                  <a:gd name="connsiteY2" fmla="*/ 54003 h 55801"/>
                  <a:gd name="connsiteX3" fmla="*/ 53741 w 59686"/>
                  <a:gd name="connsiteY3" fmla="*/ 44859 h 55801"/>
                  <a:gd name="connsiteX4" fmla="*/ 22975 w 59686"/>
                  <a:gd name="connsiteY4" fmla="*/ 40287 h 55801"/>
                  <a:gd name="connsiteX5" fmla="*/ 13355 w 59686"/>
                  <a:gd name="connsiteY5" fmla="*/ 6854 h 55801"/>
                  <a:gd name="connsiteX6" fmla="*/ 5164 w 59686"/>
                  <a:gd name="connsiteY6" fmla="*/ 2092 h 55801"/>
                  <a:gd name="connsiteX7" fmla="*/ 5164 w 59686"/>
                  <a:gd name="connsiteY7" fmla="*/ 2092 h 558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59686" h="55801">
                    <a:moveTo>
                      <a:pt x="5164" y="2092"/>
                    </a:moveTo>
                    <a:cubicBezTo>
                      <a:pt x="-4838" y="15808"/>
                      <a:pt x="782" y="33715"/>
                      <a:pt x="12688" y="44287"/>
                    </a:cubicBezTo>
                    <a:cubicBezTo>
                      <a:pt x="24595" y="54860"/>
                      <a:pt x="40978" y="58289"/>
                      <a:pt x="56313" y="54003"/>
                    </a:cubicBezTo>
                    <a:cubicBezTo>
                      <a:pt x="62218" y="52384"/>
                      <a:pt x="59742" y="43144"/>
                      <a:pt x="53741" y="44859"/>
                    </a:cubicBezTo>
                    <a:cubicBezTo>
                      <a:pt x="43264" y="47812"/>
                      <a:pt x="32214" y="46383"/>
                      <a:pt x="22975" y="40287"/>
                    </a:cubicBezTo>
                    <a:cubicBezTo>
                      <a:pt x="12022" y="32953"/>
                      <a:pt x="4782" y="18665"/>
                      <a:pt x="13355" y="6854"/>
                    </a:cubicBezTo>
                    <a:cubicBezTo>
                      <a:pt x="16974" y="1901"/>
                      <a:pt x="8688" y="-2861"/>
                      <a:pt x="5164" y="2092"/>
                    </a:cubicBezTo>
                    <a:lnTo>
                      <a:pt x="5164" y="2092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7" name="Freeform: Shape 251">
                <a:extLst>
                  <a:ext uri="{FF2B5EF4-FFF2-40B4-BE49-F238E27FC236}">
                    <a16:creationId xmlns:a16="http://schemas.microsoft.com/office/drawing/2014/main" id="{214B082D-E52B-29A5-724E-09208FA59CA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128319" y="3602546"/>
                <a:ext cx="123981" cy="22891"/>
              </a:xfrm>
              <a:custGeom>
                <a:avLst/>
                <a:gdLst>
                  <a:gd name="connsiteX0" fmla="*/ 7138 w 123981"/>
                  <a:gd name="connsiteY0" fmla="*/ 22169 h 22891"/>
                  <a:gd name="connsiteX1" fmla="*/ 118104 w 123981"/>
                  <a:gd name="connsiteY1" fmla="*/ 18931 h 22891"/>
                  <a:gd name="connsiteX2" fmla="*/ 120676 w 123981"/>
                  <a:gd name="connsiteY2" fmla="*/ 9787 h 22891"/>
                  <a:gd name="connsiteX3" fmla="*/ 2376 w 123981"/>
                  <a:gd name="connsiteY3" fmla="*/ 14073 h 22891"/>
                  <a:gd name="connsiteX4" fmla="*/ 7138 w 123981"/>
                  <a:gd name="connsiteY4" fmla="*/ 22265 h 22891"/>
                  <a:gd name="connsiteX5" fmla="*/ 7138 w 123981"/>
                  <a:gd name="connsiteY5" fmla="*/ 22265 h 2289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123981" h="22891">
                    <a:moveTo>
                      <a:pt x="7138" y="22169"/>
                    </a:moveTo>
                    <a:cubicBezTo>
                      <a:pt x="42571" y="3310"/>
                      <a:pt x="80957" y="7977"/>
                      <a:pt x="118104" y="18931"/>
                    </a:cubicBezTo>
                    <a:cubicBezTo>
                      <a:pt x="124010" y="20645"/>
                      <a:pt x="126486" y="11502"/>
                      <a:pt x="120676" y="9787"/>
                    </a:cubicBezTo>
                    <a:cubicBezTo>
                      <a:pt x="80862" y="-1834"/>
                      <a:pt x="40095" y="-6120"/>
                      <a:pt x="2376" y="14073"/>
                    </a:cubicBezTo>
                    <a:cubicBezTo>
                      <a:pt x="-3054" y="16931"/>
                      <a:pt x="1804" y="25218"/>
                      <a:pt x="7138" y="22265"/>
                    </a:cubicBezTo>
                    <a:lnTo>
                      <a:pt x="7138" y="22265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8" name="Freeform: Shape 252">
                <a:extLst>
                  <a:ext uri="{FF2B5EF4-FFF2-40B4-BE49-F238E27FC236}">
                    <a16:creationId xmlns:a16="http://schemas.microsoft.com/office/drawing/2014/main" id="{C13C9D14-C540-0926-E753-FB9720E4F50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061829" y="3767755"/>
                <a:ext cx="42175" cy="21776"/>
              </a:xfrm>
              <a:custGeom>
                <a:avLst/>
                <a:gdLst>
                  <a:gd name="connsiteX0" fmla="*/ 32576 w 42175"/>
                  <a:gd name="connsiteY0" fmla="*/ 3264 h 21776"/>
                  <a:gd name="connsiteX1" fmla="*/ 4572 w 42175"/>
                  <a:gd name="connsiteY1" fmla="*/ 12218 h 21776"/>
                  <a:gd name="connsiteX2" fmla="*/ 4572 w 42175"/>
                  <a:gd name="connsiteY2" fmla="*/ 21743 h 21776"/>
                  <a:gd name="connsiteX3" fmla="*/ 41815 w 42175"/>
                  <a:gd name="connsiteY3" fmla="*/ 5741 h 21776"/>
                  <a:gd name="connsiteX4" fmla="*/ 32671 w 42175"/>
                  <a:gd name="connsiteY4" fmla="*/ 3169 h 21776"/>
                  <a:gd name="connsiteX5" fmla="*/ 32671 w 42175"/>
                  <a:gd name="connsiteY5" fmla="*/ 3169 h 217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2175" h="21776">
                    <a:moveTo>
                      <a:pt x="32576" y="3264"/>
                    </a:moveTo>
                    <a:cubicBezTo>
                      <a:pt x="29147" y="11837"/>
                      <a:pt x="12001" y="12504"/>
                      <a:pt x="4572" y="12218"/>
                    </a:cubicBezTo>
                    <a:cubicBezTo>
                      <a:pt x="-1524" y="12027"/>
                      <a:pt x="-1524" y="21552"/>
                      <a:pt x="4572" y="21743"/>
                    </a:cubicBezTo>
                    <a:cubicBezTo>
                      <a:pt x="17621" y="22124"/>
                      <a:pt x="36290" y="19457"/>
                      <a:pt x="41815" y="5741"/>
                    </a:cubicBezTo>
                    <a:cubicBezTo>
                      <a:pt x="44101" y="26"/>
                      <a:pt x="34862" y="-2451"/>
                      <a:pt x="32671" y="3169"/>
                    </a:cubicBezTo>
                    <a:lnTo>
                      <a:pt x="32671" y="316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79" name="Freeform: Shape 253">
                <a:extLst>
                  <a:ext uri="{FF2B5EF4-FFF2-40B4-BE49-F238E27FC236}">
                    <a16:creationId xmlns:a16="http://schemas.microsoft.com/office/drawing/2014/main" id="{C14B049A-EFC6-4362-7F36-30118CFABE4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4967744" y="5541545"/>
                <a:ext cx="22626" cy="87877"/>
              </a:xfrm>
              <a:custGeom>
                <a:avLst/>
                <a:gdLst>
                  <a:gd name="connsiteX0" fmla="*/ 15695 w 22626"/>
                  <a:gd name="connsiteY0" fmla="*/ 2553 h 87877"/>
                  <a:gd name="connsiteX1" fmla="*/ 74 w 22626"/>
                  <a:gd name="connsiteY1" fmla="*/ 83420 h 87877"/>
                  <a:gd name="connsiteX2" fmla="*/ 6932 w 22626"/>
                  <a:gd name="connsiteY2" fmla="*/ 85325 h 87877"/>
                  <a:gd name="connsiteX3" fmla="*/ 22553 w 22626"/>
                  <a:gd name="connsiteY3" fmla="*/ 4458 h 87877"/>
                  <a:gd name="connsiteX4" fmla="*/ 15695 w 22626"/>
                  <a:gd name="connsiteY4" fmla="*/ 2553 h 87877"/>
                  <a:gd name="connsiteX5" fmla="*/ 15695 w 22626"/>
                  <a:gd name="connsiteY5" fmla="*/ 2553 h 8787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2626" h="87877">
                    <a:moveTo>
                      <a:pt x="15695" y="2553"/>
                    </a:moveTo>
                    <a:lnTo>
                      <a:pt x="74" y="83420"/>
                    </a:lnTo>
                    <a:cubicBezTo>
                      <a:pt x="-783" y="87897"/>
                      <a:pt x="6075" y="89802"/>
                      <a:pt x="6932" y="85325"/>
                    </a:cubicBezTo>
                    <a:lnTo>
                      <a:pt x="22553" y="4458"/>
                    </a:lnTo>
                    <a:cubicBezTo>
                      <a:pt x="23410" y="-19"/>
                      <a:pt x="16552" y="-1924"/>
                      <a:pt x="15695" y="2553"/>
                    </a:cubicBezTo>
                    <a:lnTo>
                      <a:pt x="15695" y="255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  <p:sp>
          <p:nvSpPr>
            <p:cNvPr id="34" name="Freeform: Shape 254">
              <a:extLst>
                <a:ext uri="{FF2B5EF4-FFF2-40B4-BE49-F238E27FC236}">
                  <a16:creationId xmlns:a16="http://schemas.microsoft.com/office/drawing/2014/main" id="{4F806609-3547-FFD7-76E3-B227AC263D2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6238164" y="3589152"/>
              <a:ext cx="22155" cy="36575"/>
            </a:xfrm>
            <a:custGeom>
              <a:avLst/>
              <a:gdLst>
                <a:gd name="connsiteX0" fmla="*/ 15052 w 22155"/>
                <a:gd name="connsiteY0" fmla="*/ 2416 h 36575"/>
                <a:gd name="connsiteX1" fmla="*/ 574 w 22155"/>
                <a:gd name="connsiteY1" fmla="*/ 31277 h 36575"/>
                <a:gd name="connsiteX2" fmla="*/ 6765 w 22155"/>
                <a:gd name="connsiteY2" fmla="*/ 34896 h 36575"/>
                <a:gd name="connsiteX3" fmla="*/ 21910 w 22155"/>
                <a:gd name="connsiteY3" fmla="*/ 4321 h 36575"/>
                <a:gd name="connsiteX4" fmla="*/ 15052 w 22155"/>
                <a:gd name="connsiteY4" fmla="*/ 2416 h 36575"/>
                <a:gd name="connsiteX5" fmla="*/ 15052 w 22155"/>
                <a:gd name="connsiteY5" fmla="*/ 2416 h 365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55" h="36575">
                  <a:moveTo>
                    <a:pt x="15052" y="2416"/>
                  </a:moveTo>
                  <a:cubicBezTo>
                    <a:pt x="11147" y="12513"/>
                    <a:pt x="6289" y="22038"/>
                    <a:pt x="574" y="31277"/>
                  </a:cubicBezTo>
                  <a:cubicBezTo>
                    <a:pt x="-1903" y="35182"/>
                    <a:pt x="4289" y="38801"/>
                    <a:pt x="6765" y="34896"/>
                  </a:cubicBezTo>
                  <a:cubicBezTo>
                    <a:pt x="12766" y="25181"/>
                    <a:pt x="17814" y="14989"/>
                    <a:pt x="21910" y="4321"/>
                  </a:cubicBezTo>
                  <a:cubicBezTo>
                    <a:pt x="23529" y="35"/>
                    <a:pt x="16671" y="-1870"/>
                    <a:pt x="15052" y="2416"/>
                  </a:cubicBezTo>
                  <a:lnTo>
                    <a:pt x="15052" y="2416"/>
                  </a:lnTo>
                  <a:close/>
                </a:path>
              </a:pathLst>
            </a:custGeom>
            <a:solidFill>
              <a:srgbClr val="C45547"/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grpSp>
          <p:nvGrpSpPr>
            <p:cNvPr id="35" name="Graphic 35">
              <a:extLst>
                <a:ext uri="{FF2B5EF4-FFF2-40B4-BE49-F238E27FC236}">
                  <a16:creationId xmlns:a16="http://schemas.microsoft.com/office/drawing/2014/main" id="{EEB7C225-3EE1-B673-035E-62F01289CA22}"/>
                </a:ext>
              </a:extLst>
            </p:cNvPr>
            <p:cNvGrpSpPr>
              <a:grpSpLocks noGrp="1" noUngrp="1" noRot="1" noMove="1" noResize="1"/>
            </p:cNvGrpSpPr>
            <p:nvPr/>
          </p:nvGrpSpPr>
          <p:grpSpPr>
            <a:xfrm>
              <a:off x="5236055" y="3455485"/>
              <a:ext cx="1018562" cy="3121897"/>
              <a:chOff x="5236055" y="3455485"/>
              <a:chExt cx="1018562" cy="3121897"/>
            </a:xfrm>
          </p:grpSpPr>
          <p:sp>
            <p:nvSpPr>
              <p:cNvPr id="36" name="Freeform: Shape 256">
                <a:extLst>
                  <a:ext uri="{FF2B5EF4-FFF2-40B4-BE49-F238E27FC236}">
                    <a16:creationId xmlns:a16="http://schemas.microsoft.com/office/drawing/2014/main" id="{58668597-67AB-CED0-DF37-C2CC1C5800D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8387" y="3804261"/>
                <a:ext cx="400269" cy="657183"/>
              </a:xfrm>
              <a:custGeom>
                <a:avLst/>
                <a:gdLst>
                  <a:gd name="connsiteX0" fmla="*/ 397562 w 400269"/>
                  <a:gd name="connsiteY0" fmla="*/ 53531 h 657183"/>
                  <a:gd name="connsiteX1" fmla="*/ 315647 w 400269"/>
                  <a:gd name="connsiteY1" fmla="*/ 1 h 657183"/>
                  <a:gd name="connsiteX2" fmla="*/ 280405 w 400269"/>
                  <a:gd name="connsiteY2" fmla="*/ 60866 h 657183"/>
                  <a:gd name="connsiteX3" fmla="*/ 226208 w 400269"/>
                  <a:gd name="connsiteY3" fmla="*/ 112491 h 657183"/>
                  <a:gd name="connsiteX4" fmla="*/ 189346 w 400269"/>
                  <a:gd name="connsiteY4" fmla="*/ 222886 h 657183"/>
                  <a:gd name="connsiteX5" fmla="*/ 95429 w 400269"/>
                  <a:gd name="connsiteY5" fmla="*/ 307468 h 657183"/>
                  <a:gd name="connsiteX6" fmla="*/ 30564 w 400269"/>
                  <a:gd name="connsiteY6" fmla="*/ 385478 h 657183"/>
                  <a:gd name="connsiteX7" fmla="*/ 24563 w 400269"/>
                  <a:gd name="connsiteY7" fmla="*/ 547688 h 657183"/>
                  <a:gd name="connsiteX8" fmla="*/ 159628 w 400269"/>
                  <a:gd name="connsiteY8" fmla="*/ 648368 h 657183"/>
                  <a:gd name="connsiteX9" fmla="*/ 175535 w 400269"/>
                  <a:gd name="connsiteY9" fmla="*/ 655511 h 657183"/>
                  <a:gd name="connsiteX10" fmla="*/ 283167 w 400269"/>
                  <a:gd name="connsiteY10" fmla="*/ 425387 h 657183"/>
                  <a:gd name="connsiteX11" fmla="*/ 363463 w 400269"/>
                  <a:gd name="connsiteY11" fmla="*/ 278797 h 657183"/>
                  <a:gd name="connsiteX12" fmla="*/ 375083 w 400269"/>
                  <a:gd name="connsiteY12" fmla="*/ 172594 h 657183"/>
                  <a:gd name="connsiteX13" fmla="*/ 380894 w 400269"/>
                  <a:gd name="connsiteY13" fmla="*/ 110014 h 657183"/>
                  <a:gd name="connsiteX14" fmla="*/ 396038 w 400269"/>
                  <a:gd name="connsiteY14" fmla="*/ 69914 h 657183"/>
                  <a:gd name="connsiteX15" fmla="*/ 397658 w 400269"/>
                  <a:gd name="connsiteY15" fmla="*/ 53531 h 6571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400269" h="657183">
                    <a:moveTo>
                      <a:pt x="397562" y="53531"/>
                    </a:moveTo>
                    <a:cubicBezTo>
                      <a:pt x="380513" y="33053"/>
                      <a:pt x="344603" y="-190"/>
                      <a:pt x="315647" y="1"/>
                    </a:cubicBezTo>
                    <a:cubicBezTo>
                      <a:pt x="297264" y="1"/>
                      <a:pt x="286310" y="47150"/>
                      <a:pt x="280405" y="60866"/>
                    </a:cubicBezTo>
                    <a:cubicBezTo>
                      <a:pt x="260402" y="76296"/>
                      <a:pt x="240590" y="92108"/>
                      <a:pt x="226208" y="112491"/>
                    </a:cubicBezTo>
                    <a:cubicBezTo>
                      <a:pt x="201919" y="146972"/>
                      <a:pt x="208682" y="187167"/>
                      <a:pt x="189346" y="222886"/>
                    </a:cubicBezTo>
                    <a:cubicBezTo>
                      <a:pt x="170106" y="258319"/>
                      <a:pt x="124671" y="279655"/>
                      <a:pt x="95429" y="307468"/>
                    </a:cubicBezTo>
                    <a:cubicBezTo>
                      <a:pt x="70950" y="330804"/>
                      <a:pt x="49043" y="357093"/>
                      <a:pt x="30564" y="385478"/>
                    </a:cubicBezTo>
                    <a:cubicBezTo>
                      <a:pt x="-4488" y="439484"/>
                      <a:pt x="-13156" y="492253"/>
                      <a:pt x="24563" y="547688"/>
                    </a:cubicBezTo>
                    <a:cubicBezTo>
                      <a:pt x="53615" y="590265"/>
                      <a:pt x="105907" y="641129"/>
                      <a:pt x="159628" y="648368"/>
                    </a:cubicBezTo>
                    <a:cubicBezTo>
                      <a:pt x="161152" y="654749"/>
                      <a:pt x="168296" y="659988"/>
                      <a:pt x="175535" y="655511"/>
                    </a:cubicBezTo>
                    <a:cubicBezTo>
                      <a:pt x="259164" y="604076"/>
                      <a:pt x="246782" y="504921"/>
                      <a:pt x="283167" y="425387"/>
                    </a:cubicBezTo>
                    <a:cubicBezTo>
                      <a:pt x="306408" y="374429"/>
                      <a:pt x="353747" y="336138"/>
                      <a:pt x="363463" y="278797"/>
                    </a:cubicBezTo>
                    <a:cubicBezTo>
                      <a:pt x="369368" y="243650"/>
                      <a:pt x="371559" y="207932"/>
                      <a:pt x="375083" y="172594"/>
                    </a:cubicBezTo>
                    <a:cubicBezTo>
                      <a:pt x="376893" y="154401"/>
                      <a:pt x="374321" y="127255"/>
                      <a:pt x="380894" y="110014"/>
                    </a:cubicBezTo>
                    <a:cubicBezTo>
                      <a:pt x="385942" y="96680"/>
                      <a:pt x="390990" y="83249"/>
                      <a:pt x="396038" y="69914"/>
                    </a:cubicBezTo>
                    <a:cubicBezTo>
                      <a:pt x="400229" y="66200"/>
                      <a:pt x="402230" y="59151"/>
                      <a:pt x="397658" y="53531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7" name="Freeform: Shape 257">
                <a:extLst>
                  <a:ext uri="{FF2B5EF4-FFF2-40B4-BE49-F238E27FC236}">
                    <a16:creationId xmlns:a16="http://schemas.microsoft.com/office/drawing/2014/main" id="{86E9329A-465D-B1B0-30C1-095E13F0BE4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40024" y="6077409"/>
                <a:ext cx="215689" cy="460468"/>
              </a:xfrm>
              <a:custGeom>
                <a:avLst/>
                <a:gdLst>
                  <a:gd name="connsiteX0" fmla="*/ 214799 w 215689"/>
                  <a:gd name="connsiteY0" fmla="*/ 436049 h 460468"/>
                  <a:gd name="connsiteX1" fmla="*/ 160411 w 215689"/>
                  <a:gd name="connsiteY1" fmla="*/ 366040 h 460468"/>
                  <a:gd name="connsiteX2" fmla="*/ 157458 w 215689"/>
                  <a:gd name="connsiteY2" fmla="*/ 14472 h 460468"/>
                  <a:gd name="connsiteX3" fmla="*/ 149457 w 215689"/>
                  <a:gd name="connsiteY3" fmla="*/ 4661 h 460468"/>
                  <a:gd name="connsiteX4" fmla="*/ 140409 w 215689"/>
                  <a:gd name="connsiteY4" fmla="*/ 2471 h 460468"/>
                  <a:gd name="connsiteX5" fmla="*/ 19822 w 215689"/>
                  <a:gd name="connsiteY5" fmla="*/ 15996 h 460468"/>
                  <a:gd name="connsiteX6" fmla="*/ 14393 w 215689"/>
                  <a:gd name="connsiteY6" fmla="*/ 19235 h 460468"/>
                  <a:gd name="connsiteX7" fmla="*/ 10 w 215689"/>
                  <a:gd name="connsiteY7" fmla="*/ 852 h 460468"/>
                  <a:gd name="connsiteX8" fmla="*/ 12393 w 215689"/>
                  <a:gd name="connsiteY8" fmla="*/ 429286 h 460468"/>
                  <a:gd name="connsiteX9" fmla="*/ 15250 w 215689"/>
                  <a:gd name="connsiteY9" fmla="*/ 437096 h 460468"/>
                  <a:gd name="connsiteX10" fmla="*/ 17536 w 215689"/>
                  <a:gd name="connsiteY10" fmla="*/ 442811 h 460468"/>
                  <a:gd name="connsiteX11" fmla="*/ 64399 w 215689"/>
                  <a:gd name="connsiteY11" fmla="*/ 460433 h 460468"/>
                  <a:gd name="connsiteX12" fmla="*/ 197940 w 215689"/>
                  <a:gd name="connsiteY12" fmla="*/ 453575 h 460468"/>
                  <a:gd name="connsiteX13" fmla="*/ 214894 w 215689"/>
                  <a:gd name="connsiteY13" fmla="*/ 436049 h 46046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15689" h="460468">
                    <a:moveTo>
                      <a:pt x="214799" y="436049"/>
                    </a:moveTo>
                    <a:cubicBezTo>
                      <a:pt x="205560" y="423666"/>
                      <a:pt x="163935" y="377470"/>
                      <a:pt x="160411" y="366040"/>
                    </a:cubicBezTo>
                    <a:cubicBezTo>
                      <a:pt x="154505" y="347085"/>
                      <a:pt x="154029" y="109913"/>
                      <a:pt x="157458" y="14472"/>
                    </a:cubicBezTo>
                    <a:cubicBezTo>
                      <a:pt x="157649" y="8662"/>
                      <a:pt x="153839" y="5423"/>
                      <a:pt x="149457" y="4661"/>
                    </a:cubicBezTo>
                    <a:cubicBezTo>
                      <a:pt x="147171" y="2661"/>
                      <a:pt x="144123" y="1518"/>
                      <a:pt x="140409" y="2471"/>
                    </a:cubicBezTo>
                    <a:cubicBezTo>
                      <a:pt x="94403" y="13139"/>
                      <a:pt x="65637" y="7138"/>
                      <a:pt x="19822" y="15996"/>
                    </a:cubicBezTo>
                    <a:cubicBezTo>
                      <a:pt x="17250" y="16472"/>
                      <a:pt x="15631" y="17711"/>
                      <a:pt x="14393" y="19235"/>
                    </a:cubicBezTo>
                    <a:cubicBezTo>
                      <a:pt x="10107" y="20092"/>
                      <a:pt x="-371" y="-4864"/>
                      <a:pt x="10" y="852"/>
                    </a:cubicBezTo>
                    <a:cubicBezTo>
                      <a:pt x="9059" y="133344"/>
                      <a:pt x="26299" y="297269"/>
                      <a:pt x="12393" y="429286"/>
                    </a:cubicBezTo>
                    <a:cubicBezTo>
                      <a:pt x="12012" y="432905"/>
                      <a:pt x="13250" y="435477"/>
                      <a:pt x="15250" y="437096"/>
                    </a:cubicBezTo>
                    <a:cubicBezTo>
                      <a:pt x="15441" y="439002"/>
                      <a:pt x="16012" y="441002"/>
                      <a:pt x="17536" y="442811"/>
                    </a:cubicBezTo>
                    <a:cubicBezTo>
                      <a:pt x="32776" y="461480"/>
                      <a:pt x="41349" y="460528"/>
                      <a:pt x="64399" y="460433"/>
                    </a:cubicBezTo>
                    <a:cubicBezTo>
                      <a:pt x="108786" y="460147"/>
                      <a:pt x="153553" y="455956"/>
                      <a:pt x="197940" y="453575"/>
                    </a:cubicBezTo>
                    <a:cubicBezTo>
                      <a:pt x="204417" y="453194"/>
                      <a:pt x="219276" y="441954"/>
                      <a:pt x="214894" y="436049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38" name="Freeform: Shape 258">
                <a:extLst>
                  <a:ext uri="{FF2B5EF4-FFF2-40B4-BE49-F238E27FC236}">
                    <a16:creationId xmlns:a16="http://schemas.microsoft.com/office/drawing/2014/main" id="{A1E71FA2-E648-51F7-F127-3908A27713D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35543" y="5982436"/>
                <a:ext cx="270033" cy="568303"/>
              </a:xfrm>
              <a:custGeom>
                <a:avLst/>
                <a:gdLst>
                  <a:gd name="connsiteX0" fmla="*/ 269605 w 270033"/>
                  <a:gd name="connsiteY0" fmla="*/ 87823 h 568303"/>
                  <a:gd name="connsiteX1" fmla="*/ 260556 w 270033"/>
                  <a:gd name="connsiteY1" fmla="*/ 75059 h 568303"/>
                  <a:gd name="connsiteX2" fmla="*/ 259128 w 270033"/>
                  <a:gd name="connsiteY2" fmla="*/ 73059 h 568303"/>
                  <a:gd name="connsiteX3" fmla="*/ 134636 w 270033"/>
                  <a:gd name="connsiteY3" fmla="*/ 193 h 568303"/>
                  <a:gd name="connsiteX4" fmla="*/ 99393 w 270033"/>
                  <a:gd name="connsiteY4" fmla="*/ 70392 h 568303"/>
                  <a:gd name="connsiteX5" fmla="*/ 429 w 270033"/>
                  <a:gd name="connsiteY5" fmla="*/ 508351 h 568303"/>
                  <a:gd name="connsiteX6" fmla="*/ 429 w 270033"/>
                  <a:gd name="connsiteY6" fmla="*/ 513685 h 568303"/>
                  <a:gd name="connsiteX7" fmla="*/ 4334 w 270033"/>
                  <a:gd name="connsiteY7" fmla="*/ 520543 h 568303"/>
                  <a:gd name="connsiteX8" fmla="*/ 5382 w 270033"/>
                  <a:gd name="connsiteY8" fmla="*/ 538545 h 568303"/>
                  <a:gd name="connsiteX9" fmla="*/ 189976 w 270033"/>
                  <a:gd name="connsiteY9" fmla="*/ 567787 h 568303"/>
                  <a:gd name="connsiteX10" fmla="*/ 200168 w 270033"/>
                  <a:gd name="connsiteY10" fmla="*/ 550071 h 568303"/>
                  <a:gd name="connsiteX11" fmla="*/ 159877 w 270033"/>
                  <a:gd name="connsiteY11" fmla="*/ 458631 h 568303"/>
                  <a:gd name="connsiteX12" fmla="*/ 186928 w 270033"/>
                  <a:gd name="connsiteY12" fmla="*/ 348808 h 568303"/>
                  <a:gd name="connsiteX13" fmla="*/ 269700 w 270033"/>
                  <a:gd name="connsiteY13" fmla="*/ 87727 h 56830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270033" h="568303">
                    <a:moveTo>
                      <a:pt x="269605" y="87823"/>
                    </a:moveTo>
                    <a:cubicBezTo>
                      <a:pt x="271605" y="80584"/>
                      <a:pt x="266271" y="75821"/>
                      <a:pt x="260556" y="75059"/>
                    </a:cubicBezTo>
                    <a:cubicBezTo>
                      <a:pt x="260080" y="74392"/>
                      <a:pt x="259794" y="73630"/>
                      <a:pt x="259128" y="73059"/>
                    </a:cubicBezTo>
                    <a:cubicBezTo>
                      <a:pt x="232458" y="47436"/>
                      <a:pt x="175689" y="-3522"/>
                      <a:pt x="134636" y="193"/>
                    </a:cubicBezTo>
                    <a:cubicBezTo>
                      <a:pt x="103203" y="3050"/>
                      <a:pt x="102251" y="44198"/>
                      <a:pt x="99393" y="70392"/>
                    </a:cubicBezTo>
                    <a:cubicBezTo>
                      <a:pt x="83010" y="221744"/>
                      <a:pt x="45768" y="363286"/>
                      <a:pt x="429" y="508351"/>
                    </a:cubicBezTo>
                    <a:cubicBezTo>
                      <a:pt x="-143" y="510256"/>
                      <a:pt x="-143" y="512066"/>
                      <a:pt x="429" y="513685"/>
                    </a:cubicBezTo>
                    <a:cubicBezTo>
                      <a:pt x="-1000" y="516733"/>
                      <a:pt x="5763" y="517591"/>
                      <a:pt x="4334" y="520543"/>
                    </a:cubicBezTo>
                    <a:cubicBezTo>
                      <a:pt x="619" y="528354"/>
                      <a:pt x="-2715" y="537593"/>
                      <a:pt x="5382" y="538545"/>
                    </a:cubicBezTo>
                    <a:cubicBezTo>
                      <a:pt x="67104" y="545689"/>
                      <a:pt x="130254" y="549595"/>
                      <a:pt x="189976" y="567787"/>
                    </a:cubicBezTo>
                    <a:cubicBezTo>
                      <a:pt x="200930" y="571121"/>
                      <a:pt x="206454" y="557500"/>
                      <a:pt x="200168" y="550071"/>
                    </a:cubicBezTo>
                    <a:cubicBezTo>
                      <a:pt x="179118" y="525020"/>
                      <a:pt x="154829" y="505113"/>
                      <a:pt x="159877" y="458631"/>
                    </a:cubicBezTo>
                    <a:cubicBezTo>
                      <a:pt x="164259" y="418912"/>
                      <a:pt x="173784" y="385193"/>
                      <a:pt x="186928" y="348808"/>
                    </a:cubicBezTo>
                    <a:cubicBezTo>
                      <a:pt x="217980" y="262892"/>
                      <a:pt x="245602" y="175834"/>
                      <a:pt x="269700" y="87727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: Shape 259">
                <a:extLst>
                  <a:ext uri="{FF2B5EF4-FFF2-40B4-BE49-F238E27FC236}">
                    <a16:creationId xmlns:a16="http://schemas.microsoft.com/office/drawing/2014/main" id="{1CF8A900-7140-22CD-7512-1DE2A496349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67786" y="4088142"/>
                <a:ext cx="173615" cy="207521"/>
              </a:xfrm>
              <a:custGeom>
                <a:avLst/>
                <a:gdLst>
                  <a:gd name="connsiteX0" fmla="*/ 171283 w 173615"/>
                  <a:gd name="connsiteY0" fmla="*/ 25492 h 207521"/>
                  <a:gd name="connsiteX1" fmla="*/ 172617 w 173615"/>
                  <a:gd name="connsiteY1" fmla="*/ 23492 h 207521"/>
                  <a:gd name="connsiteX2" fmla="*/ 164425 w 173615"/>
                  <a:gd name="connsiteY2" fmla="*/ 17300 h 207521"/>
                  <a:gd name="connsiteX3" fmla="*/ 30694 w 173615"/>
                  <a:gd name="connsiteY3" fmla="*/ 5394 h 207521"/>
                  <a:gd name="connsiteX4" fmla="*/ 20122 w 173615"/>
                  <a:gd name="connsiteY4" fmla="*/ 5108 h 207521"/>
                  <a:gd name="connsiteX5" fmla="*/ 20122 w 173615"/>
                  <a:gd name="connsiteY5" fmla="*/ 5680 h 207521"/>
                  <a:gd name="connsiteX6" fmla="*/ 20122 w 173615"/>
                  <a:gd name="connsiteY6" fmla="*/ 15014 h 207521"/>
                  <a:gd name="connsiteX7" fmla="*/ 119 w 173615"/>
                  <a:gd name="connsiteY7" fmla="*/ 200847 h 207521"/>
                  <a:gd name="connsiteX8" fmla="*/ 5263 w 173615"/>
                  <a:gd name="connsiteY8" fmla="*/ 207515 h 207521"/>
                  <a:gd name="connsiteX9" fmla="*/ 139089 w 173615"/>
                  <a:gd name="connsiteY9" fmla="*/ 186274 h 207521"/>
                  <a:gd name="connsiteX10" fmla="*/ 142708 w 173615"/>
                  <a:gd name="connsiteY10" fmla="*/ 180559 h 207521"/>
                  <a:gd name="connsiteX11" fmla="*/ 146614 w 173615"/>
                  <a:gd name="connsiteY11" fmla="*/ 175701 h 207521"/>
                  <a:gd name="connsiteX12" fmla="*/ 170426 w 173615"/>
                  <a:gd name="connsiteY12" fmla="*/ 26921 h 207521"/>
                  <a:gd name="connsiteX13" fmla="*/ 171283 w 173615"/>
                  <a:gd name="connsiteY13" fmla="*/ 25682 h 2075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173615" h="207521">
                    <a:moveTo>
                      <a:pt x="171283" y="25492"/>
                    </a:moveTo>
                    <a:cubicBezTo>
                      <a:pt x="171760" y="24825"/>
                      <a:pt x="172141" y="24158"/>
                      <a:pt x="172617" y="23492"/>
                    </a:cubicBezTo>
                    <a:cubicBezTo>
                      <a:pt x="176332" y="18348"/>
                      <a:pt x="168807" y="13586"/>
                      <a:pt x="164425" y="17300"/>
                    </a:cubicBezTo>
                    <a:cubicBezTo>
                      <a:pt x="120801" y="6537"/>
                      <a:pt x="75462" y="6632"/>
                      <a:pt x="30694" y="5394"/>
                    </a:cubicBezTo>
                    <a:cubicBezTo>
                      <a:pt x="30694" y="-1750"/>
                      <a:pt x="20026" y="-1750"/>
                      <a:pt x="20122" y="5108"/>
                    </a:cubicBezTo>
                    <a:cubicBezTo>
                      <a:pt x="20122" y="5299"/>
                      <a:pt x="20122" y="5489"/>
                      <a:pt x="20122" y="5680"/>
                    </a:cubicBezTo>
                    <a:cubicBezTo>
                      <a:pt x="16597" y="7394"/>
                      <a:pt x="16597" y="13014"/>
                      <a:pt x="20122" y="15014"/>
                    </a:cubicBezTo>
                    <a:cubicBezTo>
                      <a:pt x="19836" y="77594"/>
                      <a:pt x="13264" y="139506"/>
                      <a:pt x="119" y="200847"/>
                    </a:cubicBezTo>
                    <a:cubicBezTo>
                      <a:pt x="-548" y="203990"/>
                      <a:pt x="1643" y="207705"/>
                      <a:pt x="5263" y="207515"/>
                    </a:cubicBezTo>
                    <a:cubicBezTo>
                      <a:pt x="50697" y="204943"/>
                      <a:pt x="95179" y="197894"/>
                      <a:pt x="139089" y="186274"/>
                    </a:cubicBezTo>
                    <a:cubicBezTo>
                      <a:pt x="142137" y="185512"/>
                      <a:pt x="143089" y="182940"/>
                      <a:pt x="142708" y="180559"/>
                    </a:cubicBezTo>
                    <a:cubicBezTo>
                      <a:pt x="144804" y="180083"/>
                      <a:pt x="146614" y="178463"/>
                      <a:pt x="146614" y="175701"/>
                    </a:cubicBezTo>
                    <a:cubicBezTo>
                      <a:pt x="147852" y="126838"/>
                      <a:pt x="141756" y="69212"/>
                      <a:pt x="170426" y="26921"/>
                    </a:cubicBezTo>
                    <a:cubicBezTo>
                      <a:pt x="170807" y="26540"/>
                      <a:pt x="170998" y="26159"/>
                      <a:pt x="171283" y="25682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3" name="Freeform: Shape 260">
                <a:extLst>
                  <a:ext uri="{FF2B5EF4-FFF2-40B4-BE49-F238E27FC236}">
                    <a16:creationId xmlns:a16="http://schemas.microsoft.com/office/drawing/2014/main" id="{D5EA02AF-782D-ED4D-1AD3-3AB90A4B7B6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38564" y="3455485"/>
                <a:ext cx="216054" cy="438592"/>
              </a:xfrm>
              <a:custGeom>
                <a:avLst/>
                <a:gdLst>
                  <a:gd name="connsiteX0" fmla="*/ 201127 w 216054"/>
                  <a:gd name="connsiteY0" fmla="*/ 121700 h 438592"/>
                  <a:gd name="connsiteX1" fmla="*/ 200270 w 216054"/>
                  <a:gd name="connsiteY1" fmla="*/ 120557 h 438592"/>
                  <a:gd name="connsiteX2" fmla="*/ 200460 w 216054"/>
                  <a:gd name="connsiteY2" fmla="*/ 59978 h 438592"/>
                  <a:gd name="connsiteX3" fmla="*/ 183792 w 216054"/>
                  <a:gd name="connsiteY3" fmla="*/ 61979 h 438592"/>
                  <a:gd name="connsiteX4" fmla="*/ 179124 w 216054"/>
                  <a:gd name="connsiteY4" fmla="*/ 82648 h 438592"/>
                  <a:gd name="connsiteX5" fmla="*/ 167409 w 216054"/>
                  <a:gd name="connsiteY5" fmla="*/ 116176 h 438592"/>
                  <a:gd name="connsiteX6" fmla="*/ 174838 w 216054"/>
                  <a:gd name="connsiteY6" fmla="*/ 61883 h 438592"/>
                  <a:gd name="connsiteX7" fmla="*/ 163503 w 216054"/>
                  <a:gd name="connsiteY7" fmla="*/ 828 h 438592"/>
                  <a:gd name="connsiteX8" fmla="*/ 129499 w 216054"/>
                  <a:gd name="connsiteY8" fmla="*/ 121510 h 438592"/>
                  <a:gd name="connsiteX9" fmla="*/ 133214 w 216054"/>
                  <a:gd name="connsiteY9" fmla="*/ 62550 h 438592"/>
                  <a:gd name="connsiteX10" fmla="*/ 115878 w 216054"/>
                  <a:gd name="connsiteY10" fmla="*/ 7781 h 438592"/>
                  <a:gd name="connsiteX11" fmla="*/ 101496 w 216054"/>
                  <a:gd name="connsiteY11" fmla="*/ 31403 h 438592"/>
                  <a:gd name="connsiteX12" fmla="*/ 96638 w 216054"/>
                  <a:gd name="connsiteY12" fmla="*/ 112175 h 438592"/>
                  <a:gd name="connsiteX13" fmla="*/ 58538 w 216054"/>
                  <a:gd name="connsiteY13" fmla="*/ 167706 h 438592"/>
                  <a:gd name="connsiteX14" fmla="*/ 31773 w 216054"/>
                  <a:gd name="connsiteY14" fmla="*/ 124081 h 438592"/>
                  <a:gd name="connsiteX15" fmla="*/ 149 w 216054"/>
                  <a:gd name="connsiteY15" fmla="*/ 124081 h 438592"/>
                  <a:gd name="connsiteX16" fmla="*/ 30725 w 216054"/>
                  <a:gd name="connsiteY16" fmla="*/ 193614 h 438592"/>
                  <a:gd name="connsiteX17" fmla="*/ 63110 w 216054"/>
                  <a:gd name="connsiteY17" fmla="*/ 258765 h 438592"/>
                  <a:gd name="connsiteX18" fmla="*/ 69206 w 216054"/>
                  <a:gd name="connsiteY18" fmla="*/ 270481 h 438592"/>
                  <a:gd name="connsiteX19" fmla="*/ 75206 w 216054"/>
                  <a:gd name="connsiteY19" fmla="*/ 388781 h 438592"/>
                  <a:gd name="connsiteX20" fmla="*/ 77302 w 216054"/>
                  <a:gd name="connsiteY20" fmla="*/ 392687 h 438592"/>
                  <a:gd name="connsiteX21" fmla="*/ 90637 w 216054"/>
                  <a:gd name="connsiteY21" fmla="*/ 393353 h 438592"/>
                  <a:gd name="connsiteX22" fmla="*/ 154740 w 216054"/>
                  <a:gd name="connsiteY22" fmla="*/ 423452 h 438592"/>
                  <a:gd name="connsiteX23" fmla="*/ 163218 w 216054"/>
                  <a:gd name="connsiteY23" fmla="*/ 432692 h 438592"/>
                  <a:gd name="connsiteX24" fmla="*/ 163218 w 216054"/>
                  <a:gd name="connsiteY24" fmla="*/ 433834 h 438592"/>
                  <a:gd name="connsiteX25" fmla="*/ 173505 w 216054"/>
                  <a:gd name="connsiteY25" fmla="*/ 433263 h 438592"/>
                  <a:gd name="connsiteX26" fmla="*/ 169599 w 216054"/>
                  <a:gd name="connsiteY26" fmla="*/ 341251 h 438592"/>
                  <a:gd name="connsiteX27" fmla="*/ 166551 w 216054"/>
                  <a:gd name="connsiteY27" fmla="*/ 269719 h 438592"/>
                  <a:gd name="connsiteX28" fmla="*/ 166265 w 216054"/>
                  <a:gd name="connsiteY28" fmla="*/ 264004 h 438592"/>
                  <a:gd name="connsiteX29" fmla="*/ 177696 w 216054"/>
                  <a:gd name="connsiteY29" fmla="*/ 231142 h 438592"/>
                  <a:gd name="connsiteX30" fmla="*/ 190840 w 216054"/>
                  <a:gd name="connsiteY30" fmla="*/ 197614 h 438592"/>
                  <a:gd name="connsiteX31" fmla="*/ 215510 w 216054"/>
                  <a:gd name="connsiteY31" fmla="*/ 127225 h 438592"/>
                  <a:gd name="connsiteX32" fmla="*/ 200841 w 216054"/>
                  <a:gd name="connsiteY32" fmla="*/ 121605 h 43859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216054" h="438592">
                    <a:moveTo>
                      <a:pt x="201127" y="121700"/>
                    </a:moveTo>
                    <a:cubicBezTo>
                      <a:pt x="202651" y="116557"/>
                      <a:pt x="198936" y="125796"/>
                      <a:pt x="200270" y="120557"/>
                    </a:cubicBezTo>
                    <a:cubicBezTo>
                      <a:pt x="203794" y="107317"/>
                      <a:pt x="214462" y="72170"/>
                      <a:pt x="200460" y="59978"/>
                    </a:cubicBezTo>
                    <a:cubicBezTo>
                      <a:pt x="195126" y="55311"/>
                      <a:pt x="188268" y="56740"/>
                      <a:pt x="183792" y="61979"/>
                    </a:cubicBezTo>
                    <a:cubicBezTo>
                      <a:pt x="179601" y="66836"/>
                      <a:pt x="180077" y="77123"/>
                      <a:pt x="179124" y="82648"/>
                    </a:cubicBezTo>
                    <a:cubicBezTo>
                      <a:pt x="176934" y="94649"/>
                      <a:pt x="172838" y="105698"/>
                      <a:pt x="167409" y="116176"/>
                    </a:cubicBezTo>
                    <a:cubicBezTo>
                      <a:pt x="170933" y="98269"/>
                      <a:pt x="173600" y="80171"/>
                      <a:pt x="174838" y="61883"/>
                    </a:cubicBezTo>
                    <a:cubicBezTo>
                      <a:pt x="175790" y="48739"/>
                      <a:pt x="181124" y="8162"/>
                      <a:pt x="163503" y="828"/>
                    </a:cubicBezTo>
                    <a:cubicBezTo>
                      <a:pt x="136833" y="-10221"/>
                      <a:pt x="147692" y="92458"/>
                      <a:pt x="129499" y="121510"/>
                    </a:cubicBezTo>
                    <a:cubicBezTo>
                      <a:pt x="132261" y="101888"/>
                      <a:pt x="133881" y="82076"/>
                      <a:pt x="133214" y="62550"/>
                    </a:cubicBezTo>
                    <a:cubicBezTo>
                      <a:pt x="132833" y="51120"/>
                      <a:pt x="132166" y="11782"/>
                      <a:pt x="115878" y="7781"/>
                    </a:cubicBezTo>
                    <a:cubicBezTo>
                      <a:pt x="102448" y="4447"/>
                      <a:pt x="102067" y="23212"/>
                      <a:pt x="101496" y="31403"/>
                    </a:cubicBezTo>
                    <a:cubicBezTo>
                      <a:pt x="99686" y="58264"/>
                      <a:pt x="100829" y="85505"/>
                      <a:pt x="96638" y="112175"/>
                    </a:cubicBezTo>
                    <a:cubicBezTo>
                      <a:pt x="93971" y="129034"/>
                      <a:pt x="84541" y="190566"/>
                      <a:pt x="58538" y="167706"/>
                    </a:cubicBezTo>
                    <a:cubicBezTo>
                      <a:pt x="46822" y="157419"/>
                      <a:pt x="42345" y="135512"/>
                      <a:pt x="31773" y="124081"/>
                    </a:cubicBezTo>
                    <a:cubicBezTo>
                      <a:pt x="26724" y="118557"/>
                      <a:pt x="-2327" y="104936"/>
                      <a:pt x="149" y="124081"/>
                    </a:cubicBezTo>
                    <a:cubicBezTo>
                      <a:pt x="3388" y="149418"/>
                      <a:pt x="21200" y="170183"/>
                      <a:pt x="30725" y="193614"/>
                    </a:cubicBezTo>
                    <a:cubicBezTo>
                      <a:pt x="39107" y="214283"/>
                      <a:pt x="50727" y="246573"/>
                      <a:pt x="63110" y="258765"/>
                    </a:cubicBezTo>
                    <a:cubicBezTo>
                      <a:pt x="66348" y="261908"/>
                      <a:pt x="68825" y="265909"/>
                      <a:pt x="69206" y="270481"/>
                    </a:cubicBezTo>
                    <a:cubicBezTo>
                      <a:pt x="72921" y="309819"/>
                      <a:pt x="75016" y="349252"/>
                      <a:pt x="75206" y="388781"/>
                    </a:cubicBezTo>
                    <a:cubicBezTo>
                      <a:pt x="75206" y="390686"/>
                      <a:pt x="76064" y="391925"/>
                      <a:pt x="77302" y="392687"/>
                    </a:cubicBezTo>
                    <a:cubicBezTo>
                      <a:pt x="78731" y="394592"/>
                      <a:pt x="81493" y="395925"/>
                      <a:pt x="90637" y="393353"/>
                    </a:cubicBezTo>
                    <a:cubicBezTo>
                      <a:pt x="116545" y="385924"/>
                      <a:pt x="144072" y="398401"/>
                      <a:pt x="154740" y="423452"/>
                    </a:cubicBezTo>
                    <a:cubicBezTo>
                      <a:pt x="157979" y="430977"/>
                      <a:pt x="160741" y="432596"/>
                      <a:pt x="163218" y="432692"/>
                    </a:cubicBezTo>
                    <a:lnTo>
                      <a:pt x="163218" y="433834"/>
                    </a:lnTo>
                    <a:cubicBezTo>
                      <a:pt x="163503" y="440502"/>
                      <a:pt x="173790" y="440026"/>
                      <a:pt x="173505" y="433263"/>
                    </a:cubicBezTo>
                    <a:cubicBezTo>
                      <a:pt x="172171" y="402592"/>
                      <a:pt x="170933" y="371922"/>
                      <a:pt x="169599" y="341251"/>
                    </a:cubicBezTo>
                    <a:cubicBezTo>
                      <a:pt x="168552" y="317344"/>
                      <a:pt x="168837" y="293626"/>
                      <a:pt x="166551" y="269719"/>
                    </a:cubicBezTo>
                    <a:cubicBezTo>
                      <a:pt x="166361" y="267814"/>
                      <a:pt x="166170" y="265909"/>
                      <a:pt x="166265" y="264004"/>
                    </a:cubicBezTo>
                    <a:cubicBezTo>
                      <a:pt x="166932" y="253431"/>
                      <a:pt x="173886" y="240953"/>
                      <a:pt x="177696" y="231142"/>
                    </a:cubicBezTo>
                    <a:cubicBezTo>
                      <a:pt x="181982" y="219903"/>
                      <a:pt x="186268" y="208663"/>
                      <a:pt x="190840" y="197614"/>
                    </a:cubicBezTo>
                    <a:cubicBezTo>
                      <a:pt x="196555" y="183803"/>
                      <a:pt x="219891" y="143512"/>
                      <a:pt x="215510" y="127225"/>
                    </a:cubicBezTo>
                    <a:cubicBezTo>
                      <a:pt x="212367" y="115509"/>
                      <a:pt x="204556" y="112366"/>
                      <a:pt x="200841" y="121605"/>
                    </a:cubicBezTo>
                    <a:close/>
                  </a:path>
                </a:pathLst>
              </a:custGeom>
              <a:solidFill>
                <a:srgbClr val="EB8B65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: Shape 261">
                <a:extLst>
                  <a:ext uri="{FF2B5EF4-FFF2-40B4-BE49-F238E27FC236}">
                    <a16:creationId xmlns:a16="http://schemas.microsoft.com/office/drawing/2014/main" id="{74A1FE4E-A090-A058-11A0-AC49B845C8F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236055" y="4630042"/>
                <a:ext cx="940933" cy="1737612"/>
              </a:xfrm>
              <a:custGeom>
                <a:avLst/>
                <a:gdLst>
                  <a:gd name="connsiteX0" fmla="*/ 935913 w 940933"/>
                  <a:gd name="connsiteY0" fmla="*/ 837284 h 1737612"/>
                  <a:gd name="connsiteX1" fmla="*/ 903337 w 940933"/>
                  <a:gd name="connsiteY1" fmla="*/ 395229 h 1737612"/>
                  <a:gd name="connsiteX2" fmla="*/ 819232 w 940933"/>
                  <a:gd name="connsiteY2" fmla="*/ 134054 h 1737612"/>
                  <a:gd name="connsiteX3" fmla="*/ 809611 w 940933"/>
                  <a:gd name="connsiteY3" fmla="*/ 108812 h 1737612"/>
                  <a:gd name="connsiteX4" fmla="*/ 797419 w 940933"/>
                  <a:gd name="connsiteY4" fmla="*/ 10038 h 1737612"/>
                  <a:gd name="connsiteX5" fmla="*/ 776941 w 940933"/>
                  <a:gd name="connsiteY5" fmla="*/ 5276 h 1737612"/>
                  <a:gd name="connsiteX6" fmla="*/ 624255 w 940933"/>
                  <a:gd name="connsiteY6" fmla="*/ 26326 h 1737612"/>
                  <a:gd name="connsiteX7" fmla="*/ 417277 w 940933"/>
                  <a:gd name="connsiteY7" fmla="*/ 72332 h 1737612"/>
                  <a:gd name="connsiteX8" fmla="*/ 423944 w 940933"/>
                  <a:gd name="connsiteY8" fmla="*/ 165677 h 1737612"/>
                  <a:gd name="connsiteX9" fmla="*/ 390797 w 940933"/>
                  <a:gd name="connsiteY9" fmla="*/ 265118 h 1737612"/>
                  <a:gd name="connsiteX10" fmla="*/ 325170 w 940933"/>
                  <a:gd name="connsiteY10" fmla="*/ 457047 h 1737612"/>
                  <a:gd name="connsiteX11" fmla="*/ 218395 w 940933"/>
                  <a:gd name="connsiteY11" fmla="*/ 922914 h 1737612"/>
                  <a:gd name="connsiteX12" fmla="*/ 107238 w 940933"/>
                  <a:gd name="connsiteY12" fmla="*/ 1248955 h 1737612"/>
                  <a:gd name="connsiteX13" fmla="*/ 1129 w 940933"/>
                  <a:gd name="connsiteY13" fmla="*/ 1585283 h 1737612"/>
                  <a:gd name="connsiteX14" fmla="*/ 16560 w 940933"/>
                  <a:gd name="connsiteY14" fmla="*/ 1607476 h 1737612"/>
                  <a:gd name="connsiteX15" fmla="*/ 72948 w 940933"/>
                  <a:gd name="connsiteY15" fmla="*/ 1610905 h 1737612"/>
                  <a:gd name="connsiteX16" fmla="*/ 207917 w 940933"/>
                  <a:gd name="connsiteY16" fmla="*/ 1619763 h 1737612"/>
                  <a:gd name="connsiteX17" fmla="*/ 439375 w 940933"/>
                  <a:gd name="connsiteY17" fmla="*/ 1670532 h 1737612"/>
                  <a:gd name="connsiteX18" fmla="*/ 745032 w 940933"/>
                  <a:gd name="connsiteY18" fmla="*/ 1726158 h 1737612"/>
                  <a:gd name="connsiteX19" fmla="*/ 896098 w 940933"/>
                  <a:gd name="connsiteY19" fmla="*/ 1737302 h 1737612"/>
                  <a:gd name="connsiteX20" fmla="*/ 926769 w 940933"/>
                  <a:gd name="connsiteY20" fmla="*/ 1706060 h 1737612"/>
                  <a:gd name="connsiteX21" fmla="*/ 930484 w 940933"/>
                  <a:gd name="connsiteY21" fmla="*/ 1612715 h 1737612"/>
                  <a:gd name="connsiteX22" fmla="*/ 939247 w 940933"/>
                  <a:gd name="connsiteY22" fmla="*/ 955775 h 1737612"/>
                  <a:gd name="connsiteX23" fmla="*/ 935913 w 940933"/>
                  <a:gd name="connsiteY23" fmla="*/ 837570 h 173761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940933" h="1737612">
                    <a:moveTo>
                      <a:pt x="935913" y="837284"/>
                    </a:moveTo>
                    <a:cubicBezTo>
                      <a:pt x="930484" y="689552"/>
                      <a:pt x="920197" y="542009"/>
                      <a:pt x="903337" y="395229"/>
                    </a:cubicBezTo>
                    <a:cubicBezTo>
                      <a:pt x="892003" y="296645"/>
                      <a:pt x="887621" y="210349"/>
                      <a:pt x="819232" y="134054"/>
                    </a:cubicBezTo>
                    <a:cubicBezTo>
                      <a:pt x="813040" y="127100"/>
                      <a:pt x="809897" y="118052"/>
                      <a:pt x="809611" y="108812"/>
                    </a:cubicBezTo>
                    <a:cubicBezTo>
                      <a:pt x="808754" y="82047"/>
                      <a:pt x="800372" y="36708"/>
                      <a:pt x="797419" y="10038"/>
                    </a:cubicBezTo>
                    <a:cubicBezTo>
                      <a:pt x="796181" y="-1487"/>
                      <a:pt x="780370" y="-3106"/>
                      <a:pt x="776941" y="5276"/>
                    </a:cubicBezTo>
                    <a:cubicBezTo>
                      <a:pt x="725791" y="10705"/>
                      <a:pt x="674928" y="17563"/>
                      <a:pt x="624255" y="26326"/>
                    </a:cubicBezTo>
                    <a:cubicBezTo>
                      <a:pt x="568534" y="36041"/>
                      <a:pt x="414991" y="68045"/>
                      <a:pt x="417277" y="72332"/>
                    </a:cubicBezTo>
                    <a:cubicBezTo>
                      <a:pt x="424230" y="85571"/>
                      <a:pt x="423563" y="136816"/>
                      <a:pt x="423944" y="165677"/>
                    </a:cubicBezTo>
                    <a:cubicBezTo>
                      <a:pt x="424325" y="202824"/>
                      <a:pt x="406132" y="231114"/>
                      <a:pt x="390797" y="265118"/>
                    </a:cubicBezTo>
                    <a:cubicBezTo>
                      <a:pt x="362889" y="326840"/>
                      <a:pt x="344220" y="392181"/>
                      <a:pt x="325170" y="457047"/>
                    </a:cubicBezTo>
                    <a:cubicBezTo>
                      <a:pt x="279259" y="613733"/>
                      <a:pt x="254685" y="763847"/>
                      <a:pt x="218395" y="922914"/>
                    </a:cubicBezTo>
                    <a:cubicBezTo>
                      <a:pt x="192868" y="1034642"/>
                      <a:pt x="151529" y="1143227"/>
                      <a:pt x="107238" y="1248955"/>
                    </a:cubicBezTo>
                    <a:cubicBezTo>
                      <a:pt x="61518" y="1358207"/>
                      <a:pt x="21513" y="1468220"/>
                      <a:pt x="1129" y="1585283"/>
                    </a:cubicBezTo>
                    <a:cubicBezTo>
                      <a:pt x="-2681" y="1607381"/>
                      <a:pt x="3320" y="1602428"/>
                      <a:pt x="16560" y="1607476"/>
                    </a:cubicBezTo>
                    <a:cubicBezTo>
                      <a:pt x="33991" y="1614239"/>
                      <a:pt x="52183" y="1611381"/>
                      <a:pt x="72948" y="1610905"/>
                    </a:cubicBezTo>
                    <a:cubicBezTo>
                      <a:pt x="118096" y="1609952"/>
                      <a:pt x="163150" y="1613286"/>
                      <a:pt x="207917" y="1619763"/>
                    </a:cubicBezTo>
                    <a:cubicBezTo>
                      <a:pt x="295928" y="1632432"/>
                      <a:pt x="352792" y="1650624"/>
                      <a:pt x="439375" y="1670532"/>
                    </a:cubicBezTo>
                    <a:cubicBezTo>
                      <a:pt x="540340" y="1693773"/>
                      <a:pt x="642162" y="1714061"/>
                      <a:pt x="745032" y="1726158"/>
                    </a:cubicBezTo>
                    <a:cubicBezTo>
                      <a:pt x="794276" y="1731968"/>
                      <a:pt x="846378" y="1739207"/>
                      <a:pt x="896098" y="1737302"/>
                    </a:cubicBezTo>
                    <a:cubicBezTo>
                      <a:pt x="912862" y="1736635"/>
                      <a:pt x="926102" y="1722824"/>
                      <a:pt x="926769" y="1706060"/>
                    </a:cubicBezTo>
                    <a:cubicBezTo>
                      <a:pt x="928007" y="1674913"/>
                      <a:pt x="929341" y="1643861"/>
                      <a:pt x="930484" y="1612715"/>
                    </a:cubicBezTo>
                    <a:cubicBezTo>
                      <a:pt x="938770" y="1393830"/>
                      <a:pt x="943723" y="1174755"/>
                      <a:pt x="939247" y="955775"/>
                    </a:cubicBezTo>
                    <a:cubicBezTo>
                      <a:pt x="938485" y="916342"/>
                      <a:pt x="937342" y="876908"/>
                      <a:pt x="935913" y="837570"/>
                    </a:cubicBezTo>
                    <a:close/>
                  </a:path>
                </a:pathLst>
              </a:custGeom>
              <a:solidFill>
                <a:schemeClr val="bg1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5" name="Freeform: Shape 262">
                <a:extLst>
                  <a:ext uri="{FF2B5EF4-FFF2-40B4-BE49-F238E27FC236}">
                    <a16:creationId xmlns:a16="http://schemas.microsoft.com/office/drawing/2014/main" id="{28854611-C2CB-6339-0FE9-7D444F1998B3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15402" y="3870987"/>
                <a:ext cx="277715" cy="282272"/>
              </a:xfrm>
              <a:custGeom>
                <a:avLst/>
                <a:gdLst>
                  <a:gd name="connsiteX0" fmla="*/ 262624 w 277715"/>
                  <a:gd name="connsiteY0" fmla="*/ 151873 h 282272"/>
                  <a:gd name="connsiteX1" fmla="*/ 276150 w 277715"/>
                  <a:gd name="connsiteY1" fmla="*/ 98438 h 282272"/>
                  <a:gd name="connsiteX2" fmla="*/ 246908 w 277715"/>
                  <a:gd name="connsiteY2" fmla="*/ 90055 h 282272"/>
                  <a:gd name="connsiteX3" fmla="*/ 239859 w 277715"/>
                  <a:gd name="connsiteY3" fmla="*/ 83864 h 282272"/>
                  <a:gd name="connsiteX4" fmla="*/ 141942 w 277715"/>
                  <a:gd name="connsiteY4" fmla="*/ 330 h 282272"/>
                  <a:gd name="connsiteX5" fmla="*/ 140990 w 277715"/>
                  <a:gd name="connsiteY5" fmla="*/ 44 h 282272"/>
                  <a:gd name="connsiteX6" fmla="*/ 139180 w 277715"/>
                  <a:gd name="connsiteY6" fmla="*/ 44 h 282272"/>
                  <a:gd name="connsiteX7" fmla="*/ 138418 w 277715"/>
                  <a:gd name="connsiteY7" fmla="*/ 44 h 282272"/>
                  <a:gd name="connsiteX8" fmla="*/ 137942 w 277715"/>
                  <a:gd name="connsiteY8" fmla="*/ 44 h 282272"/>
                  <a:gd name="connsiteX9" fmla="*/ 401 w 277715"/>
                  <a:gd name="connsiteY9" fmla="*/ 109963 h 282272"/>
                  <a:gd name="connsiteX10" fmla="*/ 70600 w 277715"/>
                  <a:gd name="connsiteY10" fmla="*/ 200355 h 282272"/>
                  <a:gd name="connsiteX11" fmla="*/ 105081 w 277715"/>
                  <a:gd name="connsiteY11" fmla="*/ 241598 h 282272"/>
                  <a:gd name="connsiteX12" fmla="*/ 173184 w 277715"/>
                  <a:gd name="connsiteY12" fmla="*/ 282175 h 282272"/>
                  <a:gd name="connsiteX13" fmla="*/ 266720 w 277715"/>
                  <a:gd name="connsiteY13" fmla="*/ 167018 h 282272"/>
                  <a:gd name="connsiteX14" fmla="*/ 262624 w 277715"/>
                  <a:gd name="connsiteY14" fmla="*/ 151777 h 282272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</a:cxnLst>
                <a:rect l="l" t="t" r="r" b="b"/>
                <a:pathLst>
                  <a:path w="277715" h="282272">
                    <a:moveTo>
                      <a:pt x="262624" y="151873"/>
                    </a:moveTo>
                    <a:cubicBezTo>
                      <a:pt x="272245" y="139585"/>
                      <a:pt x="281484" y="112820"/>
                      <a:pt x="276150" y="98438"/>
                    </a:cubicBezTo>
                    <a:cubicBezTo>
                      <a:pt x="273006" y="90055"/>
                      <a:pt x="261005" y="94342"/>
                      <a:pt x="246908" y="90055"/>
                    </a:cubicBezTo>
                    <a:cubicBezTo>
                      <a:pt x="243765" y="89103"/>
                      <a:pt x="241193" y="86817"/>
                      <a:pt x="239859" y="83864"/>
                    </a:cubicBezTo>
                    <a:cubicBezTo>
                      <a:pt x="221000" y="40621"/>
                      <a:pt x="192139" y="4521"/>
                      <a:pt x="141942" y="330"/>
                    </a:cubicBezTo>
                    <a:cubicBezTo>
                      <a:pt x="141562" y="330"/>
                      <a:pt x="141371" y="44"/>
                      <a:pt x="140990" y="44"/>
                    </a:cubicBezTo>
                    <a:cubicBezTo>
                      <a:pt x="140418" y="44"/>
                      <a:pt x="139752" y="44"/>
                      <a:pt x="139180" y="44"/>
                    </a:cubicBezTo>
                    <a:cubicBezTo>
                      <a:pt x="138895" y="44"/>
                      <a:pt x="138609" y="44"/>
                      <a:pt x="138418" y="44"/>
                    </a:cubicBezTo>
                    <a:cubicBezTo>
                      <a:pt x="138228" y="44"/>
                      <a:pt x="138133" y="44"/>
                      <a:pt x="137942" y="44"/>
                    </a:cubicBezTo>
                    <a:cubicBezTo>
                      <a:pt x="78125" y="-1670"/>
                      <a:pt x="6306" y="46622"/>
                      <a:pt x="401" y="109963"/>
                    </a:cubicBezTo>
                    <a:cubicBezTo>
                      <a:pt x="-4076" y="158350"/>
                      <a:pt x="29547" y="190259"/>
                      <a:pt x="70600" y="200355"/>
                    </a:cubicBezTo>
                    <a:cubicBezTo>
                      <a:pt x="80697" y="215119"/>
                      <a:pt x="92603" y="228549"/>
                      <a:pt x="105081" y="241598"/>
                    </a:cubicBezTo>
                    <a:cubicBezTo>
                      <a:pt x="120511" y="257791"/>
                      <a:pt x="165564" y="284080"/>
                      <a:pt x="173184" y="282175"/>
                    </a:cubicBezTo>
                    <a:cubicBezTo>
                      <a:pt x="241574" y="264935"/>
                      <a:pt x="297391" y="241884"/>
                      <a:pt x="266720" y="167018"/>
                    </a:cubicBezTo>
                    <a:cubicBezTo>
                      <a:pt x="264815" y="162255"/>
                      <a:pt x="264053" y="156921"/>
                      <a:pt x="262624" y="151777"/>
                    </a:cubicBezTo>
                    <a:close/>
                  </a:path>
                </a:pathLst>
              </a:custGeom>
              <a:solidFill>
                <a:srgbClr val="F59E73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: Shape 263">
                <a:extLst>
                  <a:ext uri="{FF2B5EF4-FFF2-40B4-BE49-F238E27FC236}">
                    <a16:creationId xmlns:a16="http://schemas.microsoft.com/office/drawing/2014/main" id="{B76ACC0E-C578-B24D-8362-A7249879C21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18213" y="3771965"/>
                <a:ext cx="325991" cy="676509"/>
              </a:xfrm>
              <a:custGeom>
                <a:avLst/>
                <a:gdLst>
                  <a:gd name="connsiteX0" fmla="*/ 325860 w 325991"/>
                  <a:gd name="connsiteY0" fmla="*/ 136786 h 676509"/>
                  <a:gd name="connsiteX1" fmla="*/ 302523 w 325991"/>
                  <a:gd name="connsiteY1" fmla="*/ 60871 h 676509"/>
                  <a:gd name="connsiteX2" fmla="*/ 299666 w 325991"/>
                  <a:gd name="connsiteY2" fmla="*/ 58395 h 676509"/>
                  <a:gd name="connsiteX3" fmla="*/ 297475 w 325991"/>
                  <a:gd name="connsiteY3" fmla="*/ 10293 h 676509"/>
                  <a:gd name="connsiteX4" fmla="*/ 292713 w 325991"/>
                  <a:gd name="connsiteY4" fmla="*/ 6579 h 676509"/>
                  <a:gd name="connsiteX5" fmla="*/ 288998 w 325991"/>
                  <a:gd name="connsiteY5" fmla="*/ 2292 h 676509"/>
                  <a:gd name="connsiteX6" fmla="*/ 220989 w 325991"/>
                  <a:gd name="connsiteY6" fmla="*/ 1150 h 676509"/>
                  <a:gd name="connsiteX7" fmla="*/ 187366 w 325991"/>
                  <a:gd name="connsiteY7" fmla="*/ 7722 h 676509"/>
                  <a:gd name="connsiteX8" fmla="*/ 179651 w 325991"/>
                  <a:gd name="connsiteY8" fmla="*/ 23438 h 676509"/>
                  <a:gd name="connsiteX9" fmla="*/ 175079 w 325991"/>
                  <a:gd name="connsiteY9" fmla="*/ 73159 h 676509"/>
                  <a:gd name="connsiteX10" fmla="*/ 145361 w 325991"/>
                  <a:gd name="connsiteY10" fmla="*/ 150978 h 676509"/>
                  <a:gd name="connsiteX11" fmla="*/ 127930 w 325991"/>
                  <a:gd name="connsiteY11" fmla="*/ 274231 h 676509"/>
                  <a:gd name="connsiteX12" fmla="*/ 110595 w 325991"/>
                  <a:gd name="connsiteY12" fmla="*/ 298901 h 676509"/>
                  <a:gd name="connsiteX13" fmla="*/ 200 w 325991"/>
                  <a:gd name="connsiteY13" fmla="*/ 410248 h 676509"/>
                  <a:gd name="connsiteX14" fmla="*/ 22393 w 325991"/>
                  <a:gd name="connsiteY14" fmla="*/ 430441 h 676509"/>
                  <a:gd name="connsiteX15" fmla="*/ 22584 w 325991"/>
                  <a:gd name="connsiteY15" fmla="*/ 431013 h 676509"/>
                  <a:gd name="connsiteX16" fmla="*/ 175269 w 325991"/>
                  <a:gd name="connsiteY16" fmla="*/ 676377 h 676509"/>
                  <a:gd name="connsiteX17" fmla="*/ 309763 w 325991"/>
                  <a:gd name="connsiteY17" fmla="*/ 252895 h 676509"/>
                  <a:gd name="connsiteX18" fmla="*/ 325955 w 325991"/>
                  <a:gd name="connsiteY18" fmla="*/ 136690 h 67650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</a:cxnLst>
                <a:rect l="l" t="t" r="r" b="b"/>
                <a:pathLst>
                  <a:path w="325991" h="676509">
                    <a:moveTo>
                      <a:pt x="325860" y="136786"/>
                    </a:moveTo>
                    <a:cubicBezTo>
                      <a:pt x="325002" y="109639"/>
                      <a:pt x="314334" y="84874"/>
                      <a:pt x="302523" y="60871"/>
                    </a:cubicBezTo>
                    <a:cubicBezTo>
                      <a:pt x="301857" y="59442"/>
                      <a:pt x="300809" y="58680"/>
                      <a:pt x="299666" y="58395"/>
                    </a:cubicBezTo>
                    <a:cubicBezTo>
                      <a:pt x="300428" y="42297"/>
                      <a:pt x="299666" y="26391"/>
                      <a:pt x="297475" y="10293"/>
                    </a:cubicBezTo>
                    <a:cubicBezTo>
                      <a:pt x="297094" y="7341"/>
                      <a:pt x="294904" y="6293"/>
                      <a:pt x="292713" y="6579"/>
                    </a:cubicBezTo>
                    <a:cubicBezTo>
                      <a:pt x="292522" y="4674"/>
                      <a:pt x="291379" y="2959"/>
                      <a:pt x="288998" y="2292"/>
                    </a:cubicBezTo>
                    <a:cubicBezTo>
                      <a:pt x="273948" y="-1422"/>
                      <a:pt x="236420" y="292"/>
                      <a:pt x="220989" y="1150"/>
                    </a:cubicBezTo>
                    <a:cubicBezTo>
                      <a:pt x="210798" y="1626"/>
                      <a:pt x="196129" y="1912"/>
                      <a:pt x="187366" y="7722"/>
                    </a:cubicBezTo>
                    <a:cubicBezTo>
                      <a:pt x="181556" y="11627"/>
                      <a:pt x="180699" y="16866"/>
                      <a:pt x="179651" y="23438"/>
                    </a:cubicBezTo>
                    <a:cubicBezTo>
                      <a:pt x="177175" y="39821"/>
                      <a:pt x="176508" y="56680"/>
                      <a:pt x="175079" y="73159"/>
                    </a:cubicBezTo>
                    <a:cubicBezTo>
                      <a:pt x="156696" y="97638"/>
                      <a:pt x="145933" y="120021"/>
                      <a:pt x="145361" y="150978"/>
                    </a:cubicBezTo>
                    <a:cubicBezTo>
                      <a:pt x="144504" y="194602"/>
                      <a:pt x="153457" y="236703"/>
                      <a:pt x="127930" y="274231"/>
                    </a:cubicBezTo>
                    <a:cubicBezTo>
                      <a:pt x="122310" y="282518"/>
                      <a:pt x="116405" y="290709"/>
                      <a:pt x="110595" y="298901"/>
                    </a:cubicBezTo>
                    <a:cubicBezTo>
                      <a:pt x="78781" y="343288"/>
                      <a:pt x="63827" y="391103"/>
                      <a:pt x="200" y="410248"/>
                    </a:cubicBezTo>
                    <a:cubicBezTo>
                      <a:pt x="-2372" y="411010"/>
                      <a:pt x="20679" y="429393"/>
                      <a:pt x="22393" y="430441"/>
                    </a:cubicBezTo>
                    <a:cubicBezTo>
                      <a:pt x="22393" y="430632"/>
                      <a:pt x="22393" y="430822"/>
                      <a:pt x="22584" y="431013"/>
                    </a:cubicBezTo>
                    <a:cubicBezTo>
                      <a:pt x="57255" y="493783"/>
                      <a:pt x="147361" y="610368"/>
                      <a:pt x="175269" y="676377"/>
                    </a:cubicBezTo>
                    <a:cubicBezTo>
                      <a:pt x="177841" y="682378"/>
                      <a:pt x="317192" y="483686"/>
                      <a:pt x="309763" y="252895"/>
                    </a:cubicBezTo>
                    <a:cubicBezTo>
                      <a:pt x="308810" y="222606"/>
                      <a:pt x="326908" y="167456"/>
                      <a:pt x="325955" y="136690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0" name="Freeform: Shape 264">
                <a:extLst>
                  <a:ext uri="{FF2B5EF4-FFF2-40B4-BE49-F238E27FC236}">
                    <a16:creationId xmlns:a16="http://schemas.microsoft.com/office/drawing/2014/main" id="{A001033C-B5E4-05F0-2CC1-4668AB4B5F8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45138" y="4173501"/>
                <a:ext cx="558660" cy="591176"/>
              </a:xfrm>
              <a:custGeom>
                <a:avLst/>
                <a:gdLst>
                  <a:gd name="connsiteX0" fmla="*/ 530056 w 558660"/>
                  <a:gd name="connsiteY0" fmla="*/ 162065 h 591176"/>
                  <a:gd name="connsiteX1" fmla="*/ 472049 w 558660"/>
                  <a:gd name="connsiteY1" fmla="*/ 12427 h 591176"/>
                  <a:gd name="connsiteX2" fmla="*/ 417471 w 558660"/>
                  <a:gd name="connsiteY2" fmla="*/ 1378 h 591176"/>
                  <a:gd name="connsiteX3" fmla="*/ 317554 w 558660"/>
                  <a:gd name="connsiteY3" fmla="*/ 22238 h 591176"/>
                  <a:gd name="connsiteX4" fmla="*/ 314220 w 558660"/>
                  <a:gd name="connsiteY4" fmla="*/ 21952 h 591176"/>
                  <a:gd name="connsiteX5" fmla="*/ 188871 w 558660"/>
                  <a:gd name="connsiteY5" fmla="*/ 39002 h 591176"/>
                  <a:gd name="connsiteX6" fmla="*/ 84858 w 558660"/>
                  <a:gd name="connsiteY6" fmla="*/ 34525 h 591176"/>
                  <a:gd name="connsiteX7" fmla="*/ 943 w 558660"/>
                  <a:gd name="connsiteY7" fmla="*/ 204070 h 591176"/>
                  <a:gd name="connsiteX8" fmla="*/ 41043 w 558660"/>
                  <a:gd name="connsiteY8" fmla="*/ 403238 h 591176"/>
                  <a:gd name="connsiteX9" fmla="*/ 62665 w 558660"/>
                  <a:gd name="connsiteY9" fmla="*/ 484010 h 591176"/>
                  <a:gd name="connsiteX10" fmla="*/ 86858 w 558660"/>
                  <a:gd name="connsiteY10" fmla="*/ 553923 h 591176"/>
                  <a:gd name="connsiteX11" fmla="*/ 127149 w 558660"/>
                  <a:gd name="connsiteY11" fmla="*/ 580689 h 591176"/>
                  <a:gd name="connsiteX12" fmla="*/ 339556 w 558660"/>
                  <a:gd name="connsiteY12" fmla="*/ 561353 h 591176"/>
                  <a:gd name="connsiteX13" fmla="*/ 498433 w 558660"/>
                  <a:gd name="connsiteY13" fmla="*/ 543351 h 591176"/>
                  <a:gd name="connsiteX14" fmla="*/ 530247 w 558660"/>
                  <a:gd name="connsiteY14" fmla="*/ 163970 h 591176"/>
                  <a:gd name="connsiteX15" fmla="*/ 529961 w 558660"/>
                  <a:gd name="connsiteY15" fmla="*/ 162160 h 591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558660" h="591176">
                    <a:moveTo>
                      <a:pt x="530056" y="162065"/>
                    </a:moveTo>
                    <a:cubicBezTo>
                      <a:pt x="521008" y="111677"/>
                      <a:pt x="512245" y="46907"/>
                      <a:pt x="472049" y="12427"/>
                    </a:cubicBezTo>
                    <a:cubicBezTo>
                      <a:pt x="455857" y="-1479"/>
                      <a:pt x="437759" y="-1194"/>
                      <a:pt x="417471" y="1378"/>
                    </a:cubicBezTo>
                    <a:cubicBezTo>
                      <a:pt x="383848" y="5664"/>
                      <a:pt x="350415" y="13570"/>
                      <a:pt x="317554" y="22238"/>
                    </a:cubicBezTo>
                    <a:cubicBezTo>
                      <a:pt x="316601" y="21857"/>
                      <a:pt x="315458" y="21666"/>
                      <a:pt x="314220" y="21952"/>
                    </a:cubicBezTo>
                    <a:cubicBezTo>
                      <a:pt x="272977" y="30620"/>
                      <a:pt x="231257" y="39478"/>
                      <a:pt x="188871" y="39002"/>
                    </a:cubicBezTo>
                    <a:cubicBezTo>
                      <a:pt x="154581" y="38621"/>
                      <a:pt x="118862" y="26619"/>
                      <a:pt x="84858" y="34525"/>
                    </a:cubicBezTo>
                    <a:cubicBezTo>
                      <a:pt x="8658" y="52242"/>
                      <a:pt x="-4010" y="138729"/>
                      <a:pt x="943" y="204070"/>
                    </a:cubicBezTo>
                    <a:cubicBezTo>
                      <a:pt x="5991" y="271126"/>
                      <a:pt x="23993" y="338468"/>
                      <a:pt x="41043" y="403238"/>
                    </a:cubicBezTo>
                    <a:cubicBezTo>
                      <a:pt x="48187" y="430193"/>
                      <a:pt x="55235" y="457149"/>
                      <a:pt x="62665" y="484010"/>
                    </a:cubicBezTo>
                    <a:cubicBezTo>
                      <a:pt x="69046" y="507060"/>
                      <a:pt x="72094" y="534302"/>
                      <a:pt x="86858" y="553923"/>
                    </a:cubicBezTo>
                    <a:cubicBezTo>
                      <a:pt x="96669" y="566972"/>
                      <a:pt x="111528" y="575640"/>
                      <a:pt x="127149" y="580689"/>
                    </a:cubicBezTo>
                    <a:cubicBezTo>
                      <a:pt x="196396" y="603453"/>
                      <a:pt x="273262" y="585546"/>
                      <a:pt x="339556" y="561353"/>
                    </a:cubicBezTo>
                    <a:cubicBezTo>
                      <a:pt x="390039" y="542874"/>
                      <a:pt x="444998" y="536588"/>
                      <a:pt x="498433" y="543351"/>
                    </a:cubicBezTo>
                    <a:cubicBezTo>
                      <a:pt x="605113" y="556876"/>
                      <a:pt x="539486" y="215024"/>
                      <a:pt x="530247" y="163970"/>
                    </a:cubicBezTo>
                    <a:lnTo>
                      <a:pt x="529961" y="162160"/>
                    </a:ln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: Shape 265">
                <a:extLst>
                  <a:ext uri="{FF2B5EF4-FFF2-40B4-BE49-F238E27FC236}">
                    <a16:creationId xmlns:a16="http://schemas.microsoft.com/office/drawing/2014/main" id="{A7F85194-45EA-D071-8B3A-5112BD65088E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06357" y="4166760"/>
                <a:ext cx="163668" cy="115418"/>
              </a:xfrm>
              <a:custGeom>
                <a:avLst/>
                <a:gdLst>
                  <a:gd name="connsiteX0" fmla="*/ 163668 w 163668"/>
                  <a:gd name="connsiteY0" fmla="*/ 49363 h 115418"/>
                  <a:gd name="connsiteX1" fmla="*/ 145094 w 163668"/>
                  <a:gd name="connsiteY1" fmla="*/ 1071 h 115418"/>
                  <a:gd name="connsiteX2" fmla="*/ 54035 w 163668"/>
                  <a:gd name="connsiteY2" fmla="*/ 3833 h 115418"/>
                  <a:gd name="connsiteX3" fmla="*/ 52035 w 163668"/>
                  <a:gd name="connsiteY3" fmla="*/ 4309 h 115418"/>
                  <a:gd name="connsiteX4" fmla="*/ 10506 w 163668"/>
                  <a:gd name="connsiteY4" fmla="*/ 23359 h 115418"/>
                  <a:gd name="connsiteX5" fmla="*/ 410 w 163668"/>
                  <a:gd name="connsiteY5" fmla="*/ 81557 h 115418"/>
                  <a:gd name="connsiteX6" fmla="*/ 10125 w 163668"/>
                  <a:gd name="connsiteY6" fmla="*/ 110037 h 115418"/>
                  <a:gd name="connsiteX7" fmla="*/ 100994 w 163668"/>
                  <a:gd name="connsiteY7" fmla="*/ 100131 h 115418"/>
                  <a:gd name="connsiteX8" fmla="*/ 155191 w 163668"/>
                  <a:gd name="connsiteY8" fmla="*/ 59364 h 115418"/>
                  <a:gd name="connsiteX9" fmla="*/ 163573 w 163668"/>
                  <a:gd name="connsiteY9" fmla="*/ 49458 h 1154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63668" h="115418">
                    <a:moveTo>
                      <a:pt x="163668" y="49363"/>
                    </a:moveTo>
                    <a:cubicBezTo>
                      <a:pt x="162716" y="32884"/>
                      <a:pt x="167573" y="3547"/>
                      <a:pt x="145094" y="1071"/>
                    </a:cubicBezTo>
                    <a:cubicBezTo>
                      <a:pt x="115853" y="-2167"/>
                      <a:pt x="83468" y="2881"/>
                      <a:pt x="54035" y="3833"/>
                    </a:cubicBezTo>
                    <a:cubicBezTo>
                      <a:pt x="53273" y="3833"/>
                      <a:pt x="52702" y="4119"/>
                      <a:pt x="52035" y="4309"/>
                    </a:cubicBezTo>
                    <a:cubicBezTo>
                      <a:pt x="32699" y="-644"/>
                      <a:pt x="17269" y="-72"/>
                      <a:pt x="10506" y="23359"/>
                    </a:cubicBezTo>
                    <a:cubicBezTo>
                      <a:pt x="5363" y="41362"/>
                      <a:pt x="2315" y="62793"/>
                      <a:pt x="410" y="81557"/>
                    </a:cubicBezTo>
                    <a:cubicBezTo>
                      <a:pt x="-733" y="92701"/>
                      <a:pt x="-67" y="103084"/>
                      <a:pt x="10125" y="110037"/>
                    </a:cubicBezTo>
                    <a:cubicBezTo>
                      <a:pt x="31652" y="124610"/>
                      <a:pt x="79467" y="105560"/>
                      <a:pt x="100994" y="100131"/>
                    </a:cubicBezTo>
                    <a:cubicBezTo>
                      <a:pt x="126044" y="93749"/>
                      <a:pt x="148714" y="84224"/>
                      <a:pt x="155191" y="59364"/>
                    </a:cubicBezTo>
                    <a:cubicBezTo>
                      <a:pt x="159858" y="58697"/>
                      <a:pt x="163859" y="55554"/>
                      <a:pt x="163573" y="49458"/>
                    </a:cubicBezTo>
                    <a:close/>
                  </a:path>
                </a:pathLst>
              </a:custGeom>
              <a:solidFill>
                <a:schemeClr val="tx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: Shape 266">
                <a:extLst>
                  <a:ext uri="{FF2B5EF4-FFF2-40B4-BE49-F238E27FC236}">
                    <a16:creationId xmlns:a16="http://schemas.microsoft.com/office/drawing/2014/main" id="{30359F8C-0D7C-1553-D405-9D00E4467C8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380944" y="3857607"/>
                <a:ext cx="509149" cy="748280"/>
              </a:xfrm>
              <a:custGeom>
                <a:avLst/>
                <a:gdLst>
                  <a:gd name="connsiteX0" fmla="*/ 476033 w 509149"/>
                  <a:gd name="connsiteY0" fmla="*/ 521298 h 748280"/>
                  <a:gd name="connsiteX1" fmla="*/ 406310 w 509149"/>
                  <a:gd name="connsiteY1" fmla="*/ 417951 h 748280"/>
                  <a:gd name="connsiteX2" fmla="*/ 401547 w 509149"/>
                  <a:gd name="connsiteY2" fmla="*/ 368421 h 748280"/>
                  <a:gd name="connsiteX3" fmla="*/ 408596 w 509149"/>
                  <a:gd name="connsiteY3" fmla="*/ 341656 h 748280"/>
                  <a:gd name="connsiteX4" fmla="*/ 430884 w 509149"/>
                  <a:gd name="connsiteY4" fmla="*/ 279934 h 748280"/>
                  <a:gd name="connsiteX5" fmla="*/ 422597 w 509149"/>
                  <a:gd name="connsiteY5" fmla="*/ 227451 h 748280"/>
                  <a:gd name="connsiteX6" fmla="*/ 461459 w 509149"/>
                  <a:gd name="connsiteY6" fmla="*/ 150013 h 748280"/>
                  <a:gd name="connsiteX7" fmla="*/ 383735 w 509149"/>
                  <a:gd name="connsiteY7" fmla="*/ 5138 h 748280"/>
                  <a:gd name="connsiteX8" fmla="*/ 215238 w 509149"/>
                  <a:gd name="connsiteY8" fmla="*/ 73718 h 748280"/>
                  <a:gd name="connsiteX9" fmla="*/ 209237 w 509149"/>
                  <a:gd name="connsiteY9" fmla="*/ 214307 h 748280"/>
                  <a:gd name="connsiteX10" fmla="*/ 198093 w 509149"/>
                  <a:gd name="connsiteY10" fmla="*/ 271266 h 748280"/>
                  <a:gd name="connsiteX11" fmla="*/ 115797 w 509149"/>
                  <a:gd name="connsiteY11" fmla="*/ 342990 h 748280"/>
                  <a:gd name="connsiteX12" fmla="*/ 111130 w 509149"/>
                  <a:gd name="connsiteY12" fmla="*/ 507582 h 748280"/>
                  <a:gd name="connsiteX13" fmla="*/ 46836 w 509149"/>
                  <a:gd name="connsiteY13" fmla="*/ 544539 h 748280"/>
                  <a:gd name="connsiteX14" fmla="*/ 7974 w 509149"/>
                  <a:gd name="connsiteY14" fmla="*/ 592830 h 748280"/>
                  <a:gd name="connsiteX15" fmla="*/ 26834 w 509149"/>
                  <a:gd name="connsiteY15" fmla="*/ 695891 h 748280"/>
                  <a:gd name="connsiteX16" fmla="*/ 100557 w 509149"/>
                  <a:gd name="connsiteY16" fmla="*/ 739896 h 748280"/>
                  <a:gd name="connsiteX17" fmla="*/ 213047 w 509149"/>
                  <a:gd name="connsiteY17" fmla="*/ 740277 h 748280"/>
                  <a:gd name="connsiteX18" fmla="*/ 346874 w 509149"/>
                  <a:gd name="connsiteY18" fmla="*/ 686175 h 748280"/>
                  <a:gd name="connsiteX19" fmla="*/ 457459 w 509149"/>
                  <a:gd name="connsiteY19" fmla="*/ 698177 h 748280"/>
                  <a:gd name="connsiteX20" fmla="*/ 501083 w 509149"/>
                  <a:gd name="connsiteY20" fmla="*/ 564351 h 748280"/>
                  <a:gd name="connsiteX21" fmla="*/ 476128 w 509149"/>
                  <a:gd name="connsiteY21" fmla="*/ 521488 h 74828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</a:cxnLst>
                <a:rect l="l" t="t" r="r" b="b"/>
                <a:pathLst>
                  <a:path w="509149" h="748280">
                    <a:moveTo>
                      <a:pt x="476033" y="521298"/>
                    </a:moveTo>
                    <a:cubicBezTo>
                      <a:pt x="449553" y="488151"/>
                      <a:pt x="414215" y="461004"/>
                      <a:pt x="406310" y="417951"/>
                    </a:cubicBezTo>
                    <a:cubicBezTo>
                      <a:pt x="403262" y="401473"/>
                      <a:pt x="402404" y="384900"/>
                      <a:pt x="401547" y="368421"/>
                    </a:cubicBezTo>
                    <a:cubicBezTo>
                      <a:pt x="401071" y="358992"/>
                      <a:pt x="403547" y="349657"/>
                      <a:pt x="408596" y="341656"/>
                    </a:cubicBezTo>
                    <a:cubicBezTo>
                      <a:pt x="420311" y="322797"/>
                      <a:pt x="429265" y="302508"/>
                      <a:pt x="430884" y="279934"/>
                    </a:cubicBezTo>
                    <a:cubicBezTo>
                      <a:pt x="432218" y="261170"/>
                      <a:pt x="422502" y="245358"/>
                      <a:pt x="422597" y="227451"/>
                    </a:cubicBezTo>
                    <a:cubicBezTo>
                      <a:pt x="422788" y="190590"/>
                      <a:pt x="444981" y="176874"/>
                      <a:pt x="461459" y="150013"/>
                    </a:cubicBezTo>
                    <a:cubicBezTo>
                      <a:pt x="500988" y="85815"/>
                      <a:pt x="443743" y="24664"/>
                      <a:pt x="383735" y="5138"/>
                    </a:cubicBezTo>
                    <a:cubicBezTo>
                      <a:pt x="325347" y="-13912"/>
                      <a:pt x="251909" y="22473"/>
                      <a:pt x="215238" y="73718"/>
                    </a:cubicBezTo>
                    <a:cubicBezTo>
                      <a:pt x="177995" y="125629"/>
                      <a:pt x="183044" y="163634"/>
                      <a:pt x="209237" y="214307"/>
                    </a:cubicBezTo>
                    <a:cubicBezTo>
                      <a:pt x="219239" y="233643"/>
                      <a:pt x="214762" y="257265"/>
                      <a:pt x="198093" y="271266"/>
                    </a:cubicBezTo>
                    <a:cubicBezTo>
                      <a:pt x="170375" y="294507"/>
                      <a:pt x="133037" y="311748"/>
                      <a:pt x="115797" y="342990"/>
                    </a:cubicBezTo>
                    <a:cubicBezTo>
                      <a:pt x="86460" y="395949"/>
                      <a:pt x="161708" y="465100"/>
                      <a:pt x="111130" y="507582"/>
                    </a:cubicBezTo>
                    <a:cubicBezTo>
                      <a:pt x="92175" y="523584"/>
                      <a:pt x="66553" y="529394"/>
                      <a:pt x="46836" y="544539"/>
                    </a:cubicBezTo>
                    <a:cubicBezTo>
                      <a:pt x="30263" y="557207"/>
                      <a:pt x="16356" y="573590"/>
                      <a:pt x="7974" y="592830"/>
                    </a:cubicBezTo>
                    <a:cubicBezTo>
                      <a:pt x="-7361" y="628168"/>
                      <a:pt x="-313" y="669126"/>
                      <a:pt x="26834" y="695891"/>
                    </a:cubicBezTo>
                    <a:cubicBezTo>
                      <a:pt x="37978" y="723228"/>
                      <a:pt x="74173" y="732943"/>
                      <a:pt x="100557" y="739896"/>
                    </a:cubicBezTo>
                    <a:cubicBezTo>
                      <a:pt x="137038" y="749421"/>
                      <a:pt x="176852" y="752469"/>
                      <a:pt x="213047" y="740277"/>
                    </a:cubicBezTo>
                    <a:cubicBezTo>
                      <a:pt x="261815" y="723799"/>
                      <a:pt x="289819" y="675031"/>
                      <a:pt x="346874" y="686175"/>
                    </a:cubicBezTo>
                    <a:cubicBezTo>
                      <a:pt x="384974" y="693605"/>
                      <a:pt x="418406" y="715322"/>
                      <a:pt x="457459" y="698177"/>
                    </a:cubicBezTo>
                    <a:cubicBezTo>
                      <a:pt x="510418" y="675031"/>
                      <a:pt x="518038" y="613785"/>
                      <a:pt x="501083" y="564351"/>
                    </a:cubicBezTo>
                    <a:cubicBezTo>
                      <a:pt x="495559" y="548253"/>
                      <a:pt x="486510" y="534442"/>
                      <a:pt x="476128" y="521488"/>
                    </a:cubicBezTo>
                    <a:close/>
                  </a:path>
                </a:pathLst>
              </a:custGeom>
              <a:solidFill>
                <a:srgbClr val="9C593D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: Shape 267">
                <a:extLst>
                  <a:ext uri="{FF2B5EF4-FFF2-40B4-BE49-F238E27FC236}">
                    <a16:creationId xmlns:a16="http://schemas.microsoft.com/office/drawing/2014/main" id="{8ABA5772-DBC6-798E-3604-333EFC3F6278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514661" y="4245922"/>
                <a:ext cx="35185" cy="98763"/>
              </a:xfrm>
              <a:custGeom>
                <a:avLst/>
                <a:gdLst>
                  <a:gd name="connsiteX0" fmla="*/ 12369 w 35185"/>
                  <a:gd name="connsiteY0" fmla="*/ 5824 h 98763"/>
                  <a:gd name="connsiteX1" fmla="*/ 25799 w 35185"/>
                  <a:gd name="connsiteY1" fmla="*/ 48496 h 98763"/>
                  <a:gd name="connsiteX2" fmla="*/ 2273 w 35185"/>
                  <a:gd name="connsiteY2" fmla="*/ 89834 h 98763"/>
                  <a:gd name="connsiteX3" fmla="*/ 7035 w 35185"/>
                  <a:gd name="connsiteY3" fmla="*/ 98025 h 98763"/>
                  <a:gd name="connsiteX4" fmla="*/ 34467 w 35185"/>
                  <a:gd name="connsiteY4" fmla="*/ 59259 h 98763"/>
                  <a:gd name="connsiteX5" fmla="*/ 21608 w 35185"/>
                  <a:gd name="connsiteY5" fmla="*/ 3347 h 98763"/>
                  <a:gd name="connsiteX6" fmla="*/ 12464 w 35185"/>
                  <a:gd name="connsiteY6" fmla="*/ 5919 h 98763"/>
                  <a:gd name="connsiteX7" fmla="*/ 12464 w 35185"/>
                  <a:gd name="connsiteY7" fmla="*/ 5919 h 9876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35185" h="98763">
                    <a:moveTo>
                      <a:pt x="12369" y="5824"/>
                    </a:moveTo>
                    <a:cubicBezTo>
                      <a:pt x="16560" y="19921"/>
                      <a:pt x="25323" y="33541"/>
                      <a:pt x="25799" y="48496"/>
                    </a:cubicBezTo>
                    <a:cubicBezTo>
                      <a:pt x="26371" y="65831"/>
                      <a:pt x="16846" y="80976"/>
                      <a:pt x="2273" y="89834"/>
                    </a:cubicBezTo>
                    <a:cubicBezTo>
                      <a:pt x="-2966" y="92977"/>
                      <a:pt x="1796" y="101264"/>
                      <a:pt x="7035" y="98025"/>
                    </a:cubicBezTo>
                    <a:cubicBezTo>
                      <a:pt x="21323" y="89358"/>
                      <a:pt x="31419" y="75928"/>
                      <a:pt x="34467" y="59259"/>
                    </a:cubicBezTo>
                    <a:cubicBezTo>
                      <a:pt x="38087" y="38875"/>
                      <a:pt x="27133" y="22207"/>
                      <a:pt x="21608" y="3347"/>
                    </a:cubicBezTo>
                    <a:cubicBezTo>
                      <a:pt x="19894" y="-2558"/>
                      <a:pt x="10655" y="13"/>
                      <a:pt x="12464" y="5919"/>
                    </a:cubicBezTo>
                    <a:lnTo>
                      <a:pt x="12464" y="5919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: Shape 268">
                <a:extLst>
                  <a:ext uri="{FF2B5EF4-FFF2-40B4-BE49-F238E27FC236}">
                    <a16:creationId xmlns:a16="http://schemas.microsoft.com/office/drawing/2014/main" id="{E6DD43AF-4461-568B-B341-E68EDDF7B86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61106" y="4152352"/>
                <a:ext cx="90886" cy="368451"/>
              </a:xfrm>
              <a:custGeom>
                <a:avLst/>
                <a:gdLst>
                  <a:gd name="connsiteX0" fmla="*/ 59472 w 90886"/>
                  <a:gd name="connsiteY0" fmla="*/ 1572 h 368451"/>
                  <a:gd name="connsiteX1" fmla="*/ 6227 w 90886"/>
                  <a:gd name="connsiteY1" fmla="*/ 161973 h 368451"/>
                  <a:gd name="connsiteX2" fmla="*/ 55567 w 90886"/>
                  <a:gd name="connsiteY2" fmla="*/ 359522 h 368451"/>
                  <a:gd name="connsiteX3" fmla="*/ 60329 w 90886"/>
                  <a:gd name="connsiteY3" fmla="*/ 367713 h 368451"/>
                  <a:gd name="connsiteX4" fmla="*/ 55757 w 90886"/>
                  <a:gd name="connsiteY4" fmla="*/ 227886 h 368451"/>
                  <a:gd name="connsiteX5" fmla="*/ 8704 w 90886"/>
                  <a:gd name="connsiteY5" fmla="*/ 120921 h 368451"/>
                  <a:gd name="connsiteX6" fmla="*/ 66044 w 90886"/>
                  <a:gd name="connsiteY6" fmla="*/ 8335 h 368451"/>
                  <a:gd name="connsiteX7" fmla="*/ 59281 w 90886"/>
                  <a:gd name="connsiteY7" fmla="*/ 1572 h 368451"/>
                  <a:gd name="connsiteX8" fmla="*/ 59281 w 90886"/>
                  <a:gd name="connsiteY8" fmla="*/ 1572 h 3684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90886" h="368451">
                    <a:moveTo>
                      <a:pt x="59472" y="1572"/>
                    </a:moveTo>
                    <a:cubicBezTo>
                      <a:pt x="20419" y="48054"/>
                      <a:pt x="-14633" y="99013"/>
                      <a:pt x="6227" y="161973"/>
                    </a:cubicBezTo>
                    <a:cubicBezTo>
                      <a:pt x="23467" y="213885"/>
                      <a:pt x="134243" y="311992"/>
                      <a:pt x="55567" y="359522"/>
                    </a:cubicBezTo>
                    <a:cubicBezTo>
                      <a:pt x="50328" y="362665"/>
                      <a:pt x="55090" y="370952"/>
                      <a:pt x="60329" y="367713"/>
                    </a:cubicBezTo>
                    <a:cubicBezTo>
                      <a:pt x="115479" y="334376"/>
                      <a:pt x="84713" y="267701"/>
                      <a:pt x="55757" y="227886"/>
                    </a:cubicBezTo>
                    <a:cubicBezTo>
                      <a:pt x="32326" y="195692"/>
                      <a:pt x="8799" y="162545"/>
                      <a:pt x="8704" y="120921"/>
                    </a:cubicBezTo>
                    <a:cubicBezTo>
                      <a:pt x="8704" y="76915"/>
                      <a:pt x="39279" y="40244"/>
                      <a:pt x="66044" y="8335"/>
                    </a:cubicBezTo>
                    <a:cubicBezTo>
                      <a:pt x="69949" y="3668"/>
                      <a:pt x="63282" y="-3095"/>
                      <a:pt x="59281" y="1572"/>
                    </a:cubicBezTo>
                    <a:lnTo>
                      <a:pt x="59281" y="1572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: Shape 269">
                <a:extLst>
                  <a:ext uri="{FF2B5EF4-FFF2-40B4-BE49-F238E27FC236}">
                    <a16:creationId xmlns:a16="http://schemas.microsoft.com/office/drawing/2014/main" id="{61801A58-B500-D43F-F0B6-8346199C62E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1016" y="4066393"/>
                <a:ext cx="163132" cy="49987"/>
              </a:xfrm>
              <a:custGeom>
                <a:avLst/>
                <a:gdLst>
                  <a:gd name="connsiteX0" fmla="*/ 3169 w 163132"/>
                  <a:gd name="connsiteY0" fmla="*/ 30000 h 49987"/>
                  <a:gd name="connsiteX1" fmla="*/ 106992 w 163132"/>
                  <a:gd name="connsiteY1" fmla="*/ 49240 h 49987"/>
                  <a:gd name="connsiteX2" fmla="*/ 162237 w 163132"/>
                  <a:gd name="connsiteY2" fmla="*/ 6854 h 49987"/>
                  <a:gd name="connsiteX3" fmla="*/ 154045 w 163132"/>
                  <a:gd name="connsiteY3" fmla="*/ 2092 h 49987"/>
                  <a:gd name="connsiteX4" fmla="*/ 80988 w 163132"/>
                  <a:gd name="connsiteY4" fmla="*/ 38954 h 49987"/>
                  <a:gd name="connsiteX5" fmla="*/ 5741 w 163132"/>
                  <a:gd name="connsiteY5" fmla="*/ 20856 h 49987"/>
                  <a:gd name="connsiteX6" fmla="*/ 3169 w 163132"/>
                  <a:gd name="connsiteY6" fmla="*/ 30000 h 49987"/>
                  <a:gd name="connsiteX7" fmla="*/ 3169 w 163132"/>
                  <a:gd name="connsiteY7" fmla="*/ 30000 h 4998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63132" h="49987">
                    <a:moveTo>
                      <a:pt x="3169" y="30000"/>
                    </a:moveTo>
                    <a:cubicBezTo>
                      <a:pt x="34411" y="41621"/>
                      <a:pt x="73178" y="53050"/>
                      <a:pt x="106992" y="49240"/>
                    </a:cubicBezTo>
                    <a:cubicBezTo>
                      <a:pt x="132519" y="46383"/>
                      <a:pt x="148235" y="26476"/>
                      <a:pt x="162237" y="6854"/>
                    </a:cubicBezTo>
                    <a:cubicBezTo>
                      <a:pt x="165856" y="1901"/>
                      <a:pt x="157569" y="-2861"/>
                      <a:pt x="154045" y="2092"/>
                    </a:cubicBezTo>
                    <a:cubicBezTo>
                      <a:pt x="134709" y="29143"/>
                      <a:pt x="115850" y="42668"/>
                      <a:pt x="80988" y="38954"/>
                    </a:cubicBezTo>
                    <a:cubicBezTo>
                      <a:pt x="55080" y="36191"/>
                      <a:pt x="30125" y="29905"/>
                      <a:pt x="5741" y="20856"/>
                    </a:cubicBezTo>
                    <a:cubicBezTo>
                      <a:pt x="26" y="18760"/>
                      <a:pt x="-2451" y="27904"/>
                      <a:pt x="3169" y="30000"/>
                    </a:cubicBezTo>
                    <a:lnTo>
                      <a:pt x="3169" y="30000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: Shape 270">
                <a:extLst>
                  <a:ext uri="{FF2B5EF4-FFF2-40B4-BE49-F238E27FC236}">
                    <a16:creationId xmlns:a16="http://schemas.microsoft.com/office/drawing/2014/main" id="{E5908DC5-6966-800F-A3F5-84CB13C4166F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622979" y="4137611"/>
                <a:ext cx="29927" cy="173176"/>
              </a:xfrm>
              <a:custGeom>
                <a:avLst/>
                <a:gdLst>
                  <a:gd name="connsiteX0" fmla="*/ 20447 w 29927"/>
                  <a:gd name="connsiteY0" fmla="*/ 3169 h 173176"/>
                  <a:gd name="connsiteX1" fmla="*/ 5683 w 29927"/>
                  <a:gd name="connsiteY1" fmla="*/ 169761 h 173176"/>
                  <a:gd name="connsiteX2" fmla="*/ 14827 w 29927"/>
                  <a:gd name="connsiteY2" fmla="*/ 167190 h 173176"/>
                  <a:gd name="connsiteX3" fmla="*/ 29591 w 29927"/>
                  <a:gd name="connsiteY3" fmla="*/ 5741 h 173176"/>
                  <a:gd name="connsiteX4" fmla="*/ 20447 w 29927"/>
                  <a:gd name="connsiteY4" fmla="*/ 3169 h 173176"/>
                  <a:gd name="connsiteX5" fmla="*/ 20447 w 29927"/>
                  <a:gd name="connsiteY5" fmla="*/ 3169 h 1731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9927" h="173176">
                    <a:moveTo>
                      <a:pt x="20447" y="3169"/>
                    </a:moveTo>
                    <a:cubicBezTo>
                      <a:pt x="-413" y="56795"/>
                      <a:pt x="-5270" y="113278"/>
                      <a:pt x="5683" y="169761"/>
                    </a:cubicBezTo>
                    <a:cubicBezTo>
                      <a:pt x="6826" y="175762"/>
                      <a:pt x="16066" y="173190"/>
                      <a:pt x="14827" y="167190"/>
                    </a:cubicBezTo>
                    <a:cubicBezTo>
                      <a:pt x="4255" y="112421"/>
                      <a:pt x="9398" y="57652"/>
                      <a:pt x="29591" y="5741"/>
                    </a:cubicBezTo>
                    <a:cubicBezTo>
                      <a:pt x="31782" y="26"/>
                      <a:pt x="22638" y="-2451"/>
                      <a:pt x="20447" y="3169"/>
                    </a:cubicBezTo>
                    <a:lnTo>
                      <a:pt x="20447" y="3169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: Shape 271">
                <a:extLst>
                  <a:ext uri="{FF2B5EF4-FFF2-40B4-BE49-F238E27FC236}">
                    <a16:creationId xmlns:a16="http://schemas.microsoft.com/office/drawing/2014/main" id="{DFABEB45-FBD7-2CE7-E71A-312BC2D856F4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53955" y="3913910"/>
                <a:ext cx="49545" cy="119678"/>
              </a:xfrm>
              <a:custGeom>
                <a:avLst/>
                <a:gdLst>
                  <a:gd name="connsiteX0" fmla="*/ 32632 w 49545"/>
                  <a:gd name="connsiteY0" fmla="*/ 5700 h 119678"/>
                  <a:gd name="connsiteX1" fmla="*/ 2152 w 49545"/>
                  <a:gd name="connsiteY1" fmla="*/ 110665 h 119678"/>
                  <a:gd name="connsiteX2" fmla="*/ 6914 w 49545"/>
                  <a:gd name="connsiteY2" fmla="*/ 118857 h 119678"/>
                  <a:gd name="connsiteX3" fmla="*/ 41776 w 49545"/>
                  <a:gd name="connsiteY3" fmla="*/ 3128 h 119678"/>
                  <a:gd name="connsiteX4" fmla="*/ 32632 w 49545"/>
                  <a:gd name="connsiteY4" fmla="*/ 5700 h 119678"/>
                  <a:gd name="connsiteX5" fmla="*/ 32632 w 49545"/>
                  <a:gd name="connsiteY5" fmla="*/ 5700 h 11967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49545" h="119678">
                    <a:moveTo>
                      <a:pt x="32632" y="5700"/>
                    </a:moveTo>
                    <a:cubicBezTo>
                      <a:pt x="49110" y="44847"/>
                      <a:pt x="37585" y="86757"/>
                      <a:pt x="2152" y="110665"/>
                    </a:cubicBezTo>
                    <a:cubicBezTo>
                      <a:pt x="-2897" y="114094"/>
                      <a:pt x="1866" y="122286"/>
                      <a:pt x="6914" y="118857"/>
                    </a:cubicBezTo>
                    <a:cubicBezTo>
                      <a:pt x="45586" y="92758"/>
                      <a:pt x="59873" y="46371"/>
                      <a:pt x="41776" y="3128"/>
                    </a:cubicBezTo>
                    <a:cubicBezTo>
                      <a:pt x="39395" y="-2397"/>
                      <a:pt x="30251" y="-15"/>
                      <a:pt x="32632" y="5700"/>
                    </a:cubicBezTo>
                    <a:lnTo>
                      <a:pt x="32632" y="5700"/>
                    </a:lnTo>
                    <a:close/>
                  </a:path>
                </a:pathLst>
              </a:custGeom>
              <a:solidFill>
                <a:srgbClr val="63311C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: Shape 272">
                <a:extLst>
                  <a:ext uri="{FF2B5EF4-FFF2-40B4-BE49-F238E27FC236}">
                    <a16:creationId xmlns:a16="http://schemas.microsoft.com/office/drawing/2014/main" id="{946A5EC9-11A8-EB61-0A3B-C99CA6F300DC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23150" y="4777684"/>
                <a:ext cx="272205" cy="45947"/>
              </a:xfrm>
              <a:custGeom>
                <a:avLst/>
                <a:gdLst>
                  <a:gd name="connsiteX0" fmla="*/ 3429 w 272205"/>
                  <a:gd name="connsiteY0" fmla="*/ 45943 h 45947"/>
                  <a:gd name="connsiteX1" fmla="*/ 269653 w 272205"/>
                  <a:gd name="connsiteY1" fmla="*/ 6986 h 45947"/>
                  <a:gd name="connsiteX2" fmla="*/ 267748 w 272205"/>
                  <a:gd name="connsiteY2" fmla="*/ 128 h 45947"/>
                  <a:gd name="connsiteX3" fmla="*/ 3429 w 272205"/>
                  <a:gd name="connsiteY3" fmla="*/ 38800 h 45947"/>
                  <a:gd name="connsiteX4" fmla="*/ 3429 w 272205"/>
                  <a:gd name="connsiteY4" fmla="*/ 45943 h 45947"/>
                  <a:gd name="connsiteX5" fmla="*/ 3429 w 272205"/>
                  <a:gd name="connsiteY5" fmla="*/ 45943 h 4594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272205" h="45947">
                    <a:moveTo>
                      <a:pt x="3429" y="45943"/>
                    </a:moveTo>
                    <a:cubicBezTo>
                      <a:pt x="93440" y="42705"/>
                      <a:pt x="182404" y="29655"/>
                      <a:pt x="269653" y="6986"/>
                    </a:cubicBezTo>
                    <a:cubicBezTo>
                      <a:pt x="274130" y="5843"/>
                      <a:pt x="272225" y="-1015"/>
                      <a:pt x="267748" y="128"/>
                    </a:cubicBezTo>
                    <a:cubicBezTo>
                      <a:pt x="181166" y="22702"/>
                      <a:pt x="92869" y="35561"/>
                      <a:pt x="3429" y="38800"/>
                    </a:cubicBezTo>
                    <a:cubicBezTo>
                      <a:pt x="-1143" y="38990"/>
                      <a:pt x="-1143" y="46134"/>
                      <a:pt x="3429" y="45943"/>
                    </a:cubicBezTo>
                    <a:lnTo>
                      <a:pt x="3429" y="45943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: Shape 273">
                <a:extLst>
                  <a:ext uri="{FF2B5EF4-FFF2-40B4-BE49-F238E27FC236}">
                    <a16:creationId xmlns:a16="http://schemas.microsoft.com/office/drawing/2014/main" id="{682DA5B6-7208-E99B-BFD3-5267069E6905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9514" y="5589524"/>
                <a:ext cx="94756" cy="233041"/>
              </a:xfrm>
              <a:custGeom>
                <a:avLst/>
                <a:gdLst>
                  <a:gd name="connsiteX0" fmla="*/ 87609 w 94756"/>
                  <a:gd name="connsiteY0" fmla="*/ 2484 h 233041"/>
                  <a:gd name="connsiteX1" fmla="*/ 360 w 94756"/>
                  <a:gd name="connsiteY1" fmla="*/ 227560 h 233041"/>
                  <a:gd name="connsiteX2" fmla="*/ 6551 w 94756"/>
                  <a:gd name="connsiteY2" fmla="*/ 231180 h 233041"/>
                  <a:gd name="connsiteX3" fmla="*/ 94562 w 94756"/>
                  <a:gd name="connsiteY3" fmla="*/ 4389 h 233041"/>
                  <a:gd name="connsiteX4" fmla="*/ 87704 w 94756"/>
                  <a:gd name="connsiteY4" fmla="*/ 2484 h 233041"/>
                  <a:gd name="connsiteX5" fmla="*/ 87704 w 94756"/>
                  <a:gd name="connsiteY5" fmla="*/ 2484 h 23304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4756" h="233041">
                    <a:moveTo>
                      <a:pt x="87609" y="2484"/>
                    </a:moveTo>
                    <a:cubicBezTo>
                      <a:pt x="62653" y="79065"/>
                      <a:pt x="33602" y="154217"/>
                      <a:pt x="360" y="227560"/>
                    </a:cubicBezTo>
                    <a:cubicBezTo>
                      <a:pt x="-1545" y="231751"/>
                      <a:pt x="4646" y="235371"/>
                      <a:pt x="6551" y="231180"/>
                    </a:cubicBezTo>
                    <a:cubicBezTo>
                      <a:pt x="40079" y="157266"/>
                      <a:pt x="69416" y="81637"/>
                      <a:pt x="94562" y="4389"/>
                    </a:cubicBezTo>
                    <a:cubicBezTo>
                      <a:pt x="95991" y="8"/>
                      <a:pt x="89133" y="-1897"/>
                      <a:pt x="87704" y="2484"/>
                    </a:cubicBezTo>
                    <a:lnTo>
                      <a:pt x="87704" y="2484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: Shape 274">
                <a:extLst>
                  <a:ext uri="{FF2B5EF4-FFF2-40B4-BE49-F238E27FC236}">
                    <a16:creationId xmlns:a16="http://schemas.microsoft.com/office/drawing/2014/main" id="{04706D07-01CF-80D9-B27C-B169164B45E2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40014" y="5325213"/>
                <a:ext cx="97760" cy="627773"/>
              </a:xfrm>
              <a:custGeom>
                <a:avLst/>
                <a:gdLst>
                  <a:gd name="connsiteX0" fmla="*/ 90615 w 97760"/>
                  <a:gd name="connsiteY0" fmla="*/ 3429 h 627773"/>
                  <a:gd name="connsiteX1" fmla="*/ 128 w 97760"/>
                  <a:gd name="connsiteY1" fmla="*/ 623316 h 627773"/>
                  <a:gd name="connsiteX2" fmla="*/ 6986 w 97760"/>
                  <a:gd name="connsiteY2" fmla="*/ 625221 h 627773"/>
                  <a:gd name="connsiteX3" fmla="*/ 97759 w 97760"/>
                  <a:gd name="connsiteY3" fmla="*/ 3429 h 627773"/>
                  <a:gd name="connsiteX4" fmla="*/ 90615 w 97760"/>
                  <a:gd name="connsiteY4" fmla="*/ 3429 h 627773"/>
                  <a:gd name="connsiteX5" fmla="*/ 90615 w 97760"/>
                  <a:gd name="connsiteY5" fmla="*/ 3429 h 62777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97760" h="627773">
                    <a:moveTo>
                      <a:pt x="90615" y="3429"/>
                    </a:moveTo>
                    <a:cubicBezTo>
                      <a:pt x="84329" y="212884"/>
                      <a:pt x="53944" y="420815"/>
                      <a:pt x="128" y="623316"/>
                    </a:cubicBezTo>
                    <a:cubicBezTo>
                      <a:pt x="-1015" y="627793"/>
                      <a:pt x="5843" y="629698"/>
                      <a:pt x="6986" y="625221"/>
                    </a:cubicBezTo>
                    <a:cubicBezTo>
                      <a:pt x="60898" y="422148"/>
                      <a:pt x="91378" y="213455"/>
                      <a:pt x="97759" y="3429"/>
                    </a:cubicBezTo>
                    <a:cubicBezTo>
                      <a:pt x="97854" y="-1143"/>
                      <a:pt x="90711" y="-1143"/>
                      <a:pt x="90615" y="3429"/>
                    </a:cubicBezTo>
                    <a:lnTo>
                      <a:pt x="90615" y="3429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: Shape 275">
                <a:extLst>
                  <a:ext uri="{FF2B5EF4-FFF2-40B4-BE49-F238E27FC236}">
                    <a16:creationId xmlns:a16="http://schemas.microsoft.com/office/drawing/2014/main" id="{AA3064CB-42BB-A2A5-6595-DD1D76EEBE40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57666" y="4319556"/>
                <a:ext cx="65345" cy="188515"/>
              </a:xfrm>
              <a:custGeom>
                <a:avLst/>
                <a:gdLst>
                  <a:gd name="connsiteX0" fmla="*/ 58295 w 65345"/>
                  <a:gd name="connsiteY0" fmla="*/ 2484 h 188515"/>
                  <a:gd name="connsiteX1" fmla="*/ 192 w 65345"/>
                  <a:gd name="connsiteY1" fmla="*/ 184126 h 188515"/>
                  <a:gd name="connsiteX2" fmla="*/ 7050 w 65345"/>
                  <a:gd name="connsiteY2" fmla="*/ 186031 h 188515"/>
                  <a:gd name="connsiteX3" fmla="*/ 65153 w 65345"/>
                  <a:gd name="connsiteY3" fmla="*/ 4389 h 188515"/>
                  <a:gd name="connsiteX4" fmla="*/ 58295 w 65345"/>
                  <a:gd name="connsiteY4" fmla="*/ 2484 h 188515"/>
                  <a:gd name="connsiteX5" fmla="*/ 58295 w 65345"/>
                  <a:gd name="connsiteY5" fmla="*/ 2484 h 1885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5345" h="188515">
                    <a:moveTo>
                      <a:pt x="58295" y="2484"/>
                    </a:moveTo>
                    <a:cubicBezTo>
                      <a:pt x="38959" y="63063"/>
                      <a:pt x="19528" y="123642"/>
                      <a:pt x="192" y="184126"/>
                    </a:cubicBezTo>
                    <a:cubicBezTo>
                      <a:pt x="-1236" y="188508"/>
                      <a:pt x="5717" y="190413"/>
                      <a:pt x="7050" y="186031"/>
                    </a:cubicBezTo>
                    <a:cubicBezTo>
                      <a:pt x="26386" y="125452"/>
                      <a:pt x="45817" y="64873"/>
                      <a:pt x="65153" y="4389"/>
                    </a:cubicBezTo>
                    <a:cubicBezTo>
                      <a:pt x="66582" y="8"/>
                      <a:pt x="59628" y="-1897"/>
                      <a:pt x="58295" y="2484"/>
                    </a:cubicBezTo>
                    <a:lnTo>
                      <a:pt x="58295" y="2484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: Shape 276">
                <a:extLst>
                  <a:ext uri="{FF2B5EF4-FFF2-40B4-BE49-F238E27FC236}">
                    <a16:creationId xmlns:a16="http://schemas.microsoft.com/office/drawing/2014/main" id="{12B19C28-8792-F381-F174-4D782E10A081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794118" y="4195241"/>
                <a:ext cx="68935" cy="15344"/>
              </a:xfrm>
              <a:custGeom>
                <a:avLst/>
                <a:gdLst>
                  <a:gd name="connsiteX0" fmla="*/ 4280 w 68935"/>
                  <a:gd name="connsiteY0" fmla="*/ 15071 h 15344"/>
                  <a:gd name="connsiteX1" fmla="*/ 64478 w 68935"/>
                  <a:gd name="connsiteY1" fmla="*/ 8785 h 15344"/>
                  <a:gd name="connsiteX2" fmla="*/ 66383 w 68935"/>
                  <a:gd name="connsiteY2" fmla="*/ 1927 h 15344"/>
                  <a:gd name="connsiteX3" fmla="*/ 2375 w 68935"/>
                  <a:gd name="connsiteY3" fmla="*/ 8213 h 15344"/>
                  <a:gd name="connsiteX4" fmla="*/ 4280 w 68935"/>
                  <a:gd name="connsiteY4" fmla="*/ 15071 h 15344"/>
                  <a:gd name="connsiteX5" fmla="*/ 4280 w 68935"/>
                  <a:gd name="connsiteY5" fmla="*/ 15071 h 15344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8935" h="15344">
                    <a:moveTo>
                      <a:pt x="4280" y="15071"/>
                    </a:moveTo>
                    <a:cubicBezTo>
                      <a:pt x="23711" y="7356"/>
                      <a:pt x="43904" y="5070"/>
                      <a:pt x="64478" y="8785"/>
                    </a:cubicBezTo>
                    <a:cubicBezTo>
                      <a:pt x="68955" y="9547"/>
                      <a:pt x="70860" y="2689"/>
                      <a:pt x="66383" y="1927"/>
                    </a:cubicBezTo>
                    <a:cubicBezTo>
                      <a:pt x="44570" y="-1979"/>
                      <a:pt x="23044" y="22"/>
                      <a:pt x="2375" y="8213"/>
                    </a:cubicBezTo>
                    <a:cubicBezTo>
                      <a:pt x="-1816" y="9928"/>
                      <a:pt x="-7" y="16786"/>
                      <a:pt x="4280" y="15071"/>
                    </a:cubicBezTo>
                    <a:lnTo>
                      <a:pt x="4280" y="15071"/>
                    </a:lnTo>
                    <a:close/>
                  </a:path>
                </a:pathLst>
              </a:custGeom>
              <a:solidFill>
                <a:srgbClr val="2E0C12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: Shape 277">
                <a:extLst>
                  <a:ext uri="{FF2B5EF4-FFF2-40B4-BE49-F238E27FC236}">
                    <a16:creationId xmlns:a16="http://schemas.microsoft.com/office/drawing/2014/main" id="{945DA48A-0DDF-814A-034A-95047C9EC3D9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6060999" y="3948125"/>
                <a:ext cx="69727" cy="107370"/>
              </a:xfrm>
              <a:custGeom>
                <a:avLst/>
                <a:gdLst>
                  <a:gd name="connsiteX0" fmla="*/ 62963 w 69727"/>
                  <a:gd name="connsiteY0" fmla="*/ 1679 h 107370"/>
                  <a:gd name="connsiteX1" fmla="*/ 574 w 69727"/>
                  <a:gd name="connsiteY1" fmla="*/ 102072 h 107370"/>
                  <a:gd name="connsiteX2" fmla="*/ 6765 w 69727"/>
                  <a:gd name="connsiteY2" fmla="*/ 105692 h 107370"/>
                  <a:gd name="connsiteX3" fmla="*/ 69154 w 69727"/>
                  <a:gd name="connsiteY3" fmla="*/ 5298 h 107370"/>
                  <a:gd name="connsiteX4" fmla="*/ 62963 w 69727"/>
                  <a:gd name="connsiteY4" fmla="*/ 1679 h 107370"/>
                  <a:gd name="connsiteX5" fmla="*/ 62963 w 69727"/>
                  <a:gd name="connsiteY5" fmla="*/ 1679 h 10737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</a:cxnLst>
                <a:rect l="l" t="t" r="r" b="b"/>
                <a:pathLst>
                  <a:path w="69727" h="107370">
                    <a:moveTo>
                      <a:pt x="62963" y="1679"/>
                    </a:moveTo>
                    <a:cubicBezTo>
                      <a:pt x="42198" y="35111"/>
                      <a:pt x="21338" y="68640"/>
                      <a:pt x="574" y="102072"/>
                    </a:cubicBezTo>
                    <a:cubicBezTo>
                      <a:pt x="-1903" y="105977"/>
                      <a:pt x="4289" y="109597"/>
                      <a:pt x="6765" y="105692"/>
                    </a:cubicBezTo>
                    <a:cubicBezTo>
                      <a:pt x="27530" y="72259"/>
                      <a:pt x="48389" y="38731"/>
                      <a:pt x="69154" y="5298"/>
                    </a:cubicBezTo>
                    <a:cubicBezTo>
                      <a:pt x="71630" y="1393"/>
                      <a:pt x="65439" y="-2227"/>
                      <a:pt x="62963" y="1679"/>
                    </a:cubicBezTo>
                    <a:lnTo>
                      <a:pt x="62963" y="1679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8" name="Freeform: Shape 278">
                <a:extLst>
                  <a:ext uri="{FF2B5EF4-FFF2-40B4-BE49-F238E27FC236}">
                    <a16:creationId xmlns:a16="http://schemas.microsoft.com/office/drawing/2014/main" id="{CBCF359C-8370-5EB3-F9B0-CF80058557C7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827163" y="4156960"/>
                <a:ext cx="128854" cy="22051"/>
              </a:xfrm>
              <a:custGeom>
                <a:avLst/>
                <a:gdLst>
                  <a:gd name="connsiteX0" fmla="*/ 124396 w 128854"/>
                  <a:gd name="connsiteY0" fmla="*/ 107 h 22051"/>
                  <a:gd name="connsiteX1" fmla="*/ 61436 w 128854"/>
                  <a:gd name="connsiteY1" fmla="*/ 13156 h 22051"/>
                  <a:gd name="connsiteX2" fmla="*/ 3429 w 128854"/>
                  <a:gd name="connsiteY2" fmla="*/ 4298 h 22051"/>
                  <a:gd name="connsiteX3" fmla="*/ 3429 w 128854"/>
                  <a:gd name="connsiteY3" fmla="*/ 11442 h 22051"/>
                  <a:gd name="connsiteX4" fmla="*/ 54292 w 128854"/>
                  <a:gd name="connsiteY4" fmla="*/ 21824 h 22051"/>
                  <a:gd name="connsiteX5" fmla="*/ 126301 w 128854"/>
                  <a:gd name="connsiteY5" fmla="*/ 6965 h 22051"/>
                  <a:gd name="connsiteX6" fmla="*/ 124396 w 128854"/>
                  <a:gd name="connsiteY6" fmla="*/ 107 h 22051"/>
                  <a:gd name="connsiteX7" fmla="*/ 124396 w 128854"/>
                  <a:gd name="connsiteY7" fmla="*/ 107 h 2205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128854" h="22051">
                    <a:moveTo>
                      <a:pt x="124396" y="107"/>
                    </a:moveTo>
                    <a:cubicBezTo>
                      <a:pt x="104299" y="4489"/>
                      <a:pt x="82010" y="11918"/>
                      <a:pt x="61436" y="13156"/>
                    </a:cubicBezTo>
                    <a:cubicBezTo>
                      <a:pt x="39910" y="14490"/>
                      <a:pt x="24384" y="2298"/>
                      <a:pt x="3429" y="4298"/>
                    </a:cubicBezTo>
                    <a:cubicBezTo>
                      <a:pt x="-1143" y="4679"/>
                      <a:pt x="-1143" y="11823"/>
                      <a:pt x="3429" y="11442"/>
                    </a:cubicBezTo>
                    <a:cubicBezTo>
                      <a:pt x="22765" y="9632"/>
                      <a:pt x="35624" y="24015"/>
                      <a:pt x="54292" y="21824"/>
                    </a:cubicBezTo>
                    <a:cubicBezTo>
                      <a:pt x="78391" y="19062"/>
                      <a:pt x="102679" y="12204"/>
                      <a:pt x="126301" y="6965"/>
                    </a:cubicBezTo>
                    <a:cubicBezTo>
                      <a:pt x="130778" y="6013"/>
                      <a:pt x="128873" y="-941"/>
                      <a:pt x="124396" y="107"/>
                    </a:cubicBezTo>
                    <a:lnTo>
                      <a:pt x="124396" y="107"/>
                    </a:lnTo>
                    <a:close/>
                  </a:path>
                </a:pathLst>
              </a:custGeom>
              <a:solidFill>
                <a:schemeClr val="tx2">
                  <a:lumMod val="75000"/>
                </a:schemeClr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29" name="Freeform: Shape 279">
                <a:extLst>
                  <a:ext uri="{FF2B5EF4-FFF2-40B4-BE49-F238E27FC236}">
                    <a16:creationId xmlns:a16="http://schemas.microsoft.com/office/drawing/2014/main" id="{6B8A6D81-9786-25CA-DA36-F5436BCDA34B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417470" y="6433326"/>
                <a:ext cx="306450" cy="144057"/>
              </a:xfrm>
              <a:custGeom>
                <a:avLst/>
                <a:gdLst>
                  <a:gd name="connsiteX0" fmla="*/ 292536 w 306450"/>
                  <a:gd name="connsiteY0" fmla="*/ 108802 h 144057"/>
                  <a:gd name="connsiteX1" fmla="*/ 189570 w 306450"/>
                  <a:gd name="connsiteY1" fmla="*/ 44413 h 144057"/>
                  <a:gd name="connsiteX2" fmla="*/ 179950 w 306450"/>
                  <a:gd name="connsiteY2" fmla="*/ 44889 h 144057"/>
                  <a:gd name="connsiteX3" fmla="*/ 177378 w 306450"/>
                  <a:gd name="connsiteY3" fmla="*/ 55748 h 144057"/>
                  <a:gd name="connsiteX4" fmla="*/ 139945 w 306450"/>
                  <a:gd name="connsiteY4" fmla="*/ 35650 h 144057"/>
                  <a:gd name="connsiteX5" fmla="*/ 46505 w 306450"/>
                  <a:gd name="connsiteY5" fmla="*/ 26 h 144057"/>
                  <a:gd name="connsiteX6" fmla="*/ 35742 w 306450"/>
                  <a:gd name="connsiteY6" fmla="*/ 1455 h 144057"/>
                  <a:gd name="connsiteX7" fmla="*/ 3071 w 306450"/>
                  <a:gd name="connsiteY7" fmla="*/ 116708 h 144057"/>
                  <a:gd name="connsiteX8" fmla="*/ 41457 w 306450"/>
                  <a:gd name="connsiteY8" fmla="*/ 130043 h 144057"/>
                  <a:gd name="connsiteX9" fmla="*/ 149661 w 306450"/>
                  <a:gd name="connsiteY9" fmla="*/ 133662 h 144057"/>
                  <a:gd name="connsiteX10" fmla="*/ 306442 w 306450"/>
                  <a:gd name="connsiteY10" fmla="*/ 130043 h 144057"/>
                  <a:gd name="connsiteX11" fmla="*/ 292726 w 306450"/>
                  <a:gd name="connsiteY11" fmla="*/ 108707 h 14405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306450" h="144057">
                    <a:moveTo>
                      <a:pt x="292536" y="108802"/>
                    </a:moveTo>
                    <a:cubicBezTo>
                      <a:pt x="258246" y="87752"/>
                      <a:pt x="217288" y="75560"/>
                      <a:pt x="189570" y="44413"/>
                    </a:cubicBezTo>
                    <a:cubicBezTo>
                      <a:pt x="187475" y="40317"/>
                      <a:pt x="180712" y="39460"/>
                      <a:pt x="179950" y="44889"/>
                    </a:cubicBezTo>
                    <a:cubicBezTo>
                      <a:pt x="179378" y="48604"/>
                      <a:pt x="178521" y="52223"/>
                      <a:pt x="177378" y="55748"/>
                    </a:cubicBezTo>
                    <a:cubicBezTo>
                      <a:pt x="164710" y="49366"/>
                      <a:pt x="152137" y="42794"/>
                      <a:pt x="139945" y="35650"/>
                    </a:cubicBezTo>
                    <a:cubicBezTo>
                      <a:pt x="110037" y="18029"/>
                      <a:pt x="82319" y="1265"/>
                      <a:pt x="46505" y="26"/>
                    </a:cubicBezTo>
                    <a:cubicBezTo>
                      <a:pt x="42885" y="-69"/>
                      <a:pt x="39075" y="26"/>
                      <a:pt x="35742" y="1455"/>
                    </a:cubicBezTo>
                    <a:cubicBezTo>
                      <a:pt x="21930" y="7932"/>
                      <a:pt x="-9978" y="101277"/>
                      <a:pt x="3071" y="116708"/>
                    </a:cubicBezTo>
                    <a:cubicBezTo>
                      <a:pt x="11643" y="126995"/>
                      <a:pt x="29646" y="128995"/>
                      <a:pt x="41457" y="130043"/>
                    </a:cubicBezTo>
                    <a:cubicBezTo>
                      <a:pt x="76985" y="133281"/>
                      <a:pt x="114704" y="127661"/>
                      <a:pt x="149661" y="133662"/>
                    </a:cubicBezTo>
                    <a:cubicBezTo>
                      <a:pt x="202143" y="142711"/>
                      <a:pt x="305775" y="153188"/>
                      <a:pt x="306442" y="130043"/>
                    </a:cubicBezTo>
                    <a:cubicBezTo>
                      <a:pt x="306728" y="120137"/>
                      <a:pt x="299679" y="112993"/>
                      <a:pt x="292726" y="108707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  <p:sp>
            <p:nvSpPr>
              <p:cNvPr id="131" name="Freeform: Shape 280">
                <a:extLst>
                  <a:ext uri="{FF2B5EF4-FFF2-40B4-BE49-F238E27FC236}">
                    <a16:creationId xmlns:a16="http://schemas.microsoft.com/office/drawing/2014/main" id="{6CF9FCA7-5157-8691-72CA-8D90F162AE16}"/>
                  </a:ext>
                </a:extLst>
              </p:cNvPr>
              <p:cNvSpPr>
                <a:spLocks noGrp="1" noRot="1" noMove="1" noResize="1" noEditPoints="1" noAdjustHandles="1" noChangeArrowheads="1" noChangeShapeType="1"/>
              </p:cNvSpPr>
              <p:nvPr/>
            </p:nvSpPr>
            <p:spPr>
              <a:xfrm>
                <a:off x="5933921" y="6452816"/>
                <a:ext cx="293940" cy="122053"/>
              </a:xfrm>
              <a:custGeom>
                <a:avLst/>
                <a:gdLst>
                  <a:gd name="connsiteX0" fmla="*/ 293197 w 293940"/>
                  <a:gd name="connsiteY0" fmla="*/ 97884 h 122053"/>
                  <a:gd name="connsiteX1" fmla="*/ 252525 w 293940"/>
                  <a:gd name="connsiteY1" fmla="*/ 64356 h 122053"/>
                  <a:gd name="connsiteX2" fmla="*/ 198899 w 293940"/>
                  <a:gd name="connsiteY2" fmla="*/ 22065 h 122053"/>
                  <a:gd name="connsiteX3" fmla="*/ 196328 w 293940"/>
                  <a:gd name="connsiteY3" fmla="*/ 20827 h 122053"/>
                  <a:gd name="connsiteX4" fmla="*/ 186993 w 293940"/>
                  <a:gd name="connsiteY4" fmla="*/ 24161 h 122053"/>
                  <a:gd name="connsiteX5" fmla="*/ 182897 w 293940"/>
                  <a:gd name="connsiteY5" fmla="*/ 41782 h 122053"/>
                  <a:gd name="connsiteX6" fmla="*/ 164990 w 293940"/>
                  <a:gd name="connsiteY6" fmla="*/ 35495 h 122053"/>
                  <a:gd name="connsiteX7" fmla="*/ 130034 w 293940"/>
                  <a:gd name="connsiteY7" fmla="*/ 15588 h 122053"/>
                  <a:gd name="connsiteX8" fmla="*/ 90410 w 293940"/>
                  <a:gd name="connsiteY8" fmla="*/ 1968 h 122053"/>
                  <a:gd name="connsiteX9" fmla="*/ 14781 w 293940"/>
                  <a:gd name="connsiteY9" fmla="*/ 23208 h 122053"/>
                  <a:gd name="connsiteX10" fmla="*/ 9542 w 293940"/>
                  <a:gd name="connsiteY10" fmla="*/ 33400 h 122053"/>
                  <a:gd name="connsiteX11" fmla="*/ 8304 w 293940"/>
                  <a:gd name="connsiteY11" fmla="*/ 118363 h 122053"/>
                  <a:gd name="connsiteX12" fmla="*/ 124700 w 293940"/>
                  <a:gd name="connsiteY12" fmla="*/ 119601 h 122053"/>
                  <a:gd name="connsiteX13" fmla="*/ 191756 w 293940"/>
                  <a:gd name="connsiteY13" fmla="*/ 115029 h 122053"/>
                  <a:gd name="connsiteX14" fmla="*/ 255478 w 293940"/>
                  <a:gd name="connsiteY14" fmla="*/ 118553 h 122053"/>
                  <a:gd name="connsiteX15" fmla="*/ 293197 w 293940"/>
                  <a:gd name="connsiteY15" fmla="*/ 98170 h 12205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</a:cxnLst>
                <a:rect l="l" t="t" r="r" b="b"/>
                <a:pathLst>
                  <a:path w="293940" h="122053">
                    <a:moveTo>
                      <a:pt x="293197" y="97884"/>
                    </a:moveTo>
                    <a:cubicBezTo>
                      <a:pt x="287482" y="81025"/>
                      <a:pt x="266717" y="72357"/>
                      <a:pt x="252525" y="64356"/>
                    </a:cubicBezTo>
                    <a:cubicBezTo>
                      <a:pt x="232713" y="53212"/>
                      <a:pt x="215473" y="37496"/>
                      <a:pt x="198899" y="22065"/>
                    </a:cubicBezTo>
                    <a:cubicBezTo>
                      <a:pt x="198042" y="21303"/>
                      <a:pt x="197185" y="20922"/>
                      <a:pt x="196328" y="20827"/>
                    </a:cubicBezTo>
                    <a:cubicBezTo>
                      <a:pt x="193565" y="17684"/>
                      <a:pt x="186993" y="18731"/>
                      <a:pt x="186993" y="24161"/>
                    </a:cubicBezTo>
                    <a:cubicBezTo>
                      <a:pt x="186993" y="30447"/>
                      <a:pt x="185469" y="36257"/>
                      <a:pt x="182897" y="41782"/>
                    </a:cubicBezTo>
                    <a:cubicBezTo>
                      <a:pt x="176897" y="39591"/>
                      <a:pt x="170991" y="37496"/>
                      <a:pt x="164990" y="35495"/>
                    </a:cubicBezTo>
                    <a:cubicBezTo>
                      <a:pt x="153751" y="31781"/>
                      <a:pt x="141273" y="20732"/>
                      <a:pt x="130034" y="15588"/>
                    </a:cubicBezTo>
                    <a:cubicBezTo>
                      <a:pt x="117365" y="9683"/>
                      <a:pt x="104126" y="4635"/>
                      <a:pt x="90410" y="1968"/>
                    </a:cubicBezTo>
                    <a:cubicBezTo>
                      <a:pt x="62501" y="-3557"/>
                      <a:pt x="34974" y="2253"/>
                      <a:pt x="14781" y="23208"/>
                    </a:cubicBezTo>
                    <a:cubicBezTo>
                      <a:pt x="12781" y="25304"/>
                      <a:pt x="10209" y="30828"/>
                      <a:pt x="9542" y="33400"/>
                    </a:cubicBezTo>
                    <a:cubicBezTo>
                      <a:pt x="6399" y="46163"/>
                      <a:pt x="-9508" y="115886"/>
                      <a:pt x="8304" y="118363"/>
                    </a:cubicBezTo>
                    <a:cubicBezTo>
                      <a:pt x="46880" y="123697"/>
                      <a:pt x="85933" y="122459"/>
                      <a:pt x="124700" y="119601"/>
                    </a:cubicBezTo>
                    <a:cubicBezTo>
                      <a:pt x="147083" y="117982"/>
                      <a:pt x="169372" y="115505"/>
                      <a:pt x="191756" y="115029"/>
                    </a:cubicBezTo>
                    <a:cubicBezTo>
                      <a:pt x="213187" y="114553"/>
                      <a:pt x="234142" y="118172"/>
                      <a:pt x="255478" y="118553"/>
                    </a:cubicBezTo>
                    <a:cubicBezTo>
                      <a:pt x="269289" y="118744"/>
                      <a:pt x="299007" y="115410"/>
                      <a:pt x="293197" y="98170"/>
                    </a:cubicBezTo>
                    <a:close/>
                  </a:path>
                </a:pathLst>
              </a:custGeom>
              <a:solidFill>
                <a:srgbClr val="59242E"/>
              </a:solidFill>
              <a:ln w="9525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GB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315" name="Rectangle: Rounded Corners 314">
            <a:extLst>
              <a:ext uri="{FF2B5EF4-FFF2-40B4-BE49-F238E27FC236}">
                <a16:creationId xmlns:a16="http://schemas.microsoft.com/office/drawing/2014/main" id="{0A86CF0D-96F0-B2A1-9F87-A5378120803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94275" y="2527745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6" name="Rectangle: Rounded Corners 315">
            <a:extLst>
              <a:ext uri="{FF2B5EF4-FFF2-40B4-BE49-F238E27FC236}">
                <a16:creationId xmlns:a16="http://schemas.microsoft.com/office/drawing/2014/main" id="{1F54F07C-88B1-C7C6-D9ED-BA178A13098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4487" y="2539686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17" name="Text Placeholder 16">
            <a:extLst>
              <a:ext uri="{FF2B5EF4-FFF2-40B4-BE49-F238E27FC236}">
                <a16:creationId xmlns:a16="http://schemas.microsoft.com/office/drawing/2014/main" id="{8EE5CD32-7A16-8349-8D38-BD38B513F4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375666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8" name="Text Placeholder 16">
            <a:extLst>
              <a:ext uri="{FF2B5EF4-FFF2-40B4-BE49-F238E27FC236}">
                <a16:creationId xmlns:a16="http://schemas.microsoft.com/office/drawing/2014/main" id="{F425F4A7-AAC5-85C2-E983-FBC9A052D06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6347727" y="3559400"/>
            <a:ext cx="2555999" cy="149579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19" name="Rectangle: Rounded Corners 318">
            <a:extLst>
              <a:ext uri="{FF2B5EF4-FFF2-40B4-BE49-F238E27FC236}">
                <a16:creationId xmlns:a16="http://schemas.microsoft.com/office/drawing/2014/main" id="{AF6C7B2A-D781-A0C7-EFCA-C38BBD86201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68609" y="2539686"/>
            <a:ext cx="2714236" cy="2824655"/>
          </a:xfrm>
          <a:prstGeom prst="roundRect">
            <a:avLst>
              <a:gd name="adj" fmla="val 7118"/>
            </a:avLst>
          </a:prstGeom>
          <a:noFill/>
          <a:ln>
            <a:gradFill>
              <a:gsLst>
                <a:gs pos="0">
                  <a:schemeClr val="bg1">
                    <a:alpha val="0"/>
                  </a:schemeClr>
                </a:gs>
                <a:gs pos="100000">
                  <a:schemeClr val="bg1"/>
                </a:gs>
              </a:gsLst>
              <a:lin ang="0" scaled="0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20" name="Picture Placeholder 38">
            <a:extLst>
              <a:ext uri="{FF2B5EF4-FFF2-40B4-BE49-F238E27FC236}">
                <a16:creationId xmlns:a16="http://schemas.microsoft.com/office/drawing/2014/main" id="{DE3F4A6F-1B63-71BC-7053-24FC368926C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2"/>
          </p:nvPr>
        </p:nvSpPr>
        <p:spPr>
          <a:xfrm>
            <a:off x="4363694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321" name="Picture Placeholder 38">
            <a:extLst>
              <a:ext uri="{FF2B5EF4-FFF2-40B4-BE49-F238E27FC236}">
                <a16:creationId xmlns:a16="http://schemas.microsoft.com/office/drawing/2014/main" id="{9CFF9D73-52C2-0D97-9805-7C9132E65A0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33"/>
          </p:nvPr>
        </p:nvSpPr>
        <p:spPr>
          <a:xfrm>
            <a:off x="7335756" y="2867102"/>
            <a:ext cx="579942" cy="58151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'Go do your thing' Tag">
            <a:extLst>
              <a:ext uri="{FF2B5EF4-FFF2-40B4-BE49-F238E27FC236}">
                <a16:creationId xmlns:a16="http://schemas.microsoft.com/office/drawing/2014/main" id="{D2B6276A-2AA4-D13B-4BEF-D07336F7D6E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/>
        </p:blipFill>
        <p:spPr>
          <a:xfrm>
            <a:off x="1" y="6120441"/>
            <a:ext cx="213760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9438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64" presetClass="path" presetSubtype="0" accel="50000" decel="50000" fill="hold" grpId="2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E-6 0.03611 L 5E-6 1.11111E-6 " pathEditMode="relative" rAng="0" ptsTypes="AA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29" dur="1000" spd="-1000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33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34" dur="1000" spd="-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39" dur="100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44" dur="1000" spd="-1000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8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49" dur="1000" spd="-1000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54" dur="1000" spd="-1000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59" dur="1000" spd="-1000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0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63" presetClass="path" presetSubtype="0" decel="10000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63"/>
                                    </p:cond>
                                  </p:end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64" dur="1000" spd="-1000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-6.25E-7 2.59259E-6 L -0.0599 2.59259E-6 " pathEditMode="relative" rAng="0" ptsTypes="AA">
                                      <p:cBhvr>
                                        <p:cTn id="69" dur="1000" spd="-100000" fill="hold"/>
                                        <p:tgtEl>
                                          <p:spTgt spid="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" grpId="1"/>
      <p:bldP spid="5" grpId="0" animBg="1"/>
      <p:bldP spid="5" grpId="1" animBg="1"/>
      <p:bldP spid="5" grpId="2" animBg="1"/>
      <p:bldP spid="6" grpId="0" animBg="1"/>
      <p:bldP spid="6" grpId="1" animBg="1"/>
      <p:bldP spid="9" grpId="0" animBg="1"/>
      <p:bldP spid="315" grpId="0" animBg="1"/>
      <p:bldP spid="315" grpId="1" animBg="1"/>
      <p:bldP spid="316" grpId="0" animBg="1"/>
      <p:bldP spid="316" grpId="1" animBg="1"/>
      <p:bldP spid="317" grpId="0">
        <p:tmplLst>
          <p:tmpl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7" grpId="1"/>
      <p:bldP spid="318" grpId="0">
        <p:tmplLst>
          <p:tmpl>
            <p:tnLst>
              <p:par>
                <p:cTn presetID="10" presetClass="entr" presetSubtype="0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8" grpId="1"/>
      <p:bldP spid="319" grpId="0" animBg="1"/>
      <p:bldP spid="319" grpId="1" animBg="1"/>
      <p:bldP spid="320" grpId="0"/>
      <p:bldP spid="320" grpId="1"/>
      <p:bldP spid="321" grpId="0"/>
      <p:bldP spid="321" grpId="1"/>
    </p:bldLst>
  </p:timing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s text and icons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BDF5E9-D741-E854-95A1-22322271ED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2786" y="2948258"/>
            <a:ext cx="2008146" cy="2008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24C7DD-986A-7786-366E-3F17FE57C3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02226" y="2948258"/>
            <a:ext cx="2008146" cy="2008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241042-8845-C6AB-BEE9-6D1DAA509B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511666" y="2948258"/>
            <a:ext cx="2008146" cy="2008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2DA7E5-D856-0FB1-32FF-3A3F7F8E7D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321106" y="2948258"/>
            <a:ext cx="2008146" cy="200814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7CE6F5-A7BD-7E14-7AD6-1E73D99D4A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94256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AB6FAD6-CA97-62D6-216E-0FF6388DD3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375200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C15F248-DF62-B702-63C9-153ECF5BDB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656144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BF66E44-0FF4-73E7-D45B-FAB04D9339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9370888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15A0383C-959C-A3FF-333C-37AFED96ED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9110636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775E709C-98A4-B464-1E74-1E72B2EE44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30119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Circle: Hollow 38">
            <a:extLst>
              <a:ext uri="{FF2B5EF4-FFF2-40B4-BE49-F238E27FC236}">
                <a16:creationId xmlns:a16="http://schemas.microsoft.com/office/drawing/2014/main" id="{48456060-EF08-4315-12C7-3CA7418DA3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349175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ircle: Hollow 39">
            <a:extLst>
              <a:ext uri="{FF2B5EF4-FFF2-40B4-BE49-F238E27FC236}">
                <a16:creationId xmlns:a16="http://schemas.microsoft.com/office/drawing/2014/main" id="{F5589609-1250-653A-EDE3-8EBAC3CFBC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8231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7ED86F06-55B3-9049-616D-EB029E186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62836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249D1227-B210-3C10-2FB6-3D7E8B2D86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>
          <a:xfrm>
            <a:off x="443780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413F8FA6-5E73-5D6F-1CCF-EB486FD005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/>
          </p:nvPr>
        </p:nvSpPr>
        <p:spPr>
          <a:xfrm>
            <a:off x="724724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F7531327-004B-9D2C-9996-C746E58B3C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/>
          </p:nvPr>
        </p:nvSpPr>
        <p:spPr>
          <a:xfrm>
            <a:off x="1005668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Text Placeholder 16">
            <a:extLst>
              <a:ext uri="{FF2B5EF4-FFF2-40B4-BE49-F238E27FC236}">
                <a16:creationId xmlns:a16="http://schemas.microsoft.com/office/drawing/2014/main" id="{BCF8A3E8-58E8-7765-15D2-BF2B40CE5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89278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2" name="Text Placeholder 16">
            <a:extLst>
              <a:ext uri="{FF2B5EF4-FFF2-40B4-BE49-F238E27FC236}">
                <a16:creationId xmlns:a16="http://schemas.microsoft.com/office/drawing/2014/main" id="{9715E614-9BC2-7EF2-A35E-8EE3F8B385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70222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3" name="Text Placeholder 16">
            <a:extLst>
              <a:ext uri="{FF2B5EF4-FFF2-40B4-BE49-F238E27FC236}">
                <a16:creationId xmlns:a16="http://schemas.microsoft.com/office/drawing/2014/main" id="{9EE307B4-F4BB-5B37-EB49-0B173EF67C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651166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4" name="Text Placeholder 16">
            <a:extLst>
              <a:ext uri="{FF2B5EF4-FFF2-40B4-BE49-F238E27FC236}">
                <a16:creationId xmlns:a16="http://schemas.microsoft.com/office/drawing/2014/main" id="{405362ED-C3F3-8C3E-3D2E-88A095A42B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932110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25" name="Picture 324" descr="A picture containing text&#10;&#10;Description automatically generated">
            <a:extLst>
              <a:ext uri="{FF2B5EF4-FFF2-40B4-BE49-F238E27FC236}">
                <a16:creationId xmlns:a16="http://schemas.microsoft.com/office/drawing/2014/main" id="{6D076F39-F83F-0047-3BC1-9C224D2C394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8"/>
          <a:stretch/>
        </p:blipFill>
        <p:spPr>
          <a:xfrm>
            <a:off x="7723324" y="4730807"/>
            <a:ext cx="1261809" cy="2127193"/>
          </a:xfrm>
          <a:prstGeom prst="rect">
            <a:avLst/>
          </a:prstGeom>
        </p:spPr>
      </p:pic>
      <p:pic>
        <p:nvPicPr>
          <p:cNvPr id="326" name="Picture 325" descr="A person playing a guitar&#10;&#10;Description automatically generated with medium confidence">
            <a:extLst>
              <a:ext uri="{FF2B5EF4-FFF2-40B4-BE49-F238E27FC236}">
                <a16:creationId xmlns:a16="http://schemas.microsoft.com/office/drawing/2014/main" id="{840C35D1-71E7-817D-E617-2D7ADCAF01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5"/>
          <a:stretch/>
        </p:blipFill>
        <p:spPr>
          <a:xfrm>
            <a:off x="9553158" y="4729051"/>
            <a:ext cx="985380" cy="212894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D54FEF7F-3319-B0C1-2C0F-78817D1492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1"/>
          <a:stretch/>
        </p:blipFill>
        <p:spPr>
          <a:xfrm>
            <a:off x="8527552" y="4795301"/>
            <a:ext cx="1156094" cy="2062699"/>
          </a:xfrm>
          <a:prstGeom prst="rect">
            <a:avLst/>
          </a:prstGeom>
        </p:spPr>
      </p:pic>
      <p:pic>
        <p:nvPicPr>
          <p:cNvPr id="3" name="'Go do your thing' Tag">
            <a:extLst>
              <a:ext uri="{FF2B5EF4-FFF2-40B4-BE49-F238E27FC236}">
                <a16:creationId xmlns:a16="http://schemas.microsoft.com/office/drawing/2014/main" id="{D904CF3C-125C-CF0F-1212-D040C2DA1DA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253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04167E-6 -0.03472 L 1.04167E-6 2.59259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5E-6 -0.03472 L 2.5E-6 2.59259E-6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0.03472 L 3.75E-6 2.59259E-6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5E-6 -0.03472 L 5E-6 2.59259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nodePh="1" p14:presetBounceEnd="99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82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4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fill="hold" grpId="1" nodeType="withEffect" nodePh="1" p14:presetBounceEnd="99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90" dur="1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9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2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fill="hold" grpId="1" nodeType="withEffect" nodePh="1" p14:presetBounceEnd="99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98" dur="10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0" dur="2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16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fill="hold" grpId="1" nodeType="withEffect" nodePh="1" p14:presetBounceEnd="99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5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106" dur="10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decel="50000" fill="hold" grpId="2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8" dur="2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5E-6 2.96296E-6 L 0.14623 2.96296E-6 " pathEditMode="relative" rAng="0" ptsTypes="AA">
                                          <p:cBhvr>
                                            <p:cTn id="113" dur="1250" spd="-100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3.75E-6 2.59259E-6 L 0.14622 2.59259E-6 " pathEditMode="relative" rAng="0" ptsTypes="AA">
                                          <p:cBhvr>
                                            <p:cTn id="118" dur="1250" spd="-100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1.66667E-6 4.07407E-6 L 0.14622 4.07407E-6 " pathEditMode="relative" rAng="0" ptsTypes="AA">
                                          <p:cBhvr>
                                            <p:cTn id="123" dur="1250" spd="-100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5" grpId="0" animBg="1"/>
          <p:bldP spid="16" grpId="0" animBg="1"/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1.04167E-6 -0.03472 L 1.04167E-6 2.59259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2.5E-6 -0.03472 L 2.5E-6 2.59259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75E-6 -0.03472 L 3.75E-6 2.59259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500"/>
                      </p:stCondLst>
                      <p:childTnLst>
                        <p:animMotion origin="layout" path="M 5E-6 -0.03472 L 5E-6 2.59259E-6 " pathEditMode="relative" rAng="0" ptsTypes="AA">
                          <p:cBhvr>
                            <p:cTn dur="500" fill="hold"/>
                            <p:tgtEl>
                              <p:spTgt spid="2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  <p:bldP spid="39" grpId="0" animBg="1"/>
          <p:bldP spid="40" grpId="0" animBg="1"/>
          <p:bldP spid="41" grpId="0"/>
          <p:bldP spid="41" grpId="1"/>
          <p:bldP spid="41" grpId="2"/>
          <p:bldP spid="46" grpId="0"/>
          <p:bldP spid="46" grpId="1"/>
          <p:bldP spid="46" grpId="2"/>
          <p:bldP spid="47" grpId="0"/>
          <p:bldP spid="47" grpId="1"/>
          <p:bldP spid="47" grpId="2"/>
          <p:bldP spid="48" grpId="0"/>
          <p:bldP spid="48" grpId="1"/>
          <p:bldP spid="48" grpId="2"/>
          <p:bldP spid="130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13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2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3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4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04167E-6 -0.03472 L 1.04167E-6 2.59259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5E-6 -0.03472 L 2.5E-6 2.59259E-6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0.03472 L 3.75E-6 2.59259E-6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5E-6 -0.03472 L 5E-6 2.59259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2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4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fill="hold" grpId="1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0" dur="1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9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2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fill="hold" grpId="1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8" dur="10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0" dur="2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16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fill="hold" grpId="1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6" dur="10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decel="50000" fill="hold" grpId="2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8" dur="2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5E-6 2.96296E-6 L 0.14623 2.96296E-6 " pathEditMode="relative" rAng="0" ptsTypes="AA">
                                          <p:cBhvr>
                                            <p:cTn id="113" dur="1250" spd="-100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3.75E-6 2.59259E-6 L 0.14622 2.59259E-6 " pathEditMode="relative" rAng="0" ptsTypes="AA">
                                          <p:cBhvr>
                                            <p:cTn id="118" dur="1250" spd="-100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1.66667E-6 4.07407E-6 L 0.14622 4.07407E-6 " pathEditMode="relative" rAng="0" ptsTypes="AA">
                                          <p:cBhvr>
                                            <p:cTn id="123" dur="1250" spd="-100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5" grpId="0" animBg="1"/>
          <p:bldP spid="16" grpId="0" animBg="1"/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1.04167E-6 -0.03472 L 1.04167E-6 2.59259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2.5E-6 -0.03472 L 2.5E-6 2.59259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75E-6 -0.03472 L 3.75E-6 2.59259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500"/>
                      </p:stCondLst>
                      <p:childTnLst>
                        <p:animMotion origin="layout" path="M 5E-6 -0.03472 L 5E-6 2.59259E-6 " pathEditMode="relative" rAng="0" ptsTypes="AA">
                          <p:cBhvr>
                            <p:cTn dur="500" fill="hold"/>
                            <p:tgtEl>
                              <p:spTgt spid="2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  <p:bldP spid="39" grpId="0" animBg="1"/>
          <p:bldP spid="40" grpId="0" animBg="1"/>
          <p:bldP spid="41" grpId="0"/>
          <p:bldP spid="41" grpId="1"/>
          <p:bldP spid="41" grpId="2"/>
          <p:bldP spid="46" grpId="0"/>
          <p:bldP spid="46" grpId="1"/>
          <p:bldP spid="46" grpId="2"/>
          <p:bldP spid="47" grpId="0"/>
          <p:bldP spid="47" grpId="1"/>
          <p:bldP spid="47" grpId="2"/>
          <p:bldP spid="48" grpId="0"/>
          <p:bldP spid="48" grpId="1"/>
          <p:bldP spid="48" grpId="2"/>
          <p:bldP spid="130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13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2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3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4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s text and icons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1">
                  <a:alpha val="0"/>
                </a:schemeClr>
              </a:gs>
              <a:gs pos="100000">
                <a:schemeClr val="tx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BDF5E9-D741-E854-95A1-22322271ED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2786" y="2948258"/>
            <a:ext cx="2008146" cy="200814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24C7DD-986A-7786-366E-3F17FE57C3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02226" y="2948258"/>
            <a:ext cx="2008146" cy="200814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241042-8845-C6AB-BEE9-6D1DAA509B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511666" y="2948258"/>
            <a:ext cx="2008146" cy="200814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2DA7E5-D856-0FB1-32FF-3A3F7F8E7D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321106" y="2948258"/>
            <a:ext cx="2008146" cy="2008146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7CE6F5-A7BD-7E14-7AD6-1E73D99D4A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94256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AB6FAD6-CA97-62D6-216E-0FF6388DD3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375200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C15F248-DF62-B702-63C9-153ECF5BDB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656144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BF66E44-0FF4-73E7-D45B-FAB04D9339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9370888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15A0383C-959C-A3FF-333C-37AFED96ED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9110636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775E709C-98A4-B464-1E74-1E72B2EE44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30119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Circle: Hollow 38">
            <a:extLst>
              <a:ext uri="{FF2B5EF4-FFF2-40B4-BE49-F238E27FC236}">
                <a16:creationId xmlns:a16="http://schemas.microsoft.com/office/drawing/2014/main" id="{48456060-EF08-4315-12C7-3CA7418DA3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349175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ircle: Hollow 39">
            <a:extLst>
              <a:ext uri="{FF2B5EF4-FFF2-40B4-BE49-F238E27FC236}">
                <a16:creationId xmlns:a16="http://schemas.microsoft.com/office/drawing/2014/main" id="{F5589609-1250-653A-EDE3-8EBAC3CFBC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8231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tx2">
                  <a:lumMod val="60000"/>
                  <a:lumOff val="40000"/>
                </a:schemeClr>
              </a:gs>
              <a:gs pos="0">
                <a:schemeClr val="tx2">
                  <a:lumMod val="20000"/>
                  <a:lumOff val="80000"/>
                </a:schemeClr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3600" b="0" i="0" u="none" strike="noStrike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7ED86F06-55B3-9049-616D-EB029E186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62836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249D1227-B210-3C10-2FB6-3D7E8B2D86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>
          <a:xfrm>
            <a:off x="443780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413F8FA6-5E73-5D6F-1CCF-EB486FD005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/>
          </p:nvPr>
        </p:nvSpPr>
        <p:spPr>
          <a:xfrm>
            <a:off x="724724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F7531327-004B-9D2C-9996-C746E58B3C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/>
          </p:nvPr>
        </p:nvSpPr>
        <p:spPr>
          <a:xfrm>
            <a:off x="1005668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Text Placeholder 16">
            <a:extLst>
              <a:ext uri="{FF2B5EF4-FFF2-40B4-BE49-F238E27FC236}">
                <a16:creationId xmlns:a16="http://schemas.microsoft.com/office/drawing/2014/main" id="{BCF8A3E8-58E8-7765-15D2-BF2B40CE5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89278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2" name="Text Placeholder 16">
            <a:extLst>
              <a:ext uri="{FF2B5EF4-FFF2-40B4-BE49-F238E27FC236}">
                <a16:creationId xmlns:a16="http://schemas.microsoft.com/office/drawing/2014/main" id="{9715E614-9BC2-7EF2-A35E-8EE3F8B385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70222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3" name="Text Placeholder 16">
            <a:extLst>
              <a:ext uri="{FF2B5EF4-FFF2-40B4-BE49-F238E27FC236}">
                <a16:creationId xmlns:a16="http://schemas.microsoft.com/office/drawing/2014/main" id="{9EE307B4-F4BB-5B37-EB49-0B173EF67C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651166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4" name="Text Placeholder 16">
            <a:extLst>
              <a:ext uri="{FF2B5EF4-FFF2-40B4-BE49-F238E27FC236}">
                <a16:creationId xmlns:a16="http://schemas.microsoft.com/office/drawing/2014/main" id="{405362ED-C3F3-8C3E-3D2E-88A095A42B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932110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25" name="Picture 324" descr="A picture containing text&#10;&#10;Description automatically generated">
            <a:extLst>
              <a:ext uri="{FF2B5EF4-FFF2-40B4-BE49-F238E27FC236}">
                <a16:creationId xmlns:a16="http://schemas.microsoft.com/office/drawing/2014/main" id="{6D076F39-F83F-0047-3BC1-9C224D2C394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38"/>
          <a:stretch/>
        </p:blipFill>
        <p:spPr>
          <a:xfrm>
            <a:off x="7723324" y="4730807"/>
            <a:ext cx="1261809" cy="2127193"/>
          </a:xfrm>
          <a:prstGeom prst="rect">
            <a:avLst/>
          </a:prstGeom>
        </p:spPr>
      </p:pic>
      <p:pic>
        <p:nvPicPr>
          <p:cNvPr id="326" name="Picture 325" descr="A person playing a guitar&#10;&#10;Description automatically generated with medium confidence">
            <a:extLst>
              <a:ext uri="{FF2B5EF4-FFF2-40B4-BE49-F238E27FC236}">
                <a16:creationId xmlns:a16="http://schemas.microsoft.com/office/drawing/2014/main" id="{840C35D1-71E7-817D-E617-2D7ADCAF018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1575"/>
          <a:stretch/>
        </p:blipFill>
        <p:spPr>
          <a:xfrm>
            <a:off x="9553158" y="4729051"/>
            <a:ext cx="985380" cy="2128949"/>
          </a:xfrm>
          <a:prstGeom prst="rect">
            <a:avLst/>
          </a:prstGeom>
        </p:spPr>
      </p:pic>
      <p:pic>
        <p:nvPicPr>
          <p:cNvPr id="327" name="Picture 326">
            <a:extLst>
              <a:ext uri="{FF2B5EF4-FFF2-40B4-BE49-F238E27FC236}">
                <a16:creationId xmlns:a16="http://schemas.microsoft.com/office/drawing/2014/main" id="{D54FEF7F-3319-B0C1-2C0F-78817D1492D0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81"/>
          <a:stretch/>
        </p:blipFill>
        <p:spPr>
          <a:xfrm>
            <a:off x="8527552" y="4795301"/>
            <a:ext cx="1156094" cy="2062699"/>
          </a:xfrm>
          <a:prstGeom prst="rect">
            <a:avLst/>
          </a:prstGeom>
        </p:spPr>
      </p:pic>
      <p:pic>
        <p:nvPicPr>
          <p:cNvPr id="6" name="'Go do your thing' Tag">
            <a:extLst>
              <a:ext uri="{FF2B5EF4-FFF2-40B4-BE49-F238E27FC236}">
                <a16:creationId xmlns:a16="http://schemas.microsoft.com/office/drawing/2014/main" id="{533CD6F8-B9F7-005D-255C-F9C50321E69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1" y="6120441"/>
            <a:ext cx="213737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140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04167E-6 -0.03472 L 1.04167E-6 2.59259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5E-6 -0.03472 L 2.5E-6 2.59259E-6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0.03472 L 3.75E-6 2.59259E-6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5E-6 -0.03472 L 5E-6 2.59259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nodePh="1" p14:presetBounceEnd="99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82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4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fill="hold" grpId="1" nodeType="withEffect" nodePh="1" p14:presetBounceEnd="99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90" dur="1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9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2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fill="hold" grpId="1" nodeType="withEffect" nodePh="1" p14:presetBounceEnd="99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98" dur="10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0" dur="2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16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fill="hold" grpId="1" nodeType="withEffect" nodePh="1" p14:presetBounceEnd="99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5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106" dur="10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decel="50000" fill="hold" grpId="2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8" dur="2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5E-6 2.96296E-6 L 0.14623 2.96296E-6 " pathEditMode="relative" rAng="0" ptsTypes="AA">
                                          <p:cBhvr>
                                            <p:cTn id="113" dur="1250" spd="-100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3.75E-6 2.59259E-6 L 0.14622 2.59259E-6 " pathEditMode="relative" rAng="0" ptsTypes="AA">
                                          <p:cBhvr>
                                            <p:cTn id="118" dur="1250" spd="-100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1.66667E-6 4.07407E-6 L 0.14622 4.07407E-6 " pathEditMode="relative" rAng="0" ptsTypes="AA">
                                          <p:cBhvr>
                                            <p:cTn id="123" dur="1250" spd="-100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5" grpId="0" animBg="1"/>
          <p:bldP spid="16" grpId="0" animBg="1"/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1.04167E-6 -0.03472 L 1.04167E-6 2.59259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2.5E-6 -0.03472 L 2.5E-6 2.59259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75E-6 -0.03472 L 3.75E-6 2.59259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500"/>
                      </p:stCondLst>
                      <p:childTnLst>
                        <p:animMotion origin="layout" path="M 5E-6 -0.03472 L 5E-6 2.59259E-6 " pathEditMode="relative" rAng="0" ptsTypes="AA">
                          <p:cBhvr>
                            <p:cTn dur="500" fill="hold"/>
                            <p:tgtEl>
                              <p:spTgt spid="2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  <p:bldP spid="39" grpId="0" animBg="1"/>
          <p:bldP spid="40" grpId="0" animBg="1"/>
          <p:bldP spid="41" grpId="0"/>
          <p:bldP spid="41" grpId="1"/>
          <p:bldP spid="41" grpId="2"/>
          <p:bldP spid="46" grpId="0"/>
          <p:bldP spid="46" grpId="1"/>
          <p:bldP spid="46" grpId="2"/>
          <p:bldP spid="47" grpId="0"/>
          <p:bldP spid="47" grpId="1"/>
          <p:bldP spid="47" grpId="2"/>
          <p:bldP spid="48" grpId="0"/>
          <p:bldP spid="48" grpId="1"/>
          <p:bldP spid="48" grpId="2"/>
          <p:bldP spid="130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13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2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3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4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04167E-6 -0.03472 L 1.04167E-6 2.59259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5E-6 -0.03472 L 2.5E-6 2.59259E-6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0.03472 L 3.75E-6 2.59259E-6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5E-6 -0.03472 L 5E-6 2.59259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2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4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fill="hold" grpId="1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0" dur="1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9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2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fill="hold" grpId="1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8" dur="10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0" dur="2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16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fill="hold" grpId="1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6" dur="10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decel="50000" fill="hold" grpId="2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8" dur="2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3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5E-6 2.96296E-6 L 0.14623 2.96296E-6 " pathEditMode="relative" rAng="0" ptsTypes="AA">
                                          <p:cBhvr>
                                            <p:cTn id="113" dur="1250" spd="-100000" fill="hold"/>
                                            <p:tgtEl>
                                              <p:spTgt spid="32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4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3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7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3.75E-6 2.59259E-6 L 0.14622 2.59259E-6 " pathEditMode="relative" rAng="0" ptsTypes="AA">
                                          <p:cBhvr>
                                            <p:cTn id="118" dur="1250" spd="-100000" fill="hold"/>
                                            <p:tgtEl>
                                              <p:spTgt spid="325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11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2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1" dur="500"/>
                                            <p:tgtEl>
                                              <p:spTgt spid="3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2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1.66667E-6 4.07407E-6 L 0.14622 4.07407E-6 " pathEditMode="relative" rAng="0" ptsTypes="AA">
                                          <p:cBhvr>
                                            <p:cTn id="123" dur="1250" spd="-100000" fill="hold"/>
                                            <p:tgtEl>
                                              <p:spTgt spid="32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5" grpId="0" animBg="1"/>
          <p:bldP spid="16" grpId="0" animBg="1"/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1.04167E-6 -0.03472 L 1.04167E-6 2.59259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2.5E-6 -0.03472 L 2.5E-6 2.59259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75E-6 -0.03472 L 3.75E-6 2.59259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500"/>
                      </p:stCondLst>
                      <p:childTnLst>
                        <p:animMotion origin="layout" path="M 5E-6 -0.03472 L 5E-6 2.59259E-6 " pathEditMode="relative" rAng="0" ptsTypes="AA">
                          <p:cBhvr>
                            <p:cTn dur="500" fill="hold"/>
                            <p:tgtEl>
                              <p:spTgt spid="2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  <p:bldP spid="39" grpId="0" animBg="1"/>
          <p:bldP spid="40" grpId="0" animBg="1"/>
          <p:bldP spid="41" grpId="0"/>
          <p:bldP spid="41" grpId="1"/>
          <p:bldP spid="41" grpId="2"/>
          <p:bldP spid="46" grpId="0"/>
          <p:bldP spid="46" grpId="1"/>
          <p:bldP spid="46" grpId="2"/>
          <p:bldP spid="47" grpId="0"/>
          <p:bldP spid="47" grpId="1"/>
          <p:bldP spid="47" grpId="2"/>
          <p:bldP spid="48" grpId="0"/>
          <p:bldP spid="48" grpId="1"/>
          <p:bldP spid="48" grpId="2"/>
          <p:bldP spid="130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13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2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3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4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4 - Dark Blue with Illustra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Arrow: Pentagon 14">
            <a:extLst>
              <a:ext uri="{FF2B5EF4-FFF2-40B4-BE49-F238E27FC236}">
                <a16:creationId xmlns:a16="http://schemas.microsoft.com/office/drawing/2014/main" id="{3B73CF91-467E-BA31-9E62-86BCF337EC2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390863" y="241243"/>
            <a:ext cx="4928486" cy="1620432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262262">
                  <a:alpha val="0"/>
                </a:srgbClr>
              </a:gs>
              <a:gs pos="100000">
                <a:srgbClr val="342E8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359ABDD3-937F-F144-AC92-4B52762DCD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775284" y="2121273"/>
            <a:ext cx="4928486" cy="663494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Arrow: Pentagon 20">
            <a:extLst>
              <a:ext uri="{FF2B5EF4-FFF2-40B4-BE49-F238E27FC236}">
                <a16:creationId xmlns:a16="http://schemas.microsoft.com/office/drawing/2014/main" id="{35056D0D-D868-F47F-7234-7DD156D384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55600" y="4816174"/>
            <a:ext cx="4572886" cy="493051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Graphic 34">
            <a:extLst>
              <a:ext uri="{FF2B5EF4-FFF2-40B4-BE49-F238E27FC236}">
                <a16:creationId xmlns:a16="http://schemas.microsoft.com/office/drawing/2014/main" id="{7D129059-265C-2D46-5120-0D56B3A47C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8900000">
            <a:off x="3168807" y="5107321"/>
            <a:ext cx="536958" cy="488379"/>
          </a:xfrm>
          <a:custGeom>
            <a:avLst/>
            <a:gdLst>
              <a:gd name="connsiteX0" fmla="*/ 321713 w 898824"/>
              <a:gd name="connsiteY0" fmla="*/ 73728 h 817507"/>
              <a:gd name="connsiteX1" fmla="*/ 19975 w 898824"/>
              <a:gd name="connsiteY1" fmla="*/ 596288 h 817507"/>
              <a:gd name="connsiteX2" fmla="*/ 147705 w 898824"/>
              <a:gd name="connsiteY2" fmla="*/ 817508 h 817507"/>
              <a:gd name="connsiteX3" fmla="*/ 751123 w 898824"/>
              <a:gd name="connsiteY3" fmla="*/ 817508 h 817507"/>
              <a:gd name="connsiteX4" fmla="*/ 878853 w 898824"/>
              <a:gd name="connsiteY4" fmla="*/ 596288 h 817507"/>
              <a:gd name="connsiteX5" fmla="*/ 577144 w 898824"/>
              <a:gd name="connsiteY5" fmla="*/ 73728 h 817507"/>
              <a:gd name="connsiteX6" fmla="*/ 321713 w 898824"/>
              <a:gd name="connsiteY6" fmla="*/ 73728 h 81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824" h="817507">
                <a:moveTo>
                  <a:pt x="321713" y="73728"/>
                </a:moveTo>
                <a:lnTo>
                  <a:pt x="19975" y="596288"/>
                </a:lnTo>
                <a:cubicBezTo>
                  <a:pt x="-36781" y="694592"/>
                  <a:pt x="34164" y="817508"/>
                  <a:pt x="147705" y="817508"/>
                </a:cubicBezTo>
                <a:lnTo>
                  <a:pt x="751123" y="817508"/>
                </a:lnTo>
                <a:cubicBezTo>
                  <a:pt x="864636" y="817508"/>
                  <a:pt x="935610" y="694621"/>
                  <a:pt x="878853" y="596288"/>
                </a:cubicBezTo>
                <a:lnTo>
                  <a:pt x="577144" y="73728"/>
                </a:lnTo>
                <a:cubicBezTo>
                  <a:pt x="520388" y="-24576"/>
                  <a:pt x="378469" y="-24576"/>
                  <a:pt x="321713" y="73728"/>
                </a:cubicBezTo>
                <a:close/>
              </a:path>
            </a:pathLst>
          </a:custGeom>
          <a:solidFill>
            <a:srgbClr val="0698D6"/>
          </a:solidFill>
          <a:ln w="2824" cap="flat">
            <a:noFill/>
            <a:prstDash val="solid"/>
            <a:miter/>
          </a:ln>
        </p:spPr>
        <p:txBody>
          <a:bodyPr rtlCol="0" anchor="ctr"/>
          <a:lstStyle/>
          <a:p>
            <a:pPr defTabSz="914377">
              <a:defRPr/>
            </a:pPr>
            <a:endParaRPr lang="en-GB" dirty="0">
              <a:solidFill>
                <a:srgbClr val="292929"/>
              </a:solidFill>
              <a:latin typeface="Calibri" panose="020F0502020204030204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42E1692-D85E-EB1E-6161-6BC44961B95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52295" y="3066943"/>
            <a:ext cx="5220000" cy="493052"/>
          </a:xfrm>
        </p:spPr>
        <p:txBody>
          <a:bodyPr anchor="ctr">
            <a:noAutofit/>
          </a:bodyPr>
          <a:lstStyle>
            <a:lvl1pPr>
              <a:defRPr sz="4400"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Presentation Title</a:t>
            </a:r>
            <a:endParaRPr lang="en-GB" dirty="0"/>
          </a:p>
        </p:txBody>
      </p:sp>
      <p:sp>
        <p:nvSpPr>
          <p:cNvPr id="26" name="Text Placeholder 16">
            <a:extLst>
              <a:ext uri="{FF2B5EF4-FFF2-40B4-BE49-F238E27FC236}">
                <a16:creationId xmlns:a16="http://schemas.microsoft.com/office/drawing/2014/main" id="{B88B80C5-CC03-397B-C392-2B9F58CB3C3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57250" y="4951899"/>
            <a:ext cx="1954530" cy="221599"/>
          </a:xfrm>
        </p:spPr>
        <p:txBody>
          <a:bodyPr wrap="square" lIns="0" tIns="0" rIns="0" bIns="0">
            <a:spAutoFit/>
          </a:bodyPr>
          <a:lstStyle>
            <a:lvl1pPr marL="0" indent="0">
              <a:buNone/>
              <a:defRPr sz="16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DD/MM/YY</a:t>
            </a:r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3F045E5-B92B-74D7-51D7-BDD7EE258C11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734645" y="736668"/>
            <a:ext cx="2416492" cy="718484"/>
            <a:chOff x="-1353405" y="-1008003"/>
            <a:chExt cx="2706811" cy="804803"/>
          </a:xfrm>
        </p:grpSpPr>
        <p:sp>
          <p:nvSpPr>
            <p:cNvPr id="4" name="Freeform: Shape 3">
              <a:extLst>
                <a:ext uri="{FF2B5EF4-FFF2-40B4-BE49-F238E27FC236}">
                  <a16:creationId xmlns:a16="http://schemas.microsoft.com/office/drawing/2014/main" id="{EA1FACA4-059E-D336-AFE6-A8B3B3E2507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1353405" y="-1008003"/>
              <a:ext cx="804803" cy="804803"/>
            </a:xfrm>
            <a:custGeom>
              <a:avLst/>
              <a:gdLst>
                <a:gd name="connsiteX0" fmla="*/ 804803 w 804803"/>
                <a:gd name="connsiteY0" fmla="*/ 402402 h 804803"/>
                <a:gd name="connsiteX1" fmla="*/ 402402 w 804803"/>
                <a:gd name="connsiteY1" fmla="*/ 804803 h 804803"/>
                <a:gd name="connsiteX2" fmla="*/ 0 w 804803"/>
                <a:gd name="connsiteY2" fmla="*/ 402402 h 804803"/>
                <a:gd name="connsiteX3" fmla="*/ 402402 w 804803"/>
                <a:gd name="connsiteY3" fmla="*/ 0 h 804803"/>
                <a:gd name="connsiteX4" fmla="*/ 804803 w 804803"/>
                <a:gd name="connsiteY4" fmla="*/ 402402 h 804803"/>
                <a:gd name="connsiteX5" fmla="*/ 600121 w 804803"/>
                <a:gd name="connsiteY5" fmla="*/ 572274 h 804803"/>
                <a:gd name="connsiteX6" fmla="*/ 600121 w 804803"/>
                <a:gd name="connsiteY6" fmla="*/ 355060 h 804803"/>
                <a:gd name="connsiteX7" fmla="*/ 403794 w 804803"/>
                <a:gd name="connsiteY7" fmla="*/ 158733 h 804803"/>
                <a:gd name="connsiteX8" fmla="*/ 206074 w 804803"/>
                <a:gd name="connsiteY8" fmla="*/ 355060 h 804803"/>
                <a:gd name="connsiteX9" fmla="*/ 206074 w 804803"/>
                <a:gd name="connsiteY9" fmla="*/ 572274 h 804803"/>
                <a:gd name="connsiteX10" fmla="*/ 232530 w 804803"/>
                <a:gd name="connsiteY10" fmla="*/ 597337 h 804803"/>
                <a:gd name="connsiteX11" fmla="*/ 258985 w 804803"/>
                <a:gd name="connsiteY11" fmla="*/ 572274 h 804803"/>
                <a:gd name="connsiteX12" fmla="*/ 258985 w 804803"/>
                <a:gd name="connsiteY12" fmla="*/ 355060 h 804803"/>
                <a:gd name="connsiteX13" fmla="*/ 403794 w 804803"/>
                <a:gd name="connsiteY13" fmla="*/ 210251 h 804803"/>
                <a:gd name="connsiteX14" fmla="*/ 548603 w 804803"/>
                <a:gd name="connsiteY14" fmla="*/ 355060 h 804803"/>
                <a:gd name="connsiteX15" fmla="*/ 548603 w 804803"/>
                <a:gd name="connsiteY15" fmla="*/ 572274 h 804803"/>
                <a:gd name="connsiteX16" fmla="*/ 573666 w 804803"/>
                <a:gd name="connsiteY16" fmla="*/ 597337 h 804803"/>
                <a:gd name="connsiteX17" fmla="*/ 600121 w 804803"/>
                <a:gd name="connsiteY17" fmla="*/ 572274 h 8048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</a:cxnLst>
              <a:rect l="l" t="t" r="r" b="b"/>
              <a:pathLst>
                <a:path w="804803" h="804803">
                  <a:moveTo>
                    <a:pt x="804803" y="402402"/>
                  </a:moveTo>
                  <a:cubicBezTo>
                    <a:pt x="804803" y="623792"/>
                    <a:pt x="625184" y="804803"/>
                    <a:pt x="402402" y="804803"/>
                  </a:cubicBezTo>
                  <a:cubicBezTo>
                    <a:pt x="179619" y="804803"/>
                    <a:pt x="0" y="623792"/>
                    <a:pt x="0" y="402402"/>
                  </a:cubicBezTo>
                  <a:cubicBezTo>
                    <a:pt x="0" y="181011"/>
                    <a:pt x="181011" y="0"/>
                    <a:pt x="402402" y="0"/>
                  </a:cubicBezTo>
                  <a:cubicBezTo>
                    <a:pt x="623792" y="0"/>
                    <a:pt x="804803" y="179619"/>
                    <a:pt x="804803" y="402402"/>
                  </a:cubicBezTo>
                  <a:close/>
                  <a:moveTo>
                    <a:pt x="600121" y="572274"/>
                  </a:moveTo>
                  <a:lnTo>
                    <a:pt x="600121" y="355060"/>
                  </a:lnTo>
                  <a:cubicBezTo>
                    <a:pt x="600121" y="246454"/>
                    <a:pt x="511008" y="158733"/>
                    <a:pt x="403794" y="158733"/>
                  </a:cubicBezTo>
                  <a:cubicBezTo>
                    <a:pt x="296580" y="158733"/>
                    <a:pt x="206074" y="246454"/>
                    <a:pt x="206074" y="355060"/>
                  </a:cubicBezTo>
                  <a:lnTo>
                    <a:pt x="206074" y="572274"/>
                  </a:lnTo>
                  <a:cubicBezTo>
                    <a:pt x="206074" y="586198"/>
                    <a:pt x="218606" y="597337"/>
                    <a:pt x="232530" y="597337"/>
                  </a:cubicBezTo>
                  <a:cubicBezTo>
                    <a:pt x="246454" y="597337"/>
                    <a:pt x="258985" y="586198"/>
                    <a:pt x="258985" y="572274"/>
                  </a:cubicBezTo>
                  <a:lnTo>
                    <a:pt x="258985" y="355060"/>
                  </a:lnTo>
                  <a:cubicBezTo>
                    <a:pt x="258985" y="274301"/>
                    <a:pt x="323035" y="210251"/>
                    <a:pt x="403794" y="210251"/>
                  </a:cubicBezTo>
                  <a:cubicBezTo>
                    <a:pt x="484553" y="210251"/>
                    <a:pt x="548603" y="274301"/>
                    <a:pt x="548603" y="355060"/>
                  </a:cubicBezTo>
                  <a:lnTo>
                    <a:pt x="548603" y="572274"/>
                  </a:lnTo>
                  <a:cubicBezTo>
                    <a:pt x="548603" y="586198"/>
                    <a:pt x="559742" y="597337"/>
                    <a:pt x="573666" y="597337"/>
                  </a:cubicBezTo>
                  <a:cubicBezTo>
                    <a:pt x="587590" y="597337"/>
                    <a:pt x="600121" y="586198"/>
                    <a:pt x="600121" y="572274"/>
                  </a:cubicBezTo>
                  <a:close/>
                </a:path>
              </a:pathLst>
            </a:custGeom>
            <a:solidFill>
              <a:schemeClr val="bg1"/>
            </a:solidFill>
            <a:ln w="115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5" name="Freeform: Shape 4">
              <a:extLst>
                <a:ext uri="{FF2B5EF4-FFF2-40B4-BE49-F238E27FC236}">
                  <a16:creationId xmlns:a16="http://schemas.microsoft.com/office/drawing/2014/main" id="{355C406B-285A-0210-D290-BA77FF38C07B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-343921" y="-739272"/>
              <a:ext cx="1697327" cy="267339"/>
            </a:xfrm>
            <a:custGeom>
              <a:avLst/>
              <a:gdLst>
                <a:gd name="connsiteX0" fmla="*/ 32025 w 1697327"/>
                <a:gd name="connsiteY0" fmla="*/ 58481 h 267339"/>
                <a:gd name="connsiteX1" fmla="*/ 33417 w 1697327"/>
                <a:gd name="connsiteY1" fmla="*/ 58481 h 267339"/>
                <a:gd name="connsiteX2" fmla="*/ 167087 w 1697327"/>
                <a:gd name="connsiteY2" fmla="*/ 250631 h 267339"/>
                <a:gd name="connsiteX3" fmla="*/ 189365 w 1697327"/>
                <a:gd name="connsiteY3" fmla="*/ 267339 h 267339"/>
                <a:gd name="connsiteX4" fmla="*/ 204682 w 1697327"/>
                <a:gd name="connsiteY4" fmla="*/ 247846 h 267339"/>
                <a:gd name="connsiteX5" fmla="*/ 204682 w 1697327"/>
                <a:gd name="connsiteY5" fmla="*/ 16709 h 267339"/>
                <a:gd name="connsiteX6" fmla="*/ 187973 w 1697327"/>
                <a:gd name="connsiteY6" fmla="*/ 0 h 267339"/>
                <a:gd name="connsiteX7" fmla="*/ 172657 w 1697327"/>
                <a:gd name="connsiteY7" fmla="*/ 16709 h 267339"/>
                <a:gd name="connsiteX8" fmla="*/ 172657 w 1697327"/>
                <a:gd name="connsiteY8" fmla="*/ 207467 h 267339"/>
                <a:gd name="connsiteX9" fmla="*/ 171264 w 1697327"/>
                <a:gd name="connsiteY9" fmla="*/ 207467 h 267339"/>
                <a:gd name="connsiteX10" fmla="*/ 37595 w 1697327"/>
                <a:gd name="connsiteY10" fmla="*/ 16709 h 267339"/>
                <a:gd name="connsiteX11" fmla="*/ 15316 w 1697327"/>
                <a:gd name="connsiteY11" fmla="*/ 0 h 267339"/>
                <a:gd name="connsiteX12" fmla="*/ 0 w 1697327"/>
                <a:gd name="connsiteY12" fmla="*/ 18101 h 267339"/>
                <a:gd name="connsiteX13" fmla="*/ 0 w 1697327"/>
                <a:gd name="connsiteY13" fmla="*/ 250631 h 267339"/>
                <a:gd name="connsiteX14" fmla="*/ 16709 w 1697327"/>
                <a:gd name="connsiteY14" fmla="*/ 267339 h 267339"/>
                <a:gd name="connsiteX15" fmla="*/ 32025 w 1697327"/>
                <a:gd name="connsiteY15" fmla="*/ 250631 h 267339"/>
                <a:gd name="connsiteX16" fmla="*/ 32025 w 1697327"/>
                <a:gd name="connsiteY16" fmla="*/ 58481 h 267339"/>
                <a:gd name="connsiteX17" fmla="*/ 359237 w 1697327"/>
                <a:gd name="connsiteY17" fmla="*/ 0 h 267339"/>
                <a:gd name="connsiteX18" fmla="*/ 243669 w 1697327"/>
                <a:gd name="connsiteY18" fmla="*/ 135062 h 267339"/>
                <a:gd name="connsiteX19" fmla="*/ 359237 w 1697327"/>
                <a:gd name="connsiteY19" fmla="*/ 267339 h 267339"/>
                <a:gd name="connsiteX20" fmla="*/ 474806 w 1697327"/>
                <a:gd name="connsiteY20" fmla="*/ 133670 h 267339"/>
                <a:gd name="connsiteX21" fmla="*/ 359237 w 1697327"/>
                <a:gd name="connsiteY21" fmla="*/ 0 h 267339"/>
                <a:gd name="connsiteX22" fmla="*/ 359237 w 1697327"/>
                <a:gd name="connsiteY22" fmla="*/ 27848 h 267339"/>
                <a:gd name="connsiteX23" fmla="*/ 439996 w 1697327"/>
                <a:gd name="connsiteY23" fmla="*/ 133670 h 267339"/>
                <a:gd name="connsiteX24" fmla="*/ 359237 w 1697327"/>
                <a:gd name="connsiteY24" fmla="*/ 239492 h 267339"/>
                <a:gd name="connsiteX25" fmla="*/ 278479 w 1697327"/>
                <a:gd name="connsiteY25" fmla="*/ 132277 h 267339"/>
                <a:gd name="connsiteX26" fmla="*/ 359237 w 1697327"/>
                <a:gd name="connsiteY26" fmla="*/ 27848 h 267339"/>
                <a:gd name="connsiteX27" fmla="*/ 545818 w 1697327"/>
                <a:gd name="connsiteY27" fmla="*/ 150378 h 267339"/>
                <a:gd name="connsiteX28" fmla="*/ 647463 w 1697327"/>
                <a:gd name="connsiteY28" fmla="*/ 260377 h 267339"/>
                <a:gd name="connsiteX29" fmla="*/ 661387 w 1697327"/>
                <a:gd name="connsiteY29" fmla="*/ 267339 h 267339"/>
                <a:gd name="connsiteX30" fmla="*/ 676703 w 1697327"/>
                <a:gd name="connsiteY30" fmla="*/ 254808 h 267339"/>
                <a:gd name="connsiteX31" fmla="*/ 671133 w 1697327"/>
                <a:gd name="connsiteY31" fmla="*/ 239492 h 267339"/>
                <a:gd name="connsiteX32" fmla="*/ 586198 w 1697327"/>
                <a:gd name="connsiteY32" fmla="*/ 147594 h 267339"/>
                <a:gd name="connsiteX33" fmla="*/ 600121 w 1697327"/>
                <a:gd name="connsiteY33" fmla="*/ 147594 h 267339"/>
                <a:gd name="connsiteX34" fmla="*/ 672526 w 1697327"/>
                <a:gd name="connsiteY34" fmla="*/ 75189 h 267339"/>
                <a:gd name="connsiteX35" fmla="*/ 591767 w 1697327"/>
                <a:gd name="connsiteY35" fmla="*/ 1392 h 267339"/>
                <a:gd name="connsiteX36" fmla="*/ 531894 w 1697327"/>
                <a:gd name="connsiteY36" fmla="*/ 1392 h 267339"/>
                <a:gd name="connsiteX37" fmla="*/ 513793 w 1697327"/>
                <a:gd name="connsiteY37" fmla="*/ 19494 h 267339"/>
                <a:gd name="connsiteX38" fmla="*/ 513793 w 1697327"/>
                <a:gd name="connsiteY38" fmla="*/ 250631 h 267339"/>
                <a:gd name="connsiteX39" fmla="*/ 530502 w 1697327"/>
                <a:gd name="connsiteY39" fmla="*/ 267339 h 267339"/>
                <a:gd name="connsiteX40" fmla="*/ 545818 w 1697327"/>
                <a:gd name="connsiteY40" fmla="*/ 250631 h 267339"/>
                <a:gd name="connsiteX41" fmla="*/ 545818 w 1697327"/>
                <a:gd name="connsiteY41" fmla="*/ 150378 h 267339"/>
                <a:gd name="connsiteX42" fmla="*/ 545818 w 1697327"/>
                <a:gd name="connsiteY42" fmla="*/ 29240 h 267339"/>
                <a:gd name="connsiteX43" fmla="*/ 590375 w 1697327"/>
                <a:gd name="connsiteY43" fmla="*/ 29240 h 267339"/>
                <a:gd name="connsiteX44" fmla="*/ 639108 w 1697327"/>
                <a:gd name="connsiteY44" fmla="*/ 76582 h 267339"/>
                <a:gd name="connsiteX45" fmla="*/ 590375 w 1697327"/>
                <a:gd name="connsiteY45" fmla="*/ 123923 h 267339"/>
                <a:gd name="connsiteX46" fmla="*/ 545818 w 1697327"/>
                <a:gd name="connsiteY46" fmla="*/ 123923 h 267339"/>
                <a:gd name="connsiteX47" fmla="*/ 545818 w 1697327"/>
                <a:gd name="connsiteY47" fmla="*/ 29240 h 267339"/>
                <a:gd name="connsiteX48" fmla="*/ 783917 w 1697327"/>
                <a:gd name="connsiteY48" fmla="*/ 32025 h 267339"/>
                <a:gd name="connsiteX49" fmla="*/ 834043 w 1697327"/>
                <a:gd name="connsiteY49" fmla="*/ 32025 h 267339"/>
                <a:gd name="connsiteX50" fmla="*/ 849360 w 1697327"/>
                <a:gd name="connsiteY50" fmla="*/ 16709 h 267339"/>
                <a:gd name="connsiteX51" fmla="*/ 834043 w 1697327"/>
                <a:gd name="connsiteY51" fmla="*/ 1392 h 267339"/>
                <a:gd name="connsiteX52" fmla="*/ 703159 w 1697327"/>
                <a:gd name="connsiteY52" fmla="*/ 1392 h 267339"/>
                <a:gd name="connsiteX53" fmla="*/ 686450 w 1697327"/>
                <a:gd name="connsiteY53" fmla="*/ 16709 h 267339"/>
                <a:gd name="connsiteX54" fmla="*/ 703159 w 1697327"/>
                <a:gd name="connsiteY54" fmla="*/ 32025 h 267339"/>
                <a:gd name="connsiteX55" fmla="*/ 751892 w 1697327"/>
                <a:gd name="connsiteY55" fmla="*/ 32025 h 267339"/>
                <a:gd name="connsiteX56" fmla="*/ 751892 w 1697327"/>
                <a:gd name="connsiteY56" fmla="*/ 250631 h 267339"/>
                <a:gd name="connsiteX57" fmla="*/ 768601 w 1697327"/>
                <a:gd name="connsiteY57" fmla="*/ 267339 h 267339"/>
                <a:gd name="connsiteX58" fmla="*/ 783917 w 1697327"/>
                <a:gd name="connsiteY58" fmla="*/ 250631 h 267339"/>
                <a:gd name="connsiteX59" fmla="*/ 783917 w 1697327"/>
                <a:gd name="connsiteY59" fmla="*/ 32025 h 267339"/>
                <a:gd name="connsiteX60" fmla="*/ 909233 w 1697327"/>
                <a:gd name="connsiteY60" fmla="*/ 147594 h 267339"/>
                <a:gd name="connsiteX61" fmla="*/ 1047080 w 1697327"/>
                <a:gd name="connsiteY61" fmla="*/ 147594 h 267339"/>
                <a:gd name="connsiteX62" fmla="*/ 1047080 w 1697327"/>
                <a:gd name="connsiteY62" fmla="*/ 247846 h 267339"/>
                <a:gd name="connsiteX63" fmla="*/ 1063788 w 1697327"/>
                <a:gd name="connsiteY63" fmla="*/ 267339 h 267339"/>
                <a:gd name="connsiteX64" fmla="*/ 1080497 w 1697327"/>
                <a:gd name="connsiteY64" fmla="*/ 247846 h 267339"/>
                <a:gd name="connsiteX65" fmla="*/ 1080497 w 1697327"/>
                <a:gd name="connsiteY65" fmla="*/ 19494 h 267339"/>
                <a:gd name="connsiteX66" fmla="*/ 1063788 w 1697327"/>
                <a:gd name="connsiteY66" fmla="*/ 0 h 267339"/>
                <a:gd name="connsiteX67" fmla="*/ 1047080 w 1697327"/>
                <a:gd name="connsiteY67" fmla="*/ 19494 h 267339"/>
                <a:gd name="connsiteX68" fmla="*/ 1047080 w 1697327"/>
                <a:gd name="connsiteY68" fmla="*/ 118353 h 267339"/>
                <a:gd name="connsiteX69" fmla="*/ 909233 w 1697327"/>
                <a:gd name="connsiteY69" fmla="*/ 118353 h 267339"/>
                <a:gd name="connsiteX70" fmla="*/ 909233 w 1697327"/>
                <a:gd name="connsiteY70" fmla="*/ 19494 h 267339"/>
                <a:gd name="connsiteX71" fmla="*/ 892524 w 1697327"/>
                <a:gd name="connsiteY71" fmla="*/ 0 h 267339"/>
                <a:gd name="connsiteX72" fmla="*/ 875815 w 1697327"/>
                <a:gd name="connsiteY72" fmla="*/ 19494 h 267339"/>
                <a:gd name="connsiteX73" fmla="*/ 875815 w 1697327"/>
                <a:gd name="connsiteY73" fmla="*/ 247846 h 267339"/>
                <a:gd name="connsiteX74" fmla="*/ 892524 w 1697327"/>
                <a:gd name="connsiteY74" fmla="*/ 267339 h 267339"/>
                <a:gd name="connsiteX75" fmla="*/ 909233 w 1697327"/>
                <a:gd name="connsiteY75" fmla="*/ 247846 h 267339"/>
                <a:gd name="connsiteX76" fmla="*/ 909233 w 1697327"/>
                <a:gd name="connsiteY76" fmla="*/ 147594 h 267339"/>
                <a:gd name="connsiteX77" fmla="*/ 1164041 w 1697327"/>
                <a:gd name="connsiteY77" fmla="*/ 148986 h 267339"/>
                <a:gd name="connsiteX78" fmla="*/ 1235053 w 1697327"/>
                <a:gd name="connsiteY78" fmla="*/ 148986 h 267339"/>
                <a:gd name="connsiteX79" fmla="*/ 1251761 w 1697327"/>
                <a:gd name="connsiteY79" fmla="*/ 133670 h 267339"/>
                <a:gd name="connsiteX80" fmla="*/ 1235053 w 1697327"/>
                <a:gd name="connsiteY80" fmla="*/ 118353 h 267339"/>
                <a:gd name="connsiteX81" fmla="*/ 1164041 w 1697327"/>
                <a:gd name="connsiteY81" fmla="*/ 118353 h 267339"/>
                <a:gd name="connsiteX82" fmla="*/ 1164041 w 1697327"/>
                <a:gd name="connsiteY82" fmla="*/ 32025 h 267339"/>
                <a:gd name="connsiteX83" fmla="*/ 1242015 w 1697327"/>
                <a:gd name="connsiteY83" fmla="*/ 32025 h 267339"/>
                <a:gd name="connsiteX84" fmla="*/ 1258723 w 1697327"/>
                <a:gd name="connsiteY84" fmla="*/ 16709 h 267339"/>
                <a:gd name="connsiteX85" fmla="*/ 1242015 w 1697327"/>
                <a:gd name="connsiteY85" fmla="*/ 1392 h 267339"/>
                <a:gd name="connsiteX86" fmla="*/ 1148724 w 1697327"/>
                <a:gd name="connsiteY86" fmla="*/ 1392 h 267339"/>
                <a:gd name="connsiteX87" fmla="*/ 1132016 w 1697327"/>
                <a:gd name="connsiteY87" fmla="*/ 19494 h 267339"/>
                <a:gd name="connsiteX88" fmla="*/ 1132016 w 1697327"/>
                <a:gd name="connsiteY88" fmla="*/ 247846 h 267339"/>
                <a:gd name="connsiteX89" fmla="*/ 1148724 w 1697327"/>
                <a:gd name="connsiteY89" fmla="*/ 264555 h 267339"/>
                <a:gd name="connsiteX90" fmla="*/ 1242015 w 1697327"/>
                <a:gd name="connsiteY90" fmla="*/ 264555 h 267339"/>
                <a:gd name="connsiteX91" fmla="*/ 1258723 w 1697327"/>
                <a:gd name="connsiteY91" fmla="*/ 250631 h 267339"/>
                <a:gd name="connsiteX92" fmla="*/ 1242015 w 1697327"/>
                <a:gd name="connsiteY92" fmla="*/ 235314 h 267339"/>
                <a:gd name="connsiteX93" fmla="*/ 1164041 w 1697327"/>
                <a:gd name="connsiteY93" fmla="*/ 235314 h 267339"/>
                <a:gd name="connsiteX94" fmla="*/ 1164041 w 1697327"/>
                <a:gd name="connsiteY94" fmla="*/ 148986 h 267339"/>
                <a:gd name="connsiteX95" fmla="*/ 1328343 w 1697327"/>
                <a:gd name="connsiteY95" fmla="*/ 150378 h 267339"/>
                <a:gd name="connsiteX96" fmla="*/ 1428595 w 1697327"/>
                <a:gd name="connsiteY96" fmla="*/ 260377 h 267339"/>
                <a:gd name="connsiteX97" fmla="*/ 1443912 w 1697327"/>
                <a:gd name="connsiteY97" fmla="*/ 267339 h 267339"/>
                <a:gd name="connsiteX98" fmla="*/ 1459228 w 1697327"/>
                <a:gd name="connsiteY98" fmla="*/ 254808 h 267339"/>
                <a:gd name="connsiteX99" fmla="*/ 1452266 w 1697327"/>
                <a:gd name="connsiteY99" fmla="*/ 239492 h 267339"/>
                <a:gd name="connsiteX100" fmla="*/ 1368722 w 1697327"/>
                <a:gd name="connsiteY100" fmla="*/ 147594 h 267339"/>
                <a:gd name="connsiteX101" fmla="*/ 1382646 w 1697327"/>
                <a:gd name="connsiteY101" fmla="*/ 147594 h 267339"/>
                <a:gd name="connsiteX102" fmla="*/ 1453658 w 1697327"/>
                <a:gd name="connsiteY102" fmla="*/ 75189 h 267339"/>
                <a:gd name="connsiteX103" fmla="*/ 1372900 w 1697327"/>
                <a:gd name="connsiteY103" fmla="*/ 1392 h 267339"/>
                <a:gd name="connsiteX104" fmla="*/ 1313027 w 1697327"/>
                <a:gd name="connsiteY104" fmla="*/ 1392 h 267339"/>
                <a:gd name="connsiteX105" fmla="*/ 1296318 w 1697327"/>
                <a:gd name="connsiteY105" fmla="*/ 19494 h 267339"/>
                <a:gd name="connsiteX106" fmla="*/ 1296318 w 1697327"/>
                <a:gd name="connsiteY106" fmla="*/ 250631 h 267339"/>
                <a:gd name="connsiteX107" fmla="*/ 1311634 w 1697327"/>
                <a:gd name="connsiteY107" fmla="*/ 267339 h 267339"/>
                <a:gd name="connsiteX108" fmla="*/ 1328343 w 1697327"/>
                <a:gd name="connsiteY108" fmla="*/ 250631 h 267339"/>
                <a:gd name="connsiteX109" fmla="*/ 1328343 w 1697327"/>
                <a:gd name="connsiteY109" fmla="*/ 150378 h 267339"/>
                <a:gd name="connsiteX110" fmla="*/ 1328343 w 1697327"/>
                <a:gd name="connsiteY110" fmla="*/ 29240 h 267339"/>
                <a:gd name="connsiteX111" fmla="*/ 1371507 w 1697327"/>
                <a:gd name="connsiteY111" fmla="*/ 29240 h 267339"/>
                <a:gd name="connsiteX112" fmla="*/ 1421633 w 1697327"/>
                <a:gd name="connsiteY112" fmla="*/ 76582 h 267339"/>
                <a:gd name="connsiteX113" fmla="*/ 1372900 w 1697327"/>
                <a:gd name="connsiteY113" fmla="*/ 123923 h 267339"/>
                <a:gd name="connsiteX114" fmla="*/ 1328343 w 1697327"/>
                <a:gd name="connsiteY114" fmla="*/ 123923 h 267339"/>
                <a:gd name="connsiteX115" fmla="*/ 1328343 w 1697327"/>
                <a:gd name="connsiteY115" fmla="*/ 29240 h 267339"/>
                <a:gd name="connsiteX116" fmla="*/ 1526063 w 1697327"/>
                <a:gd name="connsiteY116" fmla="*/ 58481 h 267339"/>
                <a:gd name="connsiteX117" fmla="*/ 1527455 w 1697327"/>
                <a:gd name="connsiteY117" fmla="*/ 58481 h 267339"/>
                <a:gd name="connsiteX118" fmla="*/ 1659732 w 1697327"/>
                <a:gd name="connsiteY118" fmla="*/ 250631 h 267339"/>
                <a:gd name="connsiteX119" fmla="*/ 1683403 w 1697327"/>
                <a:gd name="connsiteY119" fmla="*/ 267339 h 267339"/>
                <a:gd name="connsiteX120" fmla="*/ 1697327 w 1697327"/>
                <a:gd name="connsiteY120" fmla="*/ 247846 h 267339"/>
                <a:gd name="connsiteX121" fmla="*/ 1697327 w 1697327"/>
                <a:gd name="connsiteY121" fmla="*/ 16709 h 267339"/>
                <a:gd name="connsiteX122" fmla="*/ 1682011 w 1697327"/>
                <a:gd name="connsiteY122" fmla="*/ 0 h 267339"/>
                <a:gd name="connsiteX123" fmla="*/ 1665302 w 1697327"/>
                <a:gd name="connsiteY123" fmla="*/ 16709 h 267339"/>
                <a:gd name="connsiteX124" fmla="*/ 1665302 w 1697327"/>
                <a:gd name="connsiteY124" fmla="*/ 207467 h 267339"/>
                <a:gd name="connsiteX125" fmla="*/ 1531632 w 1697327"/>
                <a:gd name="connsiteY125" fmla="*/ 16709 h 267339"/>
                <a:gd name="connsiteX126" fmla="*/ 1507962 w 1697327"/>
                <a:gd name="connsiteY126" fmla="*/ 0 h 267339"/>
                <a:gd name="connsiteX127" fmla="*/ 1494038 w 1697327"/>
                <a:gd name="connsiteY127" fmla="*/ 18101 h 267339"/>
                <a:gd name="connsiteX128" fmla="*/ 1494038 w 1697327"/>
                <a:gd name="connsiteY128" fmla="*/ 250631 h 267339"/>
                <a:gd name="connsiteX129" fmla="*/ 1509354 w 1697327"/>
                <a:gd name="connsiteY129" fmla="*/ 267339 h 267339"/>
                <a:gd name="connsiteX130" fmla="*/ 1526063 w 1697327"/>
                <a:gd name="connsiteY130" fmla="*/ 250631 h 267339"/>
                <a:gd name="connsiteX131" fmla="*/ 1526063 w 1697327"/>
                <a:gd name="connsiteY131" fmla="*/ 58481 h 2673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</a:cxnLst>
              <a:rect l="l" t="t" r="r" b="b"/>
              <a:pathLst>
                <a:path w="1697327" h="267339">
                  <a:moveTo>
                    <a:pt x="32025" y="58481"/>
                  </a:moveTo>
                  <a:lnTo>
                    <a:pt x="33417" y="58481"/>
                  </a:lnTo>
                  <a:lnTo>
                    <a:pt x="167087" y="250631"/>
                  </a:lnTo>
                  <a:cubicBezTo>
                    <a:pt x="176834" y="264555"/>
                    <a:pt x="181011" y="267339"/>
                    <a:pt x="189365" y="267339"/>
                  </a:cubicBezTo>
                  <a:cubicBezTo>
                    <a:pt x="199112" y="267339"/>
                    <a:pt x="204682" y="261770"/>
                    <a:pt x="204682" y="247846"/>
                  </a:cubicBezTo>
                  <a:lnTo>
                    <a:pt x="204682" y="16709"/>
                  </a:lnTo>
                  <a:cubicBezTo>
                    <a:pt x="204682" y="5570"/>
                    <a:pt x="197720" y="0"/>
                    <a:pt x="187973" y="0"/>
                  </a:cubicBezTo>
                  <a:cubicBezTo>
                    <a:pt x="178226" y="0"/>
                    <a:pt x="172657" y="5570"/>
                    <a:pt x="172657" y="16709"/>
                  </a:cubicBezTo>
                  <a:lnTo>
                    <a:pt x="172657" y="207467"/>
                  </a:lnTo>
                  <a:lnTo>
                    <a:pt x="171264" y="207467"/>
                  </a:lnTo>
                  <a:lnTo>
                    <a:pt x="37595" y="16709"/>
                  </a:lnTo>
                  <a:cubicBezTo>
                    <a:pt x="27848" y="2785"/>
                    <a:pt x="23671" y="0"/>
                    <a:pt x="15316" y="0"/>
                  </a:cubicBezTo>
                  <a:cubicBezTo>
                    <a:pt x="5570" y="0"/>
                    <a:pt x="0" y="5570"/>
                    <a:pt x="0" y="18101"/>
                  </a:cubicBezTo>
                  <a:lnTo>
                    <a:pt x="0" y="250631"/>
                  </a:lnTo>
                  <a:cubicBezTo>
                    <a:pt x="0" y="260377"/>
                    <a:pt x="6962" y="267339"/>
                    <a:pt x="16709" y="267339"/>
                  </a:cubicBezTo>
                  <a:cubicBezTo>
                    <a:pt x="26455" y="267339"/>
                    <a:pt x="32025" y="260377"/>
                    <a:pt x="32025" y="250631"/>
                  </a:cubicBezTo>
                  <a:lnTo>
                    <a:pt x="32025" y="58481"/>
                  </a:lnTo>
                  <a:close/>
                  <a:moveTo>
                    <a:pt x="359237" y="0"/>
                  </a:moveTo>
                  <a:cubicBezTo>
                    <a:pt x="292403" y="0"/>
                    <a:pt x="243669" y="55696"/>
                    <a:pt x="243669" y="135062"/>
                  </a:cubicBezTo>
                  <a:cubicBezTo>
                    <a:pt x="243669" y="214429"/>
                    <a:pt x="292403" y="267339"/>
                    <a:pt x="359237" y="267339"/>
                  </a:cubicBezTo>
                  <a:cubicBezTo>
                    <a:pt x="426072" y="267339"/>
                    <a:pt x="474806" y="211644"/>
                    <a:pt x="474806" y="133670"/>
                  </a:cubicBezTo>
                  <a:cubicBezTo>
                    <a:pt x="474806" y="55696"/>
                    <a:pt x="426072" y="0"/>
                    <a:pt x="359237" y="0"/>
                  </a:cubicBezTo>
                  <a:close/>
                  <a:moveTo>
                    <a:pt x="359237" y="27848"/>
                  </a:moveTo>
                  <a:cubicBezTo>
                    <a:pt x="407971" y="27848"/>
                    <a:pt x="439996" y="68227"/>
                    <a:pt x="439996" y="133670"/>
                  </a:cubicBezTo>
                  <a:cubicBezTo>
                    <a:pt x="439996" y="199112"/>
                    <a:pt x="407971" y="239492"/>
                    <a:pt x="359237" y="239492"/>
                  </a:cubicBezTo>
                  <a:cubicBezTo>
                    <a:pt x="310504" y="239492"/>
                    <a:pt x="278479" y="197720"/>
                    <a:pt x="278479" y="132277"/>
                  </a:cubicBezTo>
                  <a:cubicBezTo>
                    <a:pt x="278479" y="66835"/>
                    <a:pt x="310504" y="27848"/>
                    <a:pt x="359237" y="27848"/>
                  </a:cubicBezTo>
                  <a:close/>
                  <a:moveTo>
                    <a:pt x="545818" y="150378"/>
                  </a:moveTo>
                  <a:lnTo>
                    <a:pt x="647463" y="260377"/>
                  </a:lnTo>
                  <a:cubicBezTo>
                    <a:pt x="651640" y="264555"/>
                    <a:pt x="655817" y="267339"/>
                    <a:pt x="661387" y="267339"/>
                  </a:cubicBezTo>
                  <a:cubicBezTo>
                    <a:pt x="671133" y="267339"/>
                    <a:pt x="676703" y="261770"/>
                    <a:pt x="676703" y="254808"/>
                  </a:cubicBezTo>
                  <a:cubicBezTo>
                    <a:pt x="676703" y="249238"/>
                    <a:pt x="675311" y="245061"/>
                    <a:pt x="671133" y="239492"/>
                  </a:cubicBezTo>
                  <a:lnTo>
                    <a:pt x="586198" y="147594"/>
                  </a:lnTo>
                  <a:lnTo>
                    <a:pt x="600121" y="147594"/>
                  </a:lnTo>
                  <a:cubicBezTo>
                    <a:pt x="644678" y="146201"/>
                    <a:pt x="672526" y="118353"/>
                    <a:pt x="672526" y="75189"/>
                  </a:cubicBezTo>
                  <a:cubicBezTo>
                    <a:pt x="672526" y="32025"/>
                    <a:pt x="637716" y="1392"/>
                    <a:pt x="591767" y="1392"/>
                  </a:cubicBezTo>
                  <a:lnTo>
                    <a:pt x="531894" y="1392"/>
                  </a:lnTo>
                  <a:cubicBezTo>
                    <a:pt x="520755" y="1392"/>
                    <a:pt x="513793" y="8354"/>
                    <a:pt x="513793" y="19494"/>
                  </a:cubicBezTo>
                  <a:lnTo>
                    <a:pt x="513793" y="250631"/>
                  </a:lnTo>
                  <a:cubicBezTo>
                    <a:pt x="513793" y="260377"/>
                    <a:pt x="520755" y="267339"/>
                    <a:pt x="530502" y="267339"/>
                  </a:cubicBezTo>
                  <a:cubicBezTo>
                    <a:pt x="540248" y="267339"/>
                    <a:pt x="545818" y="260377"/>
                    <a:pt x="545818" y="250631"/>
                  </a:cubicBezTo>
                  <a:lnTo>
                    <a:pt x="545818" y="150378"/>
                  </a:lnTo>
                  <a:close/>
                  <a:moveTo>
                    <a:pt x="545818" y="29240"/>
                  </a:moveTo>
                  <a:lnTo>
                    <a:pt x="590375" y="29240"/>
                  </a:lnTo>
                  <a:cubicBezTo>
                    <a:pt x="619615" y="29240"/>
                    <a:pt x="639108" y="48734"/>
                    <a:pt x="639108" y="76582"/>
                  </a:cubicBezTo>
                  <a:cubicBezTo>
                    <a:pt x="639108" y="108607"/>
                    <a:pt x="623792" y="123923"/>
                    <a:pt x="590375" y="123923"/>
                  </a:cubicBezTo>
                  <a:lnTo>
                    <a:pt x="545818" y="123923"/>
                  </a:lnTo>
                  <a:lnTo>
                    <a:pt x="545818" y="29240"/>
                  </a:lnTo>
                  <a:close/>
                  <a:moveTo>
                    <a:pt x="783917" y="32025"/>
                  </a:moveTo>
                  <a:lnTo>
                    <a:pt x="834043" y="32025"/>
                  </a:lnTo>
                  <a:cubicBezTo>
                    <a:pt x="843790" y="32025"/>
                    <a:pt x="849360" y="26455"/>
                    <a:pt x="849360" y="16709"/>
                  </a:cubicBezTo>
                  <a:cubicBezTo>
                    <a:pt x="849360" y="6962"/>
                    <a:pt x="843790" y="1392"/>
                    <a:pt x="834043" y="1392"/>
                  </a:cubicBezTo>
                  <a:lnTo>
                    <a:pt x="703159" y="1392"/>
                  </a:lnTo>
                  <a:cubicBezTo>
                    <a:pt x="693412" y="1392"/>
                    <a:pt x="686450" y="6962"/>
                    <a:pt x="686450" y="16709"/>
                  </a:cubicBezTo>
                  <a:cubicBezTo>
                    <a:pt x="686450" y="26455"/>
                    <a:pt x="693412" y="32025"/>
                    <a:pt x="703159" y="32025"/>
                  </a:cubicBezTo>
                  <a:lnTo>
                    <a:pt x="751892" y="32025"/>
                  </a:lnTo>
                  <a:lnTo>
                    <a:pt x="751892" y="250631"/>
                  </a:lnTo>
                  <a:cubicBezTo>
                    <a:pt x="751892" y="260377"/>
                    <a:pt x="758854" y="267339"/>
                    <a:pt x="768601" y="267339"/>
                  </a:cubicBezTo>
                  <a:cubicBezTo>
                    <a:pt x="778348" y="267339"/>
                    <a:pt x="783917" y="260377"/>
                    <a:pt x="783917" y="250631"/>
                  </a:cubicBezTo>
                  <a:lnTo>
                    <a:pt x="783917" y="32025"/>
                  </a:lnTo>
                  <a:close/>
                  <a:moveTo>
                    <a:pt x="909233" y="147594"/>
                  </a:moveTo>
                  <a:lnTo>
                    <a:pt x="1047080" y="147594"/>
                  </a:lnTo>
                  <a:lnTo>
                    <a:pt x="1047080" y="247846"/>
                  </a:lnTo>
                  <a:cubicBezTo>
                    <a:pt x="1047080" y="260377"/>
                    <a:pt x="1054041" y="267339"/>
                    <a:pt x="1063788" y="267339"/>
                  </a:cubicBezTo>
                  <a:cubicBezTo>
                    <a:pt x="1073535" y="267339"/>
                    <a:pt x="1080497" y="260377"/>
                    <a:pt x="1080497" y="247846"/>
                  </a:cubicBezTo>
                  <a:lnTo>
                    <a:pt x="1080497" y="19494"/>
                  </a:lnTo>
                  <a:cubicBezTo>
                    <a:pt x="1080497" y="6962"/>
                    <a:pt x="1073535" y="0"/>
                    <a:pt x="1063788" y="0"/>
                  </a:cubicBezTo>
                  <a:cubicBezTo>
                    <a:pt x="1054041" y="0"/>
                    <a:pt x="1047080" y="6962"/>
                    <a:pt x="1047080" y="19494"/>
                  </a:cubicBezTo>
                  <a:lnTo>
                    <a:pt x="1047080" y="118353"/>
                  </a:lnTo>
                  <a:lnTo>
                    <a:pt x="909233" y="118353"/>
                  </a:lnTo>
                  <a:lnTo>
                    <a:pt x="909233" y="19494"/>
                  </a:lnTo>
                  <a:cubicBezTo>
                    <a:pt x="909233" y="6962"/>
                    <a:pt x="902271" y="0"/>
                    <a:pt x="892524" y="0"/>
                  </a:cubicBezTo>
                  <a:cubicBezTo>
                    <a:pt x="882777" y="0"/>
                    <a:pt x="875815" y="6962"/>
                    <a:pt x="875815" y="19494"/>
                  </a:cubicBezTo>
                  <a:lnTo>
                    <a:pt x="875815" y="247846"/>
                  </a:lnTo>
                  <a:cubicBezTo>
                    <a:pt x="875815" y="260377"/>
                    <a:pt x="882777" y="267339"/>
                    <a:pt x="892524" y="267339"/>
                  </a:cubicBezTo>
                  <a:cubicBezTo>
                    <a:pt x="902271" y="267339"/>
                    <a:pt x="909233" y="260377"/>
                    <a:pt x="909233" y="247846"/>
                  </a:cubicBezTo>
                  <a:lnTo>
                    <a:pt x="909233" y="147594"/>
                  </a:lnTo>
                  <a:close/>
                  <a:moveTo>
                    <a:pt x="1164041" y="148986"/>
                  </a:moveTo>
                  <a:lnTo>
                    <a:pt x="1235053" y="148986"/>
                  </a:lnTo>
                  <a:cubicBezTo>
                    <a:pt x="1244799" y="148986"/>
                    <a:pt x="1251761" y="143416"/>
                    <a:pt x="1251761" y="133670"/>
                  </a:cubicBezTo>
                  <a:cubicBezTo>
                    <a:pt x="1251761" y="123923"/>
                    <a:pt x="1244799" y="118353"/>
                    <a:pt x="1235053" y="118353"/>
                  </a:cubicBezTo>
                  <a:lnTo>
                    <a:pt x="1164041" y="118353"/>
                  </a:lnTo>
                  <a:lnTo>
                    <a:pt x="1164041" y="32025"/>
                  </a:lnTo>
                  <a:lnTo>
                    <a:pt x="1242015" y="32025"/>
                  </a:lnTo>
                  <a:cubicBezTo>
                    <a:pt x="1253154" y="32025"/>
                    <a:pt x="1258723" y="26455"/>
                    <a:pt x="1258723" y="16709"/>
                  </a:cubicBezTo>
                  <a:cubicBezTo>
                    <a:pt x="1258723" y="6962"/>
                    <a:pt x="1253154" y="1392"/>
                    <a:pt x="1242015" y="1392"/>
                  </a:cubicBezTo>
                  <a:lnTo>
                    <a:pt x="1148724" y="1392"/>
                  </a:lnTo>
                  <a:cubicBezTo>
                    <a:pt x="1137585" y="1392"/>
                    <a:pt x="1132016" y="8354"/>
                    <a:pt x="1132016" y="19494"/>
                  </a:cubicBezTo>
                  <a:lnTo>
                    <a:pt x="1132016" y="247846"/>
                  </a:lnTo>
                  <a:cubicBezTo>
                    <a:pt x="1132016" y="258985"/>
                    <a:pt x="1137585" y="264555"/>
                    <a:pt x="1148724" y="264555"/>
                  </a:cubicBezTo>
                  <a:lnTo>
                    <a:pt x="1242015" y="264555"/>
                  </a:lnTo>
                  <a:cubicBezTo>
                    <a:pt x="1253154" y="264555"/>
                    <a:pt x="1258723" y="258985"/>
                    <a:pt x="1258723" y="250631"/>
                  </a:cubicBezTo>
                  <a:cubicBezTo>
                    <a:pt x="1258723" y="240884"/>
                    <a:pt x="1253154" y="235314"/>
                    <a:pt x="1242015" y="235314"/>
                  </a:cubicBezTo>
                  <a:lnTo>
                    <a:pt x="1164041" y="235314"/>
                  </a:lnTo>
                  <a:lnTo>
                    <a:pt x="1164041" y="148986"/>
                  </a:lnTo>
                  <a:close/>
                  <a:moveTo>
                    <a:pt x="1328343" y="150378"/>
                  </a:moveTo>
                  <a:lnTo>
                    <a:pt x="1428595" y="260377"/>
                  </a:lnTo>
                  <a:cubicBezTo>
                    <a:pt x="1434165" y="264555"/>
                    <a:pt x="1438342" y="267339"/>
                    <a:pt x="1443912" y="267339"/>
                  </a:cubicBezTo>
                  <a:cubicBezTo>
                    <a:pt x="1452266" y="267339"/>
                    <a:pt x="1459228" y="261770"/>
                    <a:pt x="1459228" y="254808"/>
                  </a:cubicBezTo>
                  <a:cubicBezTo>
                    <a:pt x="1459228" y="249238"/>
                    <a:pt x="1456443" y="245061"/>
                    <a:pt x="1452266" y="239492"/>
                  </a:cubicBezTo>
                  <a:lnTo>
                    <a:pt x="1368722" y="147594"/>
                  </a:lnTo>
                  <a:lnTo>
                    <a:pt x="1382646" y="147594"/>
                  </a:lnTo>
                  <a:cubicBezTo>
                    <a:pt x="1427203" y="146201"/>
                    <a:pt x="1453658" y="118353"/>
                    <a:pt x="1453658" y="75189"/>
                  </a:cubicBezTo>
                  <a:cubicBezTo>
                    <a:pt x="1453658" y="32025"/>
                    <a:pt x="1420241" y="1392"/>
                    <a:pt x="1372900" y="1392"/>
                  </a:cubicBezTo>
                  <a:lnTo>
                    <a:pt x="1313027" y="1392"/>
                  </a:lnTo>
                  <a:cubicBezTo>
                    <a:pt x="1301887" y="1392"/>
                    <a:pt x="1296318" y="8354"/>
                    <a:pt x="1296318" y="19494"/>
                  </a:cubicBezTo>
                  <a:lnTo>
                    <a:pt x="1296318" y="250631"/>
                  </a:lnTo>
                  <a:cubicBezTo>
                    <a:pt x="1296318" y="260377"/>
                    <a:pt x="1301887" y="267339"/>
                    <a:pt x="1311634" y="267339"/>
                  </a:cubicBezTo>
                  <a:cubicBezTo>
                    <a:pt x="1321381" y="267339"/>
                    <a:pt x="1328343" y="260377"/>
                    <a:pt x="1328343" y="250631"/>
                  </a:cubicBezTo>
                  <a:lnTo>
                    <a:pt x="1328343" y="150378"/>
                  </a:lnTo>
                  <a:close/>
                  <a:moveTo>
                    <a:pt x="1328343" y="29240"/>
                  </a:moveTo>
                  <a:lnTo>
                    <a:pt x="1371507" y="29240"/>
                  </a:lnTo>
                  <a:cubicBezTo>
                    <a:pt x="1400747" y="29240"/>
                    <a:pt x="1421633" y="48734"/>
                    <a:pt x="1421633" y="76582"/>
                  </a:cubicBezTo>
                  <a:cubicBezTo>
                    <a:pt x="1421633" y="108607"/>
                    <a:pt x="1406317" y="123923"/>
                    <a:pt x="1372900" y="123923"/>
                  </a:cubicBezTo>
                  <a:lnTo>
                    <a:pt x="1328343" y="123923"/>
                  </a:lnTo>
                  <a:lnTo>
                    <a:pt x="1328343" y="29240"/>
                  </a:lnTo>
                  <a:close/>
                  <a:moveTo>
                    <a:pt x="1526063" y="58481"/>
                  </a:moveTo>
                  <a:lnTo>
                    <a:pt x="1527455" y="58481"/>
                  </a:lnTo>
                  <a:lnTo>
                    <a:pt x="1659732" y="250631"/>
                  </a:lnTo>
                  <a:cubicBezTo>
                    <a:pt x="1670872" y="264555"/>
                    <a:pt x="1673656" y="267339"/>
                    <a:pt x="1683403" y="267339"/>
                  </a:cubicBezTo>
                  <a:cubicBezTo>
                    <a:pt x="1693150" y="267339"/>
                    <a:pt x="1697327" y="261770"/>
                    <a:pt x="1697327" y="247846"/>
                  </a:cubicBezTo>
                  <a:lnTo>
                    <a:pt x="1697327" y="16709"/>
                  </a:lnTo>
                  <a:cubicBezTo>
                    <a:pt x="1697327" y="5570"/>
                    <a:pt x="1691758" y="0"/>
                    <a:pt x="1682011" y="0"/>
                  </a:cubicBezTo>
                  <a:cubicBezTo>
                    <a:pt x="1672264" y="0"/>
                    <a:pt x="1665302" y="5570"/>
                    <a:pt x="1665302" y="16709"/>
                  </a:cubicBezTo>
                  <a:lnTo>
                    <a:pt x="1665302" y="207467"/>
                  </a:lnTo>
                  <a:lnTo>
                    <a:pt x="1531632" y="16709"/>
                  </a:lnTo>
                  <a:cubicBezTo>
                    <a:pt x="1521886" y="2785"/>
                    <a:pt x="1517708" y="0"/>
                    <a:pt x="1507962" y="0"/>
                  </a:cubicBezTo>
                  <a:cubicBezTo>
                    <a:pt x="1498215" y="0"/>
                    <a:pt x="1494038" y="5570"/>
                    <a:pt x="1494038" y="18101"/>
                  </a:cubicBezTo>
                  <a:lnTo>
                    <a:pt x="1494038" y="250631"/>
                  </a:lnTo>
                  <a:cubicBezTo>
                    <a:pt x="1494038" y="260377"/>
                    <a:pt x="1499607" y="267339"/>
                    <a:pt x="1509354" y="267339"/>
                  </a:cubicBezTo>
                  <a:cubicBezTo>
                    <a:pt x="1519101" y="267339"/>
                    <a:pt x="1526063" y="260377"/>
                    <a:pt x="1526063" y="250631"/>
                  </a:cubicBezTo>
                  <a:lnTo>
                    <a:pt x="1526063" y="58481"/>
                  </a:lnTo>
                  <a:close/>
                </a:path>
              </a:pathLst>
            </a:custGeom>
            <a:solidFill>
              <a:schemeClr val="bg1"/>
            </a:solidFill>
            <a:ln w="11569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37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srgbClr val="292929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0" name="Text Placeholder 19">
            <a:extLst>
              <a:ext uri="{FF2B5EF4-FFF2-40B4-BE49-F238E27FC236}">
                <a16:creationId xmlns:a16="http://schemas.microsoft.com/office/drawing/2014/main" id="{4D894B84-0A30-BF1C-5E35-651AB5F2A7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2" hasCustomPrompt="1"/>
          </p:nvPr>
        </p:nvSpPr>
        <p:spPr>
          <a:xfrm>
            <a:off x="752295" y="3695720"/>
            <a:ext cx="5220000" cy="504268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Subheading if needed</a:t>
            </a:r>
          </a:p>
        </p:txBody>
      </p:sp>
    </p:spTree>
    <p:extLst>
      <p:ext uri="{BB962C8B-B14F-4D97-AF65-F5344CB8AC3E}">
        <p14:creationId xmlns:p14="http://schemas.microsoft.com/office/powerpoint/2010/main" val="4224660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6" grpId="0" animBg="1"/>
      <p:bldP spid="21" grpId="0" animBg="1"/>
      <p:bldP spid="22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s text and icons - Mi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4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0742C">
                    <a:alpha val="0"/>
                  </a:srgbClr>
                </a:gs>
                <a:gs pos="100000">
                  <a:srgbClr val="00742C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BDF5E9-D741-E854-95A1-22322271ED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2786" y="2948258"/>
            <a:ext cx="2008146" cy="200814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24C7DD-986A-7786-366E-3F17FE57C3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02226" y="2948258"/>
            <a:ext cx="2008146" cy="200814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241042-8845-C6AB-BEE9-6D1DAA509B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511666" y="2948258"/>
            <a:ext cx="2008146" cy="200814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2DA7E5-D856-0FB1-32FF-3A3F7F8E7D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321106" y="2948258"/>
            <a:ext cx="2008146" cy="2008146"/>
          </a:xfrm>
          <a:prstGeom prst="ellipse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7CE6F5-A7BD-7E14-7AD6-1E73D99D4A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94256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AB6FAD6-CA97-62D6-216E-0FF6388DD3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375200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C15F248-DF62-B702-63C9-153ECF5BDB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656144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BF66E44-0FF4-73E7-D45B-FAB04D9339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9370888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15A0383C-959C-A3FF-333C-37AFED96ED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9110636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41000">
                <a:srgbClr val="38B54A">
                  <a:lumMod val="40000"/>
                  <a:lumOff val="60000"/>
                </a:srgbClr>
              </a:gs>
              <a:gs pos="100000">
                <a:srgbClr val="38B54A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775E709C-98A4-B464-1E74-1E72B2EE44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30119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41000">
                <a:srgbClr val="38B54A">
                  <a:lumMod val="40000"/>
                  <a:lumOff val="60000"/>
                </a:srgbClr>
              </a:gs>
              <a:gs pos="100000">
                <a:srgbClr val="38B54A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Circle: Hollow 38">
            <a:extLst>
              <a:ext uri="{FF2B5EF4-FFF2-40B4-BE49-F238E27FC236}">
                <a16:creationId xmlns:a16="http://schemas.microsoft.com/office/drawing/2014/main" id="{48456060-EF08-4315-12C7-3CA7418DA3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349175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41000">
                <a:srgbClr val="38B54A">
                  <a:lumMod val="40000"/>
                  <a:lumOff val="60000"/>
                </a:srgbClr>
              </a:gs>
              <a:gs pos="100000">
                <a:srgbClr val="38B54A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ircle: Hollow 39">
            <a:extLst>
              <a:ext uri="{FF2B5EF4-FFF2-40B4-BE49-F238E27FC236}">
                <a16:creationId xmlns:a16="http://schemas.microsoft.com/office/drawing/2014/main" id="{F5589609-1250-653A-EDE3-8EBAC3CFBC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8231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41000">
                <a:srgbClr val="38B54A">
                  <a:lumMod val="40000"/>
                  <a:lumOff val="60000"/>
                </a:srgbClr>
              </a:gs>
              <a:gs pos="100000">
                <a:srgbClr val="38B54A"/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7ED86F06-55B3-9049-616D-EB029E186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62836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249D1227-B210-3C10-2FB6-3D7E8B2D86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>
          <a:xfrm>
            <a:off x="443780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413F8FA6-5E73-5D6F-1CCF-EB486FD005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/>
          </p:nvPr>
        </p:nvSpPr>
        <p:spPr>
          <a:xfrm>
            <a:off x="724724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F7531327-004B-9D2C-9996-C746E58B3C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/>
          </p:nvPr>
        </p:nvSpPr>
        <p:spPr>
          <a:xfrm>
            <a:off x="1005668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Text Placeholder 16">
            <a:extLst>
              <a:ext uri="{FF2B5EF4-FFF2-40B4-BE49-F238E27FC236}">
                <a16:creationId xmlns:a16="http://schemas.microsoft.com/office/drawing/2014/main" id="{BCF8A3E8-58E8-7765-15D2-BF2B40CE5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89278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2" name="Text Placeholder 16">
            <a:extLst>
              <a:ext uri="{FF2B5EF4-FFF2-40B4-BE49-F238E27FC236}">
                <a16:creationId xmlns:a16="http://schemas.microsoft.com/office/drawing/2014/main" id="{9715E614-9BC2-7EF2-A35E-8EE3F8B385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70222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3" name="Text Placeholder 16">
            <a:extLst>
              <a:ext uri="{FF2B5EF4-FFF2-40B4-BE49-F238E27FC236}">
                <a16:creationId xmlns:a16="http://schemas.microsoft.com/office/drawing/2014/main" id="{9EE307B4-F4BB-5B37-EB49-0B173EF67C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651166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4" name="Text Placeholder 16">
            <a:extLst>
              <a:ext uri="{FF2B5EF4-FFF2-40B4-BE49-F238E27FC236}">
                <a16:creationId xmlns:a16="http://schemas.microsoft.com/office/drawing/2014/main" id="{405362ED-C3F3-8C3E-3D2E-88A095A42B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932110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EFC049-042D-C6C8-E86E-459A2C6DC0C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314"/>
          <a:stretch/>
        </p:blipFill>
        <p:spPr>
          <a:xfrm>
            <a:off x="7809878" y="4648200"/>
            <a:ext cx="1892952" cy="2209800"/>
          </a:xfrm>
          <a:prstGeom prst="rect">
            <a:avLst/>
          </a:prstGeom>
        </p:spPr>
      </p:pic>
      <p:pic>
        <p:nvPicPr>
          <p:cNvPr id="2" name="'Go do your thing' Tag">
            <a:extLst>
              <a:ext uri="{FF2B5EF4-FFF2-40B4-BE49-F238E27FC236}">
                <a16:creationId xmlns:a16="http://schemas.microsoft.com/office/drawing/2014/main" id="{9D970BB5-F610-6111-9111-7DA90B2405E4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2882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04167E-6 -0.03472 L 1.04167E-6 2.59259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5E-6 -0.03472 L 2.5E-6 2.59259E-6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0.03472 L 3.75E-6 2.59259E-6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5E-6 -0.03472 L 5E-6 2.59259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nodePh="1" p14:presetBounceEnd="99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82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4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fill="hold" grpId="1" nodeType="withEffect" nodePh="1" p14:presetBounceEnd="99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90" dur="1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9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2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fill="hold" grpId="1" nodeType="withEffect" nodePh="1" p14:presetBounceEnd="99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98" dur="10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0" dur="2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16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fill="hold" grpId="1" nodeType="withEffect" nodePh="1" p14:presetBounceEnd="99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5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106" dur="10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decel="50000" fill="hold" grpId="2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8" dur="2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8.33333E-7 1.11111E-6 L 0.14622 1.11111E-6 " pathEditMode="relative" rAng="0" ptsTypes="AA">
                                          <p:cBhvr>
                                            <p:cTn id="113" dur="125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5" grpId="0" animBg="1"/>
          <p:bldP spid="16" grpId="0" animBg="1"/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1.04167E-6 -0.03472 L 1.04167E-6 2.59259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2.5E-6 -0.03472 L 2.5E-6 2.59259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75E-6 -0.03472 L 3.75E-6 2.59259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500"/>
                      </p:stCondLst>
                      <p:childTnLst>
                        <p:animMotion origin="layout" path="M 5E-6 -0.03472 L 5E-6 2.59259E-6 " pathEditMode="relative" rAng="0" ptsTypes="AA">
                          <p:cBhvr>
                            <p:cTn dur="500" fill="hold"/>
                            <p:tgtEl>
                              <p:spTgt spid="2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  <p:bldP spid="39" grpId="0" animBg="1"/>
          <p:bldP spid="40" grpId="0" animBg="1"/>
          <p:bldP spid="41" grpId="0"/>
          <p:bldP spid="41" grpId="1"/>
          <p:bldP spid="41" grpId="2"/>
          <p:bldP spid="46" grpId="0"/>
          <p:bldP spid="46" grpId="1"/>
          <p:bldP spid="46" grpId="2"/>
          <p:bldP spid="47" grpId="0"/>
          <p:bldP spid="47" grpId="1"/>
          <p:bldP spid="47" grpId="2"/>
          <p:bldP spid="48" grpId="0"/>
          <p:bldP spid="48" grpId="1"/>
          <p:bldP spid="48" grpId="2"/>
          <p:bldP spid="130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13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2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3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4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04167E-6 -0.03472 L 1.04167E-6 2.59259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5E-6 -0.03472 L 2.5E-6 2.59259E-6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0.03472 L 3.75E-6 2.59259E-6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5E-6 -0.03472 L 5E-6 2.59259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2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4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fill="hold" grpId="1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0" dur="1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9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2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fill="hold" grpId="1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8" dur="10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0" dur="2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16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fill="hold" grpId="1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6" dur="10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decel="50000" fill="hold" grpId="2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8" dur="2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8.33333E-7 1.11111E-6 L 0.14622 1.11111E-6 " pathEditMode="relative" rAng="0" ptsTypes="AA">
                                          <p:cBhvr>
                                            <p:cTn id="113" dur="125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5" grpId="0" animBg="1"/>
          <p:bldP spid="16" grpId="0" animBg="1"/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1.04167E-6 -0.03472 L 1.04167E-6 2.59259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2.5E-6 -0.03472 L 2.5E-6 2.59259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75E-6 -0.03472 L 3.75E-6 2.59259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500"/>
                      </p:stCondLst>
                      <p:childTnLst>
                        <p:animMotion origin="layout" path="M 5E-6 -0.03472 L 5E-6 2.59259E-6 " pathEditMode="relative" rAng="0" ptsTypes="AA">
                          <p:cBhvr>
                            <p:cTn dur="500" fill="hold"/>
                            <p:tgtEl>
                              <p:spTgt spid="2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  <p:bldP spid="39" grpId="0" animBg="1"/>
          <p:bldP spid="40" grpId="0" animBg="1"/>
          <p:bldP spid="41" grpId="0"/>
          <p:bldP spid="41" grpId="1"/>
          <p:bldP spid="41" grpId="2"/>
          <p:bldP spid="46" grpId="0"/>
          <p:bldP spid="46" grpId="1"/>
          <p:bldP spid="46" grpId="2"/>
          <p:bldP spid="47" grpId="0"/>
          <p:bldP spid="47" grpId="1"/>
          <p:bldP spid="47" grpId="2"/>
          <p:bldP spid="48" grpId="0"/>
          <p:bldP spid="48" grpId="1"/>
          <p:bldP spid="48" grpId="2"/>
          <p:bldP spid="130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13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2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3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4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circles text and icons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3">
                    <a:lumMod val="75000"/>
                    <a:alpha val="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DBDF5E9-D741-E854-95A1-22322271ED2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2786" y="2948258"/>
            <a:ext cx="2008146" cy="200814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C824C7DD-986A-7786-366E-3F17FE57C31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702226" y="2948258"/>
            <a:ext cx="2008146" cy="200814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A241042-8845-C6AB-BEE9-6D1DAA509BE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511666" y="2948258"/>
            <a:ext cx="2008146" cy="200814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02DA7E5-D856-0FB1-32FF-3A3F7F8E7D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321106" y="2948258"/>
            <a:ext cx="2008146" cy="2008146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B27CE6F5-A7BD-7E14-7AD6-1E73D99D4A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 hasCustomPrompt="1"/>
          </p:nvPr>
        </p:nvSpPr>
        <p:spPr>
          <a:xfrm>
            <a:off x="94256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1AB6FAD6-CA97-62D6-216E-0FF6388DD3F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 hasCustomPrompt="1"/>
          </p:nvPr>
        </p:nvSpPr>
        <p:spPr>
          <a:xfrm>
            <a:off x="375200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19" name="Text Placeholder 16">
            <a:extLst>
              <a:ext uri="{FF2B5EF4-FFF2-40B4-BE49-F238E27FC236}">
                <a16:creationId xmlns:a16="http://schemas.microsoft.com/office/drawing/2014/main" id="{8C15F248-DF62-B702-63C9-153ECF5BDBF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 hasCustomPrompt="1"/>
          </p:nvPr>
        </p:nvSpPr>
        <p:spPr>
          <a:xfrm>
            <a:off x="6561447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1" name="Text Placeholder 16">
            <a:extLst>
              <a:ext uri="{FF2B5EF4-FFF2-40B4-BE49-F238E27FC236}">
                <a16:creationId xmlns:a16="http://schemas.microsoft.com/office/drawing/2014/main" id="{FBF66E44-0FF4-73E7-D45B-FAB04D9339E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 hasCustomPrompt="1"/>
          </p:nvPr>
        </p:nvSpPr>
        <p:spPr>
          <a:xfrm>
            <a:off x="9370888" y="2254070"/>
            <a:ext cx="1908584" cy="307777"/>
          </a:xfrm>
        </p:spPr>
        <p:txBody>
          <a:bodyPr>
            <a:noAutofit/>
          </a:bodyPr>
          <a:lstStyle>
            <a:lvl1pPr marL="0" indent="0" algn="ctr">
              <a:buNone/>
              <a:defRPr sz="2000" b="1" i="0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25" name="Circle: Hollow 24">
            <a:extLst>
              <a:ext uri="{FF2B5EF4-FFF2-40B4-BE49-F238E27FC236}">
                <a16:creationId xmlns:a16="http://schemas.microsoft.com/office/drawing/2014/main" id="{15A0383C-959C-A3FF-333C-37AFED96ED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9110636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7" name="Circle: Hollow 26">
            <a:extLst>
              <a:ext uri="{FF2B5EF4-FFF2-40B4-BE49-F238E27FC236}">
                <a16:creationId xmlns:a16="http://schemas.microsoft.com/office/drawing/2014/main" id="{775E709C-98A4-B464-1E74-1E72B2EE44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30119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9" name="Circle: Hollow 38">
            <a:extLst>
              <a:ext uri="{FF2B5EF4-FFF2-40B4-BE49-F238E27FC236}">
                <a16:creationId xmlns:a16="http://schemas.microsoft.com/office/drawing/2014/main" id="{48456060-EF08-4315-12C7-3CA7418DA3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349175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0" name="Circle: Hollow 39">
            <a:extLst>
              <a:ext uri="{FF2B5EF4-FFF2-40B4-BE49-F238E27FC236}">
                <a16:creationId xmlns:a16="http://schemas.microsoft.com/office/drawing/2014/main" id="{F5589609-1250-653A-EDE3-8EBAC3CFBC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0800000" flipH="1" flipV="1">
            <a:off x="682315" y="2737787"/>
            <a:ext cx="2429089" cy="2429087"/>
          </a:xfrm>
          <a:prstGeom prst="donut">
            <a:avLst>
              <a:gd name="adj" fmla="val 4360"/>
            </a:avLst>
          </a:prstGeom>
          <a:gradFill>
            <a:gsLst>
              <a:gs pos="61000">
                <a:schemeClr val="accent3">
                  <a:lumMod val="20000"/>
                  <a:lumOff val="80000"/>
                </a:schemeClr>
              </a:gs>
              <a:gs pos="100000">
                <a:schemeClr val="accent3">
                  <a:lumMod val="60000"/>
                  <a:lumOff val="40000"/>
                </a:schemeClr>
              </a:gs>
            </a:gsLst>
            <a:lin ang="270000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41" name="Picture Placeholder 38">
            <a:extLst>
              <a:ext uri="{FF2B5EF4-FFF2-40B4-BE49-F238E27FC236}">
                <a16:creationId xmlns:a16="http://schemas.microsoft.com/office/drawing/2014/main" id="{7ED86F06-55B3-9049-616D-EB029E186A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162836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6" name="Picture Placeholder 38">
            <a:extLst>
              <a:ext uri="{FF2B5EF4-FFF2-40B4-BE49-F238E27FC236}">
                <a16:creationId xmlns:a16="http://schemas.microsoft.com/office/drawing/2014/main" id="{249D1227-B210-3C10-2FB6-3D7E8B2D86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6"/>
          </p:nvPr>
        </p:nvSpPr>
        <p:spPr>
          <a:xfrm>
            <a:off x="443780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7" name="Picture Placeholder 38">
            <a:extLst>
              <a:ext uri="{FF2B5EF4-FFF2-40B4-BE49-F238E27FC236}">
                <a16:creationId xmlns:a16="http://schemas.microsoft.com/office/drawing/2014/main" id="{413F8FA6-5E73-5D6F-1CCF-EB486FD005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7"/>
          </p:nvPr>
        </p:nvSpPr>
        <p:spPr>
          <a:xfrm>
            <a:off x="724724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8" name="Picture Placeholder 38">
            <a:extLst>
              <a:ext uri="{FF2B5EF4-FFF2-40B4-BE49-F238E27FC236}">
                <a16:creationId xmlns:a16="http://schemas.microsoft.com/office/drawing/2014/main" id="{F7531327-004B-9D2C-9996-C746E58B3C3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8"/>
          </p:nvPr>
        </p:nvSpPr>
        <p:spPr>
          <a:xfrm>
            <a:off x="10056688" y="3136881"/>
            <a:ext cx="536982" cy="538434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1100"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0" name="Text Placeholder 16">
            <a:extLst>
              <a:ext uri="{FF2B5EF4-FFF2-40B4-BE49-F238E27FC236}">
                <a16:creationId xmlns:a16="http://schemas.microsoft.com/office/drawing/2014/main" id="{BCF8A3E8-58E8-7765-15D2-BF2B40CE52C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9" hasCustomPrompt="1"/>
          </p:nvPr>
        </p:nvSpPr>
        <p:spPr>
          <a:xfrm>
            <a:off x="89278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2" name="Text Placeholder 16">
            <a:extLst>
              <a:ext uri="{FF2B5EF4-FFF2-40B4-BE49-F238E27FC236}">
                <a16:creationId xmlns:a16="http://schemas.microsoft.com/office/drawing/2014/main" id="{9715E614-9BC2-7EF2-A35E-8EE3F8B385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0" hasCustomPrompt="1"/>
          </p:nvPr>
        </p:nvSpPr>
        <p:spPr>
          <a:xfrm>
            <a:off x="370222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3" name="Text Placeholder 16">
            <a:extLst>
              <a:ext uri="{FF2B5EF4-FFF2-40B4-BE49-F238E27FC236}">
                <a16:creationId xmlns:a16="http://schemas.microsoft.com/office/drawing/2014/main" id="{9EE307B4-F4BB-5B37-EB49-0B173EF67C7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1" hasCustomPrompt="1"/>
          </p:nvPr>
        </p:nvSpPr>
        <p:spPr>
          <a:xfrm>
            <a:off x="651166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sp>
        <p:nvSpPr>
          <p:cNvPr id="324" name="Text Placeholder 16">
            <a:extLst>
              <a:ext uri="{FF2B5EF4-FFF2-40B4-BE49-F238E27FC236}">
                <a16:creationId xmlns:a16="http://schemas.microsoft.com/office/drawing/2014/main" id="{405362ED-C3F3-8C3E-3D2E-88A095A42BF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32" hasCustomPrompt="1"/>
          </p:nvPr>
        </p:nvSpPr>
        <p:spPr>
          <a:xfrm>
            <a:off x="9321106" y="3824076"/>
            <a:ext cx="2008146" cy="1085525"/>
          </a:xfrm>
          <a:prstGeom prst="rect">
            <a:avLst/>
          </a:prstGeom>
          <a:noFill/>
        </p:spPr>
        <p:txBody>
          <a:bodyPr lIns="0" tIns="0" rIns="0" bIns="0">
            <a:noAutofit/>
          </a:bodyPr>
          <a:lstStyle>
            <a:lvl1pPr marL="0" indent="0" algn="ctr">
              <a:buNone/>
              <a:defRPr sz="1400">
                <a:solidFill>
                  <a:schemeClr val="bg1"/>
                </a:solidFill>
                <a:latin typeface="+mn-lt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89EFC049-042D-C6C8-E86E-459A2C6DC0C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rcRect b="6314"/>
          <a:stretch/>
        </p:blipFill>
        <p:spPr>
          <a:xfrm>
            <a:off x="7809878" y="4648200"/>
            <a:ext cx="1892952" cy="2209800"/>
          </a:xfrm>
          <a:prstGeom prst="rect">
            <a:avLst/>
          </a:prstGeom>
        </p:spPr>
      </p:pic>
      <p:pic>
        <p:nvPicPr>
          <p:cNvPr id="9" name="'Go do your thing' Tag">
            <a:extLst>
              <a:ext uri="{FF2B5EF4-FFF2-40B4-BE49-F238E27FC236}">
                <a16:creationId xmlns:a16="http://schemas.microsoft.com/office/drawing/2014/main" id="{40EF88CB-67FF-A15D-70B4-104F05B68D9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/>
        </p:blipFill>
        <p:spPr>
          <a:xfrm>
            <a:off x="1" y="6120441"/>
            <a:ext cx="213760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325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04167E-6 -0.03472 L 1.04167E-6 2.59259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5E-6 -0.03472 L 2.5E-6 2.59259E-6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0.03472 L 3.75E-6 2.59259E-6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5E-6 -0.03472 L 5E-6 2.59259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nodePh="1" p14:presetBounceEnd="99000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82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4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fill="hold" grpId="1" nodeType="withEffect" nodePh="1" p14:presetBounceEnd="99000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90" dur="1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9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2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fill="hold" grpId="1" nodeType="withEffect" nodePh="1" p14:presetBounceEnd="99000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98" dur="10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0" dur="2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16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fill="hold" grpId="1" nodeType="withEffect" nodePh="1" p14:presetBounceEnd="99000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5"/>
                                        </p:cond>
                                      </p:endCondLst>
                                      <p:childTnLst>
                                        <p:animScale p14:bounceEnd="99000">
                                          <p:cBhvr>
                                            <p:cTn id="106" dur="10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decel="50000" fill="hold" grpId="2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8" dur="2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8.33333E-7 1.11111E-6 L 0.14622 1.11111E-6 " pathEditMode="relative" rAng="0" ptsTypes="AA">
                                          <p:cBhvr>
                                            <p:cTn id="113" dur="125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5" grpId="0" animBg="1"/>
          <p:bldP spid="16" grpId="0" animBg="1"/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1.04167E-6 -0.03472 L 1.04167E-6 2.59259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2.5E-6 -0.03472 L 2.5E-6 2.59259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75E-6 -0.03472 L 3.75E-6 2.59259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500"/>
                      </p:stCondLst>
                      <p:childTnLst>
                        <p:animMotion origin="layout" path="M 5E-6 -0.03472 L 5E-6 2.59259E-6 " pathEditMode="relative" rAng="0" ptsTypes="AA">
                          <p:cBhvr>
                            <p:cTn dur="500" fill="hold"/>
                            <p:tgtEl>
                              <p:spTgt spid="2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  <p:bldP spid="39" grpId="0" animBg="1"/>
          <p:bldP spid="40" grpId="0" animBg="1"/>
          <p:bldP spid="41" grpId="0"/>
          <p:bldP spid="41" grpId="1"/>
          <p:bldP spid="41" grpId="2"/>
          <p:bldP spid="46" grpId="0"/>
          <p:bldP spid="46" grpId="1"/>
          <p:bldP spid="46" grpId="2"/>
          <p:bldP spid="47" grpId="0"/>
          <p:bldP spid="47" grpId="1"/>
          <p:bldP spid="47" grpId="2"/>
          <p:bldP spid="48" grpId="0"/>
          <p:bldP spid="48" grpId="1"/>
          <p:bldP spid="48" grpId="2"/>
          <p:bldP spid="130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13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2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3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4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1" presetClass="entr" presetSubtype="1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7" dur="500"/>
                                            <p:tgtEl>
                                              <p:spTgt spid="4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1" presetClass="entr" presetSubtype="1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0" dur="500"/>
                                            <p:tgtEl>
                                              <p:spTgt spid="3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" presetID="21" presetClass="entr" presetSubtype="1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3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4" presetID="21" presetClass="entr" presetSubtype="1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heel(1)">
                                          <p:cBhvr>
                                            <p:cTn id="16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7" presetID="10" presetClass="entr" presetSubtype="0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9" dur="250"/>
                                            <p:tgtEl>
                                              <p:spTgt spid="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0" presetID="42" presetClass="path" presetSubtype="0" decel="100000" fill="hold" grpId="1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animMotion origin="layout" path="M 1.04167E-6 -0.03472 L 1.04167E-6 2.59259E-6 " pathEditMode="relative" rAng="0" ptsTypes="AA">
                                          <p:cBhvr>
                                            <p:cTn id="21" dur="500" fill="hold"/>
                                            <p:tgtEl>
                                              <p:spTgt spid="17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2" presetID="10" presetClass="entr" presetSubtype="0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250"/>
                                            <p:tgtEl>
                                              <p:spTgt spid="1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42" presetClass="path" presetSubtype="0" decel="100000" fill="hold" grpId="1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animMotion origin="layout" path="M 2.5E-6 -0.03472 L 2.5E-6 2.59259E-6 " pathEditMode="relative" rAng="0" ptsTypes="AA">
                                          <p:cBhvr>
                                            <p:cTn id="26" dur="5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27" presetID="10" presetClass="entr" presetSubtype="0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2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9" dur="250"/>
                                            <p:tgtEl>
                                              <p:spTgt spid="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0" presetID="42" presetClass="path" presetSubtype="0" decel="100000" fill="hold" grpId="1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animMotion origin="layout" path="M 3.75E-6 -0.03472 L 3.75E-6 2.59259E-6 " pathEditMode="relative" rAng="0" ptsTypes="AA">
                                          <p:cBhvr>
                                            <p:cTn id="31" dur="5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250"/>
                                            <p:tgtEl>
                                              <p:spTgt spid="2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42" presetClass="path" presetSubtype="0" decel="100000" fill="hold" grpId="1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animMotion origin="layout" path="M 5E-6 -0.03472 L 5E-6 2.59259E-6 " pathEditMode="relative" rAng="0" ptsTypes="AA">
                                          <p:cBhvr>
                                            <p:cTn id="36" dur="500" fill="hold"/>
                                            <p:tgtEl>
                                              <p:spTgt spid="2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0" y="1736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53" presetClass="entr" presetSubtype="16" fill="hold" grpId="0" nodeType="withEffect">
                                      <p:stCondLst>
                                        <p:cond delay="750"/>
                                      </p:stCondLst>
                                      <p:childTnLst>
                                        <p:set>
                                          <p:cBhvr>
                                            <p:cTn id="4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5" dur="500" fill="hold"/>
                                            <p:tgtEl>
                                              <p:spTgt spid="13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6" dur="500"/>
                                            <p:tgtEl>
                                              <p:spTgt spid="1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7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4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9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0" dur="500" fill="hold"/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1" dur="50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2" presetID="53" presetClass="entr" presetSubtype="16" fill="hold" grpId="0" nodeType="withEffect">
                                      <p:stCondLst>
                                        <p:cond delay="1000"/>
                                      </p:stCondLst>
                                      <p:childTnLst>
                                        <p:set>
                                          <p:cBhvr>
                                            <p:cTn id="5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4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5" dur="500" fill="hold"/>
                                            <p:tgtEl>
                                              <p:spTgt spid="3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6" dur="500"/>
                                            <p:tgtEl>
                                              <p:spTgt spid="3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7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5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1" dur="500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2" presetID="53" presetClass="entr" presetSubtype="16" fill="hold" grpId="0" nodeType="withEffect">
                                      <p:stCondLst>
                                        <p:cond delay="125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4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65" dur="500" fill="hold"/>
                                            <p:tgtEl>
                                              <p:spTgt spid="32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66" dur="500"/>
                                            <p:tgtEl>
                                              <p:spTgt spid="3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67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6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69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0" dur="5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1" dur="5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2" presetID="53" presetClass="entr" presetSubtype="16" fill="hold" grpId="0" nodeType="withEffect">
                                      <p:stCondLst>
                                        <p:cond delay="1500"/>
                                      </p:stCondLst>
                                      <p:childTnLst>
                                        <p:set>
                                          <p:cBhvr>
                                            <p:cTn id="7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4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5" dur="500" fill="hold"/>
                                            <p:tgtEl>
                                              <p:spTgt spid="324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6" dur="500"/>
                                            <p:tgtEl>
                                              <p:spTgt spid="32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7" presetID="23" presetClass="entr" presetSubtype="16" fill="hold" grpId="0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77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7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9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0" dur="200" fill="hold"/>
                                            <p:tgtEl>
                                              <p:spTgt spid="4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1" presetID="6" presetClass="emph" presetSubtype="0" fill="hold" grpId="1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2" dur="100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3" presetID="6" presetClass="emph" presetSubtype="0" accel="50000" decel="50000" fill="hold" grpId="2" nodeType="withEffect" nodePh="1">
                                      <p:stCondLst>
                                        <p:cond delay="1000"/>
                                      </p:stCondLst>
                                      <p:endCondLst>
                                        <p:cond evt="begin" delay="0">
                                          <p:tn val="83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84" dur="250" fill="hold"/>
                                            <p:tgtEl>
                                              <p:spTgt spid="41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85" presetID="23" presetClass="entr" presetSubtype="16" fill="hold" grpId="0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5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8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87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8" dur="2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89" presetID="6" presetClass="emph" presetSubtype="0" fill="hold" grpId="1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8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0" dur="100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1" presetID="6" presetClass="emph" presetSubtype="0" accel="50000" decel="50000" fill="hold" grpId="2" nodeType="withEffect" nodePh="1">
                                      <p:stCondLst>
                                        <p:cond delay="1250"/>
                                      </p:stCondLst>
                                      <p:endCondLst>
                                        <p:cond evt="begin" delay="0">
                                          <p:tn val="91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2" dur="250" fill="hold"/>
                                            <p:tgtEl>
                                              <p:spTgt spid="46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3" presetID="23" presetClass="entr" presetSubtype="16" fill="hold" grpId="0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3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9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95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6" dur="20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97" presetID="6" presetClass="emph" presetSubtype="0" fill="hold" grpId="1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98" dur="100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99" presetID="6" presetClass="emph" presetSubtype="0" accel="50000" decel="50000" fill="hold" grpId="2" nodeType="withEffect" nodePh="1">
                                      <p:stCondLst>
                                        <p:cond delay="1500"/>
                                      </p:stCondLst>
                                      <p:endCondLst>
                                        <p:cond evt="begin" delay="0">
                                          <p:tn val="99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0" dur="250" fill="hold"/>
                                            <p:tgtEl>
                                              <p:spTgt spid="47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1" presetID="23" presetClass="entr" presetSubtype="16" fill="hold" grpId="0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1"/>
                                        </p:cond>
                                      </p:endCondLst>
                                      <p:childTnLst>
                                        <p:set>
                                          <p:cBhvr>
                                            <p:cTn id="10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03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04" dur="20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05" presetID="6" presetClass="emph" presetSubtype="0" fill="hold" grpId="1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5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6" dur="100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110000" y="110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7" presetID="6" presetClass="emph" presetSubtype="0" accel="50000" decel="50000" fill="hold" grpId="2" nodeType="withEffect" nodePh="1">
                                      <p:stCondLst>
                                        <p:cond delay="1750"/>
                                      </p:stCondLst>
                                      <p:endCondLst>
                                        <p:cond evt="begin" delay="0">
                                          <p:tn val="107"/>
                                        </p:cond>
                                      </p:endCondLst>
                                      <p:childTnLst>
                                        <p:animScale>
                                          <p:cBhvr>
                                            <p:cTn id="108" dur="250" fill="hold"/>
                                            <p:tgtEl>
                                              <p:spTgt spid="48"/>
                                            </p:tgtEl>
                                          </p:cBhvr>
                                          <p:by x="91000" y="91000"/>
                                        </p:animScale>
                                      </p:childTnLst>
                                    </p:cTn>
                                  </p:par>
                                  <p:par>
                                    <p:cTn id="109" presetID="10" presetClass="entr" presetSubtype="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set>
                                          <p:cBhvr>
                                            <p:cTn id="1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1" dur="5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12" presetID="42" presetClass="path" presetSubtype="0" decel="100000" fill="hold" nodeType="withEffect">
                                      <p:stCondLst>
                                        <p:cond delay="450"/>
                                      </p:stCondLst>
                                      <p:childTnLst>
                                        <p:animMotion origin="layout" path="M 8.33333E-7 1.11111E-6 L 0.14622 1.11111E-6 " pathEditMode="relative" rAng="0" ptsTypes="AA">
                                          <p:cBhvr>
                                            <p:cTn id="113" dur="1250" spd="-100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7305" y="0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2" grpId="0" animBg="1"/>
          <p:bldP spid="13" grpId="0" animBg="1"/>
          <p:bldP spid="15" grpId="0" animBg="1"/>
          <p:bldP spid="16" grpId="0" animBg="1"/>
          <p:bldP spid="17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7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7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7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750"/>
                      </p:stCondLst>
                      <p:childTnLst>
                        <p:animMotion origin="layout" path="M 1.04167E-6 -0.03472 L 1.04167E-6 2.59259E-6 " pathEditMode="relative" rAng="0" ptsTypes="AA">
                          <p:cBhvr>
                            <p:cTn dur="500" fill="hold"/>
                            <p:tgtEl>
                              <p:spTgt spid="17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8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8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8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8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000"/>
                      </p:stCondLst>
                      <p:childTnLst>
                        <p:animMotion origin="layout" path="M 2.5E-6 -0.03472 L 2.5E-6 2.59259E-6 " pathEditMode="relative" rAng="0" ptsTypes="AA">
                          <p:cBhvr>
                            <p:cTn dur="500" fill="hold"/>
                            <p:tgtEl>
                              <p:spTgt spid="18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19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9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19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19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250"/>
                      </p:stCondLst>
                      <p:childTnLst>
                        <p:animMotion origin="layout" path="M 3.75E-6 -0.03472 L 3.75E-6 2.59259E-6 " pathEditMode="relative" rAng="0" ptsTypes="AA">
                          <p:cBhvr>
                            <p:cTn dur="500" fill="hold"/>
                            <p:tgtEl>
                              <p:spTgt spid="19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1" grpId="0">
            <p:tmplLst>
              <p:tmpl>
                <p:tnLst>
                  <p:par>
                    <p:cTn presetID="10" presetClass="entr" presetSubtype="0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21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Effect transition="in" filter="fade">
                          <p:cBhvr>
                            <p:cTn dur="250"/>
                            <p:tgtEl>
                              <p:spTgt spid="21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21" grpId="1">
            <p:tmplLst>
              <p:tmpl>
                <p:tnLst>
                  <p:par>
                    <p:cTn presetID="42" presetClass="path" presetSubtype="0" decel="100000" fill="hold" nodeType="withEffect">
                      <p:stCondLst>
                        <p:cond delay="1500"/>
                      </p:stCondLst>
                      <p:childTnLst>
                        <p:animMotion origin="layout" path="M 5E-6 -0.03472 L 5E-6 2.59259E-6 " pathEditMode="relative" rAng="0" ptsTypes="AA">
                          <p:cBhvr>
                            <p:cTn dur="500" fill="hold"/>
                            <p:tgtEl>
                              <p:spTgt spid="21"/>
                            </p:tgtEl>
                            <p:attrNameLst>
                              <p:attrName>ppt_x</p:attrName>
                              <p:attrName>ppt_y</p:attrName>
                            </p:attrNameLst>
                          </p:cBhvr>
                          <p:rCtr x="0" y="1736"/>
                        </p:animMotion>
                      </p:childTnLst>
                    </p:cTn>
                  </p:par>
                </p:tnLst>
              </p:tmpl>
            </p:tmplLst>
          </p:bldP>
          <p:bldP spid="25" grpId="0" animBg="1"/>
          <p:bldP spid="27" grpId="0" animBg="1"/>
          <p:bldP spid="39" grpId="0" animBg="1"/>
          <p:bldP spid="40" grpId="0" animBg="1"/>
          <p:bldP spid="41" grpId="0"/>
          <p:bldP spid="41" grpId="1"/>
          <p:bldP spid="41" grpId="2"/>
          <p:bldP spid="46" grpId="0"/>
          <p:bldP spid="46" grpId="1"/>
          <p:bldP spid="46" grpId="2"/>
          <p:bldP spid="47" grpId="0"/>
          <p:bldP spid="47" grpId="1"/>
          <p:bldP spid="47" grpId="2"/>
          <p:bldP spid="48" grpId="0"/>
          <p:bldP spid="48" grpId="1"/>
          <p:bldP spid="48" grpId="2"/>
          <p:bldP spid="130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7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130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130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130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2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0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2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2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2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3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25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3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3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3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  <p:bldP spid="324" grpId="0">
            <p:tmplLst>
              <p:tmpl>
                <p:tnLst>
                  <p:par>
                    <p:cTn presetID="53" presetClass="entr" presetSubtype="16" fill="hold" nodeType="withEffect">
                      <p:stCondLst>
                        <p:cond delay="1500"/>
                      </p:stCondLst>
                      <p:childTnLst>
                        <p:set>
                          <p:cBhvr>
                            <p:cTn dur="1" fill="hold">
                              <p:stCondLst>
                                <p:cond delay="0"/>
                              </p:stCondLst>
                            </p:cTn>
                            <p:tgtEl>
                              <p:spTgt spid="324"/>
                            </p:tgtEl>
                            <p:attrNameLst>
                              <p:attrName>style.visibility</p:attrName>
                            </p:attrNameLst>
                          </p:cBhvr>
                          <p:to>
                            <p:strVal val="visible"/>
                          </p:to>
                        </p:set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ppt_w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w"/>
                              </p:val>
                            </p:tav>
                          </p:tavLst>
                        </p:anim>
                        <p:anim calcmode="lin" valueType="num">
                          <p:cBhvr>
                            <p:cTn dur="500" fill="hold"/>
                            <p:tgtEl>
                              <p:spTgt spid="324"/>
                            </p:tgtEl>
                            <p:attrNameLst>
                              <p:attrName>ppt_h</p:attrName>
                            </p:attrNameLst>
                          </p:cBhvr>
                          <p:tavLst>
                            <p:tav tm="0">
                              <p:val>
                                <p:fltVal val="0"/>
                              </p:val>
                            </p:tav>
                            <p:tav tm="100000">
                              <p:val>
                                <p:strVal val="#ppt_h"/>
                              </p:val>
                            </p:tav>
                          </p:tavLst>
                        </p:anim>
                        <p:animEffect transition="in" filter="fade">
                          <p:cBhvr>
                            <p:cTn dur="500"/>
                            <p:tgtEl>
                              <p:spTgt spid="324"/>
                            </p:tgtEl>
                          </p:cBhvr>
                        </p:animEffect>
                      </p:childTnLst>
                    </p:cTn>
                  </p:par>
                </p:tnLst>
              </p:tmpl>
            </p:tmplLst>
          </p:bldP>
        </p:bldLst>
      </p:timing>
    </mc:Fallback>
  </mc:AlternateContent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images and text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C0A898B-E800-F65E-D1BA-3442B54C14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15549" y="5430368"/>
            <a:ext cx="2581621" cy="556815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>
                  <a:alpha val="45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Graphic 34">
            <a:extLst>
              <a:ext uri="{FF2B5EF4-FFF2-40B4-BE49-F238E27FC236}">
                <a16:creationId xmlns:a16="http://schemas.microsoft.com/office/drawing/2014/main" id="{5730680A-6259-DE8D-504C-397932F6E6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8900000">
            <a:off x="147834" y="5365027"/>
            <a:ext cx="536958" cy="488379"/>
          </a:xfrm>
          <a:custGeom>
            <a:avLst/>
            <a:gdLst>
              <a:gd name="connsiteX0" fmla="*/ 321713 w 898824"/>
              <a:gd name="connsiteY0" fmla="*/ 73728 h 817507"/>
              <a:gd name="connsiteX1" fmla="*/ 19975 w 898824"/>
              <a:gd name="connsiteY1" fmla="*/ 596288 h 817507"/>
              <a:gd name="connsiteX2" fmla="*/ 147705 w 898824"/>
              <a:gd name="connsiteY2" fmla="*/ 817508 h 817507"/>
              <a:gd name="connsiteX3" fmla="*/ 751123 w 898824"/>
              <a:gd name="connsiteY3" fmla="*/ 817508 h 817507"/>
              <a:gd name="connsiteX4" fmla="*/ 878853 w 898824"/>
              <a:gd name="connsiteY4" fmla="*/ 596288 h 817507"/>
              <a:gd name="connsiteX5" fmla="*/ 577144 w 898824"/>
              <a:gd name="connsiteY5" fmla="*/ 73728 h 817507"/>
              <a:gd name="connsiteX6" fmla="*/ 321713 w 898824"/>
              <a:gd name="connsiteY6" fmla="*/ 73728 h 81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824" h="817507">
                <a:moveTo>
                  <a:pt x="321713" y="73728"/>
                </a:moveTo>
                <a:lnTo>
                  <a:pt x="19975" y="596288"/>
                </a:lnTo>
                <a:cubicBezTo>
                  <a:pt x="-36781" y="694592"/>
                  <a:pt x="34164" y="817508"/>
                  <a:pt x="147705" y="817508"/>
                </a:cubicBezTo>
                <a:lnTo>
                  <a:pt x="751123" y="817508"/>
                </a:lnTo>
                <a:cubicBezTo>
                  <a:pt x="864636" y="817508"/>
                  <a:pt x="935610" y="694621"/>
                  <a:pt x="878853" y="596288"/>
                </a:cubicBezTo>
                <a:lnTo>
                  <a:pt x="577144" y="73728"/>
                </a:lnTo>
                <a:cubicBezTo>
                  <a:pt x="520388" y="-24576"/>
                  <a:pt x="378469" y="-24576"/>
                  <a:pt x="321713" y="7372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2D87C2A1-8E75-5F3D-A0F8-F29464DC41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382532" y="1845535"/>
            <a:ext cx="612132" cy="612132"/>
          </a:xfrm>
          <a:prstGeom prst="donut">
            <a:avLst>
              <a:gd name="adj" fmla="val 1905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EBCAFE-37EE-C61D-8942-2C8443A449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56901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1F23DE-9572-55F2-24A2-7F5EFAF36B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16314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FA19D7-D28A-6CC8-593F-DF27EA351C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38075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414BEF-37C3-9753-C2A1-0CF48D6EC3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488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052B56A-9323-A8DA-28B3-D42C43E5F1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49046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76CFECBF-F8E8-CE5F-60D2-0B13595328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49046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C4908E9-6BA4-EE72-39C0-EAF9AD0909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333320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0E1EE78-E428-CD22-5EF0-E548CD8D1E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333320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F9FB86D4-8DB3-B57A-AC2C-30FF264A77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617594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AE198F46-00A5-8AF2-13A6-060D20E058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617594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49231175-66E0-6D62-95C9-FBC526674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</p:nvPr>
        </p:nvSpPr>
        <p:spPr>
          <a:xfrm>
            <a:off x="901868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59D7248B-6193-883A-19CD-40DCEF2D28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901868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690C352-A4E0-1A6E-6DE2-9C4E166E54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9689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B69B65C-8FB2-DAE0-299B-89E0405B5C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80275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617B19F-D8B3-A304-F99A-9E75F6DC13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20861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8355050-B466-90AF-F6B5-4D971BCFCD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061450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Picture Placeholder 37">
            <a:extLst>
              <a:ext uri="{FF2B5EF4-FFF2-40B4-BE49-F238E27FC236}">
                <a16:creationId xmlns:a16="http://schemas.microsoft.com/office/drawing/2014/main" id="{547E0320-AE53-2338-515F-BEA9B8A794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2"/>
          </p:nvPr>
        </p:nvSpPr>
        <p:spPr>
          <a:xfrm>
            <a:off x="539689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37">
            <a:extLst>
              <a:ext uri="{FF2B5EF4-FFF2-40B4-BE49-F238E27FC236}">
                <a16:creationId xmlns:a16="http://schemas.microsoft.com/office/drawing/2014/main" id="{6B971910-1876-C19F-416C-46D5F58A8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3"/>
          </p:nvPr>
        </p:nvSpPr>
        <p:spPr>
          <a:xfrm>
            <a:off x="3380274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37">
            <a:extLst>
              <a:ext uri="{FF2B5EF4-FFF2-40B4-BE49-F238E27FC236}">
                <a16:creationId xmlns:a16="http://schemas.microsoft.com/office/drawing/2014/main" id="{59F6F9A3-C0C5-EC61-0534-C4D9F539D8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6220859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37">
            <a:extLst>
              <a:ext uri="{FF2B5EF4-FFF2-40B4-BE49-F238E27FC236}">
                <a16:creationId xmlns:a16="http://schemas.microsoft.com/office/drawing/2014/main" id="{46F929A2-0154-2D07-4B83-AE63F5805E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9061444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3" name="'Go do your thing' Tag">
            <a:extLst>
              <a:ext uri="{FF2B5EF4-FFF2-40B4-BE49-F238E27FC236}">
                <a16:creationId xmlns:a16="http://schemas.microsoft.com/office/drawing/2014/main" id="{15EF9629-52AA-89E9-BA0D-428791DDD2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422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0.03611 L -3.95833E-6 2.59259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1.11111E-6 L -0.05989 1.11111E-6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100000" fill="hold" grpId="1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-2.70833E-6 1.11111E-6 L -0.05989 1.11111E-6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3.33333E-6 L -0.0599 3.33333E-6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1.11111E-6 L -0.05989 1.11111E-6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animMotion origin="layout" path="M 4.58333E-6 1.11111E-6 L -0.0599 1.11111E-6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112E-17 3.33333E-6 L -0.0599 3.33333E-6 " pathEditMode="relative" rAng="0" ptsTypes="AA">
                                      <p:cBhvr>
                                        <p:cTn id="53" dur="1000" spd="-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decel="100000" fill="hold" grpId="1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animMotion origin="layout" path="M 1.66667E-6 1.11111E-6 L -0.0599 1.11111E-6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91667E-6 3.33333E-6 L -0.05989 3.33333E-6 " pathEditMode="relative" rAng="0" ptsTypes="AA">
                                      <p:cBhvr>
                                        <p:cTn id="73" dur="1000" spd="-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78" dur="1000" spd="-100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3" presetClass="path" presetSubtype="0" decel="100000" fill="hold" grpId="1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Motion origin="layout" path="M -1.04167E-6 1.11111E-6 L -0.05989 1.11111E-6 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95833E-6 3.33333E-6 L -0.0599 3.33333E-6 " pathEditMode="relative" rAng="0" ptsTypes="AA">
                                      <p:cBhvr>
                                        <p:cTn id="93" dur="1000" spd="-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1.48148E-6 L -0.05989 1.48148E-6 " pathEditMode="relative" rAng="0" ptsTypes="AA">
                                      <p:cBhvr>
                                        <p:cTn id="103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108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1.48148E-6 L -0.0599 1.48148E-6 " pathEditMode="relative" rAng="0" ptsTypes="AA">
                                      <p:cBhvr>
                                        <p:cTn id="113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04167E-6 1.48148E-6 L -0.05989 1.48148E-6 " pathEditMode="relative" rAng="0" ptsTypes="AA">
                                      <p:cBhvr>
                                        <p:cTn id="118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2.5E-6 1.11111E-6 L -0.05989 1.11111E-6 " pathEditMode="relative" rAng="0" ptsTypes="AA">
                      <p:cBhvr>
                        <p:cTn dur="1000" spd="-10000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3.125E-6 3.33333E-6 L -0.0599 3.33333E-6 " pathEditMode="relative" rAng="0" ptsTypes="AA">
                      <p:cBhvr>
                        <p:cTn dur="1000" spd="-10000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5.55112E-17 3.33333E-6 L -0.0599 3.33333E-6 " pathEditMode="relative" rAng="0" ptsTypes="AA">
                      <p:cBhvr>
                        <p:cTn dur="1000" spd="-100000" fill="hold"/>
                        <p:tgtEl>
                          <p:spTgt spid="3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2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250"/>
                  </p:stCondLst>
                  <p:childTnLst>
                    <p:animMotion origin="layout" path="M -2.91667E-6 3.33333E-6 L -0.05989 3.33333E-6 " pathEditMode="relative" rAng="0" ptsTypes="AA">
                      <p:cBhvr>
                        <p:cTn dur="1000" spd="-100000" fill="hold"/>
                        <p:tgtEl>
                          <p:spTgt spid="3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7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750"/>
                  </p:stCondLst>
                  <p:childTnLst>
                    <p:animMotion origin="layout" path="M 3.95833E-6 3.33333E-6 L -0.0599 3.33333E-6 " pathEditMode="relative" rAng="0" ptsTypes="AA">
                      <p:cBhvr>
                        <p:cTn dur="1000" spd="-10000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5" grpId="0"/>
      <p:bldP spid="45" grpId="1"/>
      <p:bldP spid="49" grpId="0"/>
      <p:bldP spid="49" grpId="1"/>
    </p:bldLst>
  </p:timing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images and text - Dark 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262262">
                  <a:alpha val="0"/>
                </a:srgbClr>
              </a:gs>
              <a:gs pos="100000">
                <a:srgbClr val="0698D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tx2">
                  <a:alpha val="0"/>
                </a:schemeClr>
              </a:gs>
              <a:gs pos="100000">
                <a:schemeClr val="tx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C0A898B-E800-F65E-D1BA-3442B54C14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15549" y="5430368"/>
            <a:ext cx="2581621" cy="556815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Graphic 34">
            <a:extLst>
              <a:ext uri="{FF2B5EF4-FFF2-40B4-BE49-F238E27FC236}">
                <a16:creationId xmlns:a16="http://schemas.microsoft.com/office/drawing/2014/main" id="{5730680A-6259-DE8D-504C-397932F6E6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8900000">
            <a:off x="147834" y="5365027"/>
            <a:ext cx="536958" cy="488379"/>
          </a:xfrm>
          <a:custGeom>
            <a:avLst/>
            <a:gdLst>
              <a:gd name="connsiteX0" fmla="*/ 321713 w 898824"/>
              <a:gd name="connsiteY0" fmla="*/ 73728 h 817507"/>
              <a:gd name="connsiteX1" fmla="*/ 19975 w 898824"/>
              <a:gd name="connsiteY1" fmla="*/ 596288 h 817507"/>
              <a:gd name="connsiteX2" fmla="*/ 147705 w 898824"/>
              <a:gd name="connsiteY2" fmla="*/ 817508 h 817507"/>
              <a:gd name="connsiteX3" fmla="*/ 751123 w 898824"/>
              <a:gd name="connsiteY3" fmla="*/ 817508 h 817507"/>
              <a:gd name="connsiteX4" fmla="*/ 878853 w 898824"/>
              <a:gd name="connsiteY4" fmla="*/ 596288 h 817507"/>
              <a:gd name="connsiteX5" fmla="*/ 577144 w 898824"/>
              <a:gd name="connsiteY5" fmla="*/ 73728 h 817507"/>
              <a:gd name="connsiteX6" fmla="*/ 321713 w 898824"/>
              <a:gd name="connsiteY6" fmla="*/ 73728 h 81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824" h="817507">
                <a:moveTo>
                  <a:pt x="321713" y="73728"/>
                </a:moveTo>
                <a:lnTo>
                  <a:pt x="19975" y="596288"/>
                </a:lnTo>
                <a:cubicBezTo>
                  <a:pt x="-36781" y="694592"/>
                  <a:pt x="34164" y="817508"/>
                  <a:pt x="147705" y="817508"/>
                </a:cubicBezTo>
                <a:lnTo>
                  <a:pt x="751123" y="817508"/>
                </a:lnTo>
                <a:cubicBezTo>
                  <a:pt x="864636" y="817508"/>
                  <a:pt x="935610" y="694621"/>
                  <a:pt x="878853" y="596288"/>
                </a:cubicBezTo>
                <a:lnTo>
                  <a:pt x="577144" y="73728"/>
                </a:lnTo>
                <a:cubicBezTo>
                  <a:pt x="520388" y="-24576"/>
                  <a:pt x="378469" y="-24576"/>
                  <a:pt x="321713" y="73728"/>
                </a:cubicBez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2D87C2A1-8E75-5F3D-A0F8-F29464DC41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382532" y="1845535"/>
            <a:ext cx="612132" cy="612132"/>
          </a:xfrm>
          <a:prstGeom prst="donut">
            <a:avLst>
              <a:gd name="adj" fmla="val 19058"/>
            </a:avLst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EBCAFE-37EE-C61D-8942-2C8443A449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56901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1F23DE-9572-55F2-24A2-7F5EFAF36B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16314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FA19D7-D28A-6CC8-593F-DF27EA351C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38075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414BEF-37C3-9753-C2A1-0CF48D6EC3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488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052B56A-9323-A8DA-28B3-D42C43E5F1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49046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76CFECBF-F8E8-CE5F-60D2-0B13595328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49046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C4908E9-6BA4-EE72-39C0-EAF9AD0909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333320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0E1EE78-E428-CD22-5EF0-E548CD8D1E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333320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F9FB86D4-8DB3-B57A-AC2C-30FF264A77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617594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AE198F46-00A5-8AF2-13A6-060D20E058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617594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49231175-66E0-6D62-95C9-FBC526674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</p:nvPr>
        </p:nvSpPr>
        <p:spPr>
          <a:xfrm>
            <a:off x="901868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59D7248B-6193-883A-19CD-40DCEF2D28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901868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690C352-A4E0-1A6E-6DE2-9C4E166E54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9689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B69B65C-8FB2-DAE0-299B-89E0405B5C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80275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617B19F-D8B3-A304-F99A-9E75F6DC13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20861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8355050-B466-90AF-F6B5-4D971BCFCD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061450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rgbClr val="26226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Picture Placeholder 37">
            <a:extLst>
              <a:ext uri="{FF2B5EF4-FFF2-40B4-BE49-F238E27FC236}">
                <a16:creationId xmlns:a16="http://schemas.microsoft.com/office/drawing/2014/main" id="{547E0320-AE53-2338-515F-BEA9B8A794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2"/>
          </p:nvPr>
        </p:nvSpPr>
        <p:spPr>
          <a:xfrm>
            <a:off x="539689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37">
            <a:extLst>
              <a:ext uri="{FF2B5EF4-FFF2-40B4-BE49-F238E27FC236}">
                <a16:creationId xmlns:a16="http://schemas.microsoft.com/office/drawing/2014/main" id="{6B971910-1876-C19F-416C-46D5F58A8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3"/>
          </p:nvPr>
        </p:nvSpPr>
        <p:spPr>
          <a:xfrm>
            <a:off x="3380274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37">
            <a:extLst>
              <a:ext uri="{FF2B5EF4-FFF2-40B4-BE49-F238E27FC236}">
                <a16:creationId xmlns:a16="http://schemas.microsoft.com/office/drawing/2014/main" id="{59F6F9A3-C0C5-EC61-0534-C4D9F539D8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6220859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37">
            <a:extLst>
              <a:ext uri="{FF2B5EF4-FFF2-40B4-BE49-F238E27FC236}">
                <a16:creationId xmlns:a16="http://schemas.microsoft.com/office/drawing/2014/main" id="{46F929A2-0154-2D07-4B83-AE63F5805E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9061444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'Go do your thing' Tag">
            <a:extLst>
              <a:ext uri="{FF2B5EF4-FFF2-40B4-BE49-F238E27FC236}">
                <a16:creationId xmlns:a16="http://schemas.microsoft.com/office/drawing/2014/main" id="{0699FA0A-3437-B60B-5294-8669239670D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1" y="6120441"/>
            <a:ext cx="213737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226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0.03611 L -3.95833E-6 2.59259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1.11111E-6 L -0.05989 1.11111E-6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100000" fill="hold" grpId="1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-2.70833E-6 1.11111E-6 L -0.05989 1.11111E-6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3.33333E-6 L -0.0599 3.33333E-6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1.11111E-6 L -0.05989 1.11111E-6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animMotion origin="layout" path="M 4.58333E-6 1.11111E-6 L -0.0599 1.11111E-6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112E-17 3.33333E-6 L -0.0599 3.33333E-6 " pathEditMode="relative" rAng="0" ptsTypes="AA">
                                      <p:cBhvr>
                                        <p:cTn id="53" dur="1000" spd="-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decel="100000" fill="hold" grpId="1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animMotion origin="layout" path="M 1.66667E-6 1.11111E-6 L -0.0599 1.11111E-6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91667E-6 3.33333E-6 L -0.05989 3.33333E-6 " pathEditMode="relative" rAng="0" ptsTypes="AA">
                                      <p:cBhvr>
                                        <p:cTn id="73" dur="1000" spd="-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78" dur="1000" spd="-100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3" presetClass="path" presetSubtype="0" decel="100000" fill="hold" grpId="1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Motion origin="layout" path="M -1.04167E-6 1.11111E-6 L -0.05989 1.11111E-6 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95833E-6 3.33333E-6 L -0.0599 3.33333E-6 " pathEditMode="relative" rAng="0" ptsTypes="AA">
                                      <p:cBhvr>
                                        <p:cTn id="93" dur="1000" spd="-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1.48148E-6 L -0.05989 1.48148E-6 " pathEditMode="relative" rAng="0" ptsTypes="AA">
                                      <p:cBhvr>
                                        <p:cTn id="103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108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1.48148E-6 L -0.0599 1.48148E-6 " pathEditMode="relative" rAng="0" ptsTypes="AA">
                                      <p:cBhvr>
                                        <p:cTn id="113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04167E-6 1.48148E-6 L -0.05989 1.48148E-6 " pathEditMode="relative" rAng="0" ptsTypes="AA">
                                      <p:cBhvr>
                                        <p:cTn id="118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2.5E-6 1.11111E-6 L -0.05989 1.11111E-6 " pathEditMode="relative" rAng="0" ptsTypes="AA">
                      <p:cBhvr>
                        <p:cTn dur="1000" spd="-10000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3.125E-6 3.33333E-6 L -0.0599 3.33333E-6 " pathEditMode="relative" rAng="0" ptsTypes="AA">
                      <p:cBhvr>
                        <p:cTn dur="1000" spd="-10000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5.55112E-17 3.33333E-6 L -0.0599 3.33333E-6 " pathEditMode="relative" rAng="0" ptsTypes="AA">
                      <p:cBhvr>
                        <p:cTn dur="1000" spd="-100000" fill="hold"/>
                        <p:tgtEl>
                          <p:spTgt spid="3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2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250"/>
                  </p:stCondLst>
                  <p:childTnLst>
                    <p:animMotion origin="layout" path="M -2.91667E-6 3.33333E-6 L -0.05989 3.33333E-6 " pathEditMode="relative" rAng="0" ptsTypes="AA">
                      <p:cBhvr>
                        <p:cTn dur="1000" spd="-100000" fill="hold"/>
                        <p:tgtEl>
                          <p:spTgt spid="3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7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750"/>
                  </p:stCondLst>
                  <p:childTnLst>
                    <p:animMotion origin="layout" path="M 3.95833E-6 3.33333E-6 L -0.0599 3.33333E-6 " pathEditMode="relative" rAng="0" ptsTypes="AA">
                      <p:cBhvr>
                        <p:cTn dur="1000" spd="-10000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5" grpId="0"/>
      <p:bldP spid="45" grpId="1"/>
      <p:bldP spid="49" grpId="0"/>
      <p:bldP spid="49" grpId="1"/>
    </p:bldLst>
  </p:timing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images and text - Mi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4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0742C">
                    <a:alpha val="0"/>
                  </a:srgbClr>
                </a:gs>
                <a:gs pos="100000">
                  <a:srgbClr val="00742C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C0A898B-E800-F65E-D1BA-3442B54C14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15549" y="5430368"/>
            <a:ext cx="2581621" cy="556815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0742C">
                  <a:alpha val="0"/>
                </a:srgbClr>
              </a:gs>
              <a:gs pos="100000">
                <a:srgbClr val="00742C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Graphic 34">
            <a:extLst>
              <a:ext uri="{FF2B5EF4-FFF2-40B4-BE49-F238E27FC236}">
                <a16:creationId xmlns:a16="http://schemas.microsoft.com/office/drawing/2014/main" id="{5730680A-6259-DE8D-504C-397932F6E6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8900000">
            <a:off x="147834" y="5365027"/>
            <a:ext cx="536958" cy="488379"/>
          </a:xfrm>
          <a:custGeom>
            <a:avLst/>
            <a:gdLst>
              <a:gd name="connsiteX0" fmla="*/ 321713 w 898824"/>
              <a:gd name="connsiteY0" fmla="*/ 73728 h 817507"/>
              <a:gd name="connsiteX1" fmla="*/ 19975 w 898824"/>
              <a:gd name="connsiteY1" fmla="*/ 596288 h 817507"/>
              <a:gd name="connsiteX2" fmla="*/ 147705 w 898824"/>
              <a:gd name="connsiteY2" fmla="*/ 817508 h 817507"/>
              <a:gd name="connsiteX3" fmla="*/ 751123 w 898824"/>
              <a:gd name="connsiteY3" fmla="*/ 817508 h 817507"/>
              <a:gd name="connsiteX4" fmla="*/ 878853 w 898824"/>
              <a:gd name="connsiteY4" fmla="*/ 596288 h 817507"/>
              <a:gd name="connsiteX5" fmla="*/ 577144 w 898824"/>
              <a:gd name="connsiteY5" fmla="*/ 73728 h 817507"/>
              <a:gd name="connsiteX6" fmla="*/ 321713 w 898824"/>
              <a:gd name="connsiteY6" fmla="*/ 73728 h 81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824" h="817507">
                <a:moveTo>
                  <a:pt x="321713" y="73728"/>
                </a:moveTo>
                <a:lnTo>
                  <a:pt x="19975" y="596288"/>
                </a:lnTo>
                <a:cubicBezTo>
                  <a:pt x="-36781" y="694592"/>
                  <a:pt x="34164" y="817508"/>
                  <a:pt x="147705" y="817508"/>
                </a:cubicBezTo>
                <a:lnTo>
                  <a:pt x="751123" y="817508"/>
                </a:lnTo>
                <a:cubicBezTo>
                  <a:pt x="864636" y="817508"/>
                  <a:pt x="935610" y="694621"/>
                  <a:pt x="878853" y="596288"/>
                </a:cubicBezTo>
                <a:lnTo>
                  <a:pt x="577144" y="73728"/>
                </a:lnTo>
                <a:cubicBezTo>
                  <a:pt x="520388" y="-24576"/>
                  <a:pt x="378469" y="-24576"/>
                  <a:pt x="321713" y="73728"/>
                </a:cubicBez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2D87C2A1-8E75-5F3D-A0F8-F29464DC41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382532" y="1845535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EBCAFE-37EE-C61D-8942-2C8443A449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56901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1F23DE-9572-55F2-24A2-7F5EFAF36B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16314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FA19D7-D28A-6CC8-593F-DF27EA351C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38075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414BEF-37C3-9753-C2A1-0CF48D6EC3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488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052B56A-9323-A8DA-28B3-D42C43E5F1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49046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76CFECBF-F8E8-CE5F-60D2-0B13595328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49046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C4908E9-6BA4-EE72-39C0-EAF9AD0909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333320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0E1EE78-E428-CD22-5EF0-E548CD8D1E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333320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F9FB86D4-8DB3-B57A-AC2C-30FF264A77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617594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AE198F46-00A5-8AF2-13A6-060D20E058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617594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49231175-66E0-6D62-95C9-FBC526674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</p:nvPr>
        </p:nvSpPr>
        <p:spPr>
          <a:xfrm>
            <a:off x="901868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59D7248B-6193-883A-19CD-40DCEF2D28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901868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5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690C352-A4E0-1A6E-6DE2-9C4E166E54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9689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B69B65C-8FB2-DAE0-299B-89E0405B5C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80275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617B19F-D8B3-A304-F99A-9E75F6DC13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20861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8355050-B466-90AF-F6B5-4D971BCFCD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061450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Picture Placeholder 37">
            <a:extLst>
              <a:ext uri="{FF2B5EF4-FFF2-40B4-BE49-F238E27FC236}">
                <a16:creationId xmlns:a16="http://schemas.microsoft.com/office/drawing/2014/main" id="{547E0320-AE53-2338-515F-BEA9B8A794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2"/>
          </p:nvPr>
        </p:nvSpPr>
        <p:spPr>
          <a:xfrm>
            <a:off x="539689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37">
            <a:extLst>
              <a:ext uri="{FF2B5EF4-FFF2-40B4-BE49-F238E27FC236}">
                <a16:creationId xmlns:a16="http://schemas.microsoft.com/office/drawing/2014/main" id="{6B971910-1876-C19F-416C-46D5F58A8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3"/>
          </p:nvPr>
        </p:nvSpPr>
        <p:spPr>
          <a:xfrm>
            <a:off x="3380274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37">
            <a:extLst>
              <a:ext uri="{FF2B5EF4-FFF2-40B4-BE49-F238E27FC236}">
                <a16:creationId xmlns:a16="http://schemas.microsoft.com/office/drawing/2014/main" id="{59F6F9A3-C0C5-EC61-0534-C4D9F539D8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6220859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37">
            <a:extLst>
              <a:ext uri="{FF2B5EF4-FFF2-40B4-BE49-F238E27FC236}">
                <a16:creationId xmlns:a16="http://schemas.microsoft.com/office/drawing/2014/main" id="{46F929A2-0154-2D07-4B83-AE63F5805E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9061444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5" name="'Go do your thing' Tag">
            <a:extLst>
              <a:ext uri="{FF2B5EF4-FFF2-40B4-BE49-F238E27FC236}">
                <a16:creationId xmlns:a16="http://schemas.microsoft.com/office/drawing/2014/main" id="{7C955F60-696C-1082-056D-DA7054C2145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2259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0.03611 L -3.95833E-6 2.59259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1.11111E-6 L -0.05989 1.11111E-6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100000" fill="hold" grpId="1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-2.70833E-6 1.11111E-6 L -0.05989 1.11111E-6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3.33333E-6 L -0.0599 3.33333E-6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1.11111E-6 L -0.05989 1.11111E-6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animMotion origin="layout" path="M 4.58333E-6 1.11111E-6 L -0.0599 1.11111E-6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112E-17 3.33333E-6 L -0.0599 3.33333E-6 " pathEditMode="relative" rAng="0" ptsTypes="AA">
                                      <p:cBhvr>
                                        <p:cTn id="53" dur="1000" spd="-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decel="100000" fill="hold" grpId="1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animMotion origin="layout" path="M 1.66667E-6 1.11111E-6 L -0.0599 1.11111E-6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91667E-6 3.33333E-6 L -0.05989 3.33333E-6 " pathEditMode="relative" rAng="0" ptsTypes="AA">
                                      <p:cBhvr>
                                        <p:cTn id="73" dur="1000" spd="-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78" dur="1000" spd="-100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3" presetClass="path" presetSubtype="0" decel="100000" fill="hold" grpId="1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Motion origin="layout" path="M -1.04167E-6 1.11111E-6 L -0.05989 1.11111E-6 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95833E-6 3.33333E-6 L -0.0599 3.33333E-6 " pathEditMode="relative" rAng="0" ptsTypes="AA">
                                      <p:cBhvr>
                                        <p:cTn id="93" dur="1000" spd="-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1.48148E-6 L -0.05989 1.48148E-6 " pathEditMode="relative" rAng="0" ptsTypes="AA">
                                      <p:cBhvr>
                                        <p:cTn id="103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108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1.48148E-6 L -0.0599 1.48148E-6 " pathEditMode="relative" rAng="0" ptsTypes="AA">
                                      <p:cBhvr>
                                        <p:cTn id="113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04167E-6 1.48148E-6 L -0.05989 1.48148E-6 " pathEditMode="relative" rAng="0" ptsTypes="AA">
                                      <p:cBhvr>
                                        <p:cTn id="118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2.5E-6 1.11111E-6 L -0.05989 1.11111E-6 " pathEditMode="relative" rAng="0" ptsTypes="AA">
                      <p:cBhvr>
                        <p:cTn dur="1000" spd="-10000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3.125E-6 3.33333E-6 L -0.0599 3.33333E-6 " pathEditMode="relative" rAng="0" ptsTypes="AA">
                      <p:cBhvr>
                        <p:cTn dur="1000" spd="-10000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5.55112E-17 3.33333E-6 L -0.0599 3.33333E-6 " pathEditMode="relative" rAng="0" ptsTypes="AA">
                      <p:cBhvr>
                        <p:cTn dur="1000" spd="-100000" fill="hold"/>
                        <p:tgtEl>
                          <p:spTgt spid="3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2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250"/>
                  </p:stCondLst>
                  <p:childTnLst>
                    <p:animMotion origin="layout" path="M -2.91667E-6 3.33333E-6 L -0.05989 3.33333E-6 " pathEditMode="relative" rAng="0" ptsTypes="AA">
                      <p:cBhvr>
                        <p:cTn dur="1000" spd="-100000" fill="hold"/>
                        <p:tgtEl>
                          <p:spTgt spid="3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7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750"/>
                  </p:stCondLst>
                  <p:childTnLst>
                    <p:animMotion origin="layout" path="M 3.95833E-6 3.33333E-6 L -0.0599 3.33333E-6 " pathEditMode="relative" rAng="0" ptsTypes="AA">
                      <p:cBhvr>
                        <p:cTn dur="1000" spd="-10000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5" grpId="0"/>
      <p:bldP spid="45" grpId="1"/>
      <p:bldP spid="49" grpId="0"/>
      <p:bldP spid="49" grpId="1"/>
    </p:bldLst>
  </p:timing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 boxes images and text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3">
                    <a:lumMod val="75000"/>
                    <a:alpha val="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Arrow: Pentagon 1">
            <a:extLst>
              <a:ext uri="{FF2B5EF4-FFF2-40B4-BE49-F238E27FC236}">
                <a16:creationId xmlns:a16="http://schemas.microsoft.com/office/drawing/2014/main" id="{1C0A898B-E800-F65E-D1BA-3442B54C141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15549" y="5430368"/>
            <a:ext cx="2581621" cy="556815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3" name="Graphic 34">
            <a:extLst>
              <a:ext uri="{FF2B5EF4-FFF2-40B4-BE49-F238E27FC236}">
                <a16:creationId xmlns:a16="http://schemas.microsoft.com/office/drawing/2014/main" id="{5730680A-6259-DE8D-504C-397932F6E6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rot="18900000">
            <a:off x="147834" y="5365027"/>
            <a:ext cx="536958" cy="488379"/>
          </a:xfrm>
          <a:custGeom>
            <a:avLst/>
            <a:gdLst>
              <a:gd name="connsiteX0" fmla="*/ 321713 w 898824"/>
              <a:gd name="connsiteY0" fmla="*/ 73728 h 817507"/>
              <a:gd name="connsiteX1" fmla="*/ 19975 w 898824"/>
              <a:gd name="connsiteY1" fmla="*/ 596288 h 817507"/>
              <a:gd name="connsiteX2" fmla="*/ 147705 w 898824"/>
              <a:gd name="connsiteY2" fmla="*/ 817508 h 817507"/>
              <a:gd name="connsiteX3" fmla="*/ 751123 w 898824"/>
              <a:gd name="connsiteY3" fmla="*/ 817508 h 817507"/>
              <a:gd name="connsiteX4" fmla="*/ 878853 w 898824"/>
              <a:gd name="connsiteY4" fmla="*/ 596288 h 817507"/>
              <a:gd name="connsiteX5" fmla="*/ 577144 w 898824"/>
              <a:gd name="connsiteY5" fmla="*/ 73728 h 817507"/>
              <a:gd name="connsiteX6" fmla="*/ 321713 w 898824"/>
              <a:gd name="connsiteY6" fmla="*/ 73728 h 817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898824" h="817507">
                <a:moveTo>
                  <a:pt x="321713" y="73728"/>
                </a:moveTo>
                <a:lnTo>
                  <a:pt x="19975" y="596288"/>
                </a:lnTo>
                <a:cubicBezTo>
                  <a:pt x="-36781" y="694592"/>
                  <a:pt x="34164" y="817508"/>
                  <a:pt x="147705" y="817508"/>
                </a:cubicBezTo>
                <a:lnTo>
                  <a:pt x="751123" y="817508"/>
                </a:lnTo>
                <a:cubicBezTo>
                  <a:pt x="864636" y="817508"/>
                  <a:pt x="935610" y="694621"/>
                  <a:pt x="878853" y="596288"/>
                </a:cubicBezTo>
                <a:lnTo>
                  <a:pt x="577144" y="73728"/>
                </a:lnTo>
                <a:cubicBezTo>
                  <a:pt x="520388" y="-24576"/>
                  <a:pt x="378469" y="-24576"/>
                  <a:pt x="321713" y="73728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Circle: Hollow 4">
            <a:extLst>
              <a:ext uri="{FF2B5EF4-FFF2-40B4-BE49-F238E27FC236}">
                <a16:creationId xmlns:a16="http://schemas.microsoft.com/office/drawing/2014/main" id="{2D87C2A1-8E75-5F3D-A0F8-F29464DC41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382532" y="1845535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D0EBCAFE-37EE-C61D-8942-2C8443A449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56901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721F23DE-9572-55F2-24A2-7F5EFAF36B0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16314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89FA19D7-D28A-6CC8-593F-DF27EA351C5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938075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DF414BEF-37C3-9753-C2A1-0CF48D6EC3C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097488" y="2191385"/>
            <a:ext cx="2714236" cy="3417832"/>
          </a:xfrm>
          <a:prstGeom prst="roundRect">
            <a:avLst>
              <a:gd name="adj" fmla="val 711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052B56A-9323-A8DA-28B3-D42C43E5F1F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49046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29" name="Text Placeholder 13">
            <a:extLst>
              <a:ext uri="{FF2B5EF4-FFF2-40B4-BE49-F238E27FC236}">
                <a16:creationId xmlns:a16="http://schemas.microsoft.com/office/drawing/2014/main" id="{76CFECBF-F8E8-CE5F-60D2-0B135953283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49046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0" name="Text Placeholder 13">
            <a:extLst>
              <a:ext uri="{FF2B5EF4-FFF2-40B4-BE49-F238E27FC236}">
                <a16:creationId xmlns:a16="http://schemas.microsoft.com/office/drawing/2014/main" id="{DC4908E9-6BA4-EE72-39C0-EAF9AD0909E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6"/>
          </p:nvPr>
        </p:nvSpPr>
        <p:spPr>
          <a:xfrm>
            <a:off x="333320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1" name="Text Placeholder 13">
            <a:extLst>
              <a:ext uri="{FF2B5EF4-FFF2-40B4-BE49-F238E27FC236}">
                <a16:creationId xmlns:a16="http://schemas.microsoft.com/office/drawing/2014/main" id="{A0E1EE78-E428-CD22-5EF0-E548CD8D1E8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7"/>
          </p:nvPr>
        </p:nvSpPr>
        <p:spPr>
          <a:xfrm>
            <a:off x="333320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2" name="Text Placeholder 13">
            <a:extLst>
              <a:ext uri="{FF2B5EF4-FFF2-40B4-BE49-F238E27FC236}">
                <a16:creationId xmlns:a16="http://schemas.microsoft.com/office/drawing/2014/main" id="{F9FB86D4-8DB3-B57A-AC2C-30FF264A770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8"/>
          </p:nvPr>
        </p:nvSpPr>
        <p:spPr>
          <a:xfrm>
            <a:off x="617594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3" name="Text Placeholder 13">
            <a:extLst>
              <a:ext uri="{FF2B5EF4-FFF2-40B4-BE49-F238E27FC236}">
                <a16:creationId xmlns:a16="http://schemas.microsoft.com/office/drawing/2014/main" id="{AE198F46-00A5-8AF2-13A6-060D20E0580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9"/>
          </p:nvPr>
        </p:nvSpPr>
        <p:spPr>
          <a:xfrm>
            <a:off x="617594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4" name="Text Placeholder 13">
            <a:extLst>
              <a:ext uri="{FF2B5EF4-FFF2-40B4-BE49-F238E27FC236}">
                <a16:creationId xmlns:a16="http://schemas.microsoft.com/office/drawing/2014/main" id="{49231175-66E0-6D62-95C9-FBC5266740D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0"/>
          </p:nvPr>
        </p:nvSpPr>
        <p:spPr>
          <a:xfrm>
            <a:off x="9018684" y="4577260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ctr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5" name="Text Placeholder 13">
            <a:extLst>
              <a:ext uri="{FF2B5EF4-FFF2-40B4-BE49-F238E27FC236}">
                <a16:creationId xmlns:a16="http://schemas.microsoft.com/office/drawing/2014/main" id="{59D7248B-6193-883A-19CD-40DCEF2D28C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21"/>
          </p:nvPr>
        </p:nvSpPr>
        <p:spPr>
          <a:xfrm>
            <a:off x="9018684" y="3977120"/>
            <a:ext cx="2565156" cy="590931"/>
          </a:xfrm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800" b="1">
                <a:solidFill>
                  <a:schemeClr val="accent3">
                    <a:lumMod val="50000"/>
                  </a:schemeClr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B690C352-A4E0-1A6E-6DE2-9C4E166E541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9689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7" name="Rectangle: Rounded Corners 36">
            <a:extLst>
              <a:ext uri="{FF2B5EF4-FFF2-40B4-BE49-F238E27FC236}">
                <a16:creationId xmlns:a16="http://schemas.microsoft.com/office/drawing/2014/main" id="{CB69B65C-8FB2-DAE0-299B-89E0405B5C9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380275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8" name="Rectangle: Rounded Corners 37">
            <a:extLst>
              <a:ext uri="{FF2B5EF4-FFF2-40B4-BE49-F238E27FC236}">
                <a16:creationId xmlns:a16="http://schemas.microsoft.com/office/drawing/2014/main" id="{4617B19F-D8B3-A304-F99A-9E75F6DC13A2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220861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2" name="Rectangle: Rounded Corners 41">
            <a:extLst>
              <a:ext uri="{FF2B5EF4-FFF2-40B4-BE49-F238E27FC236}">
                <a16:creationId xmlns:a16="http://schemas.microsoft.com/office/drawing/2014/main" id="{F8355050-B466-90AF-F6B5-4D971BCFCD6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9061450" y="2311273"/>
            <a:ext cx="2467487" cy="1483372"/>
          </a:xfrm>
          <a:prstGeom prst="roundRect">
            <a:avLst>
              <a:gd name="adj" fmla="val 10815"/>
            </a:avLst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3" name="Picture Placeholder 37">
            <a:extLst>
              <a:ext uri="{FF2B5EF4-FFF2-40B4-BE49-F238E27FC236}">
                <a16:creationId xmlns:a16="http://schemas.microsoft.com/office/drawing/2014/main" id="{547E0320-AE53-2338-515F-BEA9B8A79440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2"/>
          </p:nvPr>
        </p:nvSpPr>
        <p:spPr>
          <a:xfrm>
            <a:off x="539689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4" name="Picture Placeholder 37">
            <a:extLst>
              <a:ext uri="{FF2B5EF4-FFF2-40B4-BE49-F238E27FC236}">
                <a16:creationId xmlns:a16="http://schemas.microsoft.com/office/drawing/2014/main" id="{6B971910-1876-C19F-416C-46D5F58A8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3"/>
          </p:nvPr>
        </p:nvSpPr>
        <p:spPr>
          <a:xfrm>
            <a:off x="3380274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5" name="Picture Placeholder 37">
            <a:extLst>
              <a:ext uri="{FF2B5EF4-FFF2-40B4-BE49-F238E27FC236}">
                <a16:creationId xmlns:a16="http://schemas.microsoft.com/office/drawing/2014/main" id="{59F6F9A3-C0C5-EC61-0534-C4D9F539D8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4"/>
          </p:nvPr>
        </p:nvSpPr>
        <p:spPr>
          <a:xfrm>
            <a:off x="6220859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49" name="Picture Placeholder 37">
            <a:extLst>
              <a:ext uri="{FF2B5EF4-FFF2-40B4-BE49-F238E27FC236}">
                <a16:creationId xmlns:a16="http://schemas.microsoft.com/office/drawing/2014/main" id="{46F929A2-0154-2D07-4B83-AE63F5805E9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25"/>
          </p:nvPr>
        </p:nvSpPr>
        <p:spPr>
          <a:xfrm>
            <a:off x="9061444" y="2311274"/>
            <a:ext cx="2467487" cy="1483371"/>
          </a:xfrm>
          <a:prstGeom prst="roundRect">
            <a:avLst>
              <a:gd name="adj" fmla="val 9475"/>
            </a:avLst>
          </a:prstGeom>
          <a:noFill/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 dirty="0"/>
          </a:p>
        </p:txBody>
      </p:sp>
      <p:pic>
        <p:nvPicPr>
          <p:cNvPr id="12" name="'Go do your thing' Tag">
            <a:extLst>
              <a:ext uri="{FF2B5EF4-FFF2-40B4-BE49-F238E27FC236}">
                <a16:creationId xmlns:a16="http://schemas.microsoft.com/office/drawing/2014/main" id="{9D588DB0-26A4-12B7-719B-85BE096DA08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/>
        </p:blipFill>
        <p:spPr>
          <a:xfrm>
            <a:off x="1" y="6120441"/>
            <a:ext cx="213760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8041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mp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Rot by="21600000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4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3.95833E-6 0.03611 L -3.95833E-6 2.59259E-6 " pathEditMode="relative" rAng="0" ptsTypes="AA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2" presetClass="entr" presetSubtype="2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1.11111E-6 L -0.05989 1.11111E-6 " pathEditMode="relative" rAng="0" ptsTypes="AA">
                                      <p:cBhvr>
                                        <p:cTn id="23" dur="1000" spd="-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63" presetClass="path" presetSubtype="0" decel="100000" fill="hold" grpId="1" nodeType="withEffect" nodePh="1">
                                  <p:stCondLst>
                                    <p:cond delay="250"/>
                                  </p:stCondLst>
                                  <p:endCondLst>
                                    <p:cond evt="begin" delay="0">
                                      <p:tn val="27"/>
                                    </p:cond>
                                  </p:endCondLst>
                                  <p:childTnLst>
                                    <p:animMotion origin="layout" path="M -2.70833E-6 1.11111E-6 L -0.05989 1.11111E-6 " pathEditMode="relative" rAng="0" ptsTypes="AA">
                                      <p:cBhvr>
                                        <p:cTn id="28" dur="1000" spd="-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3.125E-6 3.33333E-6 L -0.0599 3.33333E-6 " pathEditMode="relative" rAng="0" ptsTypes="AA">
                                      <p:cBhvr>
                                        <p:cTn id="33" dur="1000" spd="-100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5E-6 1.11111E-6 L -0.05989 1.11111E-6 " pathEditMode="relative" rAng="0" ptsTypes="AA">
                                      <p:cBhvr>
                                        <p:cTn id="38" dur="1000" spd="-1000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43" dur="1000" spd="-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47"/>
                                    </p:cond>
                                  </p:endCondLst>
                                  <p:childTnLst>
                                    <p:animMotion origin="layout" path="M 4.58333E-6 1.11111E-6 L -0.0599 1.11111E-6 " pathEditMode="relative" rAng="0" ptsTypes="AA">
                                      <p:cBhvr>
                                        <p:cTn id="48" dur="1000" spd="-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5.55112E-17 3.33333E-6 L -0.0599 3.33333E-6 " pathEditMode="relative" rAng="0" ptsTypes="AA">
                                      <p:cBhvr>
                                        <p:cTn id="53" dur="1000" spd="-1000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58" dur="1000" spd="-1000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63" dur="100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6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63" presetClass="path" presetSubtype="0" decel="100000" fill="hold" grpId="1" nodeType="withEffect" nodePh="1">
                                  <p:stCondLst>
                                    <p:cond delay="1250"/>
                                  </p:stCondLst>
                                  <p:endCondLst>
                                    <p:cond evt="begin" delay="0">
                                      <p:tn val="67"/>
                                    </p:cond>
                                  </p:endCondLst>
                                  <p:childTnLst>
                                    <p:animMotion origin="layout" path="M 1.66667E-6 1.11111E-6 L -0.0599 1.11111E-6 " pathEditMode="relative" rAng="0" ptsTypes="AA">
                                      <p:cBhvr>
                                        <p:cTn id="68" dur="1000" spd="-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-2.91667E-6 3.33333E-6 L -0.05989 3.33333E-6 " pathEditMode="relative" rAng="0" ptsTypes="AA">
                                      <p:cBhvr>
                                        <p:cTn id="73" dur="1000" spd="-1000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78" dur="1000" spd="-100000" fill="hold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83" dur="100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0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63" presetClass="path" presetSubtype="0" decel="100000" fill="hold" grpId="1" nodeType="withEffect" nodePh="1">
                                  <p:stCondLst>
                                    <p:cond delay="1750"/>
                                  </p:stCondLst>
                                  <p:endCondLst>
                                    <p:cond evt="begin" delay="0">
                                      <p:tn val="87"/>
                                    </p:cond>
                                  </p:endCondLst>
                                  <p:childTnLst>
                                    <p:animMotion origin="layout" path="M -1.04167E-6 1.11111E-6 L -0.05989 1.11111E-6 " pathEditMode="relative" rAng="0" ptsTypes="AA">
                                      <p:cBhvr>
                                        <p:cTn id="88" dur="1000" spd="-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3.95833E-6 3.33333E-6 L -0.0599 3.33333E-6 " pathEditMode="relative" rAng="0" ptsTypes="AA">
                                      <p:cBhvr>
                                        <p:cTn id="93" dur="1000" spd="-100000" fill="hold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98" dur="1000" spd="-100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99" presetID="10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2" presetID="63" presetClass="path" presetSubtype="0" decel="100000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animMotion origin="layout" path="M -2.70833E-6 1.48148E-6 L -0.05989 1.48148E-6 " pathEditMode="relative" rAng="0" ptsTypes="AA">
                                      <p:cBhvr>
                                        <p:cTn id="103" dur="1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04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4.58333E-6 1.48148E-6 L -0.0599 1.48148E-6 " pathEditMode="relative" rAng="0" ptsTypes="AA">
                                      <p:cBhvr>
                                        <p:cTn id="108" dur="1000" spd="-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63" presetClass="path" presetSubtype="0" decel="100000" fill="hold" grpId="1" nodeType="withEffect">
                                  <p:stCondLst>
                                    <p:cond delay="1250"/>
                                  </p:stCondLst>
                                  <p:childTnLst>
                                    <p:animMotion origin="layout" path="M 1.66667E-6 1.48148E-6 L -0.0599 1.48148E-6 " pathEditMode="relative" rAng="0" ptsTypes="AA">
                                      <p:cBhvr>
                                        <p:cTn id="113" dur="1000" spd="-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63" presetClass="path" presetSubtype="0" decel="100000" fill="hold" grpId="1" nodeType="withEffect">
                                  <p:stCondLst>
                                    <p:cond delay="1750"/>
                                  </p:stCondLst>
                                  <p:childTnLst>
                                    <p:animMotion origin="layout" path="M -1.04167E-6 1.48148E-6 L -0.05989 1.48148E-6 " pathEditMode="relative" rAng="0" ptsTypes="AA">
                                      <p:cBhvr>
                                        <p:cTn id="118" dur="1000" spd="-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5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" grpId="1" animBg="1"/>
      <p:bldP spid="5" grpId="0" animBg="1"/>
      <p:bldP spid="5" grpId="1" animBg="1"/>
      <p:bldP spid="6" grpId="0" animBg="1"/>
      <p:bldP spid="6" grpId="1" animBg="1"/>
      <p:bldP spid="9" grpId="0" animBg="1"/>
      <p:bldP spid="9" grpId="1" animBg="1"/>
      <p:bldP spid="11" grpId="0" animBg="1"/>
      <p:bldP spid="11" grpId="1" animBg="1"/>
      <p:bldP spid="14" grpId="0" animBg="1"/>
      <p:bldP spid="14" grpId="1" animBg="1"/>
      <p:bldP spid="28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8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8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-2.5E-6 1.11111E-6 L -0.05989 1.11111E-6 " pathEditMode="relative" rAng="0" ptsTypes="AA">
                      <p:cBhvr>
                        <p:cTn dur="1000" spd="-100000" fill="hold"/>
                        <p:tgtEl>
                          <p:spTgt spid="28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29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2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29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250"/>
                  </p:stCondLst>
                  <p:childTnLst>
                    <p:animMotion origin="layout" path="M 3.125E-6 3.33333E-6 L -0.0599 3.33333E-6 " pathEditMode="relative" rAng="0" ptsTypes="AA">
                      <p:cBhvr>
                        <p:cTn dur="1000" spd="-100000" fill="hold"/>
                        <p:tgtEl>
                          <p:spTgt spid="29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0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0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0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0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1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1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750"/>
                  </p:stCondLst>
                  <p:childTnLst>
                    <p:animMotion origin="layout" path="M 5.55112E-17 3.33333E-6 L -0.0599 3.33333E-6 " pathEditMode="relative" rAng="0" ptsTypes="AA">
                      <p:cBhvr>
                        <p:cTn dur="1000" spd="-100000" fill="hold"/>
                        <p:tgtEl>
                          <p:spTgt spid="31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2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2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2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2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2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3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2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3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250"/>
                  </p:stCondLst>
                  <p:childTnLst>
                    <p:animMotion origin="layout" path="M -2.91667E-6 3.33333E-6 L -0.05989 3.33333E-6 " pathEditMode="relative" rAng="0" ptsTypes="AA">
                      <p:cBhvr>
                        <p:cTn dur="1000" spd="-100000" fill="hold"/>
                        <p:tgtEl>
                          <p:spTgt spid="33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4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4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4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4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750"/>
                  </p:stCondLst>
                  <p:childTnLst>
                    <p:animMotion origin="layout" path="M 4.58333E-6 1.48148E-6 L -0.0599 1.48148E-6 " pathEditMode="relative" rAng="0" ptsTypes="AA">
                      <p:cBhvr>
                        <p:cTn dur="1000" spd="-100000" fill="hold"/>
                        <p:tgtEl>
                          <p:spTgt spid="34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5" grpId="0" build="p">
        <p:tmplLst>
          <p:tmpl lvl="1">
            <p:tnLst>
              <p:par>
                <p:cTn presetID="10" presetClass="entr" presetSubtype="0" fill="hold" nodeType="withEffect">
                  <p:stCondLst>
                    <p:cond delay="175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3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35" grpId="1" build="p">
        <p:tmplLst>
          <p:tmpl lvl="1">
            <p:tnLst>
              <p:par>
                <p:cTn presetID="63" presetClass="path" presetSubtype="0" decel="100000" fill="hold" nodeType="withEffect">
                  <p:stCondLst>
                    <p:cond delay="1750"/>
                  </p:stCondLst>
                  <p:childTnLst>
                    <p:animMotion origin="layout" path="M 3.95833E-6 3.33333E-6 L -0.0599 3.33333E-6 " pathEditMode="relative" rAng="0" ptsTypes="AA">
                      <p:cBhvr>
                        <p:cTn dur="1000" spd="-100000" fill="hold"/>
                        <p:tgtEl>
                          <p:spTgt spid="3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-2995" y="0"/>
                    </p:animMotion>
                  </p:childTnLst>
                </p:cTn>
              </p:par>
            </p:tnLst>
          </p:tmpl>
        </p:tmplLst>
      </p:bldP>
      <p:bldP spid="36" grpId="0" animBg="1"/>
      <p:bldP spid="36" grpId="1" animBg="1"/>
      <p:bldP spid="37" grpId="0" animBg="1"/>
      <p:bldP spid="37" grpId="1" animBg="1"/>
      <p:bldP spid="38" grpId="0" animBg="1"/>
      <p:bldP spid="38" grpId="1" animBg="1"/>
      <p:bldP spid="42" grpId="0" animBg="1"/>
      <p:bldP spid="42" grpId="1" animBg="1"/>
      <p:bldP spid="43" grpId="0"/>
      <p:bldP spid="43" grpId="1"/>
      <p:bldP spid="44" grpId="0"/>
      <p:bldP spid="44" grpId="1"/>
      <p:bldP spid="45" grpId="0"/>
      <p:bldP spid="45" grpId="1"/>
      <p:bldP spid="49" grpId="0"/>
      <p:bldP spid="49" grpId="1"/>
    </p:bldLst>
  </p:timing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61F6FE5-C8C9-FCBF-3950-E3D452983A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62B2C85-CFDD-3502-3952-0D42AAB2DE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6A0B11-FCD2-C968-E24D-7D266D4087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663ECD-D80E-D8C7-8C25-C46DAAE4FE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5542397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10" name="'Go do your thing' Tag">
            <a:extLst>
              <a:ext uri="{FF2B5EF4-FFF2-40B4-BE49-F238E27FC236}">
                <a16:creationId xmlns:a16="http://schemas.microsoft.com/office/drawing/2014/main" id="{7812C4A3-40B8-2C46-EAC5-D1ACEAFDF16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9357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2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61F6FE5-C8C9-FCBF-3950-E3D452983A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62B2C85-CFDD-3502-3952-0D42AAB2DE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279FBABE-1C2D-A6DA-301B-DB4FDF9C47B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 flipV="1">
            <a:off x="0" y="1430248"/>
            <a:ext cx="4496502" cy="5427752"/>
          </a:xfrm>
          <a:custGeom>
            <a:avLst/>
            <a:gdLst>
              <a:gd name="connsiteX0" fmla="*/ 1291478 w 4693046"/>
              <a:gd name="connsiteY0" fmla="*/ 0 h 5665001"/>
              <a:gd name="connsiteX1" fmla="*/ 4693046 w 4693046"/>
              <a:gd name="connsiteY1" fmla="*/ 0 h 5665001"/>
              <a:gd name="connsiteX2" fmla="*/ 4693046 w 4693046"/>
              <a:gd name="connsiteY2" fmla="*/ 5247004 h 5665001"/>
              <a:gd name="connsiteX3" fmla="*/ 4627598 w 4693046"/>
              <a:gd name="connsiteY3" fmla="*/ 5286765 h 5665001"/>
              <a:gd name="connsiteX4" fmla="*/ 3133829 w 4693046"/>
              <a:gd name="connsiteY4" fmla="*/ 5665001 h 5665001"/>
              <a:gd name="connsiteX5" fmla="*/ 0 w 4693046"/>
              <a:gd name="connsiteY5" fmla="*/ 2531172 h 5665001"/>
              <a:gd name="connsiteX6" fmla="*/ 1140423 w 4693046"/>
              <a:gd name="connsiteY6" fmla="*/ 112957 h 5665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693046" h="5665001">
                <a:moveTo>
                  <a:pt x="1291478" y="0"/>
                </a:moveTo>
                <a:lnTo>
                  <a:pt x="4693046" y="0"/>
                </a:lnTo>
                <a:lnTo>
                  <a:pt x="4693046" y="5247004"/>
                </a:lnTo>
                <a:lnTo>
                  <a:pt x="4627598" y="5286765"/>
                </a:lnTo>
                <a:cubicBezTo>
                  <a:pt x="4183556" y="5527983"/>
                  <a:pt x="3674693" y="5665001"/>
                  <a:pt x="3133829" y="5665001"/>
                </a:cubicBezTo>
                <a:cubicBezTo>
                  <a:pt x="1403063" y="5665001"/>
                  <a:pt x="0" y="4261938"/>
                  <a:pt x="0" y="2531172"/>
                </a:cubicBezTo>
                <a:cubicBezTo>
                  <a:pt x="0" y="1557616"/>
                  <a:pt x="443938" y="687748"/>
                  <a:pt x="1140423" y="112957"/>
                </a:cubicBezTo>
                <a:close/>
              </a:path>
            </a:pathLst>
          </a:custGeom>
          <a:solidFill>
            <a:schemeClr val="accent1">
              <a:alpha val="46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09F05E3B-C8B6-51D9-BC2B-0753D7763EF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C4556EDD-7E15-AFD4-CF2C-EC296C1A9F5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5542397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10" name="'Go do your thing' Tag">
            <a:extLst>
              <a:ext uri="{FF2B5EF4-FFF2-40B4-BE49-F238E27FC236}">
                <a16:creationId xmlns:a16="http://schemas.microsoft.com/office/drawing/2014/main" id="{A4BA8121-CD37-18DC-5DA8-37CD02C710E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842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3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241C5E0C-5251-83F9-25A4-9D153EEF194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Freeform: Shape 1">
            <a:extLst>
              <a:ext uri="{FF2B5EF4-FFF2-40B4-BE49-F238E27FC236}">
                <a16:creationId xmlns:a16="http://schemas.microsoft.com/office/drawing/2014/main" id="{0C9892C8-A8BF-93CE-528C-5F36BCEBC60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rgbClr val="0698D6">
                  <a:alpha val="0"/>
                </a:srgbClr>
              </a:gs>
              <a:gs pos="100000">
                <a:srgbClr val="262262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8" name="Arrow: Pentagon 17">
            <a:extLst>
              <a:ext uri="{FF2B5EF4-FFF2-40B4-BE49-F238E27FC236}">
                <a16:creationId xmlns:a16="http://schemas.microsoft.com/office/drawing/2014/main" id="{DC36982A-D301-2734-ABCA-79AA7809D4C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45D282C6-9708-BFA1-1713-6C8F9B6981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19CB7C3A-4EA7-1494-58B1-63A4946871B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576CF31C-5093-E6EB-2C26-604A4CB672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11" name="'Go do your thing' Tag">
            <a:extLst>
              <a:ext uri="{FF2B5EF4-FFF2-40B4-BE49-F238E27FC236}">
                <a16:creationId xmlns:a16="http://schemas.microsoft.com/office/drawing/2014/main" id="{C50EBF50-71E3-91C6-2DBB-5800A2503D3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299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2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7"/>
            <a:ext cx="6941275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1DA0B5-B8DA-75B0-F71A-DB54918BDB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31800" y="1830388"/>
            <a:ext cx="5495591" cy="76766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bg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9E5A1C-9354-76F7-D2C9-180E5F72F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31800" y="2757419"/>
            <a:ext cx="5495925" cy="12049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BF1FA0-C8C0-7046-E049-7F895C1B5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8" name="'Go do your thing' Tag">
            <a:extLst>
              <a:ext uri="{FF2B5EF4-FFF2-40B4-BE49-F238E27FC236}">
                <a16:creationId xmlns:a16="http://schemas.microsoft.com/office/drawing/2014/main" id="{EC0C8DF8-CD15-332C-8CEA-D299535B6D2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255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1 - Light Blue - No Illustration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CD97C65C-17D7-1853-DBC2-BBC71103EEF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0"/>
            <a:ext cx="7505700" cy="6858000"/>
          </a:xfrm>
          <a:custGeom>
            <a:avLst/>
            <a:gdLst>
              <a:gd name="connsiteX0" fmla="*/ 2901854 w 7505700"/>
              <a:gd name="connsiteY0" fmla="*/ 631526 h 6858000"/>
              <a:gd name="connsiteX1" fmla="*/ 631899 w 7505700"/>
              <a:gd name="connsiteY1" fmla="*/ 2885489 h 6858000"/>
              <a:gd name="connsiteX2" fmla="*/ 631899 w 7505700"/>
              <a:gd name="connsiteY2" fmla="*/ 5379248 h 6858000"/>
              <a:gd name="connsiteX3" fmla="*/ 935631 w 7505700"/>
              <a:gd name="connsiteY3" fmla="*/ 5666988 h 6858000"/>
              <a:gd name="connsiteX4" fmla="*/ 1239352 w 7505700"/>
              <a:gd name="connsiteY4" fmla="*/ 5379248 h 6858000"/>
              <a:gd name="connsiteX5" fmla="*/ 1239352 w 7505700"/>
              <a:gd name="connsiteY5" fmla="*/ 2885489 h 6858000"/>
              <a:gd name="connsiteX6" fmla="*/ 2901854 w 7505700"/>
              <a:gd name="connsiteY6" fmla="*/ 1222986 h 6858000"/>
              <a:gd name="connsiteX7" fmla="*/ 4564357 w 7505700"/>
              <a:gd name="connsiteY7" fmla="*/ 2885489 h 6858000"/>
              <a:gd name="connsiteX8" fmla="*/ 4564357 w 7505700"/>
              <a:gd name="connsiteY8" fmla="*/ 5379248 h 6858000"/>
              <a:gd name="connsiteX9" fmla="*/ 4852096 w 7505700"/>
              <a:gd name="connsiteY9" fmla="*/ 5666988 h 6858000"/>
              <a:gd name="connsiteX10" fmla="*/ 5155817 w 7505700"/>
              <a:gd name="connsiteY10" fmla="*/ 5379248 h 6858000"/>
              <a:gd name="connsiteX11" fmla="*/ 5155817 w 7505700"/>
              <a:gd name="connsiteY11" fmla="*/ 2885489 h 6858000"/>
              <a:gd name="connsiteX12" fmla="*/ 2901854 w 7505700"/>
              <a:gd name="connsiteY12" fmla="*/ 631526 h 6858000"/>
              <a:gd name="connsiteX13" fmla="*/ 0 w 7505700"/>
              <a:gd name="connsiteY13" fmla="*/ 0 h 6858000"/>
              <a:gd name="connsiteX14" fmla="*/ 5980011 w 7505700"/>
              <a:gd name="connsiteY14" fmla="*/ 0 h 6858000"/>
              <a:gd name="connsiteX15" fmla="*/ 5988268 w 7505700"/>
              <a:gd name="connsiteY15" fmla="*/ 7136 h 6858000"/>
              <a:gd name="connsiteX16" fmla="*/ 7505700 w 7505700"/>
              <a:gd name="connsiteY16" fmla="*/ 3429006 h 6858000"/>
              <a:gd name="connsiteX17" fmla="*/ 5994610 w 7505700"/>
              <a:gd name="connsiteY17" fmla="*/ 6845269 h 6858000"/>
              <a:gd name="connsiteX18" fmla="*/ 5979949 w 7505700"/>
              <a:gd name="connsiteY18" fmla="*/ 6858000 h 6858000"/>
              <a:gd name="connsiteX19" fmla="*/ 0 w 7505700"/>
              <a:gd name="connsiteY19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7505700" h="6858000">
                <a:moveTo>
                  <a:pt x="2901854" y="631526"/>
                </a:moveTo>
                <a:cubicBezTo>
                  <a:pt x="1670967" y="631526"/>
                  <a:pt x="631899" y="1638621"/>
                  <a:pt x="631899" y="2885489"/>
                </a:cubicBezTo>
                <a:lnTo>
                  <a:pt x="631899" y="5379248"/>
                </a:lnTo>
                <a:cubicBezTo>
                  <a:pt x="631899" y="5539105"/>
                  <a:pt x="775775" y="5666988"/>
                  <a:pt x="935631" y="5666988"/>
                </a:cubicBezTo>
                <a:cubicBezTo>
                  <a:pt x="1095488" y="5666988"/>
                  <a:pt x="1239352" y="5539105"/>
                  <a:pt x="1239352" y="5379248"/>
                </a:cubicBezTo>
                <a:lnTo>
                  <a:pt x="1239352" y="2885489"/>
                </a:lnTo>
                <a:cubicBezTo>
                  <a:pt x="1239352" y="1958322"/>
                  <a:pt x="1974688" y="1222986"/>
                  <a:pt x="2901854" y="1222986"/>
                </a:cubicBezTo>
                <a:cubicBezTo>
                  <a:pt x="3829020" y="1222986"/>
                  <a:pt x="4564357" y="1958322"/>
                  <a:pt x="4564357" y="2885489"/>
                </a:cubicBezTo>
                <a:lnTo>
                  <a:pt x="4564357" y="5379248"/>
                </a:lnTo>
                <a:cubicBezTo>
                  <a:pt x="4564357" y="5539105"/>
                  <a:pt x="4692239" y="5666988"/>
                  <a:pt x="4852096" y="5666988"/>
                </a:cubicBezTo>
                <a:cubicBezTo>
                  <a:pt x="5011953" y="5666988"/>
                  <a:pt x="5155817" y="5539105"/>
                  <a:pt x="5155817" y="5379248"/>
                </a:cubicBezTo>
                <a:lnTo>
                  <a:pt x="5155817" y="2885489"/>
                </a:lnTo>
                <a:cubicBezTo>
                  <a:pt x="5155817" y="1638621"/>
                  <a:pt x="4132741" y="631526"/>
                  <a:pt x="2901854" y="631526"/>
                </a:cubicBezTo>
                <a:close/>
                <a:moveTo>
                  <a:pt x="0" y="0"/>
                </a:moveTo>
                <a:lnTo>
                  <a:pt x="5980011" y="0"/>
                </a:lnTo>
                <a:lnTo>
                  <a:pt x="5988268" y="7136"/>
                </a:lnTo>
                <a:cubicBezTo>
                  <a:pt x="6919198" y="851313"/>
                  <a:pt x="7505700" y="2070230"/>
                  <a:pt x="7505700" y="3429006"/>
                </a:cubicBezTo>
                <a:cubicBezTo>
                  <a:pt x="7505700" y="4779285"/>
                  <a:pt x="6923708" y="5998731"/>
                  <a:pt x="5994610" y="6845269"/>
                </a:cubicBezTo>
                <a:lnTo>
                  <a:pt x="5979949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alpha val="26000"/>
            </a:schemeClr>
          </a:solidFill>
          <a:ln w="11569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marL="0" marR="0" lvl="0" indent="0" algn="l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61BF9-2D08-2285-E514-A7F1A7E930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448677" y="2766218"/>
            <a:ext cx="2945038" cy="1325563"/>
          </a:xfrm>
        </p:spPr>
        <p:txBody>
          <a:bodyPr lIns="0" tIns="0" rIns="0" bIns="0" anchor="ctr"/>
          <a:lstStyle>
            <a:lvl1pPr algn="r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example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BE9F12-DD4A-307A-BC3E-5D0F71B5EC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4748" y="2673297"/>
            <a:ext cx="1511405" cy="1511405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4B3457-0C49-D54F-4A8E-DC7365ABFC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927850" y="3055050"/>
            <a:ext cx="965200" cy="747897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54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DCF75E6F-A1F5-6127-A741-C89E2101976E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9" name="'Go do your thing' Tag">
            <a:extLst>
              <a:ext uri="{FF2B5EF4-FFF2-40B4-BE49-F238E27FC236}">
                <a16:creationId xmlns:a16="http://schemas.microsoft.com/office/drawing/2014/main" id="{C605864F-0870-719B-3B28-743862C607B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348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8082ED46-846C-6398-B5BE-1A7DC707D8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30883" y="1997355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2BCCBD-CEB7-0E56-DABD-BFB7C02117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536949" y="2159513"/>
            <a:ext cx="8115361" cy="3882075"/>
          </a:xfrm>
          <a:prstGeom prst="roundRect">
            <a:avLst>
              <a:gd name="adj" fmla="val 7118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7744E2E-8AB6-3472-0FF2-6FF8A26986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431982" y="3834321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1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13C80C9-7CC5-8D03-4592-03773FB563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431982" y="3117320"/>
            <a:ext cx="2565156" cy="535531"/>
          </a:xfrm>
        </p:spPr>
        <p:txBody>
          <a:bodyPr wrap="square" anchor="b" anchorCtr="0">
            <a:noAutofit/>
          </a:bodyPr>
          <a:lstStyle>
            <a:lvl1pPr marL="0" indent="0" algn="l">
              <a:buNone/>
              <a:defRPr sz="1800" b="1" i="1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2AF19D4-7668-EBF0-2824-D25EE8E421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3710229" y="2295150"/>
            <a:ext cx="7768800" cy="36108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10" name="'Go do your thing' Tag">
            <a:extLst>
              <a:ext uri="{FF2B5EF4-FFF2-40B4-BE49-F238E27FC236}">
                <a16:creationId xmlns:a16="http://schemas.microsoft.com/office/drawing/2014/main" id="{A75A06E1-8799-C644-4E2A-BDF7FFA0608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6540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0.03611 L -4.16667E-6 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33333E-6 L 0.02096 3.33333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836 0.00116 L 0.00052 0.0011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836 0.00116 L 0.00052 0.0011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48148E-6 L 0.02096 1.48148E-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836 0.00116 L 0.00052 0.00116 " pathEditMode="relative" rAng="0" ptsTypes="AA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38" y="0"/>
                    </p:animMotion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836 0.00116 L 0.00052 0.00116 " pathEditMode="relative" rAng="0" ptsTypes="AA">
                      <p:cBhvr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38" y="0"/>
                    </p:animMotion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Light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61F6FE5-C8C9-FCBF-3950-E3D452983A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62B2C85-CFDD-3502-3952-0D42AAB2DE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6A0B11-FCD2-C968-E24D-7D266D4087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663ECD-D80E-D8C7-8C25-C46DAAE4FE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5542397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8072A0D-51C8-5D73-0A94-415A52347C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518466" y="5428869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1FFF316-554A-1433-7235-315180CF1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269238" y="2202112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F8EC36-F583-2AC2-5B1A-82BCFF7C2E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1982" y="2235489"/>
            <a:ext cx="3397068" cy="3583601"/>
          </a:xfrm>
          <a:prstGeom prst="roundRect">
            <a:avLst>
              <a:gd name="adj" fmla="val 545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4CE74E-7DF0-C973-A5E9-DE6BE97637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59843" y="2235489"/>
            <a:ext cx="3397068" cy="3583601"/>
          </a:xfrm>
          <a:prstGeom prst="roundRect">
            <a:avLst>
              <a:gd name="adj" fmla="val 545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7132C5-8ADA-09CD-BE65-C4DB961B7B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295913" y="2235489"/>
            <a:ext cx="3397068" cy="3583601"/>
          </a:xfrm>
          <a:prstGeom prst="roundRect">
            <a:avLst>
              <a:gd name="adj" fmla="val 5451"/>
            </a:avLst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EE0D48-18B3-807E-F18C-985B23CBEF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19857" y="2353289"/>
            <a:ext cx="3016800" cy="3348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E6F2B5D-C664-8458-0C9C-B8E5E56E58C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8"/>
          </p:nvPr>
        </p:nvSpPr>
        <p:spPr>
          <a:xfrm>
            <a:off x="4484917" y="2353289"/>
            <a:ext cx="3016800" cy="3348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930F87DE-3329-72DE-E9FA-6C3758E3B6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8349977" y="2353289"/>
            <a:ext cx="3016800" cy="3348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18" name="'Go do your thing' Tag">
            <a:extLst>
              <a:ext uri="{FF2B5EF4-FFF2-40B4-BE49-F238E27FC236}">
                <a16:creationId xmlns:a16="http://schemas.microsoft.com/office/drawing/2014/main" id="{50AB4554-7453-4211-1CE9-259D8CF2E6C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910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0.03611 L -1.875E-6 -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7.40741E-7 L 0.02096 -7.40741E-7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8.33333E-7 2.96296E-6 L 0.02096 2.96296E-6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-7.40741E-7 L 0.02096 -7.40741E-7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Motion origin="layout" path="M 3.54167E-6 2.96296E-6 L 0.02096 2.96296E-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7.40741E-7 L 0.02096 -7.40741E-7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decel="10000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Motion origin="layout" path="M -3.75E-6 2.96296E-6 L 0.02097 2.96296E-6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0.03611 L 1.04167E-6 -7.40741E-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3 - Mid Green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5">
                  <a:alpha val="45000"/>
                </a:schemeClr>
              </a:gs>
              <a:gs pos="100000">
                <a:schemeClr val="accent5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5">
                  <a:lumMod val="50000"/>
                  <a:alpha val="0"/>
                </a:schemeClr>
              </a:gs>
              <a:gs pos="100000">
                <a:schemeClr val="accent5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0742C">
                    <a:alpha val="0"/>
                  </a:srgbClr>
                </a:gs>
                <a:gs pos="100000">
                  <a:srgbClr val="00742C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pic>
        <p:nvPicPr>
          <p:cNvPr id="2" name="'Go do your thing' Tag">
            <a:extLst>
              <a:ext uri="{FF2B5EF4-FFF2-40B4-BE49-F238E27FC236}">
                <a16:creationId xmlns:a16="http://schemas.microsoft.com/office/drawing/2014/main" id="{68CCF1AF-BF1A-F7D4-4C9F-76DB77C5619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59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3 - Orange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chemeClr val="accent3"/>
              </a:gs>
              <a:gs pos="100000">
                <a:schemeClr val="accent3">
                  <a:lumMod val="7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</a:endParaRPr>
          </a:p>
        </p:txBody>
      </p:sp>
      <p:sp>
        <p:nvSpPr>
          <p:cNvPr id="8" name="Freeform: Shape 1">
            <a:extLst>
              <a:ext uri="{FF2B5EF4-FFF2-40B4-BE49-F238E27FC236}">
                <a16:creationId xmlns:a16="http://schemas.microsoft.com/office/drawing/2014/main" id="{FC08DB6E-758D-6976-98A8-613927C19C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583737" y="-7783"/>
            <a:ext cx="6450692" cy="2041843"/>
          </a:xfrm>
          <a:custGeom>
            <a:avLst/>
            <a:gdLst>
              <a:gd name="connsiteX0" fmla="*/ 0 w 6450692"/>
              <a:gd name="connsiteY0" fmla="*/ 0 h 2041843"/>
              <a:gd name="connsiteX1" fmla="*/ 5997048 w 6450692"/>
              <a:gd name="connsiteY1" fmla="*/ 0 h 2041843"/>
              <a:gd name="connsiteX2" fmla="*/ 6450692 w 6450692"/>
              <a:gd name="connsiteY2" fmla="*/ 684622 h 2041843"/>
              <a:gd name="connsiteX3" fmla="*/ 5551370 w 6450692"/>
              <a:gd name="connsiteY3" fmla="*/ 2041843 h 2041843"/>
              <a:gd name="connsiteX4" fmla="*/ 0 w 6450692"/>
              <a:gd name="connsiteY4" fmla="*/ 2041843 h 20418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450692" h="2041843">
                <a:moveTo>
                  <a:pt x="0" y="0"/>
                </a:moveTo>
                <a:lnTo>
                  <a:pt x="5997048" y="0"/>
                </a:lnTo>
                <a:lnTo>
                  <a:pt x="6450692" y="684622"/>
                </a:lnTo>
                <a:lnTo>
                  <a:pt x="5551370" y="2041843"/>
                </a:lnTo>
                <a:lnTo>
                  <a:pt x="0" y="2041843"/>
                </a:lnTo>
                <a:close/>
              </a:path>
            </a:pathLst>
          </a:custGeom>
          <a:gradFill>
            <a:gsLst>
              <a:gs pos="0">
                <a:schemeClr val="accent3">
                  <a:lumMod val="50000"/>
                  <a:alpha val="0"/>
                </a:schemeClr>
              </a:gs>
              <a:gs pos="100000">
                <a:schemeClr val="accent3">
                  <a:lumMod val="50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0" name="Arrow: Pentagon 9">
            <a:extLst>
              <a:ext uri="{FF2B5EF4-FFF2-40B4-BE49-F238E27FC236}">
                <a16:creationId xmlns:a16="http://schemas.microsoft.com/office/drawing/2014/main" id="{0AA7305D-2D30-8B93-401C-2D9A0E3B37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chemeClr val="accent3">
                    <a:lumMod val="75000"/>
                    <a:alpha val="0"/>
                  </a:schemeClr>
                </a:gs>
                <a:gs pos="100000">
                  <a:schemeClr val="accent3">
                    <a:lumMod val="75000"/>
                  </a:scheme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pic>
        <p:nvPicPr>
          <p:cNvPr id="2" name="'Go do your thing' Tag">
            <a:extLst>
              <a:ext uri="{FF2B5EF4-FFF2-40B4-BE49-F238E27FC236}">
                <a16:creationId xmlns:a16="http://schemas.microsoft.com/office/drawing/2014/main" id="{11B7BADE-9F75-3AA6-F29A-6E6B62B2B5EE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/>
        </p:blipFill>
        <p:spPr>
          <a:xfrm>
            <a:off x="1" y="6120441"/>
            <a:ext cx="213760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7451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ght Blue Blank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6CF31C-5093-E6EB-2C26-604A4CB672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6" name="'Go do your thing' Tag">
            <a:extLst>
              <a:ext uri="{FF2B5EF4-FFF2-40B4-BE49-F238E27FC236}">
                <a16:creationId xmlns:a16="http://schemas.microsoft.com/office/drawing/2014/main" id="{305E90A4-401A-FF9D-1E77-3019BC74B8FF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8964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ark Blue Blank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6CF31C-5093-E6EB-2C26-604A4CB672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5" name="'Go do your thing' Tag">
            <a:extLst>
              <a:ext uri="{FF2B5EF4-FFF2-40B4-BE49-F238E27FC236}">
                <a16:creationId xmlns:a16="http://schemas.microsoft.com/office/drawing/2014/main" id="{BE40D129-1E01-A509-4CFB-6F2398021696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1" y="6120441"/>
            <a:ext cx="213737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26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id Green Blank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6CF31C-5093-E6EB-2C26-604A4CB672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2" name="'Go do your thing' Tag">
            <a:extLst>
              <a:ext uri="{FF2B5EF4-FFF2-40B4-BE49-F238E27FC236}">
                <a16:creationId xmlns:a16="http://schemas.microsoft.com/office/drawing/2014/main" id="{4999358C-0660-A68B-0ECB-05EA024E672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3854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range Blank"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:a16="http://schemas.microsoft.com/office/drawing/2014/main" id="{576CF31C-5093-E6EB-2C26-604A4CB672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4" name="'Go do your thing' Tag">
            <a:extLst>
              <a:ext uri="{FF2B5EF4-FFF2-40B4-BE49-F238E27FC236}">
                <a16:creationId xmlns:a16="http://schemas.microsoft.com/office/drawing/2014/main" id="{A874D0AF-D89B-943B-1590-248A985C332B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6" b="36"/>
          <a:stretch/>
        </p:blipFill>
        <p:spPr>
          <a:xfrm>
            <a:off x="1" y="6120441"/>
            <a:ext cx="213760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8234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01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61F6FE5-C8C9-FCBF-3950-E3D452983A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62B2C85-CFDD-3502-3952-0D42AAB2DE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6A0B11-FCD2-C968-E24D-7D266D4087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663ECD-D80E-D8C7-8C25-C46DAAE4FE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5542397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pic>
        <p:nvPicPr>
          <p:cNvPr id="9" name="'Go do your thing' Tag">
            <a:extLst>
              <a:ext uri="{FF2B5EF4-FFF2-40B4-BE49-F238E27FC236}">
                <a16:creationId xmlns:a16="http://schemas.microsoft.com/office/drawing/2014/main" id="{840C1030-ED00-97B3-672C-EA7F3D463289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2071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01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rrow: Pentagon 10">
            <a:extLst>
              <a:ext uri="{FF2B5EF4-FFF2-40B4-BE49-F238E27FC236}">
                <a16:creationId xmlns:a16="http://schemas.microsoft.com/office/drawing/2014/main" id="{701419B5-2346-26C3-F4E7-89811EAAC72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Arrow: Pentagon 15">
            <a:extLst>
              <a:ext uri="{FF2B5EF4-FFF2-40B4-BE49-F238E27FC236}">
                <a16:creationId xmlns:a16="http://schemas.microsoft.com/office/drawing/2014/main" id="{1120F05C-D45C-B4CF-5BAD-83DAACB7878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FCF987F-A46C-EE00-C046-5EA132F186B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7"/>
            <a:ext cx="6941275" cy="882307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</a:t>
            </a:r>
            <a:br>
              <a:rPr lang="en-US" dirty="0"/>
            </a:br>
            <a:endParaRPr lang="en-GB" dirty="0"/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481DA0B5-B8DA-75B0-F71A-DB54918BDB7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31800" y="1830388"/>
            <a:ext cx="5495591" cy="767669"/>
          </a:xfrm>
        </p:spPr>
        <p:txBody>
          <a:bodyPr/>
          <a:lstStyle>
            <a:lvl1pPr marL="0" indent="0">
              <a:buNone/>
              <a:defRPr b="1" i="1">
                <a:solidFill>
                  <a:schemeClr val="accent1"/>
                </a:solidFill>
                <a:latin typeface="+mj-lt"/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subtitle</a:t>
            </a:r>
          </a:p>
        </p:txBody>
      </p:sp>
      <p:sp>
        <p:nvSpPr>
          <p:cNvPr id="25" name="Text Placeholder 24">
            <a:extLst>
              <a:ext uri="{FF2B5EF4-FFF2-40B4-BE49-F238E27FC236}">
                <a16:creationId xmlns:a16="http://schemas.microsoft.com/office/drawing/2014/main" id="{7C9E5A1C-9354-76F7-D2C9-180E5F72F64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431800" y="2757419"/>
            <a:ext cx="5495925" cy="1204981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5BF1FA0-C8C0-7046-E049-7F895C1B572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7" name="'Go do your thing' Tag">
            <a:extLst>
              <a:ext uri="{FF2B5EF4-FFF2-40B4-BE49-F238E27FC236}">
                <a16:creationId xmlns:a16="http://schemas.microsoft.com/office/drawing/2014/main" id="{825CEE85-E9AF-10AC-C8B8-1C999F210ED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621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2 - Train at lef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23FC1DB-284B-1474-6AA2-342E2BF7740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37257" y="4583158"/>
            <a:ext cx="12229257" cy="2274842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62262">
              <a:lumMod val="50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92" b="0" i="0" u="none" strike="noStrike" kern="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</a:rPr>
              <a:t> </a:t>
            </a: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rgbClr val="262262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CABA29-0FED-68CE-AD98-49D48AA2280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562" t="7061" r="65454" b="-1038"/>
          <a:stretch/>
        </p:blipFill>
        <p:spPr>
          <a:xfrm>
            <a:off x="159287" y="1205481"/>
            <a:ext cx="8169074" cy="5529332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5DD25239-945B-CF30-D444-E266BE2B9AE7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>
            <a:off x="-21215" y="4770662"/>
            <a:ext cx="12229257" cy="2100423"/>
            <a:chOff x="0" y="5934702"/>
            <a:chExt cx="12229257" cy="2100423"/>
          </a:xfrm>
        </p:grpSpPr>
        <p:sp>
          <p:nvSpPr>
            <p:cNvPr id="16" name="object 2">
              <a:extLst>
                <a:ext uri="{FF2B5EF4-FFF2-40B4-BE49-F238E27FC236}">
                  <a16:creationId xmlns:a16="http://schemas.microsoft.com/office/drawing/2014/main" id="{80852686-6110-D8A8-1B1B-7DE89F56EAF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934702"/>
              <a:ext cx="12229257" cy="2100423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698D6">
                <a:lumMod val="50000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92" b="0" i="0" u="none" strike="noStrike" kern="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endParaRPr kumimoji="0" sz="1092" b="0" i="0" u="none" strike="noStrike" kern="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7" name="object 2">
              <a:extLst>
                <a:ext uri="{FF2B5EF4-FFF2-40B4-BE49-F238E27FC236}">
                  <a16:creationId xmlns:a16="http://schemas.microsoft.com/office/drawing/2014/main" id="{00CA3330-30E1-0697-6EC4-1F9F3E305DCE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30091"/>
              <a:ext cx="12229257" cy="48103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BBB22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92" b="0" i="0" u="none" strike="noStrike" kern="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</a:rPr>
                <a:t> </a:t>
              </a:r>
              <a:endParaRPr kumimoji="0" sz="1092" b="0" i="0" u="none" strike="noStrike" kern="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1E046316-FB2C-7D14-4A09-A609FD5E74B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603118" y="0"/>
            <a:ext cx="7595936" cy="6858000"/>
          </a:xfrm>
          <a:custGeom>
            <a:avLst/>
            <a:gdLst>
              <a:gd name="connsiteX0" fmla="*/ 0 w 7595936"/>
              <a:gd name="connsiteY0" fmla="*/ 0 h 6858000"/>
              <a:gd name="connsiteX1" fmla="*/ 7595936 w 7595936"/>
              <a:gd name="connsiteY1" fmla="*/ 0 h 6858000"/>
              <a:gd name="connsiteX2" fmla="*/ 7595936 w 7595936"/>
              <a:gd name="connsiteY2" fmla="*/ 6858000 h 6858000"/>
              <a:gd name="connsiteX3" fmla="*/ 869595 w 7595936"/>
              <a:gd name="connsiteY3" fmla="*/ 6858000 h 6858000"/>
              <a:gd name="connsiteX4" fmla="*/ 3133048 w 7595936"/>
              <a:gd name="connsiteY4" fmla="*/ 3442086 h 6858000"/>
              <a:gd name="connsiteX5" fmla="*/ 860924 w 7595936"/>
              <a:gd name="connsiteY5" fmla="*/ 13086 h 6858000"/>
              <a:gd name="connsiteX6" fmla="*/ 0 w 7595936"/>
              <a:gd name="connsiteY6" fmla="*/ 130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5936" h="6858000">
                <a:moveTo>
                  <a:pt x="0" y="0"/>
                </a:moveTo>
                <a:lnTo>
                  <a:pt x="7595936" y="0"/>
                </a:lnTo>
                <a:lnTo>
                  <a:pt x="7595936" y="6858000"/>
                </a:lnTo>
                <a:lnTo>
                  <a:pt x="869595" y="6858000"/>
                </a:lnTo>
                <a:lnTo>
                  <a:pt x="3133048" y="3442086"/>
                </a:lnTo>
                <a:lnTo>
                  <a:pt x="860924" y="13086"/>
                </a:lnTo>
                <a:lnTo>
                  <a:pt x="0" y="1308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7E3190BC-4B9D-2E32-0795-271772406529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-1505" y="0"/>
            <a:ext cx="7736167" cy="6858001"/>
          </a:xfrm>
          <a:custGeom>
            <a:avLst/>
            <a:gdLst>
              <a:gd name="connsiteX0" fmla="*/ 24064 w 7736167"/>
              <a:gd name="connsiteY0" fmla="*/ 0 h 6858001"/>
              <a:gd name="connsiteX1" fmla="*/ 5464043 w 7736167"/>
              <a:gd name="connsiteY1" fmla="*/ 0 h 6858001"/>
              <a:gd name="connsiteX2" fmla="*/ 7736167 w 7736167"/>
              <a:gd name="connsiteY2" fmla="*/ 3429000 h 6858001"/>
              <a:gd name="connsiteX3" fmla="*/ 5464043 w 7736167"/>
              <a:gd name="connsiteY3" fmla="*/ 6858000 h 6858001"/>
              <a:gd name="connsiteX4" fmla="*/ 5439980 w 7736167"/>
              <a:gd name="connsiteY4" fmla="*/ 6858000 h 6858001"/>
              <a:gd name="connsiteX5" fmla="*/ 5439979 w 7736167"/>
              <a:gd name="connsiteY5" fmla="*/ 6858001 h 6858001"/>
              <a:gd name="connsiteX6" fmla="*/ 0 w 7736167"/>
              <a:gd name="connsiteY6" fmla="*/ 6858001 h 6858001"/>
              <a:gd name="connsiteX7" fmla="*/ 6351 w 7736167"/>
              <a:gd name="connsiteY7" fmla="*/ 4279901 h 6858001"/>
              <a:gd name="connsiteX8" fmla="*/ 11315 w 7736167"/>
              <a:gd name="connsiteY8" fmla="*/ 4280413 h 6858001"/>
              <a:gd name="connsiteX9" fmla="*/ 24064 w 7736167"/>
              <a:gd name="connsiteY9" fmla="*/ 428087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36167" h="6858001">
                <a:moveTo>
                  <a:pt x="24064" y="0"/>
                </a:moveTo>
                <a:lnTo>
                  <a:pt x="5464043" y="0"/>
                </a:lnTo>
                <a:lnTo>
                  <a:pt x="7736167" y="3429000"/>
                </a:lnTo>
                <a:lnTo>
                  <a:pt x="5464043" y="6858000"/>
                </a:lnTo>
                <a:lnTo>
                  <a:pt x="5439980" y="6858000"/>
                </a:lnTo>
                <a:lnTo>
                  <a:pt x="5439979" y="6858001"/>
                </a:lnTo>
                <a:lnTo>
                  <a:pt x="0" y="6858001"/>
                </a:lnTo>
                <a:cubicBezTo>
                  <a:pt x="0" y="5748868"/>
                  <a:pt x="6351" y="5389034"/>
                  <a:pt x="6351" y="4279901"/>
                </a:cubicBezTo>
                <a:cubicBezTo>
                  <a:pt x="6285" y="4280067"/>
                  <a:pt x="7958" y="4280237"/>
                  <a:pt x="11315" y="4280413"/>
                </a:cubicBezTo>
                <a:lnTo>
                  <a:pt x="24064" y="4280870"/>
                </a:lnTo>
                <a:close/>
              </a:path>
            </a:pathLst>
          </a:custGeom>
          <a:gradFill>
            <a:gsLst>
              <a:gs pos="30000">
                <a:schemeClr val="accent1"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algn="ctr" defTabSz="914377"/>
            <a:endParaRPr lang="en-GB" kern="0" dirty="0">
              <a:solidFill>
                <a:srgbClr val="FFFFFF"/>
              </a:solidFill>
              <a:latin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61BF9-2D08-2285-E514-A7F1A7E930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448677" y="2766218"/>
            <a:ext cx="2945038" cy="1325563"/>
          </a:xfrm>
        </p:spPr>
        <p:txBody>
          <a:bodyPr lIns="0" tIns="0" rIns="0" bIns="0" anchor="ctr"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example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BE9F12-DD4A-307A-BC3E-5D0F71B5EC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654748" y="2673297"/>
            <a:ext cx="1511405" cy="1511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4B3457-0C49-D54F-4A8E-DC7365ABFC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6927850" y="3055050"/>
            <a:ext cx="965200" cy="747897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54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D33482C9-B354-37B0-2748-3F9B593EBC74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10" name="'Go do your thing' Tag">
            <a:extLst>
              <a:ext uri="{FF2B5EF4-FFF2-40B4-BE49-F238E27FC236}">
                <a16:creationId xmlns:a16="http://schemas.microsoft.com/office/drawing/2014/main" id="{080E7C1D-3673-D799-4CF8-9AE5434AC478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259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ngle Image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984C840F-21AB-E975-7ABC-29923D0C1A6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Arrow: Pentagon 3">
            <a:extLst>
              <a:ext uri="{FF2B5EF4-FFF2-40B4-BE49-F238E27FC236}">
                <a16:creationId xmlns:a16="http://schemas.microsoft.com/office/drawing/2014/main" id="{F97F3577-6325-EF8B-46BE-00F25C3635C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3" name="Title 1">
            <a:extLst>
              <a:ext uri="{FF2B5EF4-FFF2-40B4-BE49-F238E27FC236}">
                <a16:creationId xmlns:a16="http://schemas.microsoft.com/office/drawing/2014/main" id="{3EA20D1F-5848-A638-E97C-DE57B8FD4B1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6563903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24" name="Text Placeholder 7">
            <a:extLst>
              <a:ext uri="{FF2B5EF4-FFF2-40B4-BE49-F238E27FC236}">
                <a16:creationId xmlns:a16="http://schemas.microsoft.com/office/drawing/2014/main" id="{651DF9B1-8C8E-FB7A-A1A5-270109A87D5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3" hasCustomPrompt="1"/>
          </p:nvPr>
        </p:nvSpPr>
        <p:spPr>
          <a:xfrm>
            <a:off x="717749" y="1072287"/>
            <a:ext cx="6278136" cy="450950"/>
          </a:xfrm>
        </p:spPr>
        <p:txBody>
          <a:bodyPr>
            <a:noAutofit/>
          </a:bodyPr>
          <a:lstStyle>
            <a:lvl1pPr marL="0" indent="0">
              <a:buNone/>
              <a:defRPr sz="1800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</a:lstStyle>
          <a:p>
            <a:pPr lvl="0"/>
            <a:r>
              <a:rPr lang="en-US" dirty="0"/>
              <a:t>Insert text</a:t>
            </a:r>
            <a:br>
              <a:rPr lang="en-US" dirty="0"/>
            </a:br>
            <a:endParaRPr lang="en-US" dirty="0"/>
          </a:p>
        </p:txBody>
      </p:sp>
      <p:sp>
        <p:nvSpPr>
          <p:cNvPr id="2" name="Circle: Hollow 1">
            <a:extLst>
              <a:ext uri="{FF2B5EF4-FFF2-40B4-BE49-F238E27FC236}">
                <a16:creationId xmlns:a16="http://schemas.microsoft.com/office/drawing/2014/main" id="{8082ED46-846C-6398-B5BE-1A7DC707D8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230883" y="1997355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42BCCBD-CEB7-0E56-DABD-BFB7C02117D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536949" y="2159513"/>
            <a:ext cx="8115361" cy="3882075"/>
          </a:xfrm>
          <a:prstGeom prst="roundRect">
            <a:avLst>
              <a:gd name="adj" fmla="val 7118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E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5" name="Text Placeholder 13">
            <a:extLst>
              <a:ext uri="{FF2B5EF4-FFF2-40B4-BE49-F238E27FC236}">
                <a16:creationId xmlns:a16="http://schemas.microsoft.com/office/drawing/2014/main" id="{37744E2E-8AB6-3472-0FF2-6FF8A2698641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4"/>
          </p:nvPr>
        </p:nvSpPr>
        <p:spPr>
          <a:xfrm>
            <a:off x="431982" y="3834321"/>
            <a:ext cx="2565156" cy="901519"/>
          </a:xfrm>
        </p:spPr>
        <p:txBody>
          <a:bodyPr wrap="square" anchor="t" anchorCtr="0">
            <a:noAutofit/>
          </a:bodyPr>
          <a:lstStyle>
            <a:lvl1pPr marL="0" indent="0" algn="l">
              <a:buNone/>
              <a:defRPr sz="1400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Text Placeholder 13">
            <a:extLst>
              <a:ext uri="{FF2B5EF4-FFF2-40B4-BE49-F238E27FC236}">
                <a16:creationId xmlns:a16="http://schemas.microsoft.com/office/drawing/2014/main" id="{413C80C9-7CC5-8D03-4592-03773FB5631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5"/>
          </p:nvPr>
        </p:nvSpPr>
        <p:spPr>
          <a:xfrm>
            <a:off x="431982" y="3117320"/>
            <a:ext cx="2565156" cy="535531"/>
          </a:xfrm>
        </p:spPr>
        <p:txBody>
          <a:bodyPr wrap="square" anchor="b" anchorCtr="0">
            <a:noAutofit/>
          </a:bodyPr>
          <a:lstStyle>
            <a:lvl1pPr marL="0" indent="0" algn="l">
              <a:buNone/>
              <a:defRPr sz="18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7" name="Picture Placeholder 13">
            <a:extLst>
              <a:ext uri="{FF2B5EF4-FFF2-40B4-BE49-F238E27FC236}">
                <a16:creationId xmlns:a16="http://schemas.microsoft.com/office/drawing/2014/main" id="{B2AF19D4-7668-EBF0-2824-D25EE8E4212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3710229" y="2295150"/>
            <a:ext cx="7768800" cy="3610800"/>
          </a:xfrm>
          <a:solidFill>
            <a:schemeClr val="bg1"/>
          </a:solidFill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 dirty="0"/>
          </a:p>
        </p:txBody>
      </p:sp>
      <p:pic>
        <p:nvPicPr>
          <p:cNvPr id="8" name="'Go do your thing' Tag">
            <a:extLst>
              <a:ext uri="{FF2B5EF4-FFF2-40B4-BE49-F238E27FC236}">
                <a16:creationId xmlns:a16="http://schemas.microsoft.com/office/drawing/2014/main" id="{07E41AA7-FAF8-2858-30D2-478B63154E3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8410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4.16667E-6 0.03611 L -4.16667E-6 3.7037E-7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3.33333E-6 L 0.02096 3.33333E-6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836 0.00116 L 0.00052 0.00116 " pathEditMode="relative" rAng="0" ptsTypes="AA">
                                      <p:cBhvr>
                                        <p:cTn id="19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0.01836 0.00116 L 0.00052 0.00116 " pathEditMode="relative" rAng="0" ptsTypes="AA">
                                      <p:cBhvr>
                                        <p:cTn id="24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38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3.33333E-6 1.48148E-6 L 0.02096 1.48148E-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3" grpId="0" animBg="1"/>
      <p:bldP spid="3" grpId="1" animBg="1"/>
      <p:bldP spid="5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836 0.00116 L 0.00052 0.00116 " pathEditMode="relative" rAng="0" ptsTypes="AA">
                      <p:cBhvr>
                        <p:cTn dur="750" fill="hold"/>
                        <p:tgtEl>
                          <p:spTgt spid="5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38" y="0"/>
                    </p:animMotion>
                  </p:childTnLst>
                </p:cTn>
              </p:par>
            </p:tnLst>
          </p:tmpl>
        </p:tmplLst>
      </p:bldP>
      <p:bldP spid="6" grpId="0">
        <p:tmplLst>
          <p:tmpl>
            <p:tnLst>
              <p:par>
                <p:cTn presetID="10" presetClass="entr" presetSubtype="0" fill="hold" nodeType="withEffect">
                  <p:stCondLst>
                    <p:cond delay="5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/>
                        <p:tgtEl>
                          <p:spTgt spid="6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" grpId="1">
        <p:tmplLst>
          <p:tmpl>
            <p:tnLst>
              <p:par>
                <p:cTn presetID="63" presetClass="path" presetSubtype="0" decel="100000" fill="hold" nodeType="withEffect">
                  <p:stCondLst>
                    <p:cond delay="500"/>
                  </p:stCondLst>
                  <p:childTnLst>
                    <p:animMotion origin="layout" path="M -0.01836 0.00116 L 0.00052 0.00116 " pathEditMode="relative" rAng="0" ptsTypes="AA">
                      <p:cBhvr>
                        <p:cTn dur="750" fill="hold"/>
                        <p:tgtEl>
                          <p:spTgt spid="6"/>
                        </p:tgtEl>
                        <p:attrNameLst>
                          <p:attrName>ppt_x</p:attrName>
                          <p:attrName>ppt_y</p:attrName>
                        </p:attrNameLst>
                      </p:cBhvr>
                      <p:rCtr x="938" y="0"/>
                    </p:animMotion>
                  </p:childTnLst>
                </p:cTn>
              </p:par>
            </p:tnLst>
          </p:tmpl>
        </p:tmplLst>
      </p:bldP>
      <p:bldP spid="17" grpId="0" animBg="1"/>
      <p:bldP spid="17" grpId="1" animBg="1"/>
    </p:bldLst>
  </p:timing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Images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Arrow: Pentagon 6">
            <a:extLst>
              <a:ext uri="{FF2B5EF4-FFF2-40B4-BE49-F238E27FC236}">
                <a16:creationId xmlns:a16="http://schemas.microsoft.com/office/drawing/2014/main" id="{361F6FE5-C8C9-FCBF-3950-E3D452983AA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777799" y="394505"/>
            <a:ext cx="4496501" cy="90770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>
                  <a:lumMod val="40000"/>
                  <a:lumOff val="60000"/>
                </a:srgb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6" name="Arrow: Pentagon 5">
            <a:extLst>
              <a:ext uri="{FF2B5EF4-FFF2-40B4-BE49-F238E27FC236}">
                <a16:creationId xmlns:a16="http://schemas.microsoft.com/office/drawing/2014/main" id="{362B2C85-CFDD-3502-3952-0D42AAB2DE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10198100" y="1234675"/>
            <a:ext cx="1797320" cy="595869"/>
          </a:xfrm>
          <a:prstGeom prst="homePlate">
            <a:avLst>
              <a:gd name="adj" fmla="val 33131"/>
            </a:avLst>
          </a:prstGeom>
          <a:noFill/>
          <a:ln w="12700" cap="flat" cmpd="sng" algn="ctr">
            <a:gradFill>
              <a:gsLst>
                <a:gs pos="0">
                  <a:srgbClr val="0698D6">
                    <a:alpha val="0"/>
                  </a:srgbClr>
                </a:gs>
                <a:gs pos="100000">
                  <a:srgbClr val="0698D6">
                    <a:lumMod val="40000"/>
                    <a:lumOff val="60000"/>
                  </a:srgbClr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BA6A0B11-FCD2-C968-E24D-7D266D40870A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4" name="Title 1">
            <a:extLst>
              <a:ext uri="{FF2B5EF4-FFF2-40B4-BE49-F238E27FC236}">
                <a16:creationId xmlns:a16="http://schemas.microsoft.com/office/drawing/2014/main" id="{19663ECD-D80E-D8C7-8C25-C46DAAE4FE4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431982" y="419908"/>
            <a:ext cx="5542397" cy="450950"/>
          </a:xfrm>
        </p:spPr>
        <p:txBody>
          <a:bodyPr>
            <a:no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Insert title</a:t>
            </a:r>
            <a:endParaRPr lang="en-GB" dirty="0"/>
          </a:p>
        </p:txBody>
      </p:sp>
      <p:sp>
        <p:nvSpPr>
          <p:cNvPr id="9" name="Circle: Hollow 8">
            <a:extLst>
              <a:ext uri="{FF2B5EF4-FFF2-40B4-BE49-F238E27FC236}">
                <a16:creationId xmlns:a16="http://schemas.microsoft.com/office/drawing/2014/main" id="{88072A0D-51C8-5D73-0A94-415A52347CB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518466" y="5428869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Circle: Hollow 9">
            <a:extLst>
              <a:ext uri="{FF2B5EF4-FFF2-40B4-BE49-F238E27FC236}">
                <a16:creationId xmlns:a16="http://schemas.microsoft.com/office/drawing/2014/main" id="{41FFF316-554A-1433-7235-315180CF1A88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1269238" y="2202112"/>
            <a:ext cx="612132" cy="612132"/>
          </a:xfrm>
          <a:prstGeom prst="donut">
            <a:avLst>
              <a:gd name="adj" fmla="val 19058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292929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5DF8EC36-F583-2AC2-5B1A-82BCFF7C2E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31982" y="2235489"/>
            <a:ext cx="3397068" cy="3583601"/>
          </a:xfrm>
          <a:prstGeom prst="roundRect">
            <a:avLst>
              <a:gd name="adj" fmla="val 545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934CE74E-7DF0-C973-A5E9-DE6BE976375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8159843" y="2235489"/>
            <a:ext cx="3397068" cy="3583601"/>
          </a:xfrm>
          <a:prstGeom prst="roundRect">
            <a:avLst>
              <a:gd name="adj" fmla="val 545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847132C5-8ADA-09CD-BE65-C4DB961B7B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4295913" y="2235489"/>
            <a:ext cx="3397068" cy="3583601"/>
          </a:xfrm>
          <a:prstGeom prst="roundRect">
            <a:avLst>
              <a:gd name="adj" fmla="val 5451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R="0" lvl="0" indent="0" algn="ctr" defTabSz="914377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GB" b="0" i="0" u="none" strike="noStrike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4CEE0D48-18B3-807E-F18C-985B23CBEF4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7"/>
          </p:nvPr>
        </p:nvSpPr>
        <p:spPr>
          <a:xfrm>
            <a:off x="619857" y="2353289"/>
            <a:ext cx="3016800" cy="3348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5" name="Picture Placeholder 13">
            <a:extLst>
              <a:ext uri="{FF2B5EF4-FFF2-40B4-BE49-F238E27FC236}">
                <a16:creationId xmlns:a16="http://schemas.microsoft.com/office/drawing/2014/main" id="{6E6F2B5D-C664-8458-0C9C-B8E5E56E58C9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4484917" y="2353289"/>
            <a:ext cx="3016800" cy="3348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sp>
        <p:nvSpPr>
          <p:cNvPr id="16" name="Picture Placeholder 13">
            <a:extLst>
              <a:ext uri="{FF2B5EF4-FFF2-40B4-BE49-F238E27FC236}">
                <a16:creationId xmlns:a16="http://schemas.microsoft.com/office/drawing/2014/main" id="{930F87DE-3329-72DE-E9FA-6C3758E3B62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pic" sz="quarter" idx="19"/>
          </p:nvPr>
        </p:nvSpPr>
        <p:spPr>
          <a:xfrm>
            <a:off x="8349977" y="2353289"/>
            <a:ext cx="3016800" cy="3348000"/>
          </a:xfrm>
          <a:solidFill>
            <a:schemeClr val="bg1"/>
          </a:solidFill>
        </p:spPr>
        <p:txBody>
          <a:bodyPr/>
          <a:lstStyle/>
          <a:p>
            <a:endParaRPr lang="en-GB" dirty="0"/>
          </a:p>
        </p:txBody>
      </p:sp>
      <p:pic>
        <p:nvPicPr>
          <p:cNvPr id="18" name="'Go do your thing' Tag">
            <a:extLst>
              <a:ext uri="{FF2B5EF4-FFF2-40B4-BE49-F238E27FC236}">
                <a16:creationId xmlns:a16="http://schemas.microsoft.com/office/drawing/2014/main" id="{4352ED4C-89EB-B4F7-F826-DFE03F2F27E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" b="46"/>
          <a:stretch/>
        </p:blipFill>
        <p:spPr>
          <a:xfrm>
            <a:off x="1" y="6120441"/>
            <a:ext cx="213806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4965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-1.875E-6 0.03611 L -1.875E-6 -1.11111E-6 " pathEditMode="relative" rAng="0" ptsTypes="AA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3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2.5E-6 -7.40741E-7 L 0.02096 -7.40741E-7 " pathEditMode="relative" rAng="0" ptsTypes="AA">
                                      <p:cBhvr>
                                        <p:cTn id="14" dur="750" spd="-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3" presetClass="path" presetSubtype="0" decel="100000" fill="hold" grpId="1" nodeType="withEffect" nodePh="1">
                                  <p:stCondLst>
                                    <p:cond delay="500"/>
                                  </p:stCondLst>
                                  <p:endCondLst>
                                    <p:cond evt="begin" delay="0">
                                      <p:tn val="18"/>
                                    </p:cond>
                                  </p:endCondLst>
                                  <p:childTnLst>
                                    <p:animMotion origin="layout" path="M 8.33333E-7 2.96296E-6 L 0.02096 2.96296E-6 " pathEditMode="relative" rAng="0" ptsTypes="AA">
                                      <p:cBhvr>
                                        <p:cTn id="19" dur="750" spd="-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decel="100000" fill="hold" grpId="1" nodeType="withEffect">
                                  <p:stCondLst>
                                    <p:cond delay="750"/>
                                  </p:stCondLst>
                                  <p:childTnLst>
                                    <p:animMotion origin="layout" path="M 2.5E-6 -7.40741E-7 L 0.02096 -7.40741E-7 " pathEditMode="relative" rAng="0" ptsTypes="AA">
                                      <p:cBhvr>
                                        <p:cTn id="24" dur="750" spd="-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decel="100000" fill="hold" grpId="1" nodeType="withEffect" nodePh="1">
                                  <p:stCondLst>
                                    <p:cond delay="750"/>
                                  </p:stCondLst>
                                  <p:endCondLst>
                                    <p:cond evt="begin" delay="0">
                                      <p:tn val="28"/>
                                    </p:cond>
                                  </p:endCondLst>
                                  <p:childTnLst>
                                    <p:animMotion origin="layout" path="M 3.54167E-6 2.96296E-6 L 0.02096 2.96296E-6 " pathEditMode="relative" rAng="0" ptsTypes="AA">
                                      <p:cBhvr>
                                        <p:cTn id="29" dur="750" spd="-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decel="10000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Motion origin="layout" path="M 2.5E-6 -7.40741E-7 L 0.02096 -7.40741E-7 " pathEditMode="relative" rAng="0" ptsTypes="AA">
                                      <p:cBhvr>
                                        <p:cTn id="34" dur="750" spd="-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3" presetClass="path" presetSubtype="0" decel="100000" fill="hold" grpId="1" nodeType="withEffect" nodePh="1">
                                  <p:stCondLst>
                                    <p:cond delay="1000"/>
                                  </p:stCondLst>
                                  <p:endCondLst>
                                    <p:cond evt="begin" delay="0">
                                      <p:tn val="38"/>
                                    </p:cond>
                                  </p:endCondLst>
                                  <p:childTnLst>
                                    <p:animMotion origin="layout" path="M -3.75E-6 2.96296E-6 L 0.02097 2.96296E-6 " pathEditMode="relative" rAng="0" ptsTypes="AA">
                                      <p:cBhvr>
                                        <p:cTn id="39" dur="750" spd="-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2" y="0"/>
                                    </p:animMotion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64" presetClass="path" presetSubtype="0" decel="10000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Motion origin="layout" path="M 1.04167E-6 0.03611 L 1.04167E-6 -7.40741E-7 " pathEditMode="relative" rAng="0" ptsTypes="AA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8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927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3 - Train at right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object 2">
            <a:extLst>
              <a:ext uri="{FF2B5EF4-FFF2-40B4-BE49-F238E27FC236}">
                <a16:creationId xmlns:a16="http://schemas.microsoft.com/office/drawing/2014/main" id="{981C7581-A4D6-B85D-447C-54528F39A02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21215" y="4583158"/>
            <a:ext cx="12229257" cy="2274842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62262">
              <a:lumMod val="50000"/>
            </a:srgbClr>
          </a:solidFill>
          <a:ln>
            <a:noFill/>
          </a:ln>
        </p:spPr>
        <p:txBody>
          <a:bodyPr wrap="square" lIns="0" tIns="0" rIns="0" bIns="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PT" sz="1092" b="0" i="0" u="none" strike="noStrike" kern="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endParaRPr kumimoji="0" sz="1092" b="0" i="0" u="none" strike="noStrike" kern="0" cap="none" spc="0" normalizeH="0" baseline="0" noProof="0" dirty="0">
              <a:ln>
                <a:noFill/>
              </a:ln>
              <a:solidFill>
                <a:srgbClr val="262262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BF1AADDE-259F-35FC-29D1-B8A78C6AEDBB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 rotWithShape="1">
          <a:blip r:embed="rId2"/>
          <a:srcRect l="2562" t="7061" r="65454" b="-1038"/>
          <a:stretch/>
        </p:blipFill>
        <p:spPr>
          <a:xfrm flipH="1">
            <a:off x="3842424" y="1205481"/>
            <a:ext cx="8169074" cy="5529332"/>
          </a:xfrm>
          <a:prstGeom prst="rect">
            <a:avLst/>
          </a:prstGeom>
        </p:spPr>
      </p:pic>
      <p:grpSp>
        <p:nvGrpSpPr>
          <p:cNvPr id="54" name="Group 53">
            <a:extLst>
              <a:ext uri="{FF2B5EF4-FFF2-40B4-BE49-F238E27FC236}">
                <a16:creationId xmlns:a16="http://schemas.microsoft.com/office/drawing/2014/main" id="{056124AD-CF41-F64E-F704-C9CF288062F9}"/>
              </a:ext>
            </a:extLst>
          </p:cNvPr>
          <p:cNvGrpSpPr>
            <a:grpSpLocks noGrp="1" noUngrp="1" noRot="1" noMove="1" noResize="1"/>
          </p:cNvGrpSpPr>
          <p:nvPr userDrawn="1"/>
        </p:nvGrpSpPr>
        <p:grpSpPr>
          <a:xfrm flipH="1">
            <a:off x="-37257" y="4770662"/>
            <a:ext cx="12229257" cy="2100423"/>
            <a:chOff x="0" y="5934702"/>
            <a:chExt cx="12229257" cy="2100423"/>
          </a:xfrm>
        </p:grpSpPr>
        <p:sp>
          <p:nvSpPr>
            <p:cNvPr id="55" name="object 2">
              <a:extLst>
                <a:ext uri="{FF2B5EF4-FFF2-40B4-BE49-F238E27FC236}">
                  <a16:creationId xmlns:a16="http://schemas.microsoft.com/office/drawing/2014/main" id="{550F4885-E7CC-09C9-739C-B83981ACD372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5934702"/>
              <a:ext cx="12229257" cy="2100423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0698D6">
                <a:lumMod val="50000"/>
              </a:srgbClr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92" b="0" i="0" u="none" strike="noStrike" kern="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sz="1092" b="0" i="0" u="none" strike="noStrike" kern="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56" name="object 2">
              <a:extLst>
                <a:ext uri="{FF2B5EF4-FFF2-40B4-BE49-F238E27FC236}">
                  <a16:creationId xmlns:a16="http://schemas.microsoft.com/office/drawing/2014/main" id="{C373F0FA-5CD4-2C1D-AD9C-8102E6795C8F}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/>
          </p:nvSpPr>
          <p:spPr>
            <a:xfrm>
              <a:off x="0" y="6030091"/>
              <a:ext cx="12229257" cy="48103"/>
            </a:xfrm>
            <a:custGeom>
              <a:avLst/>
              <a:gdLst/>
              <a:ahLst/>
              <a:cxnLst/>
              <a:rect l="l" t="t" r="r" b="b"/>
              <a:pathLst>
                <a:path w="20104100" h="11308715">
                  <a:moveTo>
                    <a:pt x="20104099" y="0"/>
                  </a:moveTo>
                  <a:lnTo>
                    <a:pt x="0" y="0"/>
                  </a:lnTo>
                  <a:lnTo>
                    <a:pt x="0" y="11308556"/>
                  </a:lnTo>
                  <a:lnTo>
                    <a:pt x="20104099" y="11308556"/>
                  </a:lnTo>
                  <a:lnTo>
                    <a:pt x="20104099" y="0"/>
                  </a:lnTo>
                  <a:close/>
                </a:path>
              </a:pathLst>
            </a:custGeom>
            <a:solidFill>
              <a:srgbClr val="FBBB22"/>
            </a:solidFill>
            <a:ln>
              <a:noFill/>
            </a:ln>
          </p:spPr>
          <p:txBody>
            <a:bodyPr wrap="square" lIns="0" tIns="0" rIns="0" bIns="0" rtlCol="0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pt-PT" sz="1092" b="0" i="0" u="none" strike="noStrike" kern="0" cap="none" spc="0" normalizeH="0" baseline="0" noProof="0" dirty="0">
                  <a:ln>
                    <a:noFill/>
                  </a:ln>
                  <a:solidFill>
                    <a:srgbClr val="262262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</a:t>
              </a:r>
              <a:endParaRPr kumimoji="0" sz="1092" b="0" i="0" u="none" strike="noStrike" kern="0" cap="none" spc="0" normalizeH="0" baseline="0" noProof="0" dirty="0">
                <a:ln>
                  <a:noFill/>
                </a:ln>
                <a:solidFill>
                  <a:srgbClr val="26226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</p:grp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CA6049C2-7BF3-56B7-84AC-BC7AA2A2977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-28269" y="0"/>
            <a:ext cx="7595936" cy="6858000"/>
          </a:xfrm>
          <a:custGeom>
            <a:avLst/>
            <a:gdLst>
              <a:gd name="connsiteX0" fmla="*/ 0 w 7595936"/>
              <a:gd name="connsiteY0" fmla="*/ 0 h 6858000"/>
              <a:gd name="connsiteX1" fmla="*/ 7595936 w 7595936"/>
              <a:gd name="connsiteY1" fmla="*/ 0 h 6858000"/>
              <a:gd name="connsiteX2" fmla="*/ 7595936 w 7595936"/>
              <a:gd name="connsiteY2" fmla="*/ 6858000 h 6858000"/>
              <a:gd name="connsiteX3" fmla="*/ 869595 w 7595936"/>
              <a:gd name="connsiteY3" fmla="*/ 6858000 h 6858000"/>
              <a:gd name="connsiteX4" fmla="*/ 3133048 w 7595936"/>
              <a:gd name="connsiteY4" fmla="*/ 3442086 h 6858000"/>
              <a:gd name="connsiteX5" fmla="*/ 860924 w 7595936"/>
              <a:gd name="connsiteY5" fmla="*/ 13086 h 6858000"/>
              <a:gd name="connsiteX6" fmla="*/ 0 w 7595936"/>
              <a:gd name="connsiteY6" fmla="*/ 1308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595936" h="6858000">
                <a:moveTo>
                  <a:pt x="0" y="0"/>
                </a:moveTo>
                <a:lnTo>
                  <a:pt x="7595936" y="0"/>
                </a:lnTo>
                <a:lnTo>
                  <a:pt x="7595936" y="6858000"/>
                </a:lnTo>
                <a:lnTo>
                  <a:pt x="869595" y="6858000"/>
                </a:lnTo>
                <a:lnTo>
                  <a:pt x="3133048" y="3442086"/>
                </a:lnTo>
                <a:lnTo>
                  <a:pt x="860924" y="13086"/>
                </a:lnTo>
                <a:lnTo>
                  <a:pt x="0" y="13086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0" name="Freeform: Shape 59">
            <a:extLst>
              <a:ext uri="{FF2B5EF4-FFF2-40B4-BE49-F238E27FC236}">
                <a16:creationId xmlns:a16="http://schemas.microsoft.com/office/drawing/2014/main" id="{92FB84D8-8FB7-60A8-24EF-64EFA961531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 flipH="1">
            <a:off x="4436123" y="0"/>
            <a:ext cx="7736167" cy="6858001"/>
          </a:xfrm>
          <a:custGeom>
            <a:avLst/>
            <a:gdLst>
              <a:gd name="connsiteX0" fmla="*/ 24064 w 7736167"/>
              <a:gd name="connsiteY0" fmla="*/ 0 h 6858001"/>
              <a:gd name="connsiteX1" fmla="*/ 5464043 w 7736167"/>
              <a:gd name="connsiteY1" fmla="*/ 0 h 6858001"/>
              <a:gd name="connsiteX2" fmla="*/ 7736167 w 7736167"/>
              <a:gd name="connsiteY2" fmla="*/ 3429000 h 6858001"/>
              <a:gd name="connsiteX3" fmla="*/ 5464043 w 7736167"/>
              <a:gd name="connsiteY3" fmla="*/ 6858000 h 6858001"/>
              <a:gd name="connsiteX4" fmla="*/ 5439980 w 7736167"/>
              <a:gd name="connsiteY4" fmla="*/ 6858000 h 6858001"/>
              <a:gd name="connsiteX5" fmla="*/ 5439979 w 7736167"/>
              <a:gd name="connsiteY5" fmla="*/ 6858001 h 6858001"/>
              <a:gd name="connsiteX6" fmla="*/ 0 w 7736167"/>
              <a:gd name="connsiteY6" fmla="*/ 6858001 h 6858001"/>
              <a:gd name="connsiteX7" fmla="*/ 6351 w 7736167"/>
              <a:gd name="connsiteY7" fmla="*/ 4279901 h 6858001"/>
              <a:gd name="connsiteX8" fmla="*/ 11315 w 7736167"/>
              <a:gd name="connsiteY8" fmla="*/ 4280413 h 6858001"/>
              <a:gd name="connsiteX9" fmla="*/ 24064 w 7736167"/>
              <a:gd name="connsiteY9" fmla="*/ 428087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736167" h="6858001">
                <a:moveTo>
                  <a:pt x="24064" y="0"/>
                </a:moveTo>
                <a:lnTo>
                  <a:pt x="5464043" y="0"/>
                </a:lnTo>
                <a:lnTo>
                  <a:pt x="7736167" y="3429000"/>
                </a:lnTo>
                <a:lnTo>
                  <a:pt x="5464043" y="6858000"/>
                </a:lnTo>
                <a:lnTo>
                  <a:pt x="5439980" y="6858000"/>
                </a:lnTo>
                <a:lnTo>
                  <a:pt x="5439979" y="6858001"/>
                </a:lnTo>
                <a:lnTo>
                  <a:pt x="0" y="6858001"/>
                </a:lnTo>
                <a:cubicBezTo>
                  <a:pt x="0" y="5748868"/>
                  <a:pt x="6351" y="5389034"/>
                  <a:pt x="6351" y="4279901"/>
                </a:cubicBezTo>
                <a:cubicBezTo>
                  <a:pt x="6285" y="4280067"/>
                  <a:pt x="7958" y="4280237"/>
                  <a:pt x="11315" y="4280413"/>
                </a:cubicBezTo>
                <a:lnTo>
                  <a:pt x="24064" y="4280870"/>
                </a:lnTo>
                <a:close/>
              </a:path>
            </a:pathLst>
          </a:custGeom>
          <a:gradFill>
            <a:gsLst>
              <a:gs pos="30000">
                <a:schemeClr val="accent1">
                  <a:alpha val="0"/>
                </a:schemeClr>
              </a:gs>
              <a:gs pos="100000">
                <a:schemeClr val="accent1">
                  <a:alpha val="55000"/>
                </a:schemeClr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wrap="square" rtlCol="0" anchor="ctr">
            <a:no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B761BF9-2D08-2285-E514-A7F1A7E93024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734645" y="2766218"/>
            <a:ext cx="2945038" cy="1325563"/>
          </a:xfrm>
        </p:spPr>
        <p:txBody>
          <a:bodyPr lIns="0" tIns="0" rIns="0" bIns="0" anchor="ctr"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</a:t>
            </a:r>
            <a:br>
              <a:rPr lang="en-US" dirty="0"/>
            </a:br>
            <a:r>
              <a:rPr lang="en-US" dirty="0"/>
              <a:t>example</a:t>
            </a:r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27BE9F12-DD4A-307A-BC3E-5D0F71B5EC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3842424" y="2673297"/>
            <a:ext cx="1511405" cy="1511405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6A4B3457-0C49-D54F-4A8E-DC7365ABFC4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4115526" y="3055050"/>
            <a:ext cx="965200" cy="747897"/>
          </a:xfrm>
        </p:spPr>
        <p:txBody>
          <a:bodyPr lIns="0" tIns="0" rIns="0" bIns="0">
            <a:spAutoFit/>
          </a:bodyPr>
          <a:lstStyle>
            <a:lvl1pPr marL="0" indent="0" algn="ctr">
              <a:buNone/>
              <a:defRPr sz="5400" b="1" i="1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  <a:endParaRPr lang="en-GB" dirty="0"/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C6931A2F-C978-C04C-BE37-D10322ABD9D6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pic>
        <p:nvPicPr>
          <p:cNvPr id="8" name="'Go do your thing' Tag">
            <a:extLst>
              <a:ext uri="{FF2B5EF4-FFF2-40B4-BE49-F238E27FC236}">
                <a16:creationId xmlns:a16="http://schemas.microsoft.com/office/drawing/2014/main" id="{5C359033-BF33-0DE3-6BFF-4259399903B1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" b="41"/>
          <a:stretch/>
        </p:blipFill>
        <p:spPr>
          <a:xfrm>
            <a:off x="1" y="6120441"/>
            <a:ext cx="213783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90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4 - Dark Blue with Illustr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D735D2F-A4E1-A48C-BD60-97E8168DBB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29928" y="309462"/>
            <a:ext cx="5847385" cy="1922556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262262">
                  <a:alpha val="0"/>
                </a:srgbClr>
              </a:gs>
              <a:gs pos="100000">
                <a:srgbClr val="342E8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Arrow: Pentagon 12">
            <a:extLst>
              <a:ext uri="{FF2B5EF4-FFF2-40B4-BE49-F238E27FC236}">
                <a16:creationId xmlns:a16="http://schemas.microsoft.com/office/drawing/2014/main" id="{5D9918E3-5CBE-8DA4-C1CD-A1AA8AC73C7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6775284" y="2915023"/>
            <a:ext cx="4928486" cy="663494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Arrow: Pentagon 13">
            <a:extLst>
              <a:ext uri="{FF2B5EF4-FFF2-40B4-BE49-F238E27FC236}">
                <a16:creationId xmlns:a16="http://schemas.microsoft.com/office/drawing/2014/main" id="{4959BF4A-0C02-8482-2A9C-99A5B016456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505016" y="4383680"/>
            <a:ext cx="4928486" cy="1620432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262262">
                  <a:alpha val="0"/>
                </a:srgbClr>
              </a:gs>
              <a:gs pos="100000">
                <a:srgbClr val="342E8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5" name="Arrow: Pentagon 28">
            <a:extLst>
              <a:ext uri="{FF2B5EF4-FFF2-40B4-BE49-F238E27FC236}">
                <a16:creationId xmlns:a16="http://schemas.microsoft.com/office/drawing/2014/main" id="{F6BA69CA-311B-04A7-D762-F11E6B54051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938401" y="5888161"/>
            <a:ext cx="5455343" cy="588198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262262">
                    <a:alpha val="0"/>
                  </a:srgbClr>
                </a:gs>
                <a:gs pos="100000">
                  <a:srgbClr val="0698D6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28E1BA3-73FC-9109-6236-33298463D1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5052E762-2215-D460-BEBC-A1F61761ED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053373"/>
            <a:ext cx="5796362" cy="719485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45A13-F14E-A352-D726-28134FFC85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58029" y="3085480"/>
            <a:ext cx="6101043" cy="60921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984AC2-33B5-8971-D5F2-9B9D087DD4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57250" y="3947037"/>
            <a:ext cx="6101043" cy="71948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Subheading if needed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3B90CB7-AACA-FEA6-8083-5F5BA48231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12448" y="2145018"/>
            <a:ext cx="1219552" cy="609398"/>
          </a:xfrm>
        </p:spPr>
        <p:txBody>
          <a:bodyPr wrap="square">
            <a:spAutoFit/>
          </a:bodyPr>
          <a:lstStyle>
            <a:lvl1pPr marL="0" indent="0">
              <a:buNone/>
              <a:defRPr sz="4400" b="1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pic>
        <p:nvPicPr>
          <p:cNvPr id="8" name="'Go do your thing' Tag">
            <a:extLst>
              <a:ext uri="{FF2B5EF4-FFF2-40B4-BE49-F238E27FC236}">
                <a16:creationId xmlns:a16="http://schemas.microsoft.com/office/drawing/2014/main" id="{8778E9B1-7E0D-342B-46E8-E4068A8E3730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1" y="6120441"/>
            <a:ext cx="213737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9888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3" grpId="0" animBg="1"/>
      <p:bldP spid="14" grpId="0" animBg="1"/>
      <p:bldP spid="15" grpId="0" animBg="1"/>
      <p:bldP spid="22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05 - Dark Blue with Illustra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Arrow: Pentagon 11">
            <a:extLst>
              <a:ext uri="{FF2B5EF4-FFF2-40B4-BE49-F238E27FC236}">
                <a16:creationId xmlns:a16="http://schemas.microsoft.com/office/drawing/2014/main" id="{CD735D2F-A4E1-A48C-BD60-97E8168DBB6E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1629928" y="309462"/>
            <a:ext cx="5847385" cy="1922556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262262">
                  <a:alpha val="0"/>
                </a:srgbClr>
              </a:gs>
              <a:gs pos="100000">
                <a:srgbClr val="342E8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728E1BA3-73FC-9109-6236-33298463D185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1449050" y="6124477"/>
            <a:ext cx="552450" cy="552450"/>
          </a:xfrm>
          <a:prstGeom prst="rect">
            <a:avLst/>
          </a:prstGeom>
        </p:spPr>
      </p:pic>
      <p:sp>
        <p:nvSpPr>
          <p:cNvPr id="22" name="Arrow: Pentagon 21">
            <a:extLst>
              <a:ext uri="{FF2B5EF4-FFF2-40B4-BE49-F238E27FC236}">
                <a16:creationId xmlns:a16="http://schemas.microsoft.com/office/drawing/2014/main" id="{5052E762-2215-D460-BEBC-A1F61761ED5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0" y="2053373"/>
            <a:ext cx="5796362" cy="719485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C445A13-F14E-A352-D726-28134FFC85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title" hasCustomPrompt="1"/>
          </p:nvPr>
        </p:nvSpPr>
        <p:spPr>
          <a:xfrm>
            <a:off x="858029" y="3085480"/>
            <a:ext cx="6101043" cy="609218"/>
          </a:xfrm>
        </p:spPr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r>
              <a:rPr lang="en-US" dirty="0"/>
              <a:t>Section heading</a:t>
            </a:r>
            <a:endParaRPr lang="en-GB" dirty="0"/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0E984AC2-33B5-8971-D5F2-9B9D087DD4E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0" hasCustomPrompt="1"/>
          </p:nvPr>
        </p:nvSpPr>
        <p:spPr>
          <a:xfrm>
            <a:off x="857250" y="3947037"/>
            <a:ext cx="6101043" cy="719485"/>
          </a:xfrm>
        </p:spPr>
        <p:txBody>
          <a:bodyPr/>
          <a:lstStyle>
            <a:lvl1pPr marL="0" indent="0">
              <a:buNone/>
              <a:defRPr>
                <a:solidFill>
                  <a:schemeClr val="bg2"/>
                </a:solidFill>
              </a:defRPr>
            </a:lvl1pPr>
          </a:lstStyle>
          <a:p>
            <a:pPr lvl="0"/>
            <a:r>
              <a:rPr lang="en-US" dirty="0"/>
              <a:t>Subheading if needed</a:t>
            </a:r>
          </a:p>
        </p:txBody>
      </p:sp>
      <p:sp>
        <p:nvSpPr>
          <p:cNvPr id="24" name="Text Placeholder 23">
            <a:extLst>
              <a:ext uri="{FF2B5EF4-FFF2-40B4-BE49-F238E27FC236}">
                <a16:creationId xmlns:a16="http://schemas.microsoft.com/office/drawing/2014/main" id="{53B90CB7-AACA-FEA6-8083-5F5BA4823157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>
            <p:ph type="body" sz="quarter" idx="11" hasCustomPrompt="1"/>
          </p:nvPr>
        </p:nvSpPr>
        <p:spPr>
          <a:xfrm>
            <a:off x="812448" y="2145018"/>
            <a:ext cx="1219552" cy="609398"/>
          </a:xfrm>
        </p:spPr>
        <p:txBody>
          <a:bodyPr wrap="square">
            <a:spAutoFit/>
          </a:bodyPr>
          <a:lstStyle>
            <a:lvl1pPr marL="0" indent="0">
              <a:buNone/>
              <a:defRPr sz="4400" b="1" i="1">
                <a:solidFill>
                  <a:schemeClr val="bg2"/>
                </a:solidFill>
                <a:latin typeface="+mj-lt"/>
              </a:defRPr>
            </a:lvl1pPr>
          </a:lstStyle>
          <a:p>
            <a:pPr lvl="0"/>
            <a:r>
              <a:rPr lang="en-US" dirty="0"/>
              <a:t>00</a:t>
            </a:r>
          </a:p>
        </p:txBody>
      </p:sp>
      <p:sp>
        <p:nvSpPr>
          <p:cNvPr id="7" name="Arrow: Pentagon 6">
            <a:extLst>
              <a:ext uri="{FF2B5EF4-FFF2-40B4-BE49-F238E27FC236}">
                <a16:creationId xmlns:a16="http://schemas.microsoft.com/office/drawing/2014/main" id="{0887AA63-C401-E310-2EBB-E9E7AEF51D35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564613" y="5820051"/>
            <a:ext cx="4479273" cy="603019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0698D6">
                  <a:alpha val="0"/>
                </a:srgbClr>
              </a:gs>
              <a:gs pos="100000">
                <a:srgbClr val="0698D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Arrow: Pentagon 7">
            <a:extLst>
              <a:ext uri="{FF2B5EF4-FFF2-40B4-BE49-F238E27FC236}">
                <a16:creationId xmlns:a16="http://schemas.microsoft.com/office/drawing/2014/main" id="{D9886E3C-BB3A-4575-BDF0-567ACF2B4596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5386376" y="3262845"/>
            <a:ext cx="6338899" cy="2084160"/>
          </a:xfrm>
          <a:prstGeom prst="homePlate">
            <a:avLst>
              <a:gd name="adj" fmla="val 33131"/>
            </a:avLst>
          </a:prstGeom>
          <a:gradFill>
            <a:gsLst>
              <a:gs pos="0">
                <a:srgbClr val="262262">
                  <a:alpha val="0"/>
                </a:srgbClr>
              </a:gs>
              <a:gs pos="100000">
                <a:srgbClr val="342E86"/>
              </a:gs>
            </a:gsLst>
            <a:lin ang="0" scaled="0"/>
          </a:gra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Arrow: Pentagon 28">
            <a:extLst>
              <a:ext uri="{FF2B5EF4-FFF2-40B4-BE49-F238E27FC236}">
                <a16:creationId xmlns:a16="http://schemas.microsoft.com/office/drawing/2014/main" id="{21CEBD21-929B-6416-563F-33331F191C2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 userDrawn="1"/>
        </p:nvSpPr>
        <p:spPr>
          <a:xfrm>
            <a:off x="2218842" y="2459796"/>
            <a:ext cx="5455343" cy="588198"/>
          </a:xfrm>
          <a:custGeom>
            <a:avLst/>
            <a:gdLst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0 w 4572886"/>
              <a:gd name="connsiteY5" fmla="*/ 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  <a:gd name="connsiteX5" fmla="*/ 91440 w 4572886"/>
              <a:gd name="connsiteY5" fmla="*/ 91440 h 493051"/>
              <a:gd name="connsiteX0" fmla="*/ 0 w 4572886"/>
              <a:gd name="connsiteY0" fmla="*/ 0 h 493051"/>
              <a:gd name="connsiteX1" fmla="*/ 4409533 w 4572886"/>
              <a:gd name="connsiteY1" fmla="*/ 0 h 493051"/>
              <a:gd name="connsiteX2" fmla="*/ 4572886 w 4572886"/>
              <a:gd name="connsiteY2" fmla="*/ 246526 h 493051"/>
              <a:gd name="connsiteX3" fmla="*/ 4409533 w 4572886"/>
              <a:gd name="connsiteY3" fmla="*/ 493051 h 493051"/>
              <a:gd name="connsiteX4" fmla="*/ 0 w 4572886"/>
              <a:gd name="connsiteY4" fmla="*/ 493051 h 4930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572886" h="493051">
                <a:moveTo>
                  <a:pt x="0" y="0"/>
                </a:moveTo>
                <a:lnTo>
                  <a:pt x="4409533" y="0"/>
                </a:lnTo>
                <a:lnTo>
                  <a:pt x="4572886" y="246526"/>
                </a:lnTo>
                <a:lnTo>
                  <a:pt x="4409533" y="493051"/>
                </a:lnTo>
                <a:lnTo>
                  <a:pt x="0" y="493051"/>
                </a:lnTo>
              </a:path>
            </a:pathLst>
          </a:custGeom>
          <a:noFill/>
          <a:ln w="12700" cap="flat" cmpd="sng" algn="ctr">
            <a:gradFill>
              <a:gsLst>
                <a:gs pos="0">
                  <a:srgbClr val="262262">
                    <a:alpha val="0"/>
                  </a:srgbClr>
                </a:gs>
                <a:gs pos="100000">
                  <a:srgbClr val="0698D6"/>
                </a:gs>
              </a:gsLst>
              <a:lin ang="0" scaled="0"/>
            </a:gra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377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'Go do your thing' Tag">
            <a:extLst>
              <a:ext uri="{FF2B5EF4-FFF2-40B4-BE49-F238E27FC236}">
                <a16:creationId xmlns:a16="http://schemas.microsoft.com/office/drawing/2014/main" id="{0A350A57-815C-152A-5502-D7BE4E3D2C1A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" b="30"/>
          <a:stretch/>
        </p:blipFill>
        <p:spPr>
          <a:xfrm>
            <a:off x="1" y="6120441"/>
            <a:ext cx="2137373" cy="464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4649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decel="10000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22" grpId="0" animBg="1"/>
      <p:bldP spid="7" grpId="0" animBg="1"/>
      <p:bldP spid="8" grpId="0" animBg="1"/>
      <p:bldP spid="10" grpId="0" animBg="1"/>
    </p:bldLst>
  </p:timing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63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62" Type="http://schemas.openxmlformats.org/officeDocument/2006/relationships/slideLayout" Target="../slideLayouts/slideLayout6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61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60" Type="http://schemas.openxmlformats.org/officeDocument/2006/relationships/slideLayout" Target="../slideLayouts/slideLayout6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59" Type="http://schemas.openxmlformats.org/officeDocument/2006/relationships/slideLayout" Target="../slideLayouts/slideLayout5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38F0EEA-75EE-643C-61C7-02B404F0F1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9682" y="365125"/>
            <a:ext cx="11532637" cy="1325563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4FB1F5E-5D12-E2F2-46B7-3034063C44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9681" y="1825625"/>
            <a:ext cx="11532638" cy="4351338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A3196D-7538-3C80-455C-7966C4C418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9681" y="6356350"/>
            <a:ext cx="3251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7287F3E-C679-406D-878B-3068FE8CC02F}" type="datetimeFigureOut">
              <a:rPr lang="en-GB" smtClean="0"/>
              <a:t>20/05/2026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09EB2A-50E6-350C-F485-E98F02B4865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5F481D-D056-FC24-0D3D-0E2B37789F5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599" y="6356350"/>
            <a:ext cx="325171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31614CF-EA6B-4F22-AFD3-86FA2A5573D1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798601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  <p:sldLayoutId id="2147483702" r:id="rId42"/>
    <p:sldLayoutId id="2147483703" r:id="rId43"/>
    <p:sldLayoutId id="2147483704" r:id="rId44"/>
    <p:sldLayoutId id="2147483705" r:id="rId45"/>
    <p:sldLayoutId id="2147483706" r:id="rId46"/>
    <p:sldLayoutId id="2147483707" r:id="rId47"/>
    <p:sldLayoutId id="2147483708" r:id="rId48"/>
    <p:sldLayoutId id="2147483709" r:id="rId49"/>
    <p:sldLayoutId id="2147483710" r:id="rId50"/>
    <p:sldLayoutId id="2147483711" r:id="rId51"/>
    <p:sldLayoutId id="2147483712" r:id="rId52"/>
    <p:sldLayoutId id="2147483713" r:id="rId53"/>
    <p:sldLayoutId id="2147483714" r:id="rId54"/>
    <p:sldLayoutId id="2147483715" r:id="rId55"/>
    <p:sldLayoutId id="2147483716" r:id="rId56"/>
    <p:sldLayoutId id="2147483717" r:id="rId57"/>
    <p:sldLayoutId id="2147483718" r:id="rId58"/>
    <p:sldLayoutId id="2147483719" r:id="rId59"/>
    <p:sldLayoutId id="2147483720" r:id="rId60"/>
    <p:sldLayoutId id="2147483721" r:id="rId61"/>
    <p:sldLayoutId id="2147483722" r:id="rId6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i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15664-916F-6F65-C949-4E39DD0996E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34645" y="2313793"/>
            <a:ext cx="6383910" cy="1459922"/>
          </a:xfrm>
        </p:spPr>
        <p:txBody>
          <a:bodyPr/>
          <a:lstStyle/>
          <a:p>
            <a:r>
              <a:rPr lang="en-GB" dirty="0"/>
              <a:t>Year in Industry and graduate scheme at Northern</a:t>
            </a:r>
          </a:p>
        </p:txBody>
      </p:sp>
    </p:spTree>
    <p:extLst>
      <p:ext uri="{BB962C8B-B14F-4D97-AF65-F5344CB8AC3E}">
        <p14:creationId xmlns:p14="http://schemas.microsoft.com/office/powerpoint/2010/main" val="3020145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1FA25-44B5-6A77-9FE0-A4D4F5936C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2" y="419907"/>
            <a:ext cx="6941275" cy="882307"/>
          </a:xfrm>
        </p:spPr>
        <p:txBody>
          <a:bodyPr/>
          <a:lstStyle/>
          <a:p>
            <a:r>
              <a:rPr lang="en-US" dirty="0"/>
              <a:t>“What does psychology have to do with rail?”</a:t>
            </a:r>
            <a:endParaRPr lang="en-GB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E5A825-9902-31C5-350F-B54066E6D7D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31800" y="1830388"/>
            <a:ext cx="5495591" cy="767669"/>
          </a:xfrm>
        </p:spPr>
        <p:txBody>
          <a:bodyPr/>
          <a:lstStyle/>
          <a:p>
            <a:r>
              <a:rPr lang="da-DK" dirty="0"/>
              <a:t>I was asked this a lot!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762C5FD-B6A6-4883-8B1C-F7DFCC28B8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31800" y="2757419"/>
            <a:ext cx="5495925" cy="1204981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/>
              <a:t>MSci</a:t>
            </a:r>
            <a:r>
              <a:rPr lang="en-US" dirty="0"/>
              <a:t> in Psychology from the University of York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Particular interest in the psychology of crime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Struggling to find a placement until…</a:t>
            </a:r>
          </a:p>
        </p:txBody>
      </p:sp>
    </p:spTree>
    <p:extLst>
      <p:ext uri="{BB962C8B-B14F-4D97-AF65-F5344CB8AC3E}">
        <p14:creationId xmlns:p14="http://schemas.microsoft.com/office/powerpoint/2010/main" val="24750459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BCC02D4-890C-F0E2-8ACB-1A0BCE8DE71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BA8AD02-EE27-827E-1AC5-3D7236767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2" y="419908"/>
            <a:ext cx="6563903" cy="450950"/>
          </a:xfrm>
        </p:spPr>
        <p:txBody>
          <a:bodyPr/>
          <a:lstStyle/>
          <a:p>
            <a:r>
              <a:rPr lang="en-GB" dirty="0"/>
              <a:t>Year in Industry: Crime Reduction team</a:t>
            </a:r>
          </a:p>
        </p:txBody>
      </p:sp>
      <p:pic>
        <p:nvPicPr>
          <p:cNvPr id="13" name="Picture Placeholder 12" descr="A person standing in front of a projector screen&#10;&#10;AI-generated content may be incorrect.">
            <a:extLst>
              <a:ext uri="{FF2B5EF4-FFF2-40B4-BE49-F238E27FC236}">
                <a16:creationId xmlns:a16="http://schemas.microsoft.com/office/drawing/2014/main" id="{F3A779FF-3C39-CFA4-48AC-A25FAD5833DE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 b="11893"/>
          <a:stretch>
            <a:fillRect/>
          </a:stretch>
        </p:blipFill>
        <p:spPr/>
      </p:pic>
      <p:pic>
        <p:nvPicPr>
          <p:cNvPr id="15" name="Picture Placeholder 14" descr="A person standing next to a table&#10;&#10;AI-generated content may be incorrect.">
            <a:extLst>
              <a:ext uri="{FF2B5EF4-FFF2-40B4-BE49-F238E27FC236}">
                <a16:creationId xmlns:a16="http://schemas.microsoft.com/office/drawing/2014/main" id="{8F968B1E-5678-3A74-3CC9-8E273B0874DB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 b="118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999040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99D1C80-25E8-DFB4-905B-13FE0EFEA3E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1C47E65D-C70E-B88D-DEAD-4BEB66E1B8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2" y="419908"/>
            <a:ext cx="6563903" cy="450950"/>
          </a:xfrm>
        </p:spPr>
        <p:txBody>
          <a:bodyPr/>
          <a:lstStyle/>
          <a:p>
            <a:r>
              <a:rPr lang="en-US" dirty="0"/>
              <a:t>Graduate rotation 1: occupational health &amp; safety</a:t>
            </a:r>
            <a:endParaRPr lang="en-GB" dirty="0"/>
          </a:p>
        </p:txBody>
      </p:sp>
      <p:pic>
        <p:nvPicPr>
          <p:cNvPr id="8" name="Picture Placeholder 7" descr="A person wearing goggles and a hat&#10;&#10;AI-generated content may be incorrect.">
            <a:extLst>
              <a:ext uri="{FF2B5EF4-FFF2-40B4-BE49-F238E27FC236}">
                <a16:creationId xmlns:a16="http://schemas.microsoft.com/office/drawing/2014/main" id="{906DAF10-BAFD-1DD0-93DA-0A2F44978FA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565" b="28565"/>
          <a:stretch>
            <a:fillRect/>
          </a:stretch>
        </p:blipFill>
        <p:spPr>
          <a:xfrm>
            <a:off x="587200" y="2629059"/>
            <a:ext cx="4976389" cy="2844000"/>
          </a:xfrm>
        </p:spPr>
      </p:pic>
      <p:pic>
        <p:nvPicPr>
          <p:cNvPr id="11" name="Picture Placeholder 10" descr="A person with arms crossed&#10;&#10;AI-generated content may be incorrect.">
            <a:extLst>
              <a:ext uri="{FF2B5EF4-FFF2-40B4-BE49-F238E27FC236}">
                <a16:creationId xmlns:a16="http://schemas.microsoft.com/office/drawing/2014/main" id="{1483E13D-8220-4162-0054-A0DF1389DB5E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08" r="70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54370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1">
            <a:extLst>
              <a:ext uri="{FF2B5EF4-FFF2-40B4-BE49-F238E27FC236}">
                <a16:creationId xmlns:a16="http://schemas.microsoft.com/office/drawing/2014/main" id="{9BC42BAC-EA6F-A84D-2943-748562CE59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2" y="419908"/>
            <a:ext cx="6563903" cy="450950"/>
          </a:xfrm>
        </p:spPr>
        <p:txBody>
          <a:bodyPr/>
          <a:lstStyle/>
          <a:p>
            <a:r>
              <a:rPr lang="en-US" dirty="0"/>
              <a:t>Graduate rotation 2: crime reduction</a:t>
            </a:r>
            <a:endParaRPr lang="en-GB" dirty="0"/>
          </a:p>
        </p:txBody>
      </p:sp>
      <p:pic>
        <p:nvPicPr>
          <p:cNvPr id="11" name="Picture Placeholder 10" descr="A gate with signs on it&#10;&#10;AI-generated content may be incorrect.">
            <a:extLst>
              <a:ext uri="{FF2B5EF4-FFF2-40B4-BE49-F238E27FC236}">
                <a16:creationId xmlns:a16="http://schemas.microsoft.com/office/drawing/2014/main" id="{6D4845FD-5E24-6DDC-82CC-B44E0125EDA0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576" b="3257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279974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BD3FCE68-15D4-4087-CF6C-5F3AF61598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1982" y="419908"/>
            <a:ext cx="6563903" cy="450950"/>
          </a:xfrm>
        </p:spPr>
        <p:txBody>
          <a:bodyPr/>
          <a:lstStyle/>
          <a:p>
            <a:r>
              <a:rPr lang="en-US" dirty="0"/>
              <a:t>Graduate rotation 3: accessibility </a:t>
            </a:r>
            <a:endParaRPr lang="en-GB" dirty="0"/>
          </a:p>
        </p:txBody>
      </p:sp>
      <p:pic>
        <p:nvPicPr>
          <p:cNvPr id="9" name="Picture Placeholder 8" descr="A group of people standing in a station&#10;&#10;AI-generated content may be incorrect.">
            <a:extLst>
              <a:ext uri="{FF2B5EF4-FFF2-40B4-BE49-F238E27FC236}">
                <a16:creationId xmlns:a16="http://schemas.microsoft.com/office/drawing/2014/main" id="{378BF318-4EC8-2410-1399-17AADA0588D2}"/>
              </a:ext>
            </a:extLst>
          </p:cNvPr>
          <p:cNvPicPr>
            <a:picLocks noGrp="1" noChangeAspect="1"/>
          </p:cNvPicPr>
          <p:nvPr>
            <p:ph type="pic" sz="quarter" idx="17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932" b="18932"/>
          <a:stretch>
            <a:fillRect/>
          </a:stretch>
        </p:blipFill>
        <p:spPr/>
      </p:pic>
      <p:pic>
        <p:nvPicPr>
          <p:cNvPr id="15" name="Picture Placeholder 14" descr="A sign in a room&#10;&#10;AI-generated content may be incorrect.">
            <a:extLst>
              <a:ext uri="{FF2B5EF4-FFF2-40B4-BE49-F238E27FC236}">
                <a16:creationId xmlns:a16="http://schemas.microsoft.com/office/drawing/2014/main" id="{24333DDB-464C-FFAF-AE6B-52089B57DFA8}"/>
              </a:ext>
            </a:extLst>
          </p:cNvPr>
          <p:cNvPicPr>
            <a:picLocks noGrp="1" noChangeAspect="1"/>
          </p:cNvPicPr>
          <p:nvPr>
            <p:ph type="pic" sz="quarter" idx="18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93" b="1189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93688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 Theme">
  <a:themeElements>
    <a:clrScheme name="Northern">
      <a:dk1>
        <a:srgbClr val="262262"/>
      </a:dk1>
      <a:lt1>
        <a:srgbClr val="FFFFFF"/>
      </a:lt1>
      <a:dk2>
        <a:srgbClr val="0698D6"/>
      </a:dk2>
      <a:lt2>
        <a:srgbClr val="FFFFFF"/>
      </a:lt2>
      <a:accent1>
        <a:srgbClr val="262262"/>
      </a:accent1>
      <a:accent2>
        <a:srgbClr val="FBBB22"/>
      </a:accent2>
      <a:accent3>
        <a:srgbClr val="EE701C"/>
      </a:accent3>
      <a:accent4>
        <a:srgbClr val="7D868C"/>
      </a:accent4>
      <a:accent5>
        <a:srgbClr val="47AE4D"/>
      </a:accent5>
      <a:accent6>
        <a:srgbClr val="AF599B"/>
      </a:accent6>
      <a:hlink>
        <a:srgbClr val="262262"/>
      </a:hlink>
      <a:folHlink>
        <a:srgbClr val="FBBB22"/>
      </a:folHlink>
    </a:clrScheme>
    <a:fontScheme name="Northern Alt-fon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15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</TotalTime>
  <Words>73</Words>
  <Application>Microsoft Office PowerPoint</Application>
  <PresentationFormat>Widescreen</PresentationFormat>
  <Paragraphs>10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1_Office Theme</vt:lpstr>
      <vt:lpstr>Year in Industry and graduate scheme at Northern</vt:lpstr>
      <vt:lpstr>“What does psychology have to do with rail?”</vt:lpstr>
      <vt:lpstr>Year in Industry: Crime Reduction team</vt:lpstr>
      <vt:lpstr>Graduate rotation 1: occupational health &amp; safety</vt:lpstr>
      <vt:lpstr>Graduate rotation 2: crime reduction</vt:lpstr>
      <vt:lpstr>Graduate rotation 3: accessibility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Nicole Collingwood</dc:creator>
  <cp:lastModifiedBy>Nicole Collingwood</cp:lastModifiedBy>
  <cp:revision>1</cp:revision>
  <dcterms:created xsi:type="dcterms:W3CDTF">2026-05-20T08:36:32Z</dcterms:created>
  <dcterms:modified xsi:type="dcterms:W3CDTF">2026-05-20T08:59:42Z</dcterms:modified>
</cp:coreProperties>
</file>