
<file path=[Content_Types].xml><?xml version="1.0" encoding="utf-8"?>
<Types xmlns="http://schemas.openxmlformats.org/package/2006/content-types">
  <Default Extension="F9870C00" ContentType="image/pn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2"/>
  </p:notesMasterIdLst>
  <p:sldIdLst>
    <p:sldId id="256" r:id="rId5"/>
    <p:sldId id="275" r:id="rId6"/>
    <p:sldId id="274" r:id="rId7"/>
    <p:sldId id="311" r:id="rId8"/>
    <p:sldId id="293" r:id="rId9"/>
    <p:sldId id="283" r:id="rId10"/>
    <p:sldId id="299" r:id="rId11"/>
    <p:sldId id="259" r:id="rId12"/>
    <p:sldId id="282" r:id="rId13"/>
    <p:sldId id="257" r:id="rId14"/>
    <p:sldId id="258" r:id="rId15"/>
    <p:sldId id="301" r:id="rId16"/>
    <p:sldId id="260" r:id="rId17"/>
    <p:sldId id="261" r:id="rId18"/>
    <p:sldId id="262" r:id="rId19"/>
    <p:sldId id="263" r:id="rId20"/>
    <p:sldId id="302" r:id="rId21"/>
    <p:sldId id="265" r:id="rId22"/>
    <p:sldId id="266" r:id="rId23"/>
    <p:sldId id="267" r:id="rId24"/>
    <p:sldId id="268" r:id="rId25"/>
    <p:sldId id="305" r:id="rId26"/>
    <p:sldId id="310" r:id="rId27"/>
    <p:sldId id="313" r:id="rId28"/>
    <p:sldId id="304" r:id="rId29"/>
    <p:sldId id="312" r:id="rId30"/>
    <p:sldId id="264" r:id="rId31"/>
  </p:sldIdLst>
  <p:sldSz cx="12192000" cy="6858000"/>
  <p:notesSz cx="9932988" cy="6800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A1F"/>
    <a:srgbClr val="0034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ky Johndrow" userId="86edec94-51dc-4858-b4f4-4125671289db" providerId="ADAL" clId="{58A28727-37C5-4E87-9284-ED2417EF4BE7}"/>
    <pc:docChg chg="undo custSel addSld delSld modSld sldOrd modNotesMaster">
      <pc:chgData name="Vicky Johndrow" userId="86edec94-51dc-4858-b4f4-4125671289db" providerId="ADAL" clId="{58A28727-37C5-4E87-9284-ED2417EF4BE7}" dt="2026-07-10T14:45:04.467" v="2855" actId="20577"/>
      <pc:docMkLst>
        <pc:docMk/>
      </pc:docMkLst>
      <pc:sldChg chg="modSp mod modNotes">
        <pc:chgData name="Vicky Johndrow" userId="86edec94-51dc-4858-b4f4-4125671289db" providerId="ADAL" clId="{58A28727-37C5-4E87-9284-ED2417EF4BE7}" dt="2026-07-03T07:34:37.993" v="2681" actId="1076"/>
        <pc:sldMkLst>
          <pc:docMk/>
          <pc:sldMk cId="603151263" sldId="256"/>
        </pc:sldMkLst>
        <pc:spChg chg="mod">
          <ac:chgData name="Vicky Johndrow" userId="86edec94-51dc-4858-b4f4-4125671289db" providerId="ADAL" clId="{58A28727-37C5-4E87-9284-ED2417EF4BE7}" dt="2026-07-03T07:34:37.993" v="2681" actId="1076"/>
          <ac:spMkLst>
            <pc:docMk/>
            <pc:sldMk cId="603151263" sldId="256"/>
            <ac:spMk id="6" creationId="{C7C193FD-E9A0-30C3-FE96-8CADB18C2BF7}"/>
          </ac:spMkLst>
        </pc:spChg>
      </pc:sldChg>
      <pc:sldChg chg="addSp delSp modSp add mod ord">
        <pc:chgData name="Vicky Johndrow" userId="86edec94-51dc-4858-b4f4-4125671289db" providerId="ADAL" clId="{58A28727-37C5-4E87-9284-ED2417EF4BE7}" dt="2026-06-24T08:50:31.359" v="1081" actId="1076"/>
        <pc:sldMkLst>
          <pc:docMk/>
          <pc:sldMk cId="0" sldId="257"/>
        </pc:sldMkLst>
        <pc:spChg chg="mod">
          <ac:chgData name="Vicky Johndrow" userId="86edec94-51dc-4858-b4f4-4125671289db" providerId="ADAL" clId="{58A28727-37C5-4E87-9284-ED2417EF4BE7}" dt="2026-06-24T08:50:31.359" v="1081" actId="1076"/>
          <ac:spMkLst>
            <pc:docMk/>
            <pc:sldMk cId="0" sldId="257"/>
            <ac:spMk id="2" creationId="{00000000-0000-0000-0000-000000000000}"/>
          </ac:spMkLst>
        </pc:spChg>
        <pc:picChg chg="add mod ord">
          <ac:chgData name="Vicky Johndrow" userId="86edec94-51dc-4858-b4f4-4125671289db" providerId="ADAL" clId="{58A28727-37C5-4E87-9284-ED2417EF4BE7}" dt="2026-06-24T08:49:58.264" v="1077" actId="167"/>
          <ac:picMkLst>
            <pc:docMk/>
            <pc:sldMk cId="0" sldId="257"/>
            <ac:picMk id="5" creationId="{941AAB87-6147-04F1-4CA5-BC270B30B188}"/>
          </ac:picMkLst>
        </pc:picChg>
      </pc:sldChg>
      <pc:sldChg chg="addSp delSp modSp add mod ord">
        <pc:chgData name="Vicky Johndrow" userId="86edec94-51dc-4858-b4f4-4125671289db" providerId="ADAL" clId="{58A28727-37C5-4E87-9284-ED2417EF4BE7}" dt="2026-06-24T12:44:50.226" v="1108" actId="1076"/>
        <pc:sldMkLst>
          <pc:docMk/>
          <pc:sldMk cId="0" sldId="258"/>
        </pc:sldMkLst>
        <pc:spChg chg="mod">
          <ac:chgData name="Vicky Johndrow" userId="86edec94-51dc-4858-b4f4-4125671289db" providerId="ADAL" clId="{58A28727-37C5-4E87-9284-ED2417EF4BE7}" dt="2026-06-24T12:44:50.226" v="1108" actId="1076"/>
          <ac:spMkLst>
            <pc:docMk/>
            <pc:sldMk cId="0" sldId="258"/>
            <ac:spMk id="2" creationId="{00000000-0000-0000-0000-000000000000}"/>
          </ac:spMkLst>
        </pc:spChg>
        <pc:picChg chg="add del">
          <ac:chgData name="Vicky Johndrow" userId="86edec94-51dc-4858-b4f4-4125671289db" providerId="ADAL" clId="{58A28727-37C5-4E87-9284-ED2417EF4BE7}" dt="2026-06-24T08:49:40.558" v="1075" actId="21"/>
          <ac:picMkLst>
            <pc:docMk/>
            <pc:sldMk cId="0" sldId="258"/>
            <ac:picMk id="3" creationId="{00000000-0000-0000-0000-000000000000}"/>
          </ac:picMkLst>
        </pc:picChg>
        <pc:picChg chg="add mod ord">
          <ac:chgData name="Vicky Johndrow" userId="86edec94-51dc-4858-b4f4-4125671289db" providerId="ADAL" clId="{58A28727-37C5-4E87-9284-ED2417EF4BE7}" dt="2026-06-24T08:50:40.825" v="1083" actId="167"/>
          <ac:picMkLst>
            <pc:docMk/>
            <pc:sldMk cId="0" sldId="258"/>
            <ac:picMk id="5" creationId="{2CB6D4B1-3B17-A528-9425-DAEE6DD253CB}"/>
          </ac:picMkLst>
        </pc:picChg>
      </pc:sldChg>
      <pc:sldChg chg="addSp delSp modSp add mod ord modNotes">
        <pc:chgData name="Vicky Johndrow" userId="86edec94-51dc-4858-b4f4-4125671289db" providerId="ADAL" clId="{58A28727-37C5-4E87-9284-ED2417EF4BE7}" dt="2026-07-10T14:45:04.467" v="2855" actId="20577"/>
        <pc:sldMkLst>
          <pc:docMk/>
          <pc:sldMk cId="4271902737" sldId="259"/>
        </pc:sldMkLst>
        <pc:spChg chg="mod">
          <ac:chgData name="Vicky Johndrow" userId="86edec94-51dc-4858-b4f4-4125671289db" providerId="ADAL" clId="{58A28727-37C5-4E87-9284-ED2417EF4BE7}" dt="2026-07-10T14:45:04.467" v="2855" actId="20577"/>
          <ac:spMkLst>
            <pc:docMk/>
            <pc:sldMk cId="4271902737" sldId="259"/>
            <ac:spMk id="3" creationId="{3369AE21-4B5B-4B86-9A86-A24D8990E288}"/>
          </ac:spMkLst>
        </pc:spChg>
        <pc:graphicFrameChg chg="add mod modGraphic">
          <ac:chgData name="Vicky Johndrow" userId="86edec94-51dc-4858-b4f4-4125671289db" providerId="ADAL" clId="{58A28727-37C5-4E87-9284-ED2417EF4BE7}" dt="2026-07-03T06:53:01.154" v="2265" actId="1076"/>
          <ac:graphicFrameMkLst>
            <pc:docMk/>
            <pc:sldMk cId="4271902737" sldId="259"/>
            <ac:graphicFrameMk id="4" creationId="{5BA56056-F8FE-48A5-A377-CBF464EC030E}"/>
          </ac:graphicFrameMkLst>
        </pc:graphicFrameChg>
      </pc:sldChg>
      <pc:sldChg chg="addSp delSp modSp add mod">
        <pc:chgData name="Vicky Johndrow" userId="86edec94-51dc-4858-b4f4-4125671289db" providerId="ADAL" clId="{58A28727-37C5-4E87-9284-ED2417EF4BE7}" dt="2026-06-24T12:45:32.445" v="1114" actId="1076"/>
        <pc:sldMkLst>
          <pc:docMk/>
          <pc:sldMk cId="0" sldId="260"/>
        </pc:sldMkLst>
        <pc:spChg chg="mod">
          <ac:chgData name="Vicky Johndrow" userId="86edec94-51dc-4858-b4f4-4125671289db" providerId="ADAL" clId="{58A28727-37C5-4E87-9284-ED2417EF4BE7}" dt="2026-06-24T12:45:32.445" v="1114" actId="1076"/>
          <ac:spMkLst>
            <pc:docMk/>
            <pc:sldMk cId="0" sldId="260"/>
            <ac:spMk id="2" creationId="{00000000-0000-0000-0000-000000000000}"/>
          </ac:spMkLst>
        </pc:spChg>
        <pc:picChg chg="add mod ord">
          <ac:chgData name="Vicky Johndrow" userId="86edec94-51dc-4858-b4f4-4125671289db" providerId="ADAL" clId="{58A28727-37C5-4E87-9284-ED2417EF4BE7}" dt="2026-06-24T08:50:59.169" v="1089" actId="167"/>
          <ac:picMkLst>
            <pc:docMk/>
            <pc:sldMk cId="0" sldId="260"/>
            <ac:picMk id="5" creationId="{75BF6AA3-07B4-A167-1589-1F0719CA3B24}"/>
          </ac:picMkLst>
        </pc:picChg>
      </pc:sldChg>
      <pc:sldChg chg="addSp delSp modSp add mod">
        <pc:chgData name="Vicky Johndrow" userId="86edec94-51dc-4858-b4f4-4125671289db" providerId="ADAL" clId="{58A28727-37C5-4E87-9284-ED2417EF4BE7}" dt="2026-06-24T12:46:06.526" v="1118" actId="1076"/>
        <pc:sldMkLst>
          <pc:docMk/>
          <pc:sldMk cId="0" sldId="261"/>
        </pc:sldMkLst>
        <pc:spChg chg="mod">
          <ac:chgData name="Vicky Johndrow" userId="86edec94-51dc-4858-b4f4-4125671289db" providerId="ADAL" clId="{58A28727-37C5-4E87-9284-ED2417EF4BE7}" dt="2026-06-24T12:46:06.526" v="1118" actId="1076"/>
          <ac:spMkLst>
            <pc:docMk/>
            <pc:sldMk cId="0" sldId="261"/>
            <ac:spMk id="2" creationId="{00000000-0000-0000-0000-000000000000}"/>
          </ac:spMkLst>
        </pc:spChg>
        <pc:picChg chg="add mod ord">
          <ac:chgData name="Vicky Johndrow" userId="86edec94-51dc-4858-b4f4-4125671289db" providerId="ADAL" clId="{58A28727-37C5-4E87-9284-ED2417EF4BE7}" dt="2026-06-24T08:51:06.231" v="1091" actId="167"/>
          <ac:picMkLst>
            <pc:docMk/>
            <pc:sldMk cId="0" sldId="261"/>
            <ac:picMk id="5" creationId="{FB1C56C5-2452-64AB-24C0-3A041332B344}"/>
          </ac:picMkLst>
        </pc:picChg>
      </pc:sldChg>
      <pc:sldChg chg="addSp delSp modSp add mod">
        <pc:chgData name="Vicky Johndrow" userId="86edec94-51dc-4858-b4f4-4125671289db" providerId="ADAL" clId="{58A28727-37C5-4E87-9284-ED2417EF4BE7}" dt="2026-06-24T12:46:22.325" v="1121" actId="1076"/>
        <pc:sldMkLst>
          <pc:docMk/>
          <pc:sldMk cId="0" sldId="262"/>
        </pc:sldMkLst>
        <pc:spChg chg="mod">
          <ac:chgData name="Vicky Johndrow" userId="86edec94-51dc-4858-b4f4-4125671289db" providerId="ADAL" clId="{58A28727-37C5-4E87-9284-ED2417EF4BE7}" dt="2026-06-24T12:46:22.325" v="1121" actId="1076"/>
          <ac:spMkLst>
            <pc:docMk/>
            <pc:sldMk cId="0" sldId="262"/>
            <ac:spMk id="2" creationId="{00000000-0000-0000-0000-000000000000}"/>
          </ac:spMkLst>
        </pc:spChg>
        <pc:picChg chg="add mod ord">
          <ac:chgData name="Vicky Johndrow" userId="86edec94-51dc-4858-b4f4-4125671289db" providerId="ADAL" clId="{58A28727-37C5-4E87-9284-ED2417EF4BE7}" dt="2026-06-24T08:51:12.439" v="1093" actId="167"/>
          <ac:picMkLst>
            <pc:docMk/>
            <pc:sldMk cId="0" sldId="262"/>
            <ac:picMk id="5" creationId="{0286DC37-3754-739B-DB8C-A813F4596073}"/>
          </ac:picMkLst>
        </pc:picChg>
      </pc:sldChg>
      <pc:sldChg chg="addSp delSp modSp add mod">
        <pc:chgData name="Vicky Johndrow" userId="86edec94-51dc-4858-b4f4-4125671289db" providerId="ADAL" clId="{58A28727-37C5-4E87-9284-ED2417EF4BE7}" dt="2026-06-24T12:46:34.940" v="1124" actId="207"/>
        <pc:sldMkLst>
          <pc:docMk/>
          <pc:sldMk cId="0" sldId="263"/>
        </pc:sldMkLst>
        <pc:spChg chg="mod">
          <ac:chgData name="Vicky Johndrow" userId="86edec94-51dc-4858-b4f4-4125671289db" providerId="ADAL" clId="{58A28727-37C5-4E87-9284-ED2417EF4BE7}" dt="2026-06-24T12:46:34.940" v="1124" actId="207"/>
          <ac:spMkLst>
            <pc:docMk/>
            <pc:sldMk cId="0" sldId="263"/>
            <ac:spMk id="2" creationId="{00000000-0000-0000-0000-000000000000}"/>
          </ac:spMkLst>
        </pc:spChg>
        <pc:picChg chg="add mod ord">
          <ac:chgData name="Vicky Johndrow" userId="86edec94-51dc-4858-b4f4-4125671289db" providerId="ADAL" clId="{58A28727-37C5-4E87-9284-ED2417EF4BE7}" dt="2026-06-24T12:43:12.150" v="1095" actId="167"/>
          <ac:picMkLst>
            <pc:docMk/>
            <pc:sldMk cId="0" sldId="263"/>
            <ac:picMk id="5" creationId="{BD68439A-3576-C4DA-1A63-20870D8C3D77}"/>
          </ac:picMkLst>
        </pc:picChg>
      </pc:sldChg>
      <pc:sldChg chg="addSp modSp add del mod modNotes">
        <pc:chgData name="Vicky Johndrow" userId="86edec94-51dc-4858-b4f4-4125671289db" providerId="ADAL" clId="{58A28727-37C5-4E87-9284-ED2417EF4BE7}" dt="2026-07-03T07:44:59.130" v="2695" actId="1076"/>
        <pc:sldMkLst>
          <pc:docMk/>
          <pc:sldMk cId="579953326" sldId="264"/>
        </pc:sldMkLst>
        <pc:spChg chg="mod">
          <ac:chgData name="Vicky Johndrow" userId="86edec94-51dc-4858-b4f4-4125671289db" providerId="ADAL" clId="{58A28727-37C5-4E87-9284-ED2417EF4BE7}" dt="2026-07-03T07:44:16.790" v="2691" actId="1076"/>
          <ac:spMkLst>
            <pc:docMk/>
            <pc:sldMk cId="579953326" sldId="264"/>
            <ac:spMk id="2" creationId="{20B36887-B914-70EB-A2A5-A47E9CFF7648}"/>
          </ac:spMkLst>
        </pc:spChg>
        <pc:picChg chg="add mod">
          <ac:chgData name="Vicky Johndrow" userId="86edec94-51dc-4858-b4f4-4125671289db" providerId="ADAL" clId="{58A28727-37C5-4E87-9284-ED2417EF4BE7}" dt="2026-07-03T07:44:59.130" v="2695" actId="1076"/>
          <ac:picMkLst>
            <pc:docMk/>
            <pc:sldMk cId="579953326" sldId="264"/>
            <ac:picMk id="3" creationId="{BB9F98B9-DC8D-91E5-8559-74C10CE2159B}"/>
          </ac:picMkLst>
        </pc:picChg>
      </pc:sldChg>
      <pc:sldChg chg="addSp delSp modSp add mod">
        <pc:chgData name="Vicky Johndrow" userId="86edec94-51dc-4858-b4f4-4125671289db" providerId="ADAL" clId="{58A28727-37C5-4E87-9284-ED2417EF4BE7}" dt="2026-06-24T12:47:10.816" v="1132" actId="1076"/>
        <pc:sldMkLst>
          <pc:docMk/>
          <pc:sldMk cId="0" sldId="265"/>
        </pc:sldMkLst>
        <pc:spChg chg="mod">
          <ac:chgData name="Vicky Johndrow" userId="86edec94-51dc-4858-b4f4-4125671289db" providerId="ADAL" clId="{58A28727-37C5-4E87-9284-ED2417EF4BE7}" dt="2026-06-24T12:47:10.816" v="1132" actId="1076"/>
          <ac:spMkLst>
            <pc:docMk/>
            <pc:sldMk cId="0" sldId="265"/>
            <ac:spMk id="2" creationId="{00000000-0000-0000-0000-000000000000}"/>
          </ac:spMkLst>
        </pc:spChg>
        <pc:picChg chg="add mod ord">
          <ac:chgData name="Vicky Johndrow" userId="86edec94-51dc-4858-b4f4-4125671289db" providerId="ADAL" clId="{58A28727-37C5-4E87-9284-ED2417EF4BE7}" dt="2026-06-24T12:43:31.251" v="1099" actId="167"/>
          <ac:picMkLst>
            <pc:docMk/>
            <pc:sldMk cId="0" sldId="265"/>
            <ac:picMk id="5" creationId="{C5A9753F-CF35-0F31-4938-8424696B3D5C}"/>
          </ac:picMkLst>
        </pc:picChg>
      </pc:sldChg>
      <pc:sldChg chg="addSp delSp modSp add mod">
        <pc:chgData name="Vicky Johndrow" userId="86edec94-51dc-4858-b4f4-4125671289db" providerId="ADAL" clId="{58A28727-37C5-4E87-9284-ED2417EF4BE7}" dt="2026-06-24T12:47:32.271" v="1135" actId="1076"/>
        <pc:sldMkLst>
          <pc:docMk/>
          <pc:sldMk cId="0" sldId="266"/>
        </pc:sldMkLst>
        <pc:spChg chg="mod">
          <ac:chgData name="Vicky Johndrow" userId="86edec94-51dc-4858-b4f4-4125671289db" providerId="ADAL" clId="{58A28727-37C5-4E87-9284-ED2417EF4BE7}" dt="2026-06-24T12:47:32.271" v="1135" actId="1076"/>
          <ac:spMkLst>
            <pc:docMk/>
            <pc:sldMk cId="0" sldId="266"/>
            <ac:spMk id="2" creationId="{00000000-0000-0000-0000-000000000000}"/>
          </ac:spMkLst>
        </pc:spChg>
        <pc:picChg chg="add mod ord">
          <ac:chgData name="Vicky Johndrow" userId="86edec94-51dc-4858-b4f4-4125671289db" providerId="ADAL" clId="{58A28727-37C5-4E87-9284-ED2417EF4BE7}" dt="2026-06-24T12:43:39.406" v="1101" actId="167"/>
          <ac:picMkLst>
            <pc:docMk/>
            <pc:sldMk cId="0" sldId="266"/>
            <ac:picMk id="5" creationId="{9FBCEDA5-593E-C99E-FF84-B4730A29FD7B}"/>
          </ac:picMkLst>
        </pc:picChg>
      </pc:sldChg>
      <pc:sldChg chg="addSp delSp modSp add mod">
        <pc:chgData name="Vicky Johndrow" userId="86edec94-51dc-4858-b4f4-4125671289db" providerId="ADAL" clId="{58A28727-37C5-4E87-9284-ED2417EF4BE7}" dt="2026-06-24T12:48:02.226" v="1140" actId="20577"/>
        <pc:sldMkLst>
          <pc:docMk/>
          <pc:sldMk cId="0" sldId="267"/>
        </pc:sldMkLst>
        <pc:spChg chg="mod">
          <ac:chgData name="Vicky Johndrow" userId="86edec94-51dc-4858-b4f4-4125671289db" providerId="ADAL" clId="{58A28727-37C5-4E87-9284-ED2417EF4BE7}" dt="2026-06-24T12:48:02.226" v="1140" actId="20577"/>
          <ac:spMkLst>
            <pc:docMk/>
            <pc:sldMk cId="0" sldId="267"/>
            <ac:spMk id="2" creationId="{00000000-0000-0000-0000-000000000000}"/>
          </ac:spMkLst>
        </pc:spChg>
        <pc:picChg chg="add mod ord">
          <ac:chgData name="Vicky Johndrow" userId="86edec94-51dc-4858-b4f4-4125671289db" providerId="ADAL" clId="{58A28727-37C5-4E87-9284-ED2417EF4BE7}" dt="2026-06-24T12:43:47.344" v="1103" actId="167"/>
          <ac:picMkLst>
            <pc:docMk/>
            <pc:sldMk cId="0" sldId="267"/>
            <ac:picMk id="5" creationId="{468987A7-1D56-FCD5-E539-14E476C09D8C}"/>
          </ac:picMkLst>
        </pc:picChg>
      </pc:sldChg>
      <pc:sldChg chg="addSp delSp modSp add del mod">
        <pc:chgData name="Vicky Johndrow" userId="86edec94-51dc-4858-b4f4-4125671289db" providerId="ADAL" clId="{58A28727-37C5-4E87-9284-ED2417EF4BE7}" dt="2026-06-24T12:48:18.224" v="1143" actId="207"/>
        <pc:sldMkLst>
          <pc:docMk/>
          <pc:sldMk cId="0" sldId="268"/>
        </pc:sldMkLst>
        <pc:spChg chg="mod">
          <ac:chgData name="Vicky Johndrow" userId="86edec94-51dc-4858-b4f4-4125671289db" providerId="ADAL" clId="{58A28727-37C5-4E87-9284-ED2417EF4BE7}" dt="2026-06-24T12:48:18.224" v="1143" actId="207"/>
          <ac:spMkLst>
            <pc:docMk/>
            <pc:sldMk cId="0" sldId="268"/>
            <ac:spMk id="2" creationId="{00000000-0000-0000-0000-000000000000}"/>
          </ac:spMkLst>
        </pc:spChg>
        <pc:picChg chg="add mod ord">
          <ac:chgData name="Vicky Johndrow" userId="86edec94-51dc-4858-b4f4-4125671289db" providerId="ADAL" clId="{58A28727-37C5-4E87-9284-ED2417EF4BE7}" dt="2026-06-24T12:43:54.094" v="1105" actId="167"/>
          <ac:picMkLst>
            <pc:docMk/>
            <pc:sldMk cId="0" sldId="268"/>
            <ac:picMk id="5" creationId="{6BD80335-3E7E-B895-14CF-DB424BE5F662}"/>
          </ac:picMkLst>
        </pc:picChg>
      </pc:sldChg>
      <pc:sldChg chg="addSp delSp modSp add mod modNotes">
        <pc:chgData name="Vicky Johndrow" userId="86edec94-51dc-4858-b4f4-4125671289db" providerId="ADAL" clId="{58A28727-37C5-4E87-9284-ED2417EF4BE7}" dt="2026-07-03T07:35:01.191" v="2684" actId="1076"/>
        <pc:sldMkLst>
          <pc:docMk/>
          <pc:sldMk cId="1018156558" sldId="274"/>
        </pc:sldMkLst>
        <pc:spChg chg="add mod">
          <ac:chgData name="Vicky Johndrow" userId="86edec94-51dc-4858-b4f4-4125671289db" providerId="ADAL" clId="{58A28727-37C5-4E87-9284-ED2417EF4BE7}" dt="2026-07-03T07:34:50.640" v="2682" actId="255"/>
          <ac:spMkLst>
            <pc:docMk/>
            <pc:sldMk cId="1018156558" sldId="274"/>
            <ac:spMk id="7" creationId="{AC9C0CD9-E306-AD92-8478-923DD56E5237}"/>
          </ac:spMkLst>
        </pc:spChg>
        <pc:spChg chg="mod">
          <ac:chgData name="Vicky Johndrow" userId="86edec94-51dc-4858-b4f4-4125671289db" providerId="ADAL" clId="{58A28727-37C5-4E87-9284-ED2417EF4BE7}" dt="2026-07-03T06:47:30.357" v="2194" actId="113"/>
          <ac:spMkLst>
            <pc:docMk/>
            <pc:sldMk cId="1018156558" sldId="274"/>
            <ac:spMk id="9" creationId="{2BE6F9C0-9549-FC4D-29EB-95E447BC22B3}"/>
          </ac:spMkLst>
        </pc:spChg>
        <pc:spChg chg="add mod">
          <ac:chgData name="Vicky Johndrow" userId="86edec94-51dc-4858-b4f4-4125671289db" providerId="ADAL" clId="{58A28727-37C5-4E87-9284-ED2417EF4BE7}" dt="2026-07-03T07:35:01.191" v="2684" actId="1076"/>
          <ac:spMkLst>
            <pc:docMk/>
            <pc:sldMk cId="1018156558" sldId="274"/>
            <ac:spMk id="10" creationId="{3CA75F34-E016-0246-8DC2-5EF21195A260}"/>
          </ac:spMkLst>
        </pc:spChg>
        <pc:picChg chg="mod">
          <ac:chgData name="Vicky Johndrow" userId="86edec94-51dc-4858-b4f4-4125671289db" providerId="ADAL" clId="{58A28727-37C5-4E87-9284-ED2417EF4BE7}" dt="2026-07-01T14:14:09.938" v="1272" actId="26606"/>
          <ac:picMkLst>
            <pc:docMk/>
            <pc:sldMk cId="1018156558" sldId="274"/>
            <ac:picMk id="2" creationId="{59A8F80B-0324-351B-8AB1-AE80F721624D}"/>
          </ac:picMkLst>
        </pc:picChg>
        <pc:picChg chg="mod">
          <ac:chgData name="Vicky Johndrow" userId="86edec94-51dc-4858-b4f4-4125671289db" providerId="ADAL" clId="{58A28727-37C5-4E87-9284-ED2417EF4BE7}" dt="2026-07-01T14:14:09.938" v="1272" actId="26606"/>
          <ac:picMkLst>
            <pc:docMk/>
            <pc:sldMk cId="1018156558" sldId="274"/>
            <ac:picMk id="6" creationId="{1FE4DBCB-1756-0CEF-E6CF-48FC24EA56A0}"/>
          </ac:picMkLst>
        </pc:picChg>
      </pc:sldChg>
      <pc:sldChg chg="addSp delSp modSp add mod ord">
        <pc:chgData name="Vicky Johndrow" userId="86edec94-51dc-4858-b4f4-4125671289db" providerId="ADAL" clId="{58A28727-37C5-4E87-9284-ED2417EF4BE7}" dt="2026-07-03T06:47:22.171" v="2193" actId="255"/>
        <pc:sldMkLst>
          <pc:docMk/>
          <pc:sldMk cId="3685220969" sldId="275"/>
        </pc:sldMkLst>
        <pc:spChg chg="mod">
          <ac:chgData name="Vicky Johndrow" userId="86edec94-51dc-4858-b4f4-4125671289db" providerId="ADAL" clId="{58A28727-37C5-4E87-9284-ED2417EF4BE7}" dt="2026-07-03T06:47:22.171" v="2193" actId="255"/>
          <ac:spMkLst>
            <pc:docMk/>
            <pc:sldMk cId="3685220969" sldId="275"/>
            <ac:spMk id="4" creationId="{E563536D-7902-B8C5-4000-EA038E35576A}"/>
          </ac:spMkLst>
        </pc:spChg>
        <pc:spChg chg="add mod">
          <ac:chgData name="Vicky Johndrow" userId="86edec94-51dc-4858-b4f4-4125671289db" providerId="ADAL" clId="{58A28727-37C5-4E87-9284-ED2417EF4BE7}" dt="2026-07-03T06:31:18.260" v="2162" actId="6549"/>
          <ac:spMkLst>
            <pc:docMk/>
            <pc:sldMk cId="3685220969" sldId="275"/>
            <ac:spMk id="8" creationId="{43564AFD-B3C9-A298-6796-AEAFA2EE7789}"/>
          </ac:spMkLst>
        </pc:spChg>
      </pc:sldChg>
      <pc:sldChg chg="addSp delSp modSp mod">
        <pc:chgData name="Vicky Johndrow" userId="86edec94-51dc-4858-b4f4-4125671289db" providerId="ADAL" clId="{58A28727-37C5-4E87-9284-ED2417EF4BE7}" dt="2026-07-03T09:24:03.762" v="2838" actId="20577"/>
        <pc:sldMkLst>
          <pc:docMk/>
          <pc:sldMk cId="148523617" sldId="282"/>
        </pc:sldMkLst>
        <pc:spChg chg="add mod">
          <ac:chgData name="Vicky Johndrow" userId="86edec94-51dc-4858-b4f4-4125671289db" providerId="ADAL" clId="{58A28727-37C5-4E87-9284-ED2417EF4BE7}" dt="2026-07-03T07:02:07.236" v="2397" actId="20577"/>
          <ac:spMkLst>
            <pc:docMk/>
            <pc:sldMk cId="148523617" sldId="282"/>
            <ac:spMk id="4" creationId="{DF88C8C5-858E-9681-579F-820619968B2F}"/>
          </ac:spMkLst>
        </pc:spChg>
        <pc:spChg chg="add mod">
          <ac:chgData name="Vicky Johndrow" userId="86edec94-51dc-4858-b4f4-4125671289db" providerId="ADAL" clId="{58A28727-37C5-4E87-9284-ED2417EF4BE7}" dt="2026-07-03T09:24:03.762" v="2838" actId="20577"/>
          <ac:spMkLst>
            <pc:docMk/>
            <pc:sldMk cId="148523617" sldId="282"/>
            <ac:spMk id="5" creationId="{F8CE696B-2FF4-7A34-704C-50D18F8B9D8C}"/>
          </ac:spMkLst>
        </pc:spChg>
        <pc:picChg chg="add mod">
          <ac:chgData name="Vicky Johndrow" userId="86edec94-51dc-4858-b4f4-4125671289db" providerId="ADAL" clId="{58A28727-37C5-4E87-9284-ED2417EF4BE7}" dt="2026-07-03T07:02:01.051" v="2393" actId="1076"/>
          <ac:picMkLst>
            <pc:docMk/>
            <pc:sldMk cId="148523617" sldId="282"/>
            <ac:picMk id="6" creationId="{285C1855-D3F9-C81B-9134-A0B442B9F6C7}"/>
          </ac:picMkLst>
        </pc:picChg>
        <pc:picChg chg="add del">
          <ac:chgData name="Vicky Johndrow" userId="86edec94-51dc-4858-b4f4-4125671289db" providerId="ADAL" clId="{58A28727-37C5-4E87-9284-ED2417EF4BE7}" dt="2026-07-03T07:01:54.039" v="2391" actId="478"/>
          <ac:picMkLst>
            <pc:docMk/>
            <pc:sldMk cId="148523617" sldId="282"/>
            <ac:picMk id="7" creationId="{AD583F4C-39A5-D11F-6E3A-6A70CAA3175D}"/>
          </ac:picMkLst>
        </pc:picChg>
      </pc:sldChg>
      <pc:sldChg chg="addSp delSp modSp add mod ord modNotes">
        <pc:chgData name="Vicky Johndrow" userId="86edec94-51dc-4858-b4f4-4125671289db" providerId="ADAL" clId="{58A28727-37C5-4E87-9284-ED2417EF4BE7}" dt="2026-07-03T06:22:00.622" v="1999"/>
        <pc:sldMkLst>
          <pc:docMk/>
          <pc:sldMk cId="2684503876" sldId="283"/>
        </pc:sldMkLst>
      </pc:sldChg>
      <pc:sldChg chg="addSp modSp add mod">
        <pc:chgData name="Vicky Johndrow" userId="86edec94-51dc-4858-b4f4-4125671289db" providerId="ADAL" clId="{58A28727-37C5-4E87-9284-ED2417EF4BE7}" dt="2026-07-03T06:56:17.500" v="2295" actId="20577"/>
        <pc:sldMkLst>
          <pc:docMk/>
          <pc:sldMk cId="1494175212" sldId="293"/>
        </pc:sldMkLst>
        <pc:spChg chg="add mod">
          <ac:chgData name="Vicky Johndrow" userId="86edec94-51dc-4858-b4f4-4125671289db" providerId="ADAL" clId="{58A28727-37C5-4E87-9284-ED2417EF4BE7}" dt="2026-07-03T06:55:18.711" v="2274"/>
          <ac:spMkLst>
            <pc:docMk/>
            <pc:sldMk cId="1494175212" sldId="293"/>
            <ac:spMk id="2" creationId="{88880B97-0DA2-7A7B-73A9-CE6B7E38076F}"/>
          </ac:spMkLst>
        </pc:spChg>
        <pc:spChg chg="mod">
          <ac:chgData name="Vicky Johndrow" userId="86edec94-51dc-4858-b4f4-4125671289db" providerId="ADAL" clId="{58A28727-37C5-4E87-9284-ED2417EF4BE7}" dt="2026-07-03T06:55:13.165" v="2273" actId="1076"/>
          <ac:spMkLst>
            <pc:docMk/>
            <pc:sldMk cId="1494175212" sldId="293"/>
            <ac:spMk id="4" creationId="{974F522C-61EB-51EC-EED3-D05D122B66F2}"/>
          </ac:spMkLst>
        </pc:spChg>
        <pc:spChg chg="add mod">
          <ac:chgData name="Vicky Johndrow" userId="86edec94-51dc-4858-b4f4-4125671289db" providerId="ADAL" clId="{58A28727-37C5-4E87-9284-ED2417EF4BE7}" dt="2026-07-03T06:56:17.500" v="2295" actId="20577"/>
          <ac:spMkLst>
            <pc:docMk/>
            <pc:sldMk cId="1494175212" sldId="293"/>
            <ac:spMk id="8" creationId="{BAC9C260-79D8-EE8C-FC40-F08F423DD6DB}"/>
          </ac:spMkLst>
        </pc:spChg>
        <pc:spChg chg="add mod">
          <ac:chgData name="Vicky Johndrow" userId="86edec94-51dc-4858-b4f4-4125671289db" providerId="ADAL" clId="{58A28727-37C5-4E87-9284-ED2417EF4BE7}" dt="2026-07-03T06:56:10.517" v="2280" actId="1076"/>
          <ac:spMkLst>
            <pc:docMk/>
            <pc:sldMk cId="1494175212" sldId="293"/>
            <ac:spMk id="11" creationId="{2978B7D7-E7AD-0E60-BD6F-968F483638AE}"/>
          </ac:spMkLst>
        </pc:spChg>
        <pc:picChg chg="mod">
          <ac:chgData name="Vicky Johndrow" userId="86edec94-51dc-4858-b4f4-4125671289db" providerId="ADAL" clId="{58A28727-37C5-4E87-9284-ED2417EF4BE7}" dt="2026-07-03T06:55:05.779" v="2271" actId="1076"/>
          <ac:picMkLst>
            <pc:docMk/>
            <pc:sldMk cId="1494175212" sldId="293"/>
            <ac:picMk id="5" creationId="{D4706FFB-A190-4182-E436-E7DF7D43E00B}"/>
          </ac:picMkLst>
        </pc:picChg>
        <pc:picChg chg="mod">
          <ac:chgData name="Vicky Johndrow" userId="86edec94-51dc-4858-b4f4-4125671289db" providerId="ADAL" clId="{58A28727-37C5-4E87-9284-ED2417EF4BE7}" dt="2026-07-03T06:55:08.567" v="2272" actId="1076"/>
          <ac:picMkLst>
            <pc:docMk/>
            <pc:sldMk cId="1494175212" sldId="293"/>
            <ac:picMk id="10" creationId="{858159BA-CCE7-A4C7-43FA-CE62F2028BAC}"/>
          </ac:picMkLst>
        </pc:picChg>
      </pc:sldChg>
      <pc:sldChg chg="modSp add mod ord modNotes">
        <pc:chgData name="Vicky Johndrow" userId="86edec94-51dc-4858-b4f4-4125671289db" providerId="ADAL" clId="{58A28727-37C5-4E87-9284-ED2417EF4BE7}" dt="2026-07-01T14:14:09.938" v="1272" actId="26606"/>
        <pc:sldMkLst>
          <pc:docMk/>
          <pc:sldMk cId="2789616446" sldId="299"/>
        </pc:sldMkLst>
        <pc:spChg chg="mod">
          <ac:chgData name="Vicky Johndrow" userId="86edec94-51dc-4858-b4f4-4125671289db" providerId="ADAL" clId="{58A28727-37C5-4E87-9284-ED2417EF4BE7}" dt="2026-07-01T14:14:09.938" v="1272" actId="26606"/>
          <ac:spMkLst>
            <pc:docMk/>
            <pc:sldMk cId="2789616446" sldId="299"/>
            <ac:spMk id="5" creationId="{9CE02780-7D2A-021D-19C1-673E00E0D66C}"/>
          </ac:spMkLst>
        </pc:spChg>
        <pc:spChg chg="mod">
          <ac:chgData name="Vicky Johndrow" userId="86edec94-51dc-4858-b4f4-4125671289db" providerId="ADAL" clId="{58A28727-37C5-4E87-9284-ED2417EF4BE7}" dt="2026-07-01T14:14:09.938" v="1272" actId="26606"/>
          <ac:spMkLst>
            <pc:docMk/>
            <pc:sldMk cId="2789616446" sldId="299"/>
            <ac:spMk id="8" creationId="{CFD4A900-CB59-EF4F-A9AD-CEFDE591ECE0}"/>
          </ac:spMkLst>
        </pc:spChg>
        <pc:spChg chg="mod">
          <ac:chgData name="Vicky Johndrow" userId="86edec94-51dc-4858-b4f4-4125671289db" providerId="ADAL" clId="{58A28727-37C5-4E87-9284-ED2417EF4BE7}" dt="2026-07-01T14:14:09.938" v="1272" actId="26606"/>
          <ac:spMkLst>
            <pc:docMk/>
            <pc:sldMk cId="2789616446" sldId="299"/>
            <ac:spMk id="10" creationId="{2A3C03EA-9539-504B-88CC-495FF15EFFB4}"/>
          </ac:spMkLst>
        </pc:spChg>
        <pc:spChg chg="mod">
          <ac:chgData name="Vicky Johndrow" userId="86edec94-51dc-4858-b4f4-4125671289db" providerId="ADAL" clId="{58A28727-37C5-4E87-9284-ED2417EF4BE7}" dt="2026-07-01T14:14:09.938" v="1272" actId="26606"/>
          <ac:spMkLst>
            <pc:docMk/>
            <pc:sldMk cId="2789616446" sldId="299"/>
            <ac:spMk id="11" creationId="{7F3C6E4D-6E22-2F44-86AB-B27D026B2C2F}"/>
          </ac:spMkLst>
        </pc:spChg>
        <pc:spChg chg="mod">
          <ac:chgData name="Vicky Johndrow" userId="86edec94-51dc-4858-b4f4-4125671289db" providerId="ADAL" clId="{58A28727-37C5-4E87-9284-ED2417EF4BE7}" dt="2026-07-01T14:14:09.938" v="1272" actId="26606"/>
          <ac:spMkLst>
            <pc:docMk/>
            <pc:sldMk cId="2789616446" sldId="299"/>
            <ac:spMk id="17" creationId="{7E196B39-B823-AA66-1A20-2D39873C47A9}"/>
          </ac:spMkLst>
        </pc:spChg>
        <pc:picChg chg="mod">
          <ac:chgData name="Vicky Johndrow" userId="86edec94-51dc-4858-b4f4-4125671289db" providerId="ADAL" clId="{58A28727-37C5-4E87-9284-ED2417EF4BE7}" dt="2026-07-01T14:14:09.938" v="1272" actId="26606"/>
          <ac:picMkLst>
            <pc:docMk/>
            <pc:sldMk cId="2789616446" sldId="299"/>
            <ac:picMk id="9" creationId="{847341C4-245E-8E3B-3702-890F0653887D}"/>
          </ac:picMkLst>
        </pc:picChg>
        <pc:picChg chg="mod">
          <ac:chgData name="Vicky Johndrow" userId="86edec94-51dc-4858-b4f4-4125671289db" providerId="ADAL" clId="{58A28727-37C5-4E87-9284-ED2417EF4BE7}" dt="2026-07-01T14:14:09.938" v="1272" actId="26606"/>
          <ac:picMkLst>
            <pc:docMk/>
            <pc:sldMk cId="2789616446" sldId="299"/>
            <ac:picMk id="15" creationId="{4D64E4D9-D775-4551-934D-60C0B31A0A52}"/>
          </ac:picMkLst>
        </pc:picChg>
      </pc:sldChg>
      <pc:sldChg chg="addSp delSp modSp add mod">
        <pc:chgData name="Vicky Johndrow" userId="86edec94-51dc-4858-b4f4-4125671289db" providerId="ADAL" clId="{58A28727-37C5-4E87-9284-ED2417EF4BE7}" dt="2026-06-24T12:45:08.379" v="1111" actId="1076"/>
        <pc:sldMkLst>
          <pc:docMk/>
          <pc:sldMk cId="0" sldId="301"/>
        </pc:sldMkLst>
        <pc:spChg chg="mod">
          <ac:chgData name="Vicky Johndrow" userId="86edec94-51dc-4858-b4f4-4125671289db" providerId="ADAL" clId="{58A28727-37C5-4E87-9284-ED2417EF4BE7}" dt="2026-06-24T12:45:08.379" v="1111" actId="1076"/>
          <ac:spMkLst>
            <pc:docMk/>
            <pc:sldMk cId="0" sldId="301"/>
            <ac:spMk id="2" creationId="{00000000-0000-0000-0000-000000000000}"/>
          </ac:spMkLst>
        </pc:spChg>
        <pc:picChg chg="add mod ord">
          <ac:chgData name="Vicky Johndrow" userId="86edec94-51dc-4858-b4f4-4125671289db" providerId="ADAL" clId="{58A28727-37C5-4E87-9284-ED2417EF4BE7}" dt="2026-06-24T08:50:52.277" v="1087" actId="167"/>
          <ac:picMkLst>
            <pc:docMk/>
            <pc:sldMk cId="0" sldId="301"/>
            <ac:picMk id="5" creationId="{49638AD5-94F8-69CF-83FC-2713FF47FAB6}"/>
          </ac:picMkLst>
        </pc:picChg>
      </pc:sldChg>
      <pc:sldChg chg="addSp delSp modSp add mod">
        <pc:chgData name="Vicky Johndrow" userId="86edec94-51dc-4858-b4f4-4125671289db" providerId="ADAL" clId="{58A28727-37C5-4E87-9284-ED2417EF4BE7}" dt="2026-06-24T12:46:48.398" v="1127" actId="207"/>
        <pc:sldMkLst>
          <pc:docMk/>
          <pc:sldMk cId="0" sldId="302"/>
        </pc:sldMkLst>
        <pc:spChg chg="mod">
          <ac:chgData name="Vicky Johndrow" userId="86edec94-51dc-4858-b4f4-4125671289db" providerId="ADAL" clId="{58A28727-37C5-4E87-9284-ED2417EF4BE7}" dt="2026-06-24T12:46:48.398" v="1127" actId="207"/>
          <ac:spMkLst>
            <pc:docMk/>
            <pc:sldMk cId="0" sldId="302"/>
            <ac:spMk id="2" creationId="{00000000-0000-0000-0000-000000000000}"/>
          </ac:spMkLst>
        </pc:spChg>
        <pc:picChg chg="add mod ord">
          <ac:chgData name="Vicky Johndrow" userId="86edec94-51dc-4858-b4f4-4125671289db" providerId="ADAL" clId="{58A28727-37C5-4E87-9284-ED2417EF4BE7}" dt="2026-06-24T12:43:22.172" v="1097" actId="167"/>
          <ac:picMkLst>
            <pc:docMk/>
            <pc:sldMk cId="0" sldId="302"/>
            <ac:picMk id="5" creationId="{5073ECDA-BEF7-3DC0-90E6-392EDB3EE086}"/>
          </ac:picMkLst>
        </pc:picChg>
      </pc:sldChg>
      <pc:sldChg chg="addSp delSp modSp add mod modNotes">
        <pc:chgData name="Vicky Johndrow" userId="86edec94-51dc-4858-b4f4-4125671289db" providerId="ADAL" clId="{58A28727-37C5-4E87-9284-ED2417EF4BE7}" dt="2026-07-03T07:54:20.302" v="2822" actId="1076"/>
        <pc:sldMkLst>
          <pc:docMk/>
          <pc:sldMk cId="1099309595" sldId="304"/>
        </pc:sldMkLst>
        <pc:spChg chg="mod">
          <ac:chgData name="Vicky Johndrow" userId="86edec94-51dc-4858-b4f4-4125671289db" providerId="ADAL" clId="{58A28727-37C5-4E87-9284-ED2417EF4BE7}" dt="2026-07-03T07:47:02.112" v="2734" actId="1076"/>
          <ac:spMkLst>
            <pc:docMk/>
            <pc:sldMk cId="1099309595" sldId="304"/>
            <ac:spMk id="4" creationId="{B0D18E50-6992-F829-FCC3-E22B833852F8}"/>
          </ac:spMkLst>
        </pc:spChg>
        <pc:spChg chg="add mod">
          <ac:chgData name="Vicky Johndrow" userId="86edec94-51dc-4858-b4f4-4125671289db" providerId="ADAL" clId="{58A28727-37C5-4E87-9284-ED2417EF4BE7}" dt="2026-07-03T07:54:20.302" v="2822" actId="1076"/>
          <ac:spMkLst>
            <pc:docMk/>
            <pc:sldMk cId="1099309595" sldId="304"/>
            <ac:spMk id="9" creationId="{1EBC1E82-EAF9-0DF6-D390-60CADC05DF58}"/>
          </ac:spMkLst>
        </pc:spChg>
        <pc:picChg chg="add del">
          <ac:chgData name="Vicky Johndrow" userId="86edec94-51dc-4858-b4f4-4125671289db" providerId="ADAL" clId="{58A28727-37C5-4E87-9284-ED2417EF4BE7}" dt="2026-07-03T07:53:00.536" v="2810" actId="478"/>
          <ac:picMkLst>
            <pc:docMk/>
            <pc:sldMk cId="1099309595" sldId="304"/>
            <ac:picMk id="5" creationId="{0A6E6903-289D-6DEC-169E-4D98706A3419}"/>
          </ac:picMkLst>
        </pc:picChg>
        <pc:picChg chg="add mod">
          <ac:chgData name="Vicky Johndrow" userId="86edec94-51dc-4858-b4f4-4125671289db" providerId="ADAL" clId="{58A28727-37C5-4E87-9284-ED2417EF4BE7}" dt="2026-07-03T07:46:55.471" v="2733"/>
          <ac:picMkLst>
            <pc:docMk/>
            <pc:sldMk cId="1099309595" sldId="304"/>
            <ac:picMk id="7" creationId="{0E2DFB86-AEA7-2A2D-AD39-38F55E79FB56}"/>
          </ac:picMkLst>
        </pc:picChg>
      </pc:sldChg>
      <pc:sldChg chg="addSp modSp add mod modNotes">
        <pc:chgData name="Vicky Johndrow" userId="86edec94-51dc-4858-b4f4-4125671289db" providerId="ADAL" clId="{58A28727-37C5-4E87-9284-ED2417EF4BE7}" dt="2026-07-03T07:43:48.553" v="2690" actId="1440"/>
        <pc:sldMkLst>
          <pc:docMk/>
          <pc:sldMk cId="2981664179" sldId="305"/>
        </pc:sldMkLst>
        <pc:spChg chg="mod">
          <ac:chgData name="Vicky Johndrow" userId="86edec94-51dc-4858-b4f4-4125671289db" providerId="ADAL" clId="{58A28727-37C5-4E87-9284-ED2417EF4BE7}" dt="2026-07-03T07:22:05.757" v="2534" actId="1076"/>
          <ac:spMkLst>
            <pc:docMk/>
            <pc:sldMk cId="2981664179" sldId="305"/>
            <ac:spMk id="4" creationId="{5F675A75-8348-DC26-05C1-366B910E39B1}"/>
          </ac:spMkLst>
        </pc:spChg>
        <pc:spChg chg="add mod">
          <ac:chgData name="Vicky Johndrow" userId="86edec94-51dc-4858-b4f4-4125671289db" providerId="ADAL" clId="{58A28727-37C5-4E87-9284-ED2417EF4BE7}" dt="2026-07-03T07:21:49.823" v="2530" actId="1076"/>
          <ac:spMkLst>
            <pc:docMk/>
            <pc:sldMk cId="2981664179" sldId="305"/>
            <ac:spMk id="7" creationId="{8CDDDD2E-6795-1C3D-81C8-BA2F912735C0}"/>
          </ac:spMkLst>
        </pc:spChg>
        <pc:picChg chg="mod">
          <ac:chgData name="Vicky Johndrow" userId="86edec94-51dc-4858-b4f4-4125671289db" providerId="ADAL" clId="{58A28727-37C5-4E87-9284-ED2417EF4BE7}" dt="2026-07-03T07:21:44.394" v="2529" actId="1076"/>
          <ac:picMkLst>
            <pc:docMk/>
            <pc:sldMk cId="2981664179" sldId="305"/>
            <ac:picMk id="3" creationId="{3E996F4A-82EE-FAA1-742E-A7DE69F64DA2}"/>
          </ac:picMkLst>
        </pc:picChg>
        <pc:picChg chg="mod">
          <ac:chgData name="Vicky Johndrow" userId="86edec94-51dc-4858-b4f4-4125671289db" providerId="ADAL" clId="{58A28727-37C5-4E87-9284-ED2417EF4BE7}" dt="2026-07-03T07:14:12.089" v="2496" actId="1076"/>
          <ac:picMkLst>
            <pc:docMk/>
            <pc:sldMk cId="2981664179" sldId="305"/>
            <ac:picMk id="5" creationId="{DB8EAB6B-0605-F38E-F4F8-C5DAFE97303C}"/>
          </ac:picMkLst>
        </pc:picChg>
        <pc:picChg chg="add mod">
          <ac:chgData name="Vicky Johndrow" userId="86edec94-51dc-4858-b4f4-4125671289db" providerId="ADAL" clId="{58A28727-37C5-4E87-9284-ED2417EF4BE7}" dt="2026-07-03T07:43:48.553" v="2690" actId="1440"/>
          <ac:picMkLst>
            <pc:docMk/>
            <pc:sldMk cId="2981664179" sldId="305"/>
            <ac:picMk id="8" creationId="{8609FCF4-393A-893C-092D-499C75BEDA79}"/>
          </ac:picMkLst>
        </pc:picChg>
      </pc:sldChg>
      <pc:sldChg chg="modSp add mod">
        <pc:chgData name="Vicky Johndrow" userId="86edec94-51dc-4858-b4f4-4125671289db" providerId="ADAL" clId="{58A28727-37C5-4E87-9284-ED2417EF4BE7}" dt="2026-07-03T07:56:07.197" v="2828" actId="207"/>
        <pc:sldMkLst>
          <pc:docMk/>
          <pc:sldMk cId="2169753673" sldId="310"/>
        </pc:sldMkLst>
        <pc:spChg chg="mod">
          <ac:chgData name="Vicky Johndrow" userId="86edec94-51dc-4858-b4f4-4125671289db" providerId="ADAL" clId="{58A28727-37C5-4E87-9284-ED2417EF4BE7}" dt="2026-07-03T07:56:07.197" v="2828" actId="207"/>
          <ac:spMkLst>
            <pc:docMk/>
            <pc:sldMk cId="2169753673" sldId="310"/>
            <ac:spMk id="3" creationId="{68EBB2BF-871A-0F10-9CA8-C4DA3E2A17EF}"/>
          </ac:spMkLst>
        </pc:spChg>
      </pc:sldChg>
      <pc:sldChg chg="addSp delSp modSp add mod">
        <pc:chgData name="Vicky Johndrow" userId="86edec94-51dc-4858-b4f4-4125671289db" providerId="ADAL" clId="{58A28727-37C5-4E87-9284-ED2417EF4BE7}" dt="2026-07-03T07:34:17.076" v="2680"/>
        <pc:sldMkLst>
          <pc:docMk/>
          <pc:sldMk cId="3306214639" sldId="311"/>
        </pc:sldMkLst>
        <pc:spChg chg="add mod">
          <ac:chgData name="Vicky Johndrow" userId="86edec94-51dc-4858-b4f4-4125671289db" providerId="ADAL" clId="{58A28727-37C5-4E87-9284-ED2417EF4BE7}" dt="2026-07-03T06:15:49.631" v="1990"/>
          <ac:spMkLst>
            <pc:docMk/>
            <pc:sldMk cId="3306214639" sldId="311"/>
            <ac:spMk id="4" creationId="{CAB09174-8A7A-93E7-6545-674990545E55}"/>
          </ac:spMkLst>
        </pc:spChg>
        <pc:graphicFrameChg chg="add mod modGraphic">
          <ac:chgData name="Vicky Johndrow" userId="86edec94-51dc-4858-b4f4-4125671289db" providerId="ADAL" clId="{58A28727-37C5-4E87-9284-ED2417EF4BE7}" dt="2026-07-03T07:34:17.076" v="2680"/>
          <ac:graphicFrameMkLst>
            <pc:docMk/>
            <pc:sldMk cId="3306214639" sldId="311"/>
            <ac:graphicFrameMk id="9" creationId="{3B4056D6-8E66-D5E4-C152-58C7EFC60ACA}"/>
          </ac:graphicFrameMkLst>
        </pc:graphicFrameChg>
        <pc:picChg chg="mod">
          <ac:chgData name="Vicky Johndrow" userId="86edec94-51dc-4858-b4f4-4125671289db" providerId="ADAL" clId="{58A28727-37C5-4E87-9284-ED2417EF4BE7}" dt="2026-07-03T07:33:30.256" v="2676"/>
          <ac:picMkLst>
            <pc:docMk/>
            <pc:sldMk cId="3306214639" sldId="311"/>
            <ac:picMk id="7" creationId="{17CE54C9-B977-FB40-DB7F-D07938AD78D7}"/>
          </ac:picMkLst>
        </pc:picChg>
      </pc:sldChg>
      <pc:sldChg chg="modSp add mod">
        <pc:chgData name="Vicky Johndrow" userId="86edec94-51dc-4858-b4f4-4125671289db" providerId="ADAL" clId="{58A28727-37C5-4E87-9284-ED2417EF4BE7}" dt="2026-07-03T07:54:41.193" v="2826" actId="207"/>
        <pc:sldMkLst>
          <pc:docMk/>
          <pc:sldMk cId="2167228447" sldId="312"/>
        </pc:sldMkLst>
        <pc:spChg chg="mod">
          <ac:chgData name="Vicky Johndrow" userId="86edec94-51dc-4858-b4f4-4125671289db" providerId="ADAL" clId="{58A28727-37C5-4E87-9284-ED2417EF4BE7}" dt="2026-07-03T07:46:18.728" v="2719" actId="1076"/>
          <ac:spMkLst>
            <pc:docMk/>
            <pc:sldMk cId="2167228447" sldId="312"/>
            <ac:spMk id="4" creationId="{6C2C7F70-8934-2F7F-83C3-48B8CE36E666}"/>
          </ac:spMkLst>
        </pc:spChg>
        <pc:spChg chg="mod">
          <ac:chgData name="Vicky Johndrow" userId="86edec94-51dc-4858-b4f4-4125671289db" providerId="ADAL" clId="{58A28727-37C5-4E87-9284-ED2417EF4BE7}" dt="2026-07-03T07:54:41.193" v="2826" actId="207"/>
          <ac:spMkLst>
            <pc:docMk/>
            <pc:sldMk cId="2167228447" sldId="312"/>
            <ac:spMk id="6" creationId="{10833F98-F119-649D-F91E-88D93EE80CD6}"/>
          </ac:spMkLst>
        </pc:spChg>
        <pc:picChg chg="mod">
          <ac:chgData name="Vicky Johndrow" userId="86edec94-51dc-4858-b4f4-4125671289db" providerId="ADAL" clId="{58A28727-37C5-4E87-9284-ED2417EF4BE7}" dt="2026-07-03T07:46:14.917" v="2718" actId="14100"/>
          <ac:picMkLst>
            <pc:docMk/>
            <pc:sldMk cId="2167228447" sldId="312"/>
            <ac:picMk id="3" creationId="{65541D43-93B6-5D48-572A-575CE05D6A42}"/>
          </ac:picMkLst>
        </pc:picChg>
      </pc:sldChg>
      <pc:sldChg chg="delSp modSp add mod ord">
        <pc:chgData name="Vicky Johndrow" userId="86edec94-51dc-4858-b4f4-4125671289db" providerId="ADAL" clId="{58A28727-37C5-4E87-9284-ED2417EF4BE7}" dt="2026-07-03T07:54:09.775" v="2821" actId="14100"/>
        <pc:sldMkLst>
          <pc:docMk/>
          <pc:sldMk cId="1122418244" sldId="313"/>
        </pc:sldMkLst>
        <pc:spChg chg="mod">
          <ac:chgData name="Vicky Johndrow" userId="86edec94-51dc-4858-b4f4-4125671289db" providerId="ADAL" clId="{58A28727-37C5-4E87-9284-ED2417EF4BE7}" dt="2026-07-03T07:54:09.775" v="2821" actId="14100"/>
          <ac:spMkLst>
            <pc:docMk/>
            <pc:sldMk cId="1122418244" sldId="313"/>
            <ac:spMk id="6" creationId="{28EBF4F3-886D-0552-BB66-4FC9B8870C64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.svg"/><Relationship Id="rId1" Type="http://schemas.openxmlformats.org/officeDocument/2006/relationships/image" Target="../media/image15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.svg"/><Relationship Id="rId1" Type="http://schemas.openxmlformats.org/officeDocument/2006/relationships/image" Target="../media/image15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B8D5ED-8F10-495F-B207-1187FDE0B94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517E48-275D-4953-9DC6-50D23F328BF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b="1" u="none" dirty="0"/>
            <a:t>Our mission:</a:t>
          </a:r>
          <a:endParaRPr lang="en-US" sz="2000" u="none" dirty="0"/>
        </a:p>
      </dgm:t>
    </dgm:pt>
    <dgm:pt modelId="{F5FF1061-72E1-4D8F-8C0B-EEE4E442DB33}" type="parTrans" cxnId="{B4A7D110-F077-4FAF-9D5E-08D464BF818F}">
      <dgm:prSet/>
      <dgm:spPr/>
      <dgm:t>
        <a:bodyPr/>
        <a:lstStyle/>
        <a:p>
          <a:endParaRPr lang="en-US"/>
        </a:p>
      </dgm:t>
    </dgm:pt>
    <dgm:pt modelId="{ED513491-4B8E-4BF0-9B65-442AD269D733}" type="sibTrans" cxnId="{B4A7D110-F077-4FAF-9D5E-08D464BF818F}">
      <dgm:prSet/>
      <dgm:spPr/>
      <dgm:t>
        <a:bodyPr/>
        <a:lstStyle/>
        <a:p>
          <a:endParaRPr lang="en-US"/>
        </a:p>
      </dgm:t>
    </dgm:pt>
    <dgm:pt modelId="{68610EC8-7ADA-4D51-9C8D-289D5D21177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i="1" dirty="0"/>
            <a:t>To lead, inspire and accelerate the growth of rail professionals, cultivating collaboration to support the success of rail organisations now and in the future. </a:t>
          </a:r>
          <a:endParaRPr lang="en-US" dirty="0"/>
        </a:p>
      </dgm:t>
    </dgm:pt>
    <dgm:pt modelId="{B5477F16-242C-4848-AD8B-E73BC6697359}" type="parTrans" cxnId="{ED1A9E99-E2A5-4E73-A025-D53244E81B55}">
      <dgm:prSet/>
      <dgm:spPr/>
      <dgm:t>
        <a:bodyPr/>
        <a:lstStyle/>
        <a:p>
          <a:endParaRPr lang="en-US"/>
        </a:p>
      </dgm:t>
    </dgm:pt>
    <dgm:pt modelId="{97A1D903-C272-4C39-942A-667373017458}" type="sibTrans" cxnId="{ED1A9E99-E2A5-4E73-A025-D53244E81B55}">
      <dgm:prSet/>
      <dgm:spPr/>
      <dgm:t>
        <a:bodyPr/>
        <a:lstStyle/>
        <a:p>
          <a:endParaRPr lang="en-US"/>
        </a:p>
      </dgm:t>
    </dgm:pt>
    <dgm:pt modelId="{BDDF8DBD-A681-41B3-BA9A-92477A2875BC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Member Focused – Inclusive – Collaborative – Professional and Accountable – Knowledgeable – Innovative </a:t>
          </a:r>
        </a:p>
      </dgm:t>
    </dgm:pt>
    <dgm:pt modelId="{0EB0A383-39A8-46EC-A2B9-D55841259E29}" type="parTrans" cxnId="{CFBBA032-819F-41B2-9D60-7B35A387E8A8}">
      <dgm:prSet/>
      <dgm:spPr/>
      <dgm:t>
        <a:bodyPr/>
        <a:lstStyle/>
        <a:p>
          <a:endParaRPr lang="en-GB"/>
        </a:p>
      </dgm:t>
    </dgm:pt>
    <dgm:pt modelId="{E70A56B6-02D5-4E51-B00F-B6A5B335B1C7}" type="sibTrans" cxnId="{CFBBA032-819F-41B2-9D60-7B35A387E8A8}">
      <dgm:prSet/>
      <dgm:spPr/>
      <dgm:t>
        <a:bodyPr/>
        <a:lstStyle/>
        <a:p>
          <a:endParaRPr lang="en-GB"/>
        </a:p>
      </dgm:t>
    </dgm:pt>
    <dgm:pt modelId="{2EFD0BC3-FA49-41D7-90F4-68DB4E7B39A8}">
      <dgm:prSet phldrT="[Text]" custT="1"/>
      <dgm:spPr/>
      <dgm:t>
        <a:bodyPr/>
        <a:lstStyle/>
        <a:p>
          <a:pPr>
            <a:lnSpc>
              <a:spcPct val="100000"/>
            </a:lnSpc>
          </a:pPr>
          <a:endParaRPr lang="en-GB" sz="2000" b="1" dirty="0">
            <a:solidFill>
              <a:schemeClr val="tx1"/>
            </a:solidFill>
          </a:endParaRPr>
        </a:p>
        <a:p>
          <a:pPr>
            <a:lnSpc>
              <a:spcPct val="100000"/>
            </a:lnSpc>
          </a:pPr>
          <a:r>
            <a:rPr lang="en-GB" sz="2000" b="1" dirty="0">
              <a:solidFill>
                <a:schemeClr val="tx1"/>
              </a:solidFill>
            </a:rPr>
            <a:t>Our Values:</a:t>
          </a:r>
        </a:p>
        <a:p>
          <a:pPr marL="0" lvl="0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GB" dirty="0"/>
        </a:p>
      </dgm:t>
    </dgm:pt>
    <dgm:pt modelId="{7669B24A-A888-49FF-A695-B7F50DFC1AF8}" type="parTrans" cxnId="{D3420FAE-80B0-465B-B960-91B49F93D5C7}">
      <dgm:prSet/>
      <dgm:spPr/>
      <dgm:t>
        <a:bodyPr/>
        <a:lstStyle/>
        <a:p>
          <a:endParaRPr lang="en-GB"/>
        </a:p>
      </dgm:t>
    </dgm:pt>
    <dgm:pt modelId="{6F7F07B0-FBA9-49C7-89BB-64686B5199E7}" type="sibTrans" cxnId="{D3420FAE-80B0-465B-B960-91B49F93D5C7}">
      <dgm:prSet/>
      <dgm:spPr/>
      <dgm:t>
        <a:bodyPr/>
        <a:lstStyle/>
        <a:p>
          <a:endParaRPr lang="en-GB"/>
        </a:p>
      </dgm:t>
    </dgm:pt>
    <dgm:pt modelId="{EEAF3F2E-7B6F-434E-8E45-6AB7D0DAB2DB}" type="pres">
      <dgm:prSet presAssocID="{47B8D5ED-8F10-495F-B207-1187FDE0B949}" presName="root" presStyleCnt="0">
        <dgm:presLayoutVars>
          <dgm:dir/>
          <dgm:resizeHandles val="exact"/>
        </dgm:presLayoutVars>
      </dgm:prSet>
      <dgm:spPr/>
    </dgm:pt>
    <dgm:pt modelId="{0DB59794-D1D3-457D-90DA-FB7251DB7469}" type="pres">
      <dgm:prSet presAssocID="{A4517E48-275D-4953-9DC6-50D23F328BF2}" presName="compNode" presStyleCnt="0"/>
      <dgm:spPr/>
    </dgm:pt>
    <dgm:pt modelId="{3AC63F23-C223-4067-A43F-29B3FBA408C8}" type="pres">
      <dgm:prSet presAssocID="{A4517E48-275D-4953-9DC6-50D23F328BF2}" presName="bgRect" presStyleLbl="bgShp" presStyleIdx="0" presStyleCnt="4" custLinFactNeighborX="183" custLinFactNeighborY="651"/>
      <dgm:spPr/>
    </dgm:pt>
    <dgm:pt modelId="{A85CEAAB-4FFC-4EB6-BA88-EA386CAFB132}" type="pres">
      <dgm:prSet presAssocID="{A4517E48-275D-4953-9DC6-50D23F328BF2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atellite"/>
        </a:ext>
      </dgm:extLst>
    </dgm:pt>
    <dgm:pt modelId="{87F6B9DF-A35F-46E7-A49E-104B0A61FA24}" type="pres">
      <dgm:prSet presAssocID="{A4517E48-275D-4953-9DC6-50D23F328BF2}" presName="spaceRect" presStyleCnt="0"/>
      <dgm:spPr/>
    </dgm:pt>
    <dgm:pt modelId="{E63F9FC0-E34F-491B-86F7-21CB74CF7ABE}" type="pres">
      <dgm:prSet presAssocID="{A4517E48-275D-4953-9DC6-50D23F328BF2}" presName="parTx" presStyleLbl="revTx" presStyleIdx="0" presStyleCnt="4">
        <dgm:presLayoutVars>
          <dgm:chMax val="0"/>
          <dgm:chPref val="0"/>
        </dgm:presLayoutVars>
      </dgm:prSet>
      <dgm:spPr/>
    </dgm:pt>
    <dgm:pt modelId="{603A2E61-B741-40F5-9AA9-9F14CA1F8615}" type="pres">
      <dgm:prSet presAssocID="{ED513491-4B8E-4BF0-9B65-442AD269D733}" presName="sibTrans" presStyleCnt="0"/>
      <dgm:spPr/>
    </dgm:pt>
    <dgm:pt modelId="{11340D0A-948E-4903-BED3-03243516C07B}" type="pres">
      <dgm:prSet presAssocID="{68610EC8-7ADA-4D51-9C8D-289D5D21177B}" presName="compNode" presStyleCnt="0"/>
      <dgm:spPr/>
    </dgm:pt>
    <dgm:pt modelId="{373DE25D-75E1-4734-AA49-7C8F794D08ED}" type="pres">
      <dgm:prSet presAssocID="{68610EC8-7ADA-4D51-9C8D-289D5D21177B}" presName="bgRect" presStyleLbl="bgShp" presStyleIdx="1" presStyleCnt="4"/>
      <dgm:spPr/>
    </dgm:pt>
    <dgm:pt modelId="{8B6B5CC9-28FF-4060-8A1D-7A7FFF3ECC7F}" type="pres">
      <dgm:prSet presAssocID="{68610EC8-7ADA-4D51-9C8D-289D5D21177B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ain"/>
        </a:ext>
      </dgm:extLst>
    </dgm:pt>
    <dgm:pt modelId="{AE648E1F-6AB6-4932-BD49-137E907FBAD8}" type="pres">
      <dgm:prSet presAssocID="{68610EC8-7ADA-4D51-9C8D-289D5D21177B}" presName="spaceRect" presStyleCnt="0"/>
      <dgm:spPr/>
    </dgm:pt>
    <dgm:pt modelId="{581D28FF-2A6A-443B-BCCE-B6DD2B13962B}" type="pres">
      <dgm:prSet presAssocID="{68610EC8-7ADA-4D51-9C8D-289D5D21177B}" presName="parTx" presStyleLbl="revTx" presStyleIdx="1" presStyleCnt="4">
        <dgm:presLayoutVars>
          <dgm:chMax val="0"/>
          <dgm:chPref val="0"/>
        </dgm:presLayoutVars>
      </dgm:prSet>
      <dgm:spPr/>
    </dgm:pt>
    <dgm:pt modelId="{7E34DF28-4D64-4347-B0B4-F696B188F9E8}" type="pres">
      <dgm:prSet presAssocID="{97A1D903-C272-4C39-942A-667373017458}" presName="sibTrans" presStyleCnt="0"/>
      <dgm:spPr/>
    </dgm:pt>
    <dgm:pt modelId="{75D89898-F01C-4268-955C-74BD64CCD83C}" type="pres">
      <dgm:prSet presAssocID="{2EFD0BC3-FA49-41D7-90F4-68DB4E7B39A8}" presName="compNode" presStyleCnt="0"/>
      <dgm:spPr/>
    </dgm:pt>
    <dgm:pt modelId="{25F2AD6D-BDCB-4EA0-9C50-EDE1CE79DFFA}" type="pres">
      <dgm:prSet presAssocID="{2EFD0BC3-FA49-41D7-90F4-68DB4E7B39A8}" presName="bgRect" presStyleLbl="bgShp" presStyleIdx="2" presStyleCnt="4"/>
      <dgm:spPr/>
    </dgm:pt>
    <dgm:pt modelId="{F22F1F44-9FF3-4758-8B43-61646B9BF1A2}" type="pres">
      <dgm:prSet presAssocID="{2EFD0BC3-FA49-41D7-90F4-68DB4E7B39A8}" presName="iconRect" presStyleLbl="node1" presStyleIdx="2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ain Tracks outline"/>
        </a:ext>
      </dgm:extLst>
    </dgm:pt>
    <dgm:pt modelId="{D760F8A9-2C53-4213-86B8-C5CB93731119}" type="pres">
      <dgm:prSet presAssocID="{2EFD0BC3-FA49-41D7-90F4-68DB4E7B39A8}" presName="spaceRect" presStyleCnt="0"/>
      <dgm:spPr/>
    </dgm:pt>
    <dgm:pt modelId="{844685C3-87DE-40A3-B897-9A1D19AB2B1D}" type="pres">
      <dgm:prSet presAssocID="{2EFD0BC3-FA49-41D7-90F4-68DB4E7B39A8}" presName="parTx" presStyleLbl="revTx" presStyleIdx="2" presStyleCnt="4">
        <dgm:presLayoutVars>
          <dgm:chMax val="0"/>
          <dgm:chPref val="0"/>
        </dgm:presLayoutVars>
      </dgm:prSet>
      <dgm:spPr/>
    </dgm:pt>
    <dgm:pt modelId="{4A2E416C-BF3E-4AED-9EBA-0B29E36F3910}" type="pres">
      <dgm:prSet presAssocID="{6F7F07B0-FBA9-49C7-89BB-64686B5199E7}" presName="sibTrans" presStyleCnt="0"/>
      <dgm:spPr/>
    </dgm:pt>
    <dgm:pt modelId="{21100E66-236C-4457-94B2-A62ABD0607B9}" type="pres">
      <dgm:prSet presAssocID="{BDDF8DBD-A681-41B3-BA9A-92477A2875BC}" presName="compNode" presStyleCnt="0"/>
      <dgm:spPr/>
    </dgm:pt>
    <dgm:pt modelId="{70E657B4-1249-4A77-A7C2-58F882146D25}" type="pres">
      <dgm:prSet presAssocID="{BDDF8DBD-A681-41B3-BA9A-92477A2875BC}" presName="bgRect" presStyleLbl="bgShp" presStyleIdx="3" presStyleCnt="4"/>
      <dgm:spPr/>
    </dgm:pt>
    <dgm:pt modelId="{A062BD9A-2FD1-4F91-B10D-86FA0EACF349}" type="pres">
      <dgm:prSet presAssocID="{BDDF8DBD-A681-41B3-BA9A-92477A2875BC}" presName="iconRect" presStyleLbl="node1" presStyleIdx="3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 outline"/>
        </a:ext>
      </dgm:extLst>
    </dgm:pt>
    <dgm:pt modelId="{1695166C-6E82-4BBD-8DCF-1375008E7D56}" type="pres">
      <dgm:prSet presAssocID="{BDDF8DBD-A681-41B3-BA9A-92477A2875BC}" presName="spaceRect" presStyleCnt="0"/>
      <dgm:spPr/>
    </dgm:pt>
    <dgm:pt modelId="{EF99B3F4-6699-49A1-B825-EA2D09F3DFFD}" type="pres">
      <dgm:prSet presAssocID="{BDDF8DBD-A681-41B3-BA9A-92477A2875BC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4A7D110-F077-4FAF-9D5E-08D464BF818F}" srcId="{47B8D5ED-8F10-495F-B207-1187FDE0B949}" destId="{A4517E48-275D-4953-9DC6-50D23F328BF2}" srcOrd="0" destOrd="0" parTransId="{F5FF1061-72E1-4D8F-8C0B-EEE4E442DB33}" sibTransId="{ED513491-4B8E-4BF0-9B65-442AD269D733}"/>
    <dgm:cxn modelId="{EC2CEC1E-222F-4344-9853-C3D48E718F47}" type="presOf" srcId="{68610EC8-7ADA-4D51-9C8D-289D5D21177B}" destId="{581D28FF-2A6A-443B-BCCE-B6DD2B13962B}" srcOrd="0" destOrd="0" presId="urn:microsoft.com/office/officeart/2018/2/layout/IconVerticalSolidList"/>
    <dgm:cxn modelId="{CFBBA032-819F-41B2-9D60-7B35A387E8A8}" srcId="{47B8D5ED-8F10-495F-B207-1187FDE0B949}" destId="{BDDF8DBD-A681-41B3-BA9A-92477A2875BC}" srcOrd="3" destOrd="0" parTransId="{0EB0A383-39A8-46EC-A2B9-D55841259E29}" sibTransId="{E70A56B6-02D5-4E51-B00F-B6A5B335B1C7}"/>
    <dgm:cxn modelId="{CF78123C-917E-434E-AE20-BDE3B373215F}" type="presOf" srcId="{BDDF8DBD-A681-41B3-BA9A-92477A2875BC}" destId="{EF99B3F4-6699-49A1-B825-EA2D09F3DFFD}" srcOrd="0" destOrd="0" presId="urn:microsoft.com/office/officeart/2018/2/layout/IconVerticalSolidList"/>
    <dgm:cxn modelId="{8C50E565-7B7B-4E30-9548-DBC0284E1755}" type="presOf" srcId="{A4517E48-275D-4953-9DC6-50D23F328BF2}" destId="{E63F9FC0-E34F-491B-86F7-21CB74CF7ABE}" srcOrd="0" destOrd="0" presId="urn:microsoft.com/office/officeart/2018/2/layout/IconVerticalSolidList"/>
    <dgm:cxn modelId="{43846654-ED3C-4DB4-BC36-9CB90FE22AAE}" type="presOf" srcId="{47B8D5ED-8F10-495F-B207-1187FDE0B949}" destId="{EEAF3F2E-7B6F-434E-8E45-6AB7D0DAB2DB}" srcOrd="0" destOrd="0" presId="urn:microsoft.com/office/officeart/2018/2/layout/IconVerticalSolidList"/>
    <dgm:cxn modelId="{ED1A9E99-E2A5-4E73-A025-D53244E81B55}" srcId="{47B8D5ED-8F10-495F-B207-1187FDE0B949}" destId="{68610EC8-7ADA-4D51-9C8D-289D5D21177B}" srcOrd="1" destOrd="0" parTransId="{B5477F16-242C-4848-AD8B-E73BC6697359}" sibTransId="{97A1D903-C272-4C39-942A-667373017458}"/>
    <dgm:cxn modelId="{D3420FAE-80B0-465B-B960-91B49F93D5C7}" srcId="{47B8D5ED-8F10-495F-B207-1187FDE0B949}" destId="{2EFD0BC3-FA49-41D7-90F4-68DB4E7B39A8}" srcOrd="2" destOrd="0" parTransId="{7669B24A-A888-49FF-A695-B7F50DFC1AF8}" sibTransId="{6F7F07B0-FBA9-49C7-89BB-64686B5199E7}"/>
    <dgm:cxn modelId="{D2D85BB0-8C92-4706-A553-3DD472D423B3}" type="presOf" srcId="{2EFD0BC3-FA49-41D7-90F4-68DB4E7B39A8}" destId="{844685C3-87DE-40A3-B897-9A1D19AB2B1D}" srcOrd="0" destOrd="0" presId="urn:microsoft.com/office/officeart/2018/2/layout/IconVerticalSolidList"/>
    <dgm:cxn modelId="{B348DA82-3443-41EB-B5CE-A99FAF99C426}" type="presParOf" srcId="{EEAF3F2E-7B6F-434E-8E45-6AB7D0DAB2DB}" destId="{0DB59794-D1D3-457D-90DA-FB7251DB7469}" srcOrd="0" destOrd="0" presId="urn:microsoft.com/office/officeart/2018/2/layout/IconVerticalSolidList"/>
    <dgm:cxn modelId="{54C83EBE-CFA2-49B2-8880-FEC9C10EA45D}" type="presParOf" srcId="{0DB59794-D1D3-457D-90DA-FB7251DB7469}" destId="{3AC63F23-C223-4067-A43F-29B3FBA408C8}" srcOrd="0" destOrd="0" presId="urn:microsoft.com/office/officeart/2018/2/layout/IconVerticalSolidList"/>
    <dgm:cxn modelId="{E81586B5-7197-4A84-8DA4-E01FC8810D04}" type="presParOf" srcId="{0DB59794-D1D3-457D-90DA-FB7251DB7469}" destId="{A85CEAAB-4FFC-4EB6-BA88-EA386CAFB132}" srcOrd="1" destOrd="0" presId="urn:microsoft.com/office/officeart/2018/2/layout/IconVerticalSolidList"/>
    <dgm:cxn modelId="{F207603A-7532-4B5F-B05A-5CC2099F8A13}" type="presParOf" srcId="{0DB59794-D1D3-457D-90DA-FB7251DB7469}" destId="{87F6B9DF-A35F-46E7-A49E-104B0A61FA24}" srcOrd="2" destOrd="0" presId="urn:microsoft.com/office/officeart/2018/2/layout/IconVerticalSolidList"/>
    <dgm:cxn modelId="{BFBAAF5C-7BF7-4B42-9BDB-4DFB6F9BFB50}" type="presParOf" srcId="{0DB59794-D1D3-457D-90DA-FB7251DB7469}" destId="{E63F9FC0-E34F-491B-86F7-21CB74CF7ABE}" srcOrd="3" destOrd="0" presId="urn:microsoft.com/office/officeart/2018/2/layout/IconVerticalSolidList"/>
    <dgm:cxn modelId="{971FF0A3-467C-4384-8AEA-AAF13D5AFE17}" type="presParOf" srcId="{EEAF3F2E-7B6F-434E-8E45-6AB7D0DAB2DB}" destId="{603A2E61-B741-40F5-9AA9-9F14CA1F8615}" srcOrd="1" destOrd="0" presId="urn:microsoft.com/office/officeart/2018/2/layout/IconVerticalSolidList"/>
    <dgm:cxn modelId="{A44E9FF9-C32B-48BA-A61D-7F0776892ABB}" type="presParOf" srcId="{EEAF3F2E-7B6F-434E-8E45-6AB7D0DAB2DB}" destId="{11340D0A-948E-4903-BED3-03243516C07B}" srcOrd="2" destOrd="0" presId="urn:microsoft.com/office/officeart/2018/2/layout/IconVerticalSolidList"/>
    <dgm:cxn modelId="{F5AD5A0C-41D0-4536-B73C-843153ADFB7A}" type="presParOf" srcId="{11340D0A-948E-4903-BED3-03243516C07B}" destId="{373DE25D-75E1-4734-AA49-7C8F794D08ED}" srcOrd="0" destOrd="0" presId="urn:microsoft.com/office/officeart/2018/2/layout/IconVerticalSolidList"/>
    <dgm:cxn modelId="{1891FAC0-1C89-41CC-934D-68E6569302D9}" type="presParOf" srcId="{11340D0A-948E-4903-BED3-03243516C07B}" destId="{8B6B5CC9-28FF-4060-8A1D-7A7FFF3ECC7F}" srcOrd="1" destOrd="0" presId="urn:microsoft.com/office/officeart/2018/2/layout/IconVerticalSolidList"/>
    <dgm:cxn modelId="{C99B54CF-91DD-43B1-8E89-84ECE88159CC}" type="presParOf" srcId="{11340D0A-948E-4903-BED3-03243516C07B}" destId="{AE648E1F-6AB6-4932-BD49-137E907FBAD8}" srcOrd="2" destOrd="0" presId="urn:microsoft.com/office/officeart/2018/2/layout/IconVerticalSolidList"/>
    <dgm:cxn modelId="{D3AC562D-1CA9-4D7E-9BB8-41364A6C5B22}" type="presParOf" srcId="{11340D0A-948E-4903-BED3-03243516C07B}" destId="{581D28FF-2A6A-443B-BCCE-B6DD2B13962B}" srcOrd="3" destOrd="0" presId="urn:microsoft.com/office/officeart/2018/2/layout/IconVerticalSolidList"/>
    <dgm:cxn modelId="{964AC319-25BA-4746-863C-CDDC7F9FCB20}" type="presParOf" srcId="{EEAF3F2E-7B6F-434E-8E45-6AB7D0DAB2DB}" destId="{7E34DF28-4D64-4347-B0B4-F696B188F9E8}" srcOrd="3" destOrd="0" presId="urn:microsoft.com/office/officeart/2018/2/layout/IconVerticalSolidList"/>
    <dgm:cxn modelId="{11597880-6038-4503-9B86-90749B66E85E}" type="presParOf" srcId="{EEAF3F2E-7B6F-434E-8E45-6AB7D0DAB2DB}" destId="{75D89898-F01C-4268-955C-74BD64CCD83C}" srcOrd="4" destOrd="0" presId="urn:microsoft.com/office/officeart/2018/2/layout/IconVerticalSolidList"/>
    <dgm:cxn modelId="{545F6D6D-6F51-4713-898C-3F5A2AC27BD7}" type="presParOf" srcId="{75D89898-F01C-4268-955C-74BD64CCD83C}" destId="{25F2AD6D-BDCB-4EA0-9C50-EDE1CE79DFFA}" srcOrd="0" destOrd="0" presId="urn:microsoft.com/office/officeart/2018/2/layout/IconVerticalSolidList"/>
    <dgm:cxn modelId="{8852D776-44DD-4708-BFA8-7AAB2F28D1D3}" type="presParOf" srcId="{75D89898-F01C-4268-955C-74BD64CCD83C}" destId="{F22F1F44-9FF3-4758-8B43-61646B9BF1A2}" srcOrd="1" destOrd="0" presId="urn:microsoft.com/office/officeart/2018/2/layout/IconVerticalSolidList"/>
    <dgm:cxn modelId="{BB286C36-E1FC-4CF4-8DFA-106F12733A29}" type="presParOf" srcId="{75D89898-F01C-4268-955C-74BD64CCD83C}" destId="{D760F8A9-2C53-4213-86B8-C5CB93731119}" srcOrd="2" destOrd="0" presId="urn:microsoft.com/office/officeart/2018/2/layout/IconVerticalSolidList"/>
    <dgm:cxn modelId="{17578950-15ED-44A2-9423-708EA1C3E2E3}" type="presParOf" srcId="{75D89898-F01C-4268-955C-74BD64CCD83C}" destId="{844685C3-87DE-40A3-B897-9A1D19AB2B1D}" srcOrd="3" destOrd="0" presId="urn:microsoft.com/office/officeart/2018/2/layout/IconVerticalSolidList"/>
    <dgm:cxn modelId="{52A3A046-A2B2-451D-9DDD-802B29764575}" type="presParOf" srcId="{EEAF3F2E-7B6F-434E-8E45-6AB7D0DAB2DB}" destId="{4A2E416C-BF3E-4AED-9EBA-0B29E36F3910}" srcOrd="5" destOrd="0" presId="urn:microsoft.com/office/officeart/2018/2/layout/IconVerticalSolidList"/>
    <dgm:cxn modelId="{0776F294-9126-4D50-86A3-03F88F8436E9}" type="presParOf" srcId="{EEAF3F2E-7B6F-434E-8E45-6AB7D0DAB2DB}" destId="{21100E66-236C-4457-94B2-A62ABD0607B9}" srcOrd="6" destOrd="0" presId="urn:microsoft.com/office/officeart/2018/2/layout/IconVerticalSolidList"/>
    <dgm:cxn modelId="{96F542C9-2D2A-4849-B1A9-45AE6FB116B8}" type="presParOf" srcId="{21100E66-236C-4457-94B2-A62ABD0607B9}" destId="{70E657B4-1249-4A77-A7C2-58F882146D25}" srcOrd="0" destOrd="0" presId="urn:microsoft.com/office/officeart/2018/2/layout/IconVerticalSolidList"/>
    <dgm:cxn modelId="{607E9306-4EC0-4642-A0BA-14D4063EACF0}" type="presParOf" srcId="{21100E66-236C-4457-94B2-A62ABD0607B9}" destId="{A062BD9A-2FD1-4F91-B10D-86FA0EACF349}" srcOrd="1" destOrd="0" presId="urn:microsoft.com/office/officeart/2018/2/layout/IconVerticalSolidList"/>
    <dgm:cxn modelId="{4106DB15-9692-4C21-9752-B0EF0BDC5B68}" type="presParOf" srcId="{21100E66-236C-4457-94B2-A62ABD0607B9}" destId="{1695166C-6E82-4BBD-8DCF-1375008E7D56}" srcOrd="2" destOrd="0" presId="urn:microsoft.com/office/officeart/2018/2/layout/IconVerticalSolidList"/>
    <dgm:cxn modelId="{98FE4D98-7C44-4674-AD03-758878370CF1}" type="presParOf" srcId="{21100E66-236C-4457-94B2-A62ABD0607B9}" destId="{EF99B3F4-6699-49A1-B825-EA2D09F3DFF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DDA04F-5102-439F-9BC7-2987AC4E0B66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2688677-C4A3-4BAB-B6C5-6EEC8FA22FD1}">
      <dgm:prSet phldrT="[Text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sz="2000" dirty="0">
              <a:solidFill>
                <a:schemeClr val="bg1"/>
              </a:solidFill>
            </a:rPr>
            <a:t>Academic</a:t>
          </a:r>
        </a:p>
      </dgm:t>
    </dgm:pt>
    <dgm:pt modelId="{0BE3841C-D078-4440-AC53-429B262F965E}" type="parTrans" cxnId="{2B3261FC-DAFF-4771-95F5-469DEF0AAC31}">
      <dgm:prSet/>
      <dgm:spPr/>
      <dgm:t>
        <a:bodyPr/>
        <a:lstStyle/>
        <a:p>
          <a:endParaRPr lang="en-GB"/>
        </a:p>
      </dgm:t>
    </dgm:pt>
    <dgm:pt modelId="{FD906DA8-2822-47C7-8728-2B384BF4E508}" type="sibTrans" cxnId="{2B3261FC-DAFF-4771-95F5-469DEF0AAC31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GB"/>
        </a:p>
      </dgm:t>
    </dgm:pt>
    <dgm:pt modelId="{CA4CF686-1DA2-4EC7-91A9-F1FD9F7CD3CF}">
      <dgm:prSet phldrT="[Text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sz="2000" dirty="0">
              <a:solidFill>
                <a:schemeClr val="bg1"/>
              </a:solidFill>
            </a:rPr>
            <a:t>Rail Academy</a:t>
          </a:r>
        </a:p>
      </dgm:t>
    </dgm:pt>
    <dgm:pt modelId="{5ED88DE3-4AE8-4EFA-B30A-848909D1C82B}" type="parTrans" cxnId="{49CAA3DB-9D16-44F7-92BC-73E657D52822}">
      <dgm:prSet/>
      <dgm:spPr/>
      <dgm:t>
        <a:bodyPr/>
        <a:lstStyle/>
        <a:p>
          <a:endParaRPr lang="en-GB"/>
        </a:p>
      </dgm:t>
    </dgm:pt>
    <dgm:pt modelId="{8945627E-27F8-4492-AA3F-7F895FC4896F}" type="sibTrans" cxnId="{49CAA3DB-9D16-44F7-92BC-73E657D52822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GB"/>
        </a:p>
      </dgm:t>
    </dgm:pt>
    <dgm:pt modelId="{A844D7A2-EC34-4FD7-9D7B-8D42F774EBAC}">
      <dgm:prSet phldrT="[Text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sz="2000" dirty="0">
              <a:solidFill>
                <a:schemeClr val="bg1"/>
              </a:solidFill>
            </a:rPr>
            <a:t>Apprenticeships</a:t>
          </a:r>
        </a:p>
      </dgm:t>
    </dgm:pt>
    <dgm:pt modelId="{EB4E94B4-617E-4A13-ACED-A4B7B5C4549C}" type="parTrans" cxnId="{DBEF2BA1-67CC-45AD-9720-350A49047F8C}">
      <dgm:prSet/>
      <dgm:spPr/>
      <dgm:t>
        <a:bodyPr/>
        <a:lstStyle/>
        <a:p>
          <a:endParaRPr lang="en-GB"/>
        </a:p>
      </dgm:t>
    </dgm:pt>
    <dgm:pt modelId="{7EEEFF8C-0638-4877-899A-646AAEA0D0CB}" type="sibTrans" cxnId="{DBEF2BA1-67CC-45AD-9720-350A49047F8C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GB"/>
        </a:p>
      </dgm:t>
    </dgm:pt>
    <dgm:pt modelId="{C5F1586F-E7E1-4ABF-A1FB-5E3F30C558E3}">
      <dgm:prSet phldrT="[Text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bg1"/>
              </a:solidFill>
            </a:rPr>
            <a:t>End Point Assessment</a:t>
          </a:r>
        </a:p>
      </dgm:t>
    </dgm:pt>
    <dgm:pt modelId="{B91AA11B-3080-49BC-A897-73BDB741A9F5}" type="parTrans" cxnId="{893CB11F-1817-4026-901E-4759FD55A0FA}">
      <dgm:prSet/>
      <dgm:spPr/>
      <dgm:t>
        <a:bodyPr/>
        <a:lstStyle/>
        <a:p>
          <a:endParaRPr lang="en-GB"/>
        </a:p>
      </dgm:t>
    </dgm:pt>
    <dgm:pt modelId="{96CDFB28-C2A9-4AEA-B7B9-1FC0F6FCB68A}" type="sibTrans" cxnId="{893CB11F-1817-4026-901E-4759FD55A0FA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GB"/>
        </a:p>
      </dgm:t>
    </dgm:pt>
    <dgm:pt modelId="{729153FD-5A62-4332-B0FC-3EF6A242FA32}">
      <dgm:prSet phldrT="[Text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sz="2000" dirty="0">
              <a:solidFill>
                <a:schemeClr val="bg1"/>
              </a:solidFill>
            </a:rPr>
            <a:t>Awarding Organisation</a:t>
          </a:r>
        </a:p>
      </dgm:t>
    </dgm:pt>
    <dgm:pt modelId="{F6EC4B65-CA80-480C-AAC6-363B6BD177E6}" type="parTrans" cxnId="{305109F4-BED4-4EE8-9978-E6FAB152BA0C}">
      <dgm:prSet/>
      <dgm:spPr/>
      <dgm:t>
        <a:bodyPr/>
        <a:lstStyle/>
        <a:p>
          <a:endParaRPr lang="en-GB"/>
        </a:p>
      </dgm:t>
    </dgm:pt>
    <dgm:pt modelId="{75318AD2-EB3F-4298-A98E-B44CD65BB30A}" type="sibTrans" cxnId="{305109F4-BED4-4EE8-9978-E6FAB152BA0C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GB"/>
        </a:p>
      </dgm:t>
    </dgm:pt>
    <dgm:pt modelId="{66F8CE41-63A7-4848-BF73-A2C99C7CDF56}" type="pres">
      <dgm:prSet presAssocID="{49DDA04F-5102-439F-9BC7-2987AC4E0B66}" presName="root" presStyleCnt="0">
        <dgm:presLayoutVars>
          <dgm:dir/>
          <dgm:resizeHandles val="exact"/>
        </dgm:presLayoutVars>
      </dgm:prSet>
      <dgm:spPr/>
    </dgm:pt>
    <dgm:pt modelId="{0883E5BC-6627-477F-A4ED-DEF2C876FB35}" type="pres">
      <dgm:prSet presAssocID="{F2688677-C4A3-4BAB-B6C5-6EEC8FA22FD1}" presName="compNode" presStyleCnt="0"/>
      <dgm:spPr/>
    </dgm:pt>
    <dgm:pt modelId="{77D6C69A-A523-4685-ADA0-1B0AE3D77A36}" type="pres">
      <dgm:prSet presAssocID="{F2688677-C4A3-4BAB-B6C5-6EEC8FA22FD1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C5DA1867-13E7-45FA-8E7B-7E407139D54A}" type="pres">
      <dgm:prSet presAssocID="{F2688677-C4A3-4BAB-B6C5-6EEC8FA22FD1}" presName="spaceRect" presStyleCnt="0"/>
      <dgm:spPr/>
    </dgm:pt>
    <dgm:pt modelId="{A96F3039-D369-412E-BA98-D56B0150E2AC}" type="pres">
      <dgm:prSet presAssocID="{F2688677-C4A3-4BAB-B6C5-6EEC8FA22FD1}" presName="textRect" presStyleLbl="revTx" presStyleIdx="0" presStyleCnt="5">
        <dgm:presLayoutVars>
          <dgm:chMax val="1"/>
          <dgm:chPref val="1"/>
        </dgm:presLayoutVars>
      </dgm:prSet>
      <dgm:spPr/>
    </dgm:pt>
    <dgm:pt modelId="{B1051915-2C62-4D60-90D4-771FA789D3A0}" type="pres">
      <dgm:prSet presAssocID="{FD906DA8-2822-47C7-8728-2B384BF4E508}" presName="sibTrans" presStyleCnt="0"/>
      <dgm:spPr/>
    </dgm:pt>
    <dgm:pt modelId="{00E750AC-F1C3-492C-BBE8-F7A56729765A}" type="pres">
      <dgm:prSet presAssocID="{CA4CF686-1DA2-4EC7-91A9-F1FD9F7CD3CF}" presName="compNode" presStyleCnt="0"/>
      <dgm:spPr/>
    </dgm:pt>
    <dgm:pt modelId="{463550A1-0C44-411F-9301-F792AF4C141B}" type="pres">
      <dgm:prSet presAssocID="{CA4CF686-1DA2-4EC7-91A9-F1FD9F7CD3CF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ain"/>
        </a:ext>
      </dgm:extLst>
    </dgm:pt>
    <dgm:pt modelId="{ED0D5F56-08B2-4314-B66F-D9E93DE01797}" type="pres">
      <dgm:prSet presAssocID="{CA4CF686-1DA2-4EC7-91A9-F1FD9F7CD3CF}" presName="spaceRect" presStyleCnt="0"/>
      <dgm:spPr/>
    </dgm:pt>
    <dgm:pt modelId="{3397ABCD-0545-45B3-AE66-314AFB65B9B5}" type="pres">
      <dgm:prSet presAssocID="{CA4CF686-1DA2-4EC7-91A9-F1FD9F7CD3CF}" presName="textRect" presStyleLbl="revTx" presStyleIdx="1" presStyleCnt="5">
        <dgm:presLayoutVars>
          <dgm:chMax val="1"/>
          <dgm:chPref val="1"/>
        </dgm:presLayoutVars>
      </dgm:prSet>
      <dgm:spPr/>
    </dgm:pt>
    <dgm:pt modelId="{DEC3C31E-9F0D-4E97-AD21-26FFCA271D27}" type="pres">
      <dgm:prSet presAssocID="{8945627E-27F8-4492-AA3F-7F895FC4896F}" presName="sibTrans" presStyleCnt="0"/>
      <dgm:spPr/>
    </dgm:pt>
    <dgm:pt modelId="{C0A3E216-25C8-4EE1-BA70-C71D38B6CF16}" type="pres">
      <dgm:prSet presAssocID="{A844D7A2-EC34-4FD7-9D7B-8D42F774EBAC}" presName="compNode" presStyleCnt="0"/>
      <dgm:spPr/>
    </dgm:pt>
    <dgm:pt modelId="{7312F8BA-6133-452C-8B8A-48B9EDB89CA9}" type="pres">
      <dgm:prSet presAssocID="{A844D7A2-EC34-4FD7-9D7B-8D42F774EBAC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83EA7C2B-C907-44B5-B01D-DB456FC3DFD0}" type="pres">
      <dgm:prSet presAssocID="{A844D7A2-EC34-4FD7-9D7B-8D42F774EBAC}" presName="spaceRect" presStyleCnt="0"/>
      <dgm:spPr/>
    </dgm:pt>
    <dgm:pt modelId="{74359673-C862-44AB-A311-9689E595349B}" type="pres">
      <dgm:prSet presAssocID="{A844D7A2-EC34-4FD7-9D7B-8D42F774EBAC}" presName="textRect" presStyleLbl="revTx" presStyleIdx="2" presStyleCnt="5">
        <dgm:presLayoutVars>
          <dgm:chMax val="1"/>
          <dgm:chPref val="1"/>
        </dgm:presLayoutVars>
      </dgm:prSet>
      <dgm:spPr/>
    </dgm:pt>
    <dgm:pt modelId="{12A1E505-D8E2-4568-B3E0-B38B0F2F0FEB}" type="pres">
      <dgm:prSet presAssocID="{7EEEFF8C-0638-4877-899A-646AAEA0D0CB}" presName="sibTrans" presStyleCnt="0"/>
      <dgm:spPr/>
    </dgm:pt>
    <dgm:pt modelId="{731A879B-ECFA-4EC8-8979-54621CF559E6}" type="pres">
      <dgm:prSet presAssocID="{C5F1586F-E7E1-4ABF-A1FB-5E3F30C558E3}" presName="compNode" presStyleCnt="0"/>
      <dgm:spPr/>
    </dgm:pt>
    <dgm:pt modelId="{B84A6B05-8587-483E-94AF-41645D445F87}" type="pres">
      <dgm:prSet presAssocID="{C5F1586F-E7E1-4ABF-A1FB-5E3F30C558E3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176048A7-3284-4675-8435-4109C8EF59D6}" type="pres">
      <dgm:prSet presAssocID="{C5F1586F-E7E1-4ABF-A1FB-5E3F30C558E3}" presName="spaceRect" presStyleCnt="0"/>
      <dgm:spPr/>
    </dgm:pt>
    <dgm:pt modelId="{D750FA9C-B455-4B45-B97B-4499F2D0940F}" type="pres">
      <dgm:prSet presAssocID="{C5F1586F-E7E1-4ABF-A1FB-5E3F30C558E3}" presName="textRect" presStyleLbl="revTx" presStyleIdx="3" presStyleCnt="5">
        <dgm:presLayoutVars>
          <dgm:chMax val="1"/>
          <dgm:chPref val="1"/>
        </dgm:presLayoutVars>
      </dgm:prSet>
      <dgm:spPr/>
    </dgm:pt>
    <dgm:pt modelId="{876B0FAF-13C5-4A38-A33F-F238BDD62BD9}" type="pres">
      <dgm:prSet presAssocID="{96CDFB28-C2A9-4AEA-B7B9-1FC0F6FCB68A}" presName="sibTrans" presStyleCnt="0"/>
      <dgm:spPr/>
    </dgm:pt>
    <dgm:pt modelId="{2F269131-C82F-48F4-AFB0-101198411BE1}" type="pres">
      <dgm:prSet presAssocID="{729153FD-5A62-4332-B0FC-3EF6A242FA32}" presName="compNode" presStyleCnt="0"/>
      <dgm:spPr/>
    </dgm:pt>
    <dgm:pt modelId="{E02AF817-7B3D-41F8-B414-A3AEADAB932D}" type="pres">
      <dgm:prSet presAssocID="{729153FD-5A62-4332-B0FC-3EF6A242FA32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ibbon"/>
        </a:ext>
      </dgm:extLst>
    </dgm:pt>
    <dgm:pt modelId="{90B84C05-5E5A-46F3-AD0D-392DEC9439AB}" type="pres">
      <dgm:prSet presAssocID="{729153FD-5A62-4332-B0FC-3EF6A242FA32}" presName="spaceRect" presStyleCnt="0"/>
      <dgm:spPr/>
    </dgm:pt>
    <dgm:pt modelId="{8DF7EDF0-1EE6-4CB0-A824-5F0A028133DD}" type="pres">
      <dgm:prSet presAssocID="{729153FD-5A62-4332-B0FC-3EF6A242FA32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893CB11F-1817-4026-901E-4759FD55A0FA}" srcId="{49DDA04F-5102-439F-9BC7-2987AC4E0B66}" destId="{C5F1586F-E7E1-4ABF-A1FB-5E3F30C558E3}" srcOrd="3" destOrd="0" parTransId="{B91AA11B-3080-49BC-A897-73BDB741A9F5}" sibTransId="{96CDFB28-C2A9-4AEA-B7B9-1FC0F6FCB68A}"/>
    <dgm:cxn modelId="{9BF41F22-0BD6-4F22-AF27-3B69AF1959AD}" type="presOf" srcId="{A844D7A2-EC34-4FD7-9D7B-8D42F774EBAC}" destId="{74359673-C862-44AB-A311-9689E595349B}" srcOrd="0" destOrd="0" presId="urn:microsoft.com/office/officeart/2018/2/layout/IconLabelList"/>
    <dgm:cxn modelId="{44220E64-3BA9-4A4F-92B9-44492748DC03}" type="presOf" srcId="{CA4CF686-1DA2-4EC7-91A9-F1FD9F7CD3CF}" destId="{3397ABCD-0545-45B3-AE66-314AFB65B9B5}" srcOrd="0" destOrd="0" presId="urn:microsoft.com/office/officeart/2018/2/layout/IconLabelList"/>
    <dgm:cxn modelId="{125C1A89-34A5-4218-A569-432D5BD5856A}" type="presOf" srcId="{C5F1586F-E7E1-4ABF-A1FB-5E3F30C558E3}" destId="{D750FA9C-B455-4B45-B97B-4499F2D0940F}" srcOrd="0" destOrd="0" presId="urn:microsoft.com/office/officeart/2018/2/layout/IconLabelList"/>
    <dgm:cxn modelId="{DBEF2BA1-67CC-45AD-9720-350A49047F8C}" srcId="{49DDA04F-5102-439F-9BC7-2987AC4E0B66}" destId="{A844D7A2-EC34-4FD7-9D7B-8D42F774EBAC}" srcOrd="2" destOrd="0" parTransId="{EB4E94B4-617E-4A13-ACED-A4B7B5C4549C}" sibTransId="{7EEEFF8C-0638-4877-899A-646AAEA0D0CB}"/>
    <dgm:cxn modelId="{0A94A6B2-C79B-44F9-8D3B-C7EE4E409504}" type="presOf" srcId="{49DDA04F-5102-439F-9BC7-2987AC4E0B66}" destId="{66F8CE41-63A7-4848-BF73-A2C99C7CDF56}" srcOrd="0" destOrd="0" presId="urn:microsoft.com/office/officeart/2018/2/layout/IconLabelList"/>
    <dgm:cxn modelId="{A0DB86BE-7257-4533-9006-5073E1839A91}" type="presOf" srcId="{F2688677-C4A3-4BAB-B6C5-6EEC8FA22FD1}" destId="{A96F3039-D369-412E-BA98-D56B0150E2AC}" srcOrd="0" destOrd="0" presId="urn:microsoft.com/office/officeart/2018/2/layout/IconLabelList"/>
    <dgm:cxn modelId="{49CAA3DB-9D16-44F7-92BC-73E657D52822}" srcId="{49DDA04F-5102-439F-9BC7-2987AC4E0B66}" destId="{CA4CF686-1DA2-4EC7-91A9-F1FD9F7CD3CF}" srcOrd="1" destOrd="0" parTransId="{5ED88DE3-4AE8-4EFA-B30A-848909D1C82B}" sibTransId="{8945627E-27F8-4492-AA3F-7F895FC4896F}"/>
    <dgm:cxn modelId="{D063AEEA-4BD5-46C3-AEF0-51438359ED07}" type="presOf" srcId="{729153FD-5A62-4332-B0FC-3EF6A242FA32}" destId="{8DF7EDF0-1EE6-4CB0-A824-5F0A028133DD}" srcOrd="0" destOrd="0" presId="urn:microsoft.com/office/officeart/2018/2/layout/IconLabelList"/>
    <dgm:cxn modelId="{305109F4-BED4-4EE8-9978-E6FAB152BA0C}" srcId="{49DDA04F-5102-439F-9BC7-2987AC4E0B66}" destId="{729153FD-5A62-4332-B0FC-3EF6A242FA32}" srcOrd="4" destOrd="0" parTransId="{F6EC4B65-CA80-480C-AAC6-363B6BD177E6}" sibTransId="{75318AD2-EB3F-4298-A98E-B44CD65BB30A}"/>
    <dgm:cxn modelId="{2B3261FC-DAFF-4771-95F5-469DEF0AAC31}" srcId="{49DDA04F-5102-439F-9BC7-2987AC4E0B66}" destId="{F2688677-C4A3-4BAB-B6C5-6EEC8FA22FD1}" srcOrd="0" destOrd="0" parTransId="{0BE3841C-D078-4440-AC53-429B262F965E}" sibTransId="{FD906DA8-2822-47C7-8728-2B384BF4E508}"/>
    <dgm:cxn modelId="{80A7C4E3-6197-4122-A0E4-D745A6A2EEFD}" type="presParOf" srcId="{66F8CE41-63A7-4848-BF73-A2C99C7CDF56}" destId="{0883E5BC-6627-477F-A4ED-DEF2C876FB35}" srcOrd="0" destOrd="0" presId="urn:microsoft.com/office/officeart/2018/2/layout/IconLabelList"/>
    <dgm:cxn modelId="{D93D7983-5E3A-468D-A735-090EE0EF1776}" type="presParOf" srcId="{0883E5BC-6627-477F-A4ED-DEF2C876FB35}" destId="{77D6C69A-A523-4685-ADA0-1B0AE3D77A36}" srcOrd="0" destOrd="0" presId="urn:microsoft.com/office/officeart/2018/2/layout/IconLabelList"/>
    <dgm:cxn modelId="{B90B33A2-D7BE-40FC-A1B5-033052FD555E}" type="presParOf" srcId="{0883E5BC-6627-477F-A4ED-DEF2C876FB35}" destId="{C5DA1867-13E7-45FA-8E7B-7E407139D54A}" srcOrd="1" destOrd="0" presId="urn:microsoft.com/office/officeart/2018/2/layout/IconLabelList"/>
    <dgm:cxn modelId="{4A68DE2C-0914-459F-820F-AA91C268D4EF}" type="presParOf" srcId="{0883E5BC-6627-477F-A4ED-DEF2C876FB35}" destId="{A96F3039-D369-412E-BA98-D56B0150E2AC}" srcOrd="2" destOrd="0" presId="urn:microsoft.com/office/officeart/2018/2/layout/IconLabelList"/>
    <dgm:cxn modelId="{48469D3C-E33A-4ABA-BEE1-843A257FE72C}" type="presParOf" srcId="{66F8CE41-63A7-4848-BF73-A2C99C7CDF56}" destId="{B1051915-2C62-4D60-90D4-771FA789D3A0}" srcOrd="1" destOrd="0" presId="urn:microsoft.com/office/officeart/2018/2/layout/IconLabelList"/>
    <dgm:cxn modelId="{8DC5FAC0-4E16-4DD7-B693-D708E926538D}" type="presParOf" srcId="{66F8CE41-63A7-4848-BF73-A2C99C7CDF56}" destId="{00E750AC-F1C3-492C-BBE8-F7A56729765A}" srcOrd="2" destOrd="0" presId="urn:microsoft.com/office/officeart/2018/2/layout/IconLabelList"/>
    <dgm:cxn modelId="{A2444EA3-6AB9-44BC-A260-613037BEBD48}" type="presParOf" srcId="{00E750AC-F1C3-492C-BBE8-F7A56729765A}" destId="{463550A1-0C44-411F-9301-F792AF4C141B}" srcOrd="0" destOrd="0" presId="urn:microsoft.com/office/officeart/2018/2/layout/IconLabelList"/>
    <dgm:cxn modelId="{12B356F8-4E73-4FF8-972C-34393766090C}" type="presParOf" srcId="{00E750AC-F1C3-492C-BBE8-F7A56729765A}" destId="{ED0D5F56-08B2-4314-B66F-D9E93DE01797}" srcOrd="1" destOrd="0" presId="urn:microsoft.com/office/officeart/2018/2/layout/IconLabelList"/>
    <dgm:cxn modelId="{4A9A32F7-88E3-48A6-8F94-C9A7296C85AE}" type="presParOf" srcId="{00E750AC-F1C3-492C-BBE8-F7A56729765A}" destId="{3397ABCD-0545-45B3-AE66-314AFB65B9B5}" srcOrd="2" destOrd="0" presId="urn:microsoft.com/office/officeart/2018/2/layout/IconLabelList"/>
    <dgm:cxn modelId="{912A5E27-2344-4692-B78F-A40277102234}" type="presParOf" srcId="{66F8CE41-63A7-4848-BF73-A2C99C7CDF56}" destId="{DEC3C31E-9F0D-4E97-AD21-26FFCA271D27}" srcOrd="3" destOrd="0" presId="urn:microsoft.com/office/officeart/2018/2/layout/IconLabelList"/>
    <dgm:cxn modelId="{55AAD55A-8E13-4AE9-87D2-8E055C07AF90}" type="presParOf" srcId="{66F8CE41-63A7-4848-BF73-A2C99C7CDF56}" destId="{C0A3E216-25C8-4EE1-BA70-C71D38B6CF16}" srcOrd="4" destOrd="0" presId="urn:microsoft.com/office/officeart/2018/2/layout/IconLabelList"/>
    <dgm:cxn modelId="{6D77072C-F4C8-4025-8C8C-CD6EB4D4792B}" type="presParOf" srcId="{C0A3E216-25C8-4EE1-BA70-C71D38B6CF16}" destId="{7312F8BA-6133-452C-8B8A-48B9EDB89CA9}" srcOrd="0" destOrd="0" presId="urn:microsoft.com/office/officeart/2018/2/layout/IconLabelList"/>
    <dgm:cxn modelId="{A865A07D-20D2-4AEC-882B-24ECB20E1303}" type="presParOf" srcId="{C0A3E216-25C8-4EE1-BA70-C71D38B6CF16}" destId="{83EA7C2B-C907-44B5-B01D-DB456FC3DFD0}" srcOrd="1" destOrd="0" presId="urn:microsoft.com/office/officeart/2018/2/layout/IconLabelList"/>
    <dgm:cxn modelId="{C6D9BEE0-520B-4B92-A5B9-63AF4CEA6BE3}" type="presParOf" srcId="{C0A3E216-25C8-4EE1-BA70-C71D38B6CF16}" destId="{74359673-C862-44AB-A311-9689E595349B}" srcOrd="2" destOrd="0" presId="urn:microsoft.com/office/officeart/2018/2/layout/IconLabelList"/>
    <dgm:cxn modelId="{3DE5F524-E7CC-44E0-AFB3-F17AF7551272}" type="presParOf" srcId="{66F8CE41-63A7-4848-BF73-A2C99C7CDF56}" destId="{12A1E505-D8E2-4568-B3E0-B38B0F2F0FEB}" srcOrd="5" destOrd="0" presId="urn:microsoft.com/office/officeart/2018/2/layout/IconLabelList"/>
    <dgm:cxn modelId="{88697101-AF1F-4105-8ACD-31A338F7D308}" type="presParOf" srcId="{66F8CE41-63A7-4848-BF73-A2C99C7CDF56}" destId="{731A879B-ECFA-4EC8-8979-54621CF559E6}" srcOrd="6" destOrd="0" presId="urn:microsoft.com/office/officeart/2018/2/layout/IconLabelList"/>
    <dgm:cxn modelId="{B8B32019-EFBA-4EE3-BCEC-36E9EC060351}" type="presParOf" srcId="{731A879B-ECFA-4EC8-8979-54621CF559E6}" destId="{B84A6B05-8587-483E-94AF-41645D445F87}" srcOrd="0" destOrd="0" presId="urn:microsoft.com/office/officeart/2018/2/layout/IconLabelList"/>
    <dgm:cxn modelId="{5548B029-5BC7-47BC-A6A3-6B0E8786EA43}" type="presParOf" srcId="{731A879B-ECFA-4EC8-8979-54621CF559E6}" destId="{176048A7-3284-4675-8435-4109C8EF59D6}" srcOrd="1" destOrd="0" presId="urn:microsoft.com/office/officeart/2018/2/layout/IconLabelList"/>
    <dgm:cxn modelId="{FA8CEDA9-AF46-4F34-8EEF-ECB68823C6E5}" type="presParOf" srcId="{731A879B-ECFA-4EC8-8979-54621CF559E6}" destId="{D750FA9C-B455-4B45-B97B-4499F2D0940F}" srcOrd="2" destOrd="0" presId="urn:microsoft.com/office/officeart/2018/2/layout/IconLabelList"/>
    <dgm:cxn modelId="{40C4942C-20C3-4694-B02E-F512B1C1ABA0}" type="presParOf" srcId="{66F8CE41-63A7-4848-BF73-A2C99C7CDF56}" destId="{876B0FAF-13C5-4A38-A33F-F238BDD62BD9}" srcOrd="7" destOrd="0" presId="urn:microsoft.com/office/officeart/2018/2/layout/IconLabelList"/>
    <dgm:cxn modelId="{B759C3F8-6346-46C9-8FFA-6045DCABF194}" type="presParOf" srcId="{66F8CE41-63A7-4848-BF73-A2C99C7CDF56}" destId="{2F269131-C82F-48F4-AFB0-101198411BE1}" srcOrd="8" destOrd="0" presId="urn:microsoft.com/office/officeart/2018/2/layout/IconLabelList"/>
    <dgm:cxn modelId="{E5DAD6D0-C858-4966-B440-7D8110407D92}" type="presParOf" srcId="{2F269131-C82F-48F4-AFB0-101198411BE1}" destId="{E02AF817-7B3D-41F8-B414-A3AEADAB932D}" srcOrd="0" destOrd="0" presId="urn:microsoft.com/office/officeart/2018/2/layout/IconLabelList"/>
    <dgm:cxn modelId="{A1E843BE-EB37-44C9-B892-E12503775AA0}" type="presParOf" srcId="{2F269131-C82F-48F4-AFB0-101198411BE1}" destId="{90B84C05-5E5A-46F3-AD0D-392DEC9439AB}" srcOrd="1" destOrd="0" presId="urn:microsoft.com/office/officeart/2018/2/layout/IconLabelList"/>
    <dgm:cxn modelId="{8934230C-5995-43AF-AAF9-37B784B11833}" type="presParOf" srcId="{2F269131-C82F-48F4-AFB0-101198411BE1}" destId="{8DF7EDF0-1EE6-4CB0-A824-5F0A028133D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63F23-C223-4067-A43F-29B3FBA408C8}">
      <dsp:nvSpPr>
        <dsp:cNvPr id="0" name=""/>
        <dsp:cNvSpPr/>
      </dsp:nvSpPr>
      <dsp:spPr>
        <a:xfrm>
          <a:off x="0" y="8469"/>
          <a:ext cx="10981658" cy="76182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5CEAAB-4FFC-4EB6-BA88-EA386CAFB132}">
      <dsp:nvSpPr>
        <dsp:cNvPr id="0" name=""/>
        <dsp:cNvSpPr/>
      </dsp:nvSpPr>
      <dsp:spPr>
        <a:xfrm>
          <a:off x="230451" y="174919"/>
          <a:ext cx="419412" cy="41900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3F9FC0-E34F-491B-86F7-21CB74CF7ABE}">
      <dsp:nvSpPr>
        <dsp:cNvPr id="0" name=""/>
        <dsp:cNvSpPr/>
      </dsp:nvSpPr>
      <dsp:spPr>
        <a:xfrm>
          <a:off x="880315" y="3509"/>
          <a:ext cx="9889504" cy="762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705" tIns="80705" rIns="80705" bIns="8070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u="none" kern="1200" dirty="0"/>
            <a:t>Our mission:</a:t>
          </a:r>
          <a:endParaRPr lang="en-US" sz="2000" u="none" kern="1200" dirty="0"/>
        </a:p>
      </dsp:txBody>
      <dsp:txXfrm>
        <a:off x="880315" y="3509"/>
        <a:ext cx="9889504" cy="762568"/>
      </dsp:txXfrm>
    </dsp:sp>
    <dsp:sp modelId="{373DE25D-75E1-4734-AA49-7C8F794D08ED}">
      <dsp:nvSpPr>
        <dsp:cNvPr id="0" name=""/>
        <dsp:cNvSpPr/>
      </dsp:nvSpPr>
      <dsp:spPr>
        <a:xfrm>
          <a:off x="0" y="945505"/>
          <a:ext cx="10981658" cy="76182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6B5CC9-28FF-4060-8A1D-7A7FFF3ECC7F}">
      <dsp:nvSpPr>
        <dsp:cNvPr id="0" name=""/>
        <dsp:cNvSpPr/>
      </dsp:nvSpPr>
      <dsp:spPr>
        <a:xfrm>
          <a:off x="230451" y="1116915"/>
          <a:ext cx="419412" cy="41900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1D28FF-2A6A-443B-BCCE-B6DD2B13962B}">
      <dsp:nvSpPr>
        <dsp:cNvPr id="0" name=""/>
        <dsp:cNvSpPr/>
      </dsp:nvSpPr>
      <dsp:spPr>
        <a:xfrm>
          <a:off x="880315" y="945505"/>
          <a:ext cx="9889504" cy="762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705" tIns="80705" rIns="80705" bIns="8070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i="1" kern="1200" dirty="0"/>
            <a:t>To lead, inspire and accelerate the growth of rail professionals, cultivating collaboration to support the success of rail organisations now and in the future. </a:t>
          </a:r>
          <a:endParaRPr lang="en-US" sz="1900" kern="1200" dirty="0"/>
        </a:p>
      </dsp:txBody>
      <dsp:txXfrm>
        <a:off x="880315" y="945505"/>
        <a:ext cx="9889504" cy="762568"/>
      </dsp:txXfrm>
    </dsp:sp>
    <dsp:sp modelId="{25F2AD6D-BDCB-4EA0-9C50-EDE1CE79DFFA}">
      <dsp:nvSpPr>
        <dsp:cNvPr id="0" name=""/>
        <dsp:cNvSpPr/>
      </dsp:nvSpPr>
      <dsp:spPr>
        <a:xfrm>
          <a:off x="0" y="1887501"/>
          <a:ext cx="10981658" cy="76182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2F1F44-9FF3-4758-8B43-61646B9BF1A2}">
      <dsp:nvSpPr>
        <dsp:cNvPr id="0" name=""/>
        <dsp:cNvSpPr/>
      </dsp:nvSpPr>
      <dsp:spPr>
        <a:xfrm>
          <a:off x="230451" y="2058911"/>
          <a:ext cx="419412" cy="41900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4685C3-87DE-40A3-B897-9A1D19AB2B1D}">
      <dsp:nvSpPr>
        <dsp:cNvPr id="0" name=""/>
        <dsp:cNvSpPr/>
      </dsp:nvSpPr>
      <dsp:spPr>
        <a:xfrm>
          <a:off x="880315" y="1887501"/>
          <a:ext cx="9889504" cy="762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705" tIns="80705" rIns="80705" bIns="80705" numCol="1" spcCol="1270" anchor="ctr" anchorCtr="0">
          <a:noAutofit/>
        </a:bodyPr>
        <a:lstStyle/>
        <a:p>
          <a:pPr indent="0" algn="l">
            <a:lnSpc>
              <a:spcPct val="100000"/>
            </a:lnSpc>
            <a:buNone/>
          </a:pPr>
          <a:endParaRPr lang="en-GB" sz="2000" b="1" kern="1200" dirty="0">
            <a:solidFill>
              <a:schemeClr val="tx1"/>
            </a:solidFill>
          </a:endParaRPr>
        </a:p>
        <a:p>
          <a:pPr indent="0" algn="l">
            <a:lnSpc>
              <a:spcPct val="100000"/>
            </a:lnSpc>
            <a:buNone/>
          </a:pPr>
          <a:r>
            <a:rPr lang="en-GB" sz="2000" b="1" kern="1200" dirty="0">
              <a:solidFill>
                <a:schemeClr val="tx1"/>
              </a:solidFill>
            </a:rPr>
            <a:t>Our Values: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GB" kern="1200" dirty="0"/>
        </a:p>
      </dsp:txBody>
      <dsp:txXfrm>
        <a:off x="880315" y="1887501"/>
        <a:ext cx="9889504" cy="762568"/>
      </dsp:txXfrm>
    </dsp:sp>
    <dsp:sp modelId="{70E657B4-1249-4A77-A7C2-58F882146D25}">
      <dsp:nvSpPr>
        <dsp:cNvPr id="0" name=""/>
        <dsp:cNvSpPr/>
      </dsp:nvSpPr>
      <dsp:spPr>
        <a:xfrm>
          <a:off x="0" y="2829497"/>
          <a:ext cx="10981658" cy="76182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62BD9A-2FD1-4F91-B10D-86FA0EACF349}">
      <dsp:nvSpPr>
        <dsp:cNvPr id="0" name=""/>
        <dsp:cNvSpPr/>
      </dsp:nvSpPr>
      <dsp:spPr>
        <a:xfrm>
          <a:off x="230451" y="3000907"/>
          <a:ext cx="419412" cy="41900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99B3F4-6699-49A1-B825-EA2D09F3DFFD}">
      <dsp:nvSpPr>
        <dsp:cNvPr id="0" name=""/>
        <dsp:cNvSpPr/>
      </dsp:nvSpPr>
      <dsp:spPr>
        <a:xfrm>
          <a:off x="880315" y="2829497"/>
          <a:ext cx="9889504" cy="762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705" tIns="80705" rIns="80705" bIns="8070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Member Focused – Inclusive – Collaborative – Professional and Accountable – Knowledgeable – Innovative </a:t>
          </a:r>
        </a:p>
      </dsp:txBody>
      <dsp:txXfrm>
        <a:off x="880315" y="2829497"/>
        <a:ext cx="9889504" cy="7625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D6C69A-A523-4685-ADA0-1B0AE3D77A36}">
      <dsp:nvSpPr>
        <dsp:cNvPr id="0" name=""/>
        <dsp:cNvSpPr/>
      </dsp:nvSpPr>
      <dsp:spPr>
        <a:xfrm>
          <a:off x="1786215" y="649962"/>
          <a:ext cx="1042241" cy="104224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6F3039-D369-412E-BA98-D56B0150E2AC}">
      <dsp:nvSpPr>
        <dsp:cNvPr id="0" name=""/>
        <dsp:cNvSpPr/>
      </dsp:nvSpPr>
      <dsp:spPr>
        <a:xfrm>
          <a:off x="1149289" y="2060620"/>
          <a:ext cx="2316093" cy="720000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Academic</a:t>
          </a:r>
        </a:p>
      </dsp:txBody>
      <dsp:txXfrm>
        <a:off x="1149289" y="2060620"/>
        <a:ext cx="2316093" cy="720000"/>
      </dsp:txXfrm>
    </dsp:sp>
    <dsp:sp modelId="{463550A1-0C44-411F-9301-F792AF4C141B}">
      <dsp:nvSpPr>
        <dsp:cNvPr id="0" name=""/>
        <dsp:cNvSpPr/>
      </dsp:nvSpPr>
      <dsp:spPr>
        <a:xfrm>
          <a:off x="4507625" y="649962"/>
          <a:ext cx="1042241" cy="104224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97ABCD-0545-45B3-AE66-314AFB65B9B5}">
      <dsp:nvSpPr>
        <dsp:cNvPr id="0" name=""/>
        <dsp:cNvSpPr/>
      </dsp:nvSpPr>
      <dsp:spPr>
        <a:xfrm>
          <a:off x="3870699" y="2060620"/>
          <a:ext cx="2316093" cy="720000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Rail Academy</a:t>
          </a:r>
        </a:p>
      </dsp:txBody>
      <dsp:txXfrm>
        <a:off x="3870699" y="2060620"/>
        <a:ext cx="2316093" cy="720000"/>
      </dsp:txXfrm>
    </dsp:sp>
    <dsp:sp modelId="{7312F8BA-6133-452C-8B8A-48B9EDB89CA9}">
      <dsp:nvSpPr>
        <dsp:cNvPr id="0" name=""/>
        <dsp:cNvSpPr/>
      </dsp:nvSpPr>
      <dsp:spPr>
        <a:xfrm>
          <a:off x="7229034" y="649962"/>
          <a:ext cx="1042241" cy="104224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359673-C862-44AB-A311-9689E595349B}">
      <dsp:nvSpPr>
        <dsp:cNvPr id="0" name=""/>
        <dsp:cNvSpPr/>
      </dsp:nvSpPr>
      <dsp:spPr>
        <a:xfrm>
          <a:off x="6592108" y="2060620"/>
          <a:ext cx="2316093" cy="720000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Apprenticeships</a:t>
          </a:r>
        </a:p>
      </dsp:txBody>
      <dsp:txXfrm>
        <a:off x="6592108" y="2060620"/>
        <a:ext cx="2316093" cy="720000"/>
      </dsp:txXfrm>
    </dsp:sp>
    <dsp:sp modelId="{B84A6B05-8587-483E-94AF-41645D445F87}">
      <dsp:nvSpPr>
        <dsp:cNvPr id="0" name=""/>
        <dsp:cNvSpPr/>
      </dsp:nvSpPr>
      <dsp:spPr>
        <a:xfrm>
          <a:off x="3146920" y="3359644"/>
          <a:ext cx="1042241" cy="104224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50FA9C-B455-4B45-B97B-4499F2D0940F}">
      <dsp:nvSpPr>
        <dsp:cNvPr id="0" name=""/>
        <dsp:cNvSpPr/>
      </dsp:nvSpPr>
      <dsp:spPr>
        <a:xfrm>
          <a:off x="2509994" y="4770302"/>
          <a:ext cx="2316093" cy="720000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bg1"/>
              </a:solidFill>
            </a:rPr>
            <a:t>End Point Assessment</a:t>
          </a:r>
        </a:p>
      </dsp:txBody>
      <dsp:txXfrm>
        <a:off x="2509994" y="4770302"/>
        <a:ext cx="2316093" cy="720000"/>
      </dsp:txXfrm>
    </dsp:sp>
    <dsp:sp modelId="{E02AF817-7B3D-41F8-B414-A3AEADAB932D}">
      <dsp:nvSpPr>
        <dsp:cNvPr id="0" name=""/>
        <dsp:cNvSpPr/>
      </dsp:nvSpPr>
      <dsp:spPr>
        <a:xfrm>
          <a:off x="5868329" y="3359644"/>
          <a:ext cx="1042241" cy="104224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F7EDF0-1EE6-4CB0-A824-5F0A028133DD}">
      <dsp:nvSpPr>
        <dsp:cNvPr id="0" name=""/>
        <dsp:cNvSpPr/>
      </dsp:nvSpPr>
      <dsp:spPr>
        <a:xfrm>
          <a:off x="5231404" y="4770302"/>
          <a:ext cx="2316093" cy="720000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Awarding Organisation</a:t>
          </a:r>
        </a:p>
      </dsp:txBody>
      <dsp:txXfrm>
        <a:off x="5231404" y="4770302"/>
        <a:ext cx="2316093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1150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FEDD07-5167-CE4D-83B4-48D826EA4E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013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F26D9-B2DB-3CEF-2F47-8B1746DC0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C76EB6-DDEE-589A-3515-6282BC8BB4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DB8BE7-52F8-404E-1AC1-F010B62B6D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DF442E-8E2E-E6ED-BDC7-973796C0EE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FEDD07-5167-CE4D-83B4-48D826EA4E8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5355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131FA-BB42-A43F-9894-72B4B8753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03489C-E2C5-B545-F787-E444737FDF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9B7093-0C1F-9169-AD66-1F6F8EC416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01EDDE-291E-3F96-E871-1F636697B4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FEDD07-5167-CE4D-83B4-48D826EA4E8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475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6A25E-7358-234F-2C51-7A9A747BE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5EEBC1-6F7D-11A2-289C-2DF878726C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4EC990-E263-EEEC-6076-928014E267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4FA30-8DF0-E8B2-5AB8-28EC80A0E9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FEDD07-5167-CE4D-83B4-48D826EA4E8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593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FDD82-001A-06CF-A863-7595C04F4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2F0D2A-5093-CE2F-5841-BA2B31C9B1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A3AB7F-21CB-27D5-1E79-B4A78B5CD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345961-800E-9831-90A3-FAA896A2FE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FEDD07-5167-CE4D-83B4-48D826EA4E8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115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CF7A0-5041-9F1C-E15B-BFB7CE7D8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275089-E1F8-C4F9-4F99-08EBBA3B12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015B10-E4F0-7187-9142-C4A76DEB25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312ACC-8B96-1014-A4FC-F225BA1841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FEDD07-5167-CE4D-83B4-48D826EA4E8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875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2483A-7915-726A-8AF9-DDA394833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5DDA2F-627F-7D8A-6174-EF568D19C2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DB14D8-A27C-108E-98BD-6C414F930C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235DE2-16C0-CEEA-748F-DFFB5AA6C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FEDD07-5167-CE4D-83B4-48D826EA4E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876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B4E4B-D880-865F-C8AE-1D29A0D09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7A2F56-A7A4-DE4E-55CD-ED3E62CEB6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1927DC-7DCA-6FD5-856A-AEFE99C197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01D005-1DF8-B93D-3B6D-949ACDC136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FEDD07-5167-CE4D-83B4-48D826EA4E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100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58C89-D92D-C69B-219B-E75E89EDB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0AE406-19D1-0180-E132-A9D8616DF4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E7138C-A45A-B370-3381-4EA72C3465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ADF874-4596-ACD1-361F-67FE56CB70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FEDD07-5167-CE4D-83B4-48D826EA4E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226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983B9-9A85-21D3-CECE-449473E00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5B9570-8FE2-DDC2-A215-1C0C88EDC3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A1C90C-AB05-F7BE-FB52-F9D033D914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739EE1-C69A-A880-4DBA-ADEFBFB0E7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FEDD07-5167-CE4D-83B4-48D826EA4E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444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913F7-A3BF-653A-0327-5896E4E12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CFE032-8804-3279-998E-9E07A1812C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B987B9-1519-C5AF-81C5-00C51CA35D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AC9A78-1CFA-E31D-76A2-4FA1B4E49E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FEDD07-5167-CE4D-83B4-48D826EA4E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612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21223-AD42-45ED-A08F-BEA9C36598E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447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FEDD07-5167-CE4D-83B4-48D826EA4E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59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FC60F-563C-16D4-1833-FADB62BD7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0BFEC3-0CC1-6C57-24C2-A15F5184EE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D415B3-19AD-28F7-61DE-D78E95C961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12E57-FDEE-5F97-08B0-C5302E7949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FEDD07-5167-CE4D-83B4-48D826EA4E8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189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D297F-E794-3ED8-5D90-83FDFCC412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993119-26F2-3238-7422-A942FE6142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2E6180-A045-D8F6-A26A-C3AB69968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A4B30-FC7C-374C-B50F-1890DF1BBF39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757EE-D4BD-76C8-73B3-3415DF1B4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BE086-AE69-A31A-775A-B6BD31D49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9C65-64DF-E549-B529-A26F81D4A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458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D9DEB-306C-1E40-9ED0-0111064FD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B430BE-A5EA-8539-B4E6-76B63CF476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6E629-AB5F-51E9-C172-4A42C9346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A4B30-FC7C-374C-B50F-1890DF1BBF39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13E741-2B09-D9A8-7406-D52F3C7F6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F6C3C-18ED-23D1-7EB1-FED2397CD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9C65-64DF-E549-B529-A26F81D4A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097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7CF280-4625-4205-7B4A-1ED62D4599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65C674-ACC3-6F1D-8D20-C445166C17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32C77-9D0E-87F0-C191-67108B153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A4B30-FC7C-374C-B50F-1890DF1BBF39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A10FC5-DDAE-BB1E-DFEB-CC53546A1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9A708-E5D1-88ED-1B09-C3BE4E1F7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9C65-64DF-E549-B529-A26F81D4A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70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3BB01-AE01-A300-05F5-6020FB1A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58546-9401-0E65-62AC-7D52344F6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8E90A-AD3F-F387-A42B-970005740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A4B30-FC7C-374C-B50F-1890DF1BBF39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BA90CD-E033-9A74-11DE-87ACF0C3A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D3834-69E4-A05D-E00F-912379BE1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9C65-64DF-E549-B529-A26F81D4A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58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E336-0B23-8013-D2C2-3D2ACF26F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8AB80F-02DF-0AE3-1C22-BF572B074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2D5714-8F4B-5C40-01F2-148FAACD7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A4B30-FC7C-374C-B50F-1890DF1BBF39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0CEB5-8D62-275D-EB70-3C963F6D7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4A3B1-399F-6396-8C69-A2D438AFE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9C65-64DF-E549-B529-A26F81D4A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87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242A-9015-2FAD-88A6-05494ADA6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EBF2D-775E-C2C5-F319-CCAF98B951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F1E3E-A21A-F750-B370-5AE74B9063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7C37B5-801B-0127-4960-B40F6A946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A4B30-FC7C-374C-B50F-1890DF1BBF39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7E29B3-C902-F76F-3CCD-ADB16DB83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BDFBC0-20AA-E943-7EE4-459D4197A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9C65-64DF-E549-B529-A26F81D4A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994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D5EA8-8EEA-BAA8-A0C6-07607360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1CD9DB-164D-93A2-1441-4927473E9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FE1A87-0DE1-3B7E-6637-A03E924D7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A8B170-AC65-423A-8145-07E0BA7A8F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D62523-184A-2180-8680-19F6374439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89082F-103F-5321-6DEA-E7052AD26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A4B30-FC7C-374C-B50F-1890DF1BBF39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40BD5A-691B-D166-FC9F-A153122FD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BFD4B8-A1FB-3A57-AE70-3A8C9099C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9C65-64DF-E549-B529-A26F81D4A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787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8F92B-AFDD-DCDC-B534-F4DFF3264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9AD01E-9054-62D6-C7E7-884AD8203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A4B30-FC7C-374C-B50F-1890DF1BBF39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D4F6F1-1086-E6D2-0709-400E632AE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1FF4C7-98EE-5640-5176-F95794824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9C65-64DF-E549-B529-A26F81D4A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94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DC1396-84C4-36CF-4EB4-AD68266AF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A4B30-FC7C-374C-B50F-1890DF1BBF39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27A04B-014D-C837-9962-E524DD02F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C97FD1-5BD6-2796-E233-40B0805B1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9C65-64DF-E549-B529-A26F81D4A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26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41874-2DD3-46AA-1756-7C1DEBEE4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7BD3C-9D15-0CE3-159E-ED72AD509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C5F09-958A-4703-26D1-DB672D3A98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942D6F-7CC3-1092-CBEB-FFC29298A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A4B30-FC7C-374C-B50F-1890DF1BBF39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F45519-460B-4E82-4EE8-7687A0B33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84862C-2DAB-E0E0-68DA-209D658CE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9C65-64DF-E549-B529-A26F81D4A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469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F9742-7F13-876F-73A7-D8B133535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DBB9E0-160A-A0EE-B3ED-15D407CD83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4FC24-C03F-124B-8CD6-E213F1212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2B2AA2-6044-EC90-0B44-2C1F8FC8E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A4B30-FC7C-374C-B50F-1890DF1BBF39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279B07-0E71-5B87-E320-BDF9F4F65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E40E06-580E-6F48-6F0F-0D094C067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9C65-64DF-E549-B529-A26F81D4A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217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DAFF4C-1EC1-9C6B-A375-2D710CDDB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39431E-8A2C-638A-8476-571873949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BC2BF-7321-C382-56AE-8051A94432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5A4B30-FC7C-374C-B50F-1890DF1BBF39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F76FF-4A0E-3142-C1A6-EB1A38FBF9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5C063-27EE-3900-A15B-F9C5F4EF4F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869C65-64DF-E549-B529-A26F81D4A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227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F9870C00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ciro.org/upgrade-your-membership/" TargetMode="Externa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23DAFD4A-A74F-76BC-4E5F-A2B1F3083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C193FD-E9A0-30C3-FE96-8CADB18C2BF7}"/>
              </a:ext>
            </a:extLst>
          </p:cNvPr>
          <p:cNvSpPr txBox="1"/>
          <p:nvPr/>
        </p:nvSpPr>
        <p:spPr>
          <a:xfrm>
            <a:off x="832938" y="650442"/>
            <a:ext cx="1068139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Helvetica" pitchFamily="2" charset="0"/>
              </a:rPr>
              <a:t>Introducing 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Helvetica" pitchFamily="2" charset="0"/>
              </a:rPr>
              <a:t>Chartered Institution of 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Helvetica" pitchFamily="2" charset="0"/>
              </a:rPr>
              <a:t>Railway Operators 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Helvetica" pitchFamily="2" charset="0"/>
              </a:rPr>
              <a:t>(CIRO)</a:t>
            </a:r>
            <a:endParaRPr lang="en-US" dirty="0"/>
          </a:p>
          <a:p>
            <a:pPr algn="ctr"/>
            <a:r>
              <a:rPr lang="en-US" sz="4000" b="1" dirty="0">
                <a:solidFill>
                  <a:srgbClr val="FFFFFF"/>
                </a:solidFill>
                <a:latin typeface="Helvetica" panose="020B0604020202020204" pitchFamily="34" charset="0"/>
              </a:rPr>
              <a:t>and</a:t>
            </a:r>
          </a:p>
          <a:p>
            <a:pPr algn="ctr"/>
            <a:r>
              <a:rPr lang="en-US" sz="4800" b="1" dirty="0">
                <a:solidFill>
                  <a:schemeClr val="accent2"/>
                </a:solidFill>
                <a:latin typeface="Helvetica" pitchFamily="2" charset="0"/>
              </a:rPr>
              <a:t>Rail Start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9C5297-7C1A-78BD-3BA7-1A2AAB53C2B2}"/>
              </a:ext>
            </a:extLst>
          </p:cNvPr>
          <p:cNvSpPr txBox="1"/>
          <p:nvPr/>
        </p:nvSpPr>
        <p:spPr>
          <a:xfrm>
            <a:off x="1158282" y="6071421"/>
            <a:ext cx="10283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Museo 100" panose="02000000000000000000" pitchFamily="50" charset="0"/>
              </a:rPr>
              <a:t>Shaping the future of rail, </a:t>
            </a:r>
            <a:r>
              <a:rPr lang="en-US" sz="1600" b="1">
                <a:solidFill>
                  <a:srgbClr val="F37A1F"/>
                </a:solidFill>
                <a:latin typeface="Museo 100" panose="02000000000000000000" pitchFamily="50" charset="0"/>
              </a:rPr>
              <a:t>together</a:t>
            </a:r>
          </a:p>
        </p:txBody>
      </p:sp>
    </p:spTree>
    <p:extLst>
      <p:ext uri="{BB962C8B-B14F-4D97-AF65-F5344CB8AC3E}">
        <p14:creationId xmlns:p14="http://schemas.microsoft.com/office/powerpoint/2010/main" val="603151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941AAB87-6147-04F1-4CA5-BC270B30B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96000" y="2972415"/>
            <a:ext cx="518500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dirty="0">
                <a:solidFill>
                  <a:schemeClr val="bg1"/>
                </a:solidFill>
              </a:rPr>
              <a:t>Emergency and Incident Management</a:t>
            </a:r>
          </a:p>
        </p:txBody>
      </p:sp>
      <p:pic>
        <p:nvPicPr>
          <p:cNvPr id="3" name="Picture 2" descr="Screenshot 2026-06-08 1239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640080"/>
            <a:ext cx="5223828" cy="5303520"/>
          </a:xfrm>
          <a:prstGeom prst="rect">
            <a:avLst/>
          </a:prstGeom>
        </p:spPr>
      </p:pic>
      <p:pic>
        <p:nvPicPr>
          <p:cNvPr id="4" name="Picture 3" descr="pod_overlay_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811" y="816462"/>
            <a:ext cx="5223828" cy="53035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2CB6D4B1-3B17-A528-9425-DAEE6DD25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693854" y="2955482"/>
            <a:ext cx="370351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dirty="0">
                <a:solidFill>
                  <a:schemeClr val="bg1"/>
                </a:solidFill>
              </a:rPr>
              <a:t>Performance Management</a:t>
            </a:r>
          </a:p>
        </p:txBody>
      </p:sp>
      <p:pic>
        <p:nvPicPr>
          <p:cNvPr id="3" name="Picture 2" descr="Screenshot 2026-06-08 1239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640080"/>
            <a:ext cx="5223828" cy="5303520"/>
          </a:xfrm>
          <a:prstGeom prst="rect">
            <a:avLst/>
          </a:prstGeom>
        </p:spPr>
      </p:pic>
      <p:pic>
        <p:nvPicPr>
          <p:cNvPr id="4" name="Picture 3" descr="pod_overlay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" y="811821"/>
            <a:ext cx="5223828" cy="5303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49638AD5-94F8-69CF-83FC-2713FF47F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72468" y="2967335"/>
            <a:ext cx="567629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dirty="0">
                <a:solidFill>
                  <a:schemeClr val="bg1"/>
                </a:solidFill>
              </a:rPr>
              <a:t>Delivering Passenger and Freight Services</a:t>
            </a:r>
          </a:p>
        </p:txBody>
      </p:sp>
      <p:pic>
        <p:nvPicPr>
          <p:cNvPr id="3" name="Picture 2" descr="Screenshot 2026-06-08 1239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640080"/>
            <a:ext cx="5223828" cy="5303520"/>
          </a:xfrm>
          <a:prstGeom prst="rect">
            <a:avLst/>
          </a:prstGeom>
        </p:spPr>
      </p:pic>
      <p:pic>
        <p:nvPicPr>
          <p:cNvPr id="4" name="Picture 3" descr="pod_overlay_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" y="777240"/>
            <a:ext cx="5223828" cy="5303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75BF6AA3-07B4-A167-1589-1F0719CA3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693854" y="3061007"/>
            <a:ext cx="235763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dirty="0">
                <a:solidFill>
                  <a:schemeClr val="bg1"/>
                </a:solidFill>
              </a:rPr>
              <a:t>Managing Safety</a:t>
            </a:r>
          </a:p>
        </p:txBody>
      </p:sp>
      <p:pic>
        <p:nvPicPr>
          <p:cNvPr id="3" name="Picture 2" descr="Screenshot 2026-06-08 1239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640080"/>
            <a:ext cx="5223828" cy="5303520"/>
          </a:xfrm>
          <a:prstGeom prst="rect">
            <a:avLst/>
          </a:prstGeom>
        </p:spPr>
      </p:pic>
      <p:pic>
        <p:nvPicPr>
          <p:cNvPr id="4" name="Picture 3" descr="pod_overlay_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829" y="732912"/>
            <a:ext cx="5223828" cy="5303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FB1C56C5-2452-64AB-24C0-3A041332B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72468" y="3130632"/>
            <a:ext cx="408797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dirty="0">
                <a:solidFill>
                  <a:schemeClr val="bg1"/>
                </a:solidFill>
              </a:rPr>
              <a:t>Delivering Customer Services</a:t>
            </a:r>
          </a:p>
        </p:txBody>
      </p:sp>
      <p:pic>
        <p:nvPicPr>
          <p:cNvPr id="3" name="Picture 2" descr="Screenshot 2026-06-08 1239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640080"/>
            <a:ext cx="5223828" cy="5303520"/>
          </a:xfrm>
          <a:prstGeom prst="rect">
            <a:avLst/>
          </a:prstGeom>
        </p:spPr>
      </p:pic>
      <p:pic>
        <p:nvPicPr>
          <p:cNvPr id="4" name="Picture 3" descr="pod_overlay_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" y="709705"/>
            <a:ext cx="5223828" cy="5303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0286DC37-3754-739B-DB8C-A813F4596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09601" y="2890516"/>
            <a:ext cx="51585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dirty="0">
                <a:solidFill>
                  <a:schemeClr val="bg1"/>
                </a:solidFill>
              </a:rPr>
              <a:t>Operational Planning and Timetabling</a:t>
            </a:r>
          </a:p>
        </p:txBody>
      </p:sp>
      <p:pic>
        <p:nvPicPr>
          <p:cNvPr id="3" name="Picture 2" descr="Screenshot 2026-06-08 1239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640080"/>
            <a:ext cx="5223828" cy="5303520"/>
          </a:xfrm>
          <a:prstGeom prst="rect">
            <a:avLst/>
          </a:prstGeom>
        </p:spPr>
      </p:pic>
      <p:pic>
        <p:nvPicPr>
          <p:cNvPr id="4" name="Picture 3" descr="pod_overlay_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453" y="700421"/>
            <a:ext cx="5223828" cy="5303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BD68439A-3576-C4DA-1A63-20870D8C3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37451" y="2834640"/>
            <a:ext cx="454252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dirty="0">
                <a:solidFill>
                  <a:schemeClr val="bg1"/>
                </a:solidFill>
              </a:rPr>
              <a:t>Train Movement Control Systems</a:t>
            </a:r>
          </a:p>
        </p:txBody>
      </p:sp>
      <p:pic>
        <p:nvPicPr>
          <p:cNvPr id="3" name="Picture 2" descr="Screenshot 2026-06-08 1239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640080"/>
            <a:ext cx="5223828" cy="5303520"/>
          </a:xfrm>
          <a:prstGeom prst="rect">
            <a:avLst/>
          </a:prstGeom>
        </p:spPr>
      </p:pic>
      <p:pic>
        <p:nvPicPr>
          <p:cNvPr id="4" name="Picture 3" descr="pod_overlay_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303" y="700421"/>
            <a:ext cx="5223828" cy="5303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5073ECDA-BEF7-3DC0-90E6-392EDB3EE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930284" y="2971800"/>
            <a:ext cx="501239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dirty="0">
                <a:solidFill>
                  <a:schemeClr val="bg1"/>
                </a:solidFill>
              </a:rPr>
              <a:t>Rolling Stock and Fleet Management</a:t>
            </a:r>
          </a:p>
        </p:txBody>
      </p:sp>
      <p:pic>
        <p:nvPicPr>
          <p:cNvPr id="3" name="Picture 2" descr="Screenshot 2026-06-08 1239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640080"/>
            <a:ext cx="5223828" cy="5303520"/>
          </a:xfrm>
          <a:prstGeom prst="rect">
            <a:avLst/>
          </a:prstGeom>
        </p:spPr>
      </p:pic>
      <p:pic>
        <p:nvPicPr>
          <p:cNvPr id="4" name="Picture 3" descr="pod_overlay_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228" y="709704"/>
            <a:ext cx="5223828" cy="5303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C5A9753F-CF35-0F31-4938-8424696B3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65301" y="2598003"/>
            <a:ext cx="5348515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dirty="0">
                <a:solidFill>
                  <a:schemeClr val="bg1"/>
                </a:solidFill>
              </a:rPr>
              <a:t>Railway Engineering, Maintenance and </a:t>
            </a:r>
            <a:endParaRPr lang="en-GB" sz="2400" dirty="0">
              <a:solidFill>
                <a:schemeClr val="bg1"/>
              </a:solidFill>
            </a:endParaRPr>
          </a:p>
          <a:p>
            <a:r>
              <a:rPr sz="2400" dirty="0">
                <a:solidFill>
                  <a:schemeClr val="bg1"/>
                </a:solidFill>
              </a:rPr>
              <a:t>Renewal Management</a:t>
            </a:r>
          </a:p>
        </p:txBody>
      </p:sp>
      <p:pic>
        <p:nvPicPr>
          <p:cNvPr id="3" name="Picture 2" descr="Screenshot 2026-06-08 1239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640080"/>
            <a:ext cx="5223828" cy="5303520"/>
          </a:xfrm>
          <a:prstGeom prst="rect">
            <a:avLst/>
          </a:prstGeom>
        </p:spPr>
      </p:pic>
      <p:pic>
        <p:nvPicPr>
          <p:cNvPr id="4" name="Picture 3" descr="pod_overlay_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153" y="742196"/>
            <a:ext cx="5223828" cy="5303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9FBCEDA5-593E-C99E-FF84-B4730A29F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939566" y="2830175"/>
            <a:ext cx="275492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dirty="0">
                <a:solidFill>
                  <a:schemeClr val="bg1"/>
                </a:solidFill>
              </a:rPr>
              <a:t>People and Change</a:t>
            </a:r>
          </a:p>
        </p:txBody>
      </p:sp>
      <p:pic>
        <p:nvPicPr>
          <p:cNvPr id="3" name="Picture 2" descr="Screenshot 2026-06-08 1239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640080"/>
            <a:ext cx="5223828" cy="5303520"/>
          </a:xfrm>
          <a:prstGeom prst="rect">
            <a:avLst/>
          </a:prstGeom>
        </p:spPr>
      </p:pic>
      <p:pic>
        <p:nvPicPr>
          <p:cNvPr id="4" name="Picture 3" descr="pod_overlay_1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869" y="777240"/>
            <a:ext cx="5223828" cy="5303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6A8A6-1F7E-CEA6-463F-CABC34324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AC5E19A-2E32-6562-78BC-653275B9E2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63536D-7902-B8C5-4000-EA038E35576A}"/>
              </a:ext>
            </a:extLst>
          </p:cNvPr>
          <p:cNvSpPr txBox="1"/>
          <p:nvPr/>
        </p:nvSpPr>
        <p:spPr>
          <a:xfrm>
            <a:off x="604831" y="423706"/>
            <a:ext cx="10283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3469"/>
                </a:solidFill>
                <a:latin typeface="Museo 900" panose="02000000000000000000" pitchFamily="2" charset="77"/>
              </a:rPr>
              <a:t>Chartered Institution of Railway Operators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63D0D5-5F3F-0D21-95C7-427941371D04}"/>
              </a:ext>
            </a:extLst>
          </p:cNvPr>
          <p:cNvSpPr txBox="1"/>
          <p:nvPr/>
        </p:nvSpPr>
        <p:spPr>
          <a:xfrm>
            <a:off x="1158282" y="6071421"/>
            <a:ext cx="10283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3469"/>
                </a:solidFill>
                <a:latin typeface="Museo 100" panose="02000000000000000000" pitchFamily="50" charset="0"/>
              </a:rPr>
              <a:t>Shaping the future of rail, </a:t>
            </a:r>
            <a:r>
              <a:rPr lang="en-US" sz="1600" b="1" dirty="0">
                <a:solidFill>
                  <a:srgbClr val="F37A1F"/>
                </a:solidFill>
                <a:latin typeface="Museo 100" panose="02000000000000000000" pitchFamily="50" charset="0"/>
              </a:rPr>
              <a:t>together</a:t>
            </a:r>
          </a:p>
        </p:txBody>
      </p:sp>
      <p:pic>
        <p:nvPicPr>
          <p:cNvPr id="5" name="Picture 4" descr="A group of people standing in front of a train&#10;&#10;Description automatically generated">
            <a:extLst>
              <a:ext uri="{FF2B5EF4-FFF2-40B4-BE49-F238E27FC236}">
                <a16:creationId xmlns:a16="http://schemas.microsoft.com/office/drawing/2014/main" id="{DF997B44-832A-AEDC-3641-805F3EC1F4D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88" b="12135"/>
          <a:stretch/>
        </p:blipFill>
        <p:spPr>
          <a:xfrm>
            <a:off x="0" y="2821366"/>
            <a:ext cx="12192000" cy="40366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564AFD-B3C9-A298-6796-AEAFA2EE7789}"/>
              </a:ext>
            </a:extLst>
          </p:cNvPr>
          <p:cNvSpPr txBox="1"/>
          <p:nvPr/>
        </p:nvSpPr>
        <p:spPr>
          <a:xfrm>
            <a:off x="604831" y="1309077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rgbClr val="053567"/>
                </a:solidFill>
                <a:latin typeface="Helvetica" panose="020B0604020202020204" pitchFamily="34" charset="0"/>
                <a:ea typeface="Microsoft YaHei Light" panose="020B0502040204020203" pitchFamily="34" charset="-122"/>
                <a:cs typeface="Helvetica" panose="020B0604020202020204" pitchFamily="34" charset="0"/>
              </a:rPr>
              <a:t>Founded in December 2000, the Institution was formed in the UK by a group of likeminded senior railway operations professionals</a:t>
            </a:r>
          </a:p>
        </p:txBody>
      </p:sp>
    </p:spTree>
    <p:extLst>
      <p:ext uri="{BB962C8B-B14F-4D97-AF65-F5344CB8AC3E}">
        <p14:creationId xmlns:p14="http://schemas.microsoft.com/office/powerpoint/2010/main" val="36852209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468987A7-1D56-FCD5-E539-14E476C09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56017" y="2967335"/>
            <a:ext cx="550343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dirty="0">
                <a:solidFill>
                  <a:schemeClr val="bg1"/>
                </a:solidFill>
              </a:rPr>
              <a:t>Railway Organisation</a:t>
            </a:r>
            <a:r>
              <a:rPr lang="en-GB" sz="2400" dirty="0">
                <a:solidFill>
                  <a:schemeClr val="bg1"/>
                </a:solidFill>
              </a:rPr>
              <a:t>s</a:t>
            </a:r>
            <a:r>
              <a:rPr sz="2400" dirty="0">
                <a:solidFill>
                  <a:schemeClr val="bg1"/>
                </a:solidFill>
              </a:rPr>
              <a:t> Business Context</a:t>
            </a:r>
          </a:p>
        </p:txBody>
      </p:sp>
      <p:pic>
        <p:nvPicPr>
          <p:cNvPr id="3" name="Picture 2" descr="Screenshot 2026-06-08 1239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640080"/>
            <a:ext cx="5223828" cy="5303520"/>
          </a:xfrm>
          <a:prstGeom prst="rect">
            <a:avLst/>
          </a:prstGeom>
        </p:spPr>
      </p:pic>
      <p:pic>
        <p:nvPicPr>
          <p:cNvPr id="4" name="Picture 3" descr="pod_overlay_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869" y="811820"/>
            <a:ext cx="5223828" cy="5303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6BD80335-3E7E-B895-14CF-DB424BE5F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83866" y="2967335"/>
            <a:ext cx="473424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dirty="0">
                <a:solidFill>
                  <a:schemeClr val="bg1"/>
                </a:solidFill>
              </a:rPr>
              <a:t>Financial and Investment Planning</a:t>
            </a:r>
          </a:p>
        </p:txBody>
      </p:sp>
      <p:pic>
        <p:nvPicPr>
          <p:cNvPr id="3" name="Picture 2" descr="Screenshot 2026-06-08 1239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640080"/>
            <a:ext cx="5223828" cy="5303520"/>
          </a:xfrm>
          <a:prstGeom prst="rect">
            <a:avLst/>
          </a:prstGeom>
        </p:spPr>
      </p:pic>
      <p:pic>
        <p:nvPicPr>
          <p:cNvPr id="4" name="Picture 3" descr="pod_overlay_1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019" y="821103"/>
            <a:ext cx="5223828" cy="5303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ACBF0-0AD7-AB79-DB82-8A2DFE6A7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DB8EAB6B-0605-F38E-F4F8-C5DAFE9730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309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DFB4BEC-2159-54E7-6BB8-2511A309924E}"/>
              </a:ext>
            </a:extLst>
          </p:cNvPr>
          <p:cNvSpPr txBox="1"/>
          <p:nvPr/>
        </p:nvSpPr>
        <p:spPr>
          <a:xfrm>
            <a:off x="1158282" y="6071421"/>
            <a:ext cx="10283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Museo 100" panose="02000000000000000000" pitchFamily="50" charset="0"/>
              </a:rPr>
              <a:t>Shaping the future of rail, </a:t>
            </a:r>
            <a:r>
              <a:rPr lang="en-US" sz="1600" b="1">
                <a:solidFill>
                  <a:srgbClr val="F37A1F"/>
                </a:solidFill>
                <a:latin typeface="Museo 100" panose="02000000000000000000" pitchFamily="50" charset="0"/>
              </a:rPr>
              <a:t>together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996F4A-82EE-FAA1-742E-A7DE69F64D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032" y="212112"/>
            <a:ext cx="1823937" cy="18851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675A75-8348-DC26-05C1-366B910E39B1}"/>
              </a:ext>
            </a:extLst>
          </p:cNvPr>
          <p:cNvSpPr txBox="1"/>
          <p:nvPr/>
        </p:nvSpPr>
        <p:spPr>
          <a:xfrm>
            <a:off x="2421422" y="212112"/>
            <a:ext cx="91284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b="1" dirty="0">
                <a:solidFill>
                  <a:schemeClr val="bg1"/>
                </a:solidFill>
              </a:rPr>
              <a:t>Completing the course gives learners knowledge, confidence, career direction and a recognised CIRO certificate to add to their CV.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DDDD2E-6795-1C3D-81C8-BA2F912735C0}"/>
              </a:ext>
            </a:extLst>
          </p:cNvPr>
          <p:cNvSpPr txBox="1"/>
          <p:nvPr/>
        </p:nvSpPr>
        <p:spPr>
          <a:xfrm>
            <a:off x="642133" y="2097311"/>
            <a:ext cx="10907733" cy="3585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Builds awareness of the wide range of rail careers</a:t>
            </a:r>
          </a:p>
          <a:p>
            <a:pPr marL="285750" marR="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Helps learners understand how the railway works as a system</a:t>
            </a:r>
          </a:p>
          <a:p>
            <a:pPr marL="285750" marR="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Shows where their interests and strengths could fit</a:t>
            </a:r>
          </a:p>
          <a:p>
            <a:pPr marL="285750" marR="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Gives confidence to talk about rail in applications/interviews</a:t>
            </a:r>
          </a:p>
          <a:p>
            <a:pPr marL="285750" marR="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Provides evidence of early career exploration and motivation</a:t>
            </a:r>
          </a:p>
          <a:p>
            <a:pPr marL="285750" marR="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Links directly to apprenticeships, career pathways and next steps</a:t>
            </a:r>
          </a:p>
          <a:p>
            <a:pPr marL="285750" marR="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Supports employability skills: curiosity, decision-making and career planning</a:t>
            </a:r>
          </a:p>
          <a:p>
            <a:pPr marL="285750" marR="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Creates a stronger CV statement than just “interested in rail”</a:t>
            </a:r>
          </a:p>
        </p:txBody>
      </p:sp>
      <p:pic>
        <p:nvPicPr>
          <p:cNvPr id="8" name="Picture 7" descr="Mastering the Art of Mentoring: A Guide to Cultivating Professional ...">
            <a:extLst>
              <a:ext uri="{FF2B5EF4-FFF2-40B4-BE49-F238E27FC236}">
                <a16:creationId xmlns:a16="http://schemas.microsoft.com/office/drawing/2014/main" id="{8609FCF4-393A-893C-092D-499C75BEDA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3" t="-156" r="14879" b="156"/>
          <a:stretch>
            <a:fillRect/>
          </a:stretch>
        </p:blipFill>
        <p:spPr bwMode="auto">
          <a:xfrm>
            <a:off x="9183867" y="2015067"/>
            <a:ext cx="2594572" cy="22775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664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9F37F-15ED-CA49-9CA7-C17101614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rectangular orange object&#10;&#10;AI-generated content may be incorrect.">
            <a:extLst>
              <a:ext uri="{FF2B5EF4-FFF2-40B4-BE49-F238E27FC236}">
                <a16:creationId xmlns:a16="http://schemas.microsoft.com/office/drawing/2014/main" id="{7693D8ED-C16E-E4DC-AC7A-69C029F35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BA8529-195E-5011-ABE9-908EB560D741}"/>
              </a:ext>
            </a:extLst>
          </p:cNvPr>
          <p:cNvSpPr txBox="1"/>
          <p:nvPr/>
        </p:nvSpPr>
        <p:spPr>
          <a:xfrm>
            <a:off x="1158282" y="6071421"/>
            <a:ext cx="10283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Museo 100" panose="02000000000000000000" pitchFamily="50" charset="0"/>
              </a:rPr>
              <a:t>Shaping the future of rail,</a:t>
            </a:r>
            <a:r>
              <a:rPr lang="en-US" sz="1600" b="1" dirty="0">
                <a:solidFill>
                  <a:srgbClr val="003469"/>
                </a:solidFill>
                <a:latin typeface="Museo 100" panose="02000000000000000000" pitchFamily="50" charset="0"/>
              </a:rPr>
              <a:t> together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EBB2BF-871A-0F10-9CA8-C4DA3E2A17EF}"/>
              </a:ext>
            </a:extLst>
          </p:cNvPr>
          <p:cNvSpPr txBox="1"/>
          <p:nvPr/>
        </p:nvSpPr>
        <p:spPr>
          <a:xfrm>
            <a:off x="780308" y="1542034"/>
            <a:ext cx="1103969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buNone/>
            </a:pPr>
            <a:r>
              <a:rPr lang="en-GB" sz="5400" i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rPr>
              <a:t>We would really value your input on how this programme should look, feel, and be accessed to make it work in practice.</a:t>
            </a:r>
          </a:p>
          <a:p>
            <a:endParaRPr lang="en-US" dirty="0">
              <a:solidFill>
                <a:schemeClr val="bg1"/>
              </a:solidFill>
              <a:latin typeface="Helvetica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7536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9259B-0B8C-D1F5-6402-8F57F6AE3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D257A2BA-121E-8593-BC29-BBF02571D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193A7A-309E-8392-DE11-E116CB066148}"/>
              </a:ext>
            </a:extLst>
          </p:cNvPr>
          <p:cNvSpPr txBox="1"/>
          <p:nvPr/>
        </p:nvSpPr>
        <p:spPr>
          <a:xfrm>
            <a:off x="1158282" y="6071421"/>
            <a:ext cx="10283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Museo 100" panose="02000000000000000000" pitchFamily="50" charset="0"/>
              </a:rPr>
              <a:t>Shaping the future of rail, </a:t>
            </a:r>
            <a:r>
              <a:rPr lang="en-US" sz="1600" b="1">
                <a:solidFill>
                  <a:srgbClr val="F37A1F"/>
                </a:solidFill>
                <a:latin typeface="Museo 100" panose="02000000000000000000" pitchFamily="50" charset="0"/>
              </a:rPr>
              <a:t>together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918C2D-387C-95C6-7B11-51570726A8F1}"/>
              </a:ext>
            </a:extLst>
          </p:cNvPr>
          <p:cNvSpPr txBox="1"/>
          <p:nvPr/>
        </p:nvSpPr>
        <p:spPr>
          <a:xfrm>
            <a:off x="2041650" y="318872"/>
            <a:ext cx="53119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chemeClr val="bg1"/>
                </a:solidFill>
              </a:rPr>
              <a:t>Questions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EBF4F3-886D-0552-BB66-4FC9B8870C64}"/>
              </a:ext>
            </a:extLst>
          </p:cNvPr>
          <p:cNvSpPr txBox="1"/>
          <p:nvPr/>
        </p:nvSpPr>
        <p:spPr>
          <a:xfrm>
            <a:off x="2184399" y="1961183"/>
            <a:ext cx="9406467" cy="501675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Q1</a:t>
            </a:r>
            <a:r>
              <a:rPr lang="en-GB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Format, Engagement and Presentation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type of format would most engage your learners, i.e. video, animation, AI avatar, digital/in-person session</a:t>
            </a:r>
          </a:p>
          <a:p>
            <a:pPr lvl="1"/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Q2</a:t>
            </a:r>
            <a:r>
              <a:rPr lang="en-GB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and delivery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would this fit into your setting?</a:t>
            </a:r>
          </a:p>
          <a:p>
            <a:pPr lvl="1"/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i="1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49E405-EDA6-949D-9512-D43D878240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696" y="208805"/>
            <a:ext cx="1682032" cy="173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418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9F0D8-C77E-FED1-9970-3CF966C93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0A6E6903-289D-6DEC-169E-4D98706A3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436B27-BF62-520F-E40B-CA47136AA3C8}"/>
              </a:ext>
            </a:extLst>
          </p:cNvPr>
          <p:cNvSpPr txBox="1"/>
          <p:nvPr/>
        </p:nvSpPr>
        <p:spPr>
          <a:xfrm>
            <a:off x="1158282" y="6071421"/>
            <a:ext cx="10283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Museo 100" panose="02000000000000000000" pitchFamily="50" charset="0"/>
              </a:rPr>
              <a:t>Shaping the future of rail, </a:t>
            </a:r>
            <a:r>
              <a:rPr lang="en-US" sz="1600" b="1">
                <a:solidFill>
                  <a:srgbClr val="F37A1F"/>
                </a:solidFill>
                <a:latin typeface="Museo 100" panose="02000000000000000000" pitchFamily="50" charset="0"/>
              </a:rPr>
              <a:t>together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D18E50-6992-F829-FCC3-E22B833852F8}"/>
              </a:ext>
            </a:extLst>
          </p:cNvPr>
          <p:cNvSpPr txBox="1"/>
          <p:nvPr/>
        </p:nvSpPr>
        <p:spPr>
          <a:xfrm>
            <a:off x="2041650" y="318872"/>
            <a:ext cx="53119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chemeClr val="bg1"/>
                </a:solidFill>
              </a:rPr>
              <a:t>Questions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2DFB86-AEA7-2A2D-AD39-38F55E79FB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696" y="208805"/>
            <a:ext cx="1682032" cy="17385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BC1E82-EAF9-0DF6-D390-60CADC05DF58}"/>
              </a:ext>
            </a:extLst>
          </p:cNvPr>
          <p:cNvSpPr txBox="1"/>
          <p:nvPr/>
        </p:nvSpPr>
        <p:spPr>
          <a:xfrm>
            <a:off x="2208442" y="1961183"/>
            <a:ext cx="896755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Q3</a:t>
            </a:r>
            <a:r>
              <a:rPr lang="en-GB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Cost, value and finding models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 this need to be: free, subsidised, paid for?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paid for, what do you consider a reasonable price point?</a:t>
            </a:r>
          </a:p>
          <a:p>
            <a:pPr lvl="1"/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Q4</a:t>
            </a:r>
            <a:r>
              <a:rPr lang="en-GB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  and scalability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would encourage you to champion or recommend this?</a:t>
            </a:r>
          </a:p>
        </p:txBody>
      </p:sp>
    </p:spTree>
    <p:extLst>
      <p:ext uri="{BB962C8B-B14F-4D97-AF65-F5344CB8AC3E}">
        <p14:creationId xmlns:p14="http://schemas.microsoft.com/office/powerpoint/2010/main" val="10993095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BA202-47B6-6FE7-8A06-5A130BA6A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B59A0032-B3B7-1E6C-D9EC-E0B17AB78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C7396E-6CEE-4490-108C-8D7A8DB3A81C}"/>
              </a:ext>
            </a:extLst>
          </p:cNvPr>
          <p:cNvSpPr txBox="1"/>
          <p:nvPr/>
        </p:nvSpPr>
        <p:spPr>
          <a:xfrm>
            <a:off x="1158282" y="6071421"/>
            <a:ext cx="10283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Museo 100" panose="02000000000000000000" pitchFamily="50" charset="0"/>
              </a:rPr>
              <a:t>Shaping the future of rail, </a:t>
            </a:r>
            <a:r>
              <a:rPr lang="en-US" sz="1600" b="1">
                <a:solidFill>
                  <a:srgbClr val="F37A1F"/>
                </a:solidFill>
                <a:latin typeface="Museo 100" panose="02000000000000000000" pitchFamily="50" charset="0"/>
              </a:rPr>
              <a:t>together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541D43-93B6-5D48-572A-575CE05D6A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696" y="208805"/>
            <a:ext cx="1682032" cy="17385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2C7F70-8934-2F7F-83C3-48B8CE36E666}"/>
              </a:ext>
            </a:extLst>
          </p:cNvPr>
          <p:cNvSpPr txBox="1"/>
          <p:nvPr/>
        </p:nvSpPr>
        <p:spPr>
          <a:xfrm>
            <a:off x="2103424" y="329639"/>
            <a:ext cx="53119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chemeClr val="bg1"/>
                </a:solidFill>
              </a:rPr>
              <a:t>Questions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833F98-F119-649D-F91E-88D93EE80CD6}"/>
              </a:ext>
            </a:extLst>
          </p:cNvPr>
          <p:cNvSpPr txBox="1"/>
          <p:nvPr/>
        </p:nvSpPr>
        <p:spPr>
          <a:xfrm>
            <a:off x="1282032" y="2156138"/>
            <a:ext cx="1015999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schemeClr val="bg1"/>
              </a:solidFill>
            </a:endParaRPr>
          </a:p>
          <a:p>
            <a:r>
              <a:rPr lang="en-GB" sz="4000" dirty="0">
                <a:solidFill>
                  <a:schemeClr val="accent2"/>
                </a:solidFill>
              </a:rPr>
              <a:t>To finish: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dirty="0">
                <a:solidFill>
                  <a:schemeClr val="bg1"/>
                </a:solidFill>
              </a:rPr>
              <a:t>What are your </a:t>
            </a:r>
            <a:r>
              <a:rPr lang="en-GB" sz="4000" dirty="0">
                <a:solidFill>
                  <a:schemeClr val="accent2"/>
                </a:solidFill>
              </a:rPr>
              <a:t>3 key recommendations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dirty="0">
                <a:solidFill>
                  <a:schemeClr val="bg1"/>
                </a:solidFill>
              </a:rPr>
              <a:t>1 “</a:t>
            </a:r>
            <a:r>
              <a:rPr lang="en-GB" sz="4000" dirty="0">
                <a:solidFill>
                  <a:schemeClr val="accent2"/>
                </a:solidFill>
              </a:rPr>
              <a:t>non-negotiable</a:t>
            </a:r>
            <a:r>
              <a:rPr lang="en-GB" sz="4000" dirty="0">
                <a:solidFill>
                  <a:schemeClr val="bg1"/>
                </a:solidFill>
              </a:rPr>
              <a:t>”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dirty="0">
                <a:solidFill>
                  <a:schemeClr val="bg1"/>
                </a:solidFill>
              </a:rPr>
              <a:t>1 “</a:t>
            </a:r>
            <a:r>
              <a:rPr lang="en-GB" sz="4000" dirty="0">
                <a:solidFill>
                  <a:schemeClr val="accent2"/>
                </a:solidFill>
              </a:rPr>
              <a:t>avoid this</a:t>
            </a:r>
            <a:r>
              <a:rPr lang="en-GB" sz="4000" dirty="0">
                <a:solidFill>
                  <a:schemeClr val="bg1"/>
                </a:solidFill>
              </a:rPr>
              <a:t>” warning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2284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1BAE9-095D-E38E-00FE-7B9A6BE25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rectangular object with white border&#10;&#10;AI-generated content may be incorrect.">
            <a:extLst>
              <a:ext uri="{FF2B5EF4-FFF2-40B4-BE49-F238E27FC236}">
                <a16:creationId xmlns:a16="http://schemas.microsoft.com/office/drawing/2014/main" id="{8EC34F92-14FF-6A5A-39BB-F975BAB2F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E165EF2-61A6-372F-7C54-12B13081B427}"/>
              </a:ext>
            </a:extLst>
          </p:cNvPr>
          <p:cNvSpPr txBox="1"/>
          <p:nvPr/>
        </p:nvSpPr>
        <p:spPr>
          <a:xfrm>
            <a:off x="4798124" y="5360265"/>
            <a:ext cx="2246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3469"/>
              </a:buClr>
            </a:pPr>
            <a:r>
              <a:rPr lang="en-US" sz="3200" b="1" err="1">
                <a:solidFill>
                  <a:srgbClr val="F37A1F"/>
                </a:solidFill>
                <a:latin typeface="Museo 900" panose="02000000000000000000" pitchFamily="2" charset="77"/>
                <a:cs typeface="Arial" panose="020B0604020202020204" pitchFamily="34" charset="0"/>
              </a:rPr>
              <a:t>ciro</a:t>
            </a:r>
            <a:r>
              <a:rPr lang="en-US" sz="3200" b="1" err="1">
                <a:solidFill>
                  <a:schemeClr val="bg1"/>
                </a:solidFill>
                <a:latin typeface="Museo 900" panose="02000000000000000000" pitchFamily="2" charset="77"/>
                <a:cs typeface="Arial" panose="020B0604020202020204" pitchFamily="34" charset="0"/>
              </a:rPr>
              <a:t>.</a:t>
            </a:r>
            <a:r>
              <a:rPr lang="en-US" sz="3200" b="1" err="1">
                <a:solidFill>
                  <a:srgbClr val="F37A1F"/>
                </a:solidFill>
                <a:latin typeface="Museo 900" panose="02000000000000000000" pitchFamily="2" charset="77"/>
                <a:cs typeface="Arial" panose="020B0604020202020204" pitchFamily="34" charset="0"/>
              </a:rPr>
              <a:t>org</a:t>
            </a:r>
            <a:endParaRPr lang="en-US" sz="3200" b="1">
              <a:solidFill>
                <a:srgbClr val="F37A1F"/>
              </a:solidFill>
              <a:latin typeface="Museo 900" panose="02000000000000000000" pitchFamily="2" charset="77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B36887-B914-70EB-A2A5-A47E9CFF7648}"/>
              </a:ext>
            </a:extLst>
          </p:cNvPr>
          <p:cNvSpPr txBox="1"/>
          <p:nvPr/>
        </p:nvSpPr>
        <p:spPr>
          <a:xfrm>
            <a:off x="154846" y="982990"/>
            <a:ext cx="11882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Museo 900" panose="02000000000000000000" pitchFamily="2" charset="77"/>
              </a:rPr>
              <a:t>The journey’s only just begun</a:t>
            </a:r>
            <a:r>
              <a:rPr lang="en-US" sz="2800" b="1" dirty="0">
                <a:solidFill>
                  <a:srgbClr val="F37A1F"/>
                </a:solidFill>
                <a:latin typeface="Museo 900" panose="02000000000000000000" pitchFamily="2" charset="77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9F98B9-DC8D-91E5-8559-74C10CE21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436" y="2909048"/>
            <a:ext cx="6025128" cy="1564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9953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A934E-9A1B-CA44-46E4-2CEA2DC0C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FE4DBCB-1756-0CEF-E6CF-48FC24EA56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154A69-EF33-6D62-119D-43EA4DFD2696}"/>
              </a:ext>
            </a:extLst>
          </p:cNvPr>
          <p:cNvSpPr txBox="1"/>
          <p:nvPr/>
        </p:nvSpPr>
        <p:spPr>
          <a:xfrm>
            <a:off x="696086" y="6095740"/>
            <a:ext cx="10283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3469"/>
                </a:solidFill>
                <a:latin typeface="Museo 100" panose="02000000000000000000" pitchFamily="50" charset="0"/>
              </a:rPr>
              <a:t>Shaping the future of rail, </a:t>
            </a:r>
            <a:r>
              <a:rPr lang="en-US" sz="1600" b="1" dirty="0">
                <a:solidFill>
                  <a:srgbClr val="F37A1F"/>
                </a:solidFill>
                <a:latin typeface="Museo 100" panose="02000000000000000000" pitchFamily="50" charset="0"/>
              </a:rPr>
              <a:t>together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E6F9C0-9549-FC4D-29EB-95E447BC22B3}"/>
              </a:ext>
            </a:extLst>
          </p:cNvPr>
          <p:cNvSpPr txBox="1"/>
          <p:nvPr/>
        </p:nvSpPr>
        <p:spPr>
          <a:xfrm>
            <a:off x="607240" y="423706"/>
            <a:ext cx="53999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53567"/>
                </a:solidFill>
                <a:latin typeface="Helvetica" panose="020B0604020202020204" pitchFamily="34" charset="0"/>
                <a:ea typeface="Microsoft YaHei Light" panose="020B0502040204020203" pitchFamily="34" charset="-122"/>
                <a:cs typeface="Helvetica" panose="020B0604020202020204" pitchFamily="34" charset="0"/>
              </a:rPr>
              <a:t>Awarded Royal Chartership in 2021.</a:t>
            </a:r>
          </a:p>
          <a:p>
            <a:pPr algn="ctr"/>
            <a:endParaRPr lang="en-GB" sz="2000" b="1" dirty="0">
              <a:solidFill>
                <a:srgbClr val="053567"/>
              </a:solidFill>
              <a:latin typeface="Helvetica" panose="020B0604020202020204" pitchFamily="34" charset="0"/>
              <a:ea typeface="Microsoft YaHei Light" panose="020B0502040204020203" pitchFamily="34" charset="-122"/>
              <a:cs typeface="Helvetica" panose="020B0604020202020204" pitchFamily="34" charset="0"/>
            </a:endParaRPr>
          </a:p>
          <a:p>
            <a:pPr algn="ctr"/>
            <a:endParaRPr lang="en-GB" sz="2000" b="1" dirty="0">
              <a:solidFill>
                <a:srgbClr val="053567"/>
              </a:solidFill>
              <a:latin typeface="Helvetica" panose="020B0604020202020204" pitchFamily="34" charset="0"/>
              <a:ea typeface="Microsoft YaHei Light" panose="020B0502040204020203" pitchFamily="34" charset="-122"/>
              <a:cs typeface="Helvetica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A8F80B-0324-351B-8AB1-AE80F721624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92" b="93424" l="9965" r="99648">
                        <a14:foregroundMark x1="58499" y1="10012" x2="96249" y2="3258"/>
                        <a14:foregroundMark x1="96249" y1="3258" x2="99414" y2="93483"/>
                        <a14:foregroundMark x1="99414" y1="93483" x2="64127" y2="91291"/>
                        <a14:foregroundMark x1="69871" y1="6280" x2="99648" y2="2192"/>
                        <a14:foregroundMark x1="99648" y1="2192" x2="99648" y2="2192"/>
                      </a14:backgroundRemoval>
                    </a14:imgEffect>
                  </a14:imgLayer>
                </a14:imgProps>
              </a:ext>
            </a:extLst>
          </a:blip>
          <a:srcRect r="1094" b="46480"/>
          <a:stretch>
            <a:fillRect/>
          </a:stretch>
        </p:blipFill>
        <p:spPr>
          <a:xfrm>
            <a:off x="6614394" y="885372"/>
            <a:ext cx="5577606" cy="59726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9C0CD9-E306-AD92-8478-923DD56E5237}"/>
              </a:ext>
            </a:extLst>
          </p:cNvPr>
          <p:cNvSpPr txBox="1"/>
          <p:nvPr/>
        </p:nvSpPr>
        <p:spPr>
          <a:xfrm>
            <a:off x="565198" y="1794193"/>
            <a:ext cx="673949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0" i="0" dirty="0">
                <a:solidFill>
                  <a:srgbClr val="242424"/>
                </a:solidFill>
                <a:effectLst/>
                <a:latin typeface="Aptos" panose="020B0004020202020204" pitchFamily="34" charset="0"/>
              </a:rPr>
              <a:t>For CIRO, the Royal Charter means formal recognition as the </a:t>
            </a:r>
            <a:r>
              <a:rPr lang="en-GB" sz="2000" b="1" i="0" dirty="0">
                <a:solidFill>
                  <a:srgbClr val="242424"/>
                </a:solidFill>
                <a:effectLst/>
                <a:latin typeface="Aptos" panose="020B0004020202020204" pitchFamily="34" charset="0"/>
              </a:rPr>
              <a:t>Chartered Institution of Railway Operators</a:t>
            </a:r>
            <a:r>
              <a:rPr lang="en-GB" sz="2000" b="0" i="0" dirty="0">
                <a:solidFill>
                  <a:srgbClr val="242424"/>
                </a:solidFill>
                <a:effectLst/>
                <a:latin typeface="Aptos" panose="020B0004020202020204" pitchFamily="34" charset="0"/>
              </a:rPr>
              <a:t>, confirming its professional standing and authority in railway operations. </a:t>
            </a:r>
            <a:endParaRPr lang="en-GB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A75F34-E016-0246-8DC2-5EF21195A260}"/>
              </a:ext>
            </a:extLst>
          </p:cNvPr>
          <p:cNvSpPr txBox="1"/>
          <p:nvPr/>
        </p:nvSpPr>
        <p:spPr>
          <a:xfrm>
            <a:off x="565198" y="3518621"/>
            <a:ext cx="61800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i="0" dirty="0">
                <a:solidFill>
                  <a:srgbClr val="242424"/>
                </a:solidFill>
                <a:effectLst/>
                <a:latin typeface="Aptos" panose="020B0004020202020204" pitchFamily="34" charset="0"/>
              </a:rPr>
              <a:t>CIRO’s Royal Charter gives it the authority to advance education, promote professional standards, and recognise competence in railway operations</a:t>
            </a:r>
            <a:r>
              <a:rPr lang="en-GB" dirty="0">
                <a:solidFill>
                  <a:srgbClr val="242424"/>
                </a:solidFill>
                <a:latin typeface="Aptos" panose="020B0004020202020204" pitchFamily="34" charset="0"/>
              </a:rPr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8156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23683-1606-7320-05C8-73602E434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rectangular orange object&#10;&#10;AI-generated content may be incorrect.">
            <a:extLst>
              <a:ext uri="{FF2B5EF4-FFF2-40B4-BE49-F238E27FC236}">
                <a16:creationId xmlns:a16="http://schemas.microsoft.com/office/drawing/2014/main" id="{17CE54C9-B977-FB40-DB7F-D07938AD7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66AA72D-70E8-D67C-A18E-80BEDDCB97FB}"/>
              </a:ext>
            </a:extLst>
          </p:cNvPr>
          <p:cNvSpPr txBox="1"/>
          <p:nvPr/>
        </p:nvSpPr>
        <p:spPr>
          <a:xfrm>
            <a:off x="1158282" y="6071421"/>
            <a:ext cx="10283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Museo 100" panose="02000000000000000000" pitchFamily="50" charset="0"/>
              </a:rPr>
              <a:t>Shaping the future of rail,</a:t>
            </a:r>
            <a:r>
              <a:rPr lang="en-US" sz="1600" b="1" dirty="0">
                <a:solidFill>
                  <a:srgbClr val="003469"/>
                </a:solidFill>
                <a:latin typeface="Museo 100" panose="02000000000000000000" pitchFamily="50" charset="0"/>
              </a:rPr>
              <a:t> together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B09174-8A7A-93E7-6545-674990545E55}"/>
              </a:ext>
            </a:extLst>
          </p:cNvPr>
          <p:cNvSpPr txBox="1"/>
          <p:nvPr/>
        </p:nvSpPr>
        <p:spPr>
          <a:xfrm>
            <a:off x="641407" y="448025"/>
            <a:ext cx="111722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  <a:cs typeface="Arial" panose="020B0604020202020204" pitchFamily="34" charset="0"/>
              </a:rPr>
              <a:t>Chartered Institution of Railway Operators - CIRO</a:t>
            </a:r>
          </a:p>
        </p:txBody>
      </p:sp>
      <p:graphicFrame>
        <p:nvGraphicFramePr>
          <p:cNvPr id="9" name="TextBox 4">
            <a:extLst>
              <a:ext uri="{FF2B5EF4-FFF2-40B4-BE49-F238E27FC236}">
                <a16:creationId xmlns:a16="http://schemas.microsoft.com/office/drawing/2014/main" id="{3B4056D6-8E66-D5E4-C152-58C7EFC60A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3698111"/>
              </p:ext>
            </p:extLst>
          </p:nvPr>
        </p:nvGraphicFramePr>
        <p:xfrm>
          <a:off x="716584" y="2161757"/>
          <a:ext cx="10981658" cy="3595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06214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D4E7A-F660-6850-5C6F-98B72D1E4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40D587-C192-2639-13CA-7D7A03EC1C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4F522C-61EB-51EC-EED3-D05D122B66F2}"/>
              </a:ext>
            </a:extLst>
          </p:cNvPr>
          <p:cNvSpPr txBox="1"/>
          <p:nvPr/>
        </p:nvSpPr>
        <p:spPr>
          <a:xfrm>
            <a:off x="604830" y="1572939"/>
            <a:ext cx="10283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3469"/>
                </a:solidFill>
                <a:latin typeface="Museo 900" panose="02000000000000000000" pitchFamily="2" charset="77"/>
              </a:rPr>
              <a:t>Corporate Members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313A3-C964-FD77-5055-837267F0DA84}"/>
              </a:ext>
            </a:extLst>
          </p:cNvPr>
          <p:cNvSpPr txBox="1"/>
          <p:nvPr/>
        </p:nvSpPr>
        <p:spPr>
          <a:xfrm>
            <a:off x="604830" y="6095740"/>
            <a:ext cx="10283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3469"/>
                </a:solidFill>
                <a:latin typeface="Museo 100" panose="02000000000000000000" pitchFamily="50" charset="0"/>
              </a:rPr>
              <a:t>Shaping the future of rail, </a:t>
            </a:r>
            <a:r>
              <a:rPr lang="en-US" sz="1600" b="1" dirty="0">
                <a:solidFill>
                  <a:srgbClr val="F37A1F"/>
                </a:solidFill>
                <a:latin typeface="Museo 100" panose="02000000000000000000" pitchFamily="50" charset="0"/>
              </a:rPr>
              <a:t>together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706FFB-A190-4182-E436-E7DF7D43E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830" y="2212245"/>
            <a:ext cx="4370640" cy="28513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8159BA-CCE7-A4C7-43FA-CE62F2028B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3818" y="2227477"/>
            <a:ext cx="4445427" cy="28361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880B97-0DA2-7A7B-73A9-CE6B7E38076F}"/>
              </a:ext>
            </a:extLst>
          </p:cNvPr>
          <p:cNvSpPr txBox="1"/>
          <p:nvPr/>
        </p:nvSpPr>
        <p:spPr>
          <a:xfrm>
            <a:off x="604831" y="423706"/>
            <a:ext cx="10283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3469"/>
                </a:solidFill>
                <a:latin typeface="Museo 900" panose="02000000000000000000" pitchFamily="2" charset="77"/>
              </a:rPr>
              <a:t>Membership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C9C260-79D8-EE8C-FC40-F08F423DD6DB}"/>
              </a:ext>
            </a:extLst>
          </p:cNvPr>
          <p:cNvSpPr txBox="1"/>
          <p:nvPr/>
        </p:nvSpPr>
        <p:spPr>
          <a:xfrm>
            <a:off x="604830" y="905989"/>
            <a:ext cx="9211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34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professional network of over 14,000 individual members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78B7D7-E7AD-0E60-BD6F-968F483638AE}"/>
              </a:ext>
            </a:extLst>
          </p:cNvPr>
          <p:cNvSpPr txBox="1"/>
          <p:nvPr/>
        </p:nvSpPr>
        <p:spPr>
          <a:xfrm>
            <a:off x="5746704" y="5510964"/>
            <a:ext cx="6180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rgbClr val="F37A1F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34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Gain professional affiliation and recognition within the industry</a:t>
            </a:r>
          </a:p>
          <a:p>
            <a:pPr marL="457200" indent="-457200">
              <a:buClr>
                <a:srgbClr val="F37A1F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34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Be entitled to many additional benefits</a:t>
            </a:r>
          </a:p>
        </p:txBody>
      </p:sp>
    </p:spTree>
    <p:extLst>
      <p:ext uri="{BB962C8B-B14F-4D97-AF65-F5344CB8AC3E}">
        <p14:creationId xmlns:p14="http://schemas.microsoft.com/office/powerpoint/2010/main" val="1494175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C835D-06A7-54A5-E27E-7E0954BD0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80E17A-EDBF-1627-4525-66372632D3B2}"/>
              </a:ext>
            </a:extLst>
          </p:cNvPr>
          <p:cNvSpPr txBox="1"/>
          <p:nvPr/>
        </p:nvSpPr>
        <p:spPr>
          <a:xfrm>
            <a:off x="1158282" y="6071421"/>
            <a:ext cx="10283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3469"/>
                </a:solidFill>
                <a:latin typeface="Museo 100" panose="02000000000000000000" pitchFamily="50" charset="0"/>
              </a:rPr>
              <a:t>Shaping the future of rail, </a:t>
            </a:r>
            <a:r>
              <a:rPr lang="en-US" sz="1600" b="1" dirty="0">
                <a:solidFill>
                  <a:srgbClr val="F37A1F"/>
                </a:solidFill>
                <a:latin typeface="Museo 100" panose="02000000000000000000" pitchFamily="50" charset="0"/>
              </a:rPr>
              <a:t>together</a:t>
            </a:r>
          </a:p>
        </p:txBody>
      </p:sp>
      <p:sp>
        <p:nvSpPr>
          <p:cNvPr id="8" name="AutoShape 6" descr="Logo">
            <a:extLst>
              <a:ext uri="{FF2B5EF4-FFF2-40B4-BE49-F238E27FC236}">
                <a16:creationId xmlns:a16="http://schemas.microsoft.com/office/drawing/2014/main" id="{F670AF58-E785-57C9-46F2-A772CB0652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686800" y="2981385"/>
            <a:ext cx="1325880" cy="132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5" descr="Screenshot 2026-06-08 123917.png">
            <a:extLst>
              <a:ext uri="{FF2B5EF4-FFF2-40B4-BE49-F238E27FC236}">
                <a16:creationId xmlns:a16="http://schemas.microsoft.com/office/drawing/2014/main" id="{1798289B-372C-A266-80A5-E93B47F8F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59" y="448025"/>
            <a:ext cx="5223828" cy="53035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E76D29-2538-81F5-ABB8-1835E5F1A913}"/>
              </a:ext>
            </a:extLst>
          </p:cNvPr>
          <p:cNvSpPr txBox="1"/>
          <p:nvPr/>
        </p:nvSpPr>
        <p:spPr>
          <a:xfrm>
            <a:off x="5817870" y="447994"/>
            <a:ext cx="60944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/>
              <a:t>CIRO Professional Operators Development Framework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2639AD-6A3E-1D44-86D4-C3D4F48D00A4}"/>
              </a:ext>
            </a:extLst>
          </p:cNvPr>
          <p:cNvSpPr txBox="1"/>
          <p:nvPr/>
        </p:nvSpPr>
        <p:spPr>
          <a:xfrm>
            <a:off x="6025896" y="1901952"/>
            <a:ext cx="5886450" cy="334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/>
              <a:t>The framework is designed to: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Enable self-assessment of knowledge and capability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Help professionals focus and target their learning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Provide a structure to track development over time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Support career progression and CIRO membership upgrades</a:t>
            </a:r>
          </a:p>
        </p:txBody>
      </p:sp>
    </p:spTree>
    <p:extLst>
      <p:ext uri="{BB962C8B-B14F-4D97-AF65-F5344CB8AC3E}">
        <p14:creationId xmlns:p14="http://schemas.microsoft.com/office/powerpoint/2010/main" val="2684503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3C03EA-9539-504B-88CC-495FF15EFFB4}"/>
              </a:ext>
            </a:extLst>
          </p:cNvPr>
          <p:cNvSpPr/>
          <p:nvPr/>
        </p:nvSpPr>
        <p:spPr>
          <a:xfrm>
            <a:off x="9144" y="9144"/>
            <a:ext cx="12173712" cy="743981"/>
          </a:xfrm>
          <a:prstGeom prst="rect">
            <a:avLst/>
          </a:prstGeom>
          <a:solidFill>
            <a:srgbClr val="0535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3C6E4D-6E22-2F44-86AB-B27D026B2C2F}"/>
              </a:ext>
            </a:extLst>
          </p:cNvPr>
          <p:cNvSpPr/>
          <p:nvPr/>
        </p:nvSpPr>
        <p:spPr>
          <a:xfrm>
            <a:off x="9144" y="743952"/>
            <a:ext cx="12173712" cy="67384"/>
          </a:xfrm>
          <a:prstGeom prst="rect">
            <a:avLst/>
          </a:prstGeom>
          <a:solidFill>
            <a:srgbClr val="F27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FD4A900-CB59-EF4F-A9AD-CEFDE591ECE0}"/>
              </a:ext>
            </a:extLst>
          </p:cNvPr>
          <p:cNvSpPr txBox="1">
            <a:spLocks/>
          </p:cNvSpPr>
          <p:nvPr/>
        </p:nvSpPr>
        <p:spPr>
          <a:xfrm>
            <a:off x="348714" y="9144"/>
            <a:ext cx="5081539" cy="864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200">
                <a:solidFill>
                  <a:srgbClr val="FFFFFF"/>
                </a:solidFill>
                <a:latin typeface="Helvetica Light" panose="020B0403020202020204" pitchFamily="34" charset="0"/>
                <a:ea typeface="Microsoft YaHei Light" panose="020B0502040204020203" pitchFamily="34" charset="-122"/>
              </a:rPr>
              <a:t>Upgraded membership</a:t>
            </a:r>
          </a:p>
        </p:txBody>
      </p:sp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4D64E4D9-D775-4551-934D-60C0B31A0A5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42875" y="6441483"/>
            <a:ext cx="407373" cy="4073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32EA1C-BB4E-ADA0-4F25-1F242D401067}"/>
              </a:ext>
            </a:extLst>
          </p:cNvPr>
          <p:cNvSpPr txBox="1"/>
          <p:nvPr/>
        </p:nvSpPr>
        <p:spPr>
          <a:xfrm>
            <a:off x="228369" y="1108248"/>
            <a:ext cx="83060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27930"/>
              </a:buClr>
              <a:buSzPct val="80000"/>
            </a:pPr>
            <a:r>
              <a:rPr lang="en-US" sz="2400">
                <a:solidFill>
                  <a:srgbClr val="053567"/>
                </a:solidFill>
                <a:latin typeface="Helvetica" pitchFamily="2" charset="0"/>
              </a:rPr>
              <a:t>Demonstrate your knowledge and experience by upgrading to the membership level that fits your career position.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E02780-7D2A-021D-19C1-673E00E0D66C}"/>
              </a:ext>
            </a:extLst>
          </p:cNvPr>
          <p:cNvSpPr txBox="1"/>
          <p:nvPr/>
        </p:nvSpPr>
        <p:spPr>
          <a:xfrm rot="10800000" flipV="1">
            <a:off x="9372600" y="1048091"/>
            <a:ext cx="2578608" cy="2743200"/>
          </a:xfrm>
          <a:prstGeom prst="rect">
            <a:avLst/>
          </a:prstGeom>
          <a:solidFill>
            <a:srgbClr val="053567"/>
          </a:solidFill>
        </p:spPr>
        <p:txBody>
          <a:bodyPr wrap="square">
            <a:noAutofit/>
          </a:bodyPr>
          <a:lstStyle/>
          <a:p>
            <a:r>
              <a:rPr lang="en-GB" sz="1600" b="0" i="0">
                <a:solidFill>
                  <a:schemeClr val="bg1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“Not being a CIRO Member meant that I missed an interview opportunity. I’d been an Affiliate for a long time, and this was the indication that I was selling myself short by not upgrading my membership.”</a:t>
            </a:r>
            <a:endParaRPr lang="en-GB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7341C4-245E-8E3B-3702-890F06538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" y="2255377"/>
            <a:ext cx="9380704" cy="40204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0A6E83-921E-41E6-284C-FBD8C157B01D}"/>
              </a:ext>
            </a:extLst>
          </p:cNvPr>
          <p:cNvSpPr txBox="1"/>
          <p:nvPr/>
        </p:nvSpPr>
        <p:spPr>
          <a:xfrm>
            <a:off x="6350000" y="487680"/>
            <a:ext cx="326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196B39-B823-AA66-1A20-2D39873C47A9}"/>
              </a:ext>
            </a:extLst>
          </p:cNvPr>
          <p:cNvSpPr txBox="1"/>
          <p:nvPr/>
        </p:nvSpPr>
        <p:spPr>
          <a:xfrm>
            <a:off x="9093200" y="113660"/>
            <a:ext cx="3089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>
                <a:solidFill>
                  <a:schemeClr val="bg1"/>
                </a:solidFill>
                <a:latin typeface="Helvetica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More upgrading info</a:t>
            </a:r>
            <a:endParaRPr lang="en-GB" sz="240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616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B3B3B-051A-9392-BC36-55B718ADA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rectangular orange object&#10;&#10;AI-generated content may be incorrect.">
            <a:extLst>
              <a:ext uri="{FF2B5EF4-FFF2-40B4-BE49-F238E27FC236}">
                <a16:creationId xmlns:a16="http://schemas.microsoft.com/office/drawing/2014/main" id="{52D67B61-F17E-91F7-6F98-5BA6DBA77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BDD40A-24D6-906C-6F61-B05EE1A935B7}"/>
              </a:ext>
            </a:extLst>
          </p:cNvPr>
          <p:cNvSpPr txBox="1"/>
          <p:nvPr/>
        </p:nvSpPr>
        <p:spPr>
          <a:xfrm>
            <a:off x="1158282" y="6071421"/>
            <a:ext cx="10283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Museo 100" panose="02000000000000000000" pitchFamily="50" charset="0"/>
              </a:rPr>
              <a:t>Shaping the future of rail,</a:t>
            </a:r>
            <a:r>
              <a:rPr lang="en-US" sz="1600" b="1" dirty="0">
                <a:solidFill>
                  <a:srgbClr val="003469"/>
                </a:solidFill>
                <a:latin typeface="Museo 100" panose="02000000000000000000" pitchFamily="50" charset="0"/>
              </a:rPr>
              <a:t> together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69AE21-4B5B-4B86-9A86-A24D8990E288}"/>
              </a:ext>
            </a:extLst>
          </p:cNvPr>
          <p:cNvSpPr txBox="1"/>
          <p:nvPr/>
        </p:nvSpPr>
        <p:spPr>
          <a:xfrm>
            <a:off x="402336" y="347472"/>
            <a:ext cx="6620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rPr>
              <a:t>CIRO’s Learning Portfolio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BA56056-F8FE-48A5-A377-CBF464EC03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8124336"/>
              </p:ext>
            </p:extLst>
          </p:nvPr>
        </p:nvGraphicFramePr>
        <p:xfrm>
          <a:off x="1067254" y="448025"/>
          <a:ext cx="10057492" cy="6140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71902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6CB79-7EA4-37C9-B135-F390F5C0E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logo&#10;&#10;AI-generated content may be incorrect.">
            <a:extLst>
              <a:ext uri="{FF2B5EF4-FFF2-40B4-BE49-F238E27FC236}">
                <a16:creationId xmlns:a16="http://schemas.microsoft.com/office/drawing/2014/main" id="{149012FE-781E-73FF-9930-6D3F82E27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79A367-F338-2C2A-FA5B-5BA0A57583E5}"/>
              </a:ext>
            </a:extLst>
          </p:cNvPr>
          <p:cNvSpPr txBox="1"/>
          <p:nvPr/>
        </p:nvSpPr>
        <p:spPr>
          <a:xfrm>
            <a:off x="1158282" y="6071421"/>
            <a:ext cx="10283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Museo 100" panose="02000000000000000000" pitchFamily="50" charset="0"/>
              </a:rPr>
              <a:t>Shaping the future of rail,</a:t>
            </a:r>
            <a:r>
              <a:rPr lang="en-US" sz="1600" b="1" dirty="0">
                <a:solidFill>
                  <a:srgbClr val="003469"/>
                </a:solidFill>
                <a:latin typeface="Museo 100" panose="02000000000000000000" pitchFamily="50" charset="0"/>
              </a:rPr>
              <a:t> together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583F4C-39A5-D11F-6E3A-6A70CAA317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89641" y="3429000"/>
            <a:ext cx="3618250" cy="33158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5C1855-D3F9-C81B-9134-A0B442B9F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984" y="286842"/>
            <a:ext cx="3618250" cy="37397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88C8C5-858E-9681-579F-820619968B2F}"/>
              </a:ext>
            </a:extLst>
          </p:cNvPr>
          <p:cNvSpPr txBox="1"/>
          <p:nvPr/>
        </p:nvSpPr>
        <p:spPr>
          <a:xfrm>
            <a:off x="4176516" y="286842"/>
            <a:ext cx="4788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</a:rPr>
              <a:t>Rail Start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CE696B-2FF4-7A34-704C-50D18F8B9D8C}"/>
              </a:ext>
            </a:extLst>
          </p:cNvPr>
          <p:cNvSpPr txBox="1"/>
          <p:nvPr/>
        </p:nvSpPr>
        <p:spPr>
          <a:xfrm>
            <a:off x="4434839" y="1417320"/>
            <a:ext cx="7382177" cy="2057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800"/>
              </a:spcAft>
            </a:pPr>
            <a:r>
              <a:rPr lang="en-GB" sz="2300" dirty="0">
                <a:solidFill>
                  <a:srgbClr val="000000"/>
                </a:solidFill>
                <a:latin typeface="Helvetica"/>
              </a:rPr>
              <a:t>An </a:t>
            </a:r>
            <a:r>
              <a:rPr lang="en-GB" sz="2300" b="1" dirty="0">
                <a:solidFill>
                  <a:srgbClr val="000000"/>
                </a:solidFill>
                <a:latin typeface="Helvetica"/>
              </a:rPr>
              <a:t>entry level </a:t>
            </a:r>
            <a:r>
              <a:rPr lang="en-GB" sz="2300" dirty="0">
                <a:solidFill>
                  <a:srgbClr val="000000"/>
                </a:solidFill>
                <a:latin typeface="Helvetica"/>
              </a:rPr>
              <a:t>course that:</a:t>
            </a:r>
          </a:p>
          <a:p>
            <a:pPr marL="228600" indent="-114300">
              <a:spcAft>
                <a:spcPts val="400"/>
              </a:spcAft>
              <a:buChar char="•"/>
            </a:pPr>
            <a:r>
              <a:rPr lang="en-GB" sz="2000" dirty="0">
                <a:solidFill>
                  <a:srgbClr val="000000"/>
                </a:solidFill>
                <a:latin typeface="Helvetica"/>
              </a:rPr>
              <a:t>Works around the CIRO POD, </a:t>
            </a:r>
            <a:r>
              <a:rPr lang="en-GB" sz="2000">
                <a:solidFill>
                  <a:srgbClr val="000000"/>
                </a:solidFill>
                <a:latin typeface="Helvetica"/>
              </a:rPr>
              <a:t>one element </a:t>
            </a:r>
            <a:r>
              <a:rPr lang="en-GB" sz="2000" dirty="0">
                <a:solidFill>
                  <a:srgbClr val="000000"/>
                </a:solidFill>
                <a:latin typeface="Helvetica"/>
              </a:rPr>
              <a:t>at a time</a:t>
            </a:r>
          </a:p>
          <a:p>
            <a:pPr marL="228600" indent="-114300">
              <a:spcAft>
                <a:spcPts val="400"/>
              </a:spcAft>
              <a:buChar char="•"/>
            </a:pPr>
            <a:r>
              <a:rPr lang="en-GB" sz="2000" dirty="0">
                <a:solidFill>
                  <a:srgbClr val="000000"/>
                </a:solidFill>
                <a:latin typeface="Helvetica"/>
              </a:rPr>
              <a:t>Shares engaging rail facts and real-world examples</a:t>
            </a:r>
          </a:p>
          <a:p>
            <a:pPr marL="228600" indent="-114300">
              <a:spcAft>
                <a:spcPts val="400"/>
              </a:spcAft>
              <a:buChar char="•"/>
            </a:pPr>
            <a:r>
              <a:rPr lang="en-GB" sz="2000" dirty="0">
                <a:solidFill>
                  <a:srgbClr val="000000"/>
                </a:solidFill>
                <a:latin typeface="Helvetica"/>
              </a:rPr>
              <a:t>Checks understanding through quick quizzes</a:t>
            </a:r>
          </a:p>
          <a:p>
            <a:pPr marL="228600" indent="-114300">
              <a:spcAft>
                <a:spcPts val="0"/>
              </a:spcAft>
              <a:buChar char="•"/>
            </a:pPr>
            <a:r>
              <a:rPr lang="en-GB" sz="2000" dirty="0">
                <a:solidFill>
                  <a:srgbClr val="000000"/>
                </a:solidFill>
                <a:latin typeface="Helvetica"/>
              </a:rPr>
              <a:t>Links each POD area to career routes</a:t>
            </a:r>
          </a:p>
        </p:txBody>
      </p:sp>
    </p:spTree>
    <p:extLst>
      <p:ext uri="{BB962C8B-B14F-4D97-AF65-F5344CB8AC3E}">
        <p14:creationId xmlns:p14="http://schemas.microsoft.com/office/powerpoint/2010/main" val="148523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5202688DA951459C50C0B4C55591A2" ma:contentTypeVersion="13" ma:contentTypeDescription="Create a new document." ma:contentTypeScope="" ma:versionID="1c7a3c8a8ccd02fe6d08d30c84cba574">
  <xsd:schema xmlns:xsd="http://www.w3.org/2001/XMLSchema" xmlns:xs="http://www.w3.org/2001/XMLSchema" xmlns:p="http://schemas.microsoft.com/office/2006/metadata/properties" xmlns:ns2="14f29510-adf1-4822-b34a-7ffe16ad5e23" xmlns:ns3="c17dff6e-aef2-42c8-a0b5-c0069882988a" targetNamespace="http://schemas.microsoft.com/office/2006/metadata/properties" ma:root="true" ma:fieldsID="68c33f06cf8bc2af9d8339f79bb348a9" ns2:_="" ns3:_="">
    <xsd:import namespace="14f29510-adf1-4822-b34a-7ffe16ad5e23"/>
    <xsd:import namespace="c17dff6e-aef2-42c8-a0b5-c0069882988a"/>
    <xsd:element name="properties">
      <xsd:complexType>
        <xsd:sequence>
          <xsd:element name="documentManagement">
            <xsd:complexType>
              <xsd:all>
                <xsd:element ref="ns2:Category" minOccurs="0"/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f29510-adf1-4822-b34a-7ffe16ad5e23" elementFormDefault="qualified">
    <xsd:import namespace="http://schemas.microsoft.com/office/2006/documentManagement/types"/>
    <xsd:import namespace="http://schemas.microsoft.com/office/infopath/2007/PartnerControls"/>
    <xsd:element name="Category" ma:index="8" nillable="true" ma:displayName="Category" ma:format="Dropdown" ma:internalName="Category">
      <xsd:simpleType>
        <xsd:restriction base="dms:Choice">
          <xsd:enumeration value="Marketing"/>
          <xsd:enumeration value="Sales"/>
          <xsd:enumeration value="HR"/>
        </xsd:restriction>
      </xsd:simpleType>
    </xsd:element>
    <xsd:element name="lcf76f155ced4ddcb4097134ff3c332f" ma:index="10" nillable="true" ma:taxonomy="true" ma:internalName="lcf76f155ced4ddcb4097134ff3c332f" ma:taxonomyFieldName="MediaServiceImageTags" ma:displayName="Image Tags" ma:readOnly="false" ma:fieldId="{5cf76f15-5ced-4ddc-b409-7134ff3c332f}" ma:taxonomyMulti="true" ma:sspId="e70daa8f-059a-4596-b40e-57ddb4683e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dff6e-aef2-42c8-a0b5-c0069882988a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hidden="true" ma:list="{e89823fd-2805-4d82-95ae-1c8cc2cea2a6}" ma:internalName="TaxCatchAll" ma:showField="CatchAllData" ma:web="c17dff6e-aef2-42c8-a0b5-c006988298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dff6e-aef2-42c8-a0b5-c0069882988a" xsi:nil="true"/>
    <lcf76f155ced4ddcb4097134ff3c332f xmlns="14f29510-adf1-4822-b34a-7ffe16ad5e23">
      <Terms xmlns="http://schemas.microsoft.com/office/infopath/2007/PartnerControls"/>
    </lcf76f155ced4ddcb4097134ff3c332f>
    <Category xmlns="14f29510-adf1-4822-b34a-7ffe16ad5e2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344A6A-B368-461C-95E2-6BC0641D2C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f29510-adf1-4822-b34a-7ffe16ad5e23"/>
    <ds:schemaRef ds:uri="c17dff6e-aef2-42c8-a0b5-c006988298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933B2E5-E60B-4985-9F3E-295F6CCD5393}">
  <ds:schemaRefs>
    <ds:schemaRef ds:uri="14f29510-adf1-4822-b34a-7ffe16ad5e23"/>
    <ds:schemaRef ds:uri="6ead64ab-b50f-45c7-93b6-3c710ad4a012"/>
    <ds:schemaRef ds:uri="c17dff6e-aef2-42c8-a0b5-c0069882988a"/>
    <ds:schemaRef ds:uri="dc40e4bc-3b83-4cf4-8c50-78ce64608be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542B9C2-DCB0-44A6-84B6-C480F2D3037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3596</TotalTime>
  <Words>725</Words>
  <Application>Microsoft Office PowerPoint</Application>
  <PresentationFormat>Widescreen</PresentationFormat>
  <Paragraphs>123</Paragraphs>
  <Slides>27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Aptos</vt:lpstr>
      <vt:lpstr>Aptos Display</vt:lpstr>
      <vt:lpstr>Arial</vt:lpstr>
      <vt:lpstr>Helvetica</vt:lpstr>
      <vt:lpstr>Helvetica Light</vt:lpstr>
      <vt:lpstr>Museo 100</vt:lpstr>
      <vt:lpstr>Museo 900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Disbury</dc:creator>
  <cp:lastModifiedBy>Vicky Johndrow</cp:lastModifiedBy>
  <cp:revision>10</cp:revision>
  <dcterms:created xsi:type="dcterms:W3CDTF">2025-06-24T12:29:52Z</dcterms:created>
  <dcterms:modified xsi:type="dcterms:W3CDTF">2026-07-10T14:45:11Z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0x0101009D5202688DA951459C50C0B4C55591A2</vt:lpwstr>
  </property>
  <property fmtid="{D5CDD505-2E9C-101B-9397-08002B2CF9AE}" pid="3" name="MediaServiceImageTags">
    <vt:lpwstr/>
  </property>
</Properties>
</file>